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8" r:id="rId3"/>
    <p:sldId id="259" r:id="rId4"/>
    <p:sldId id="261" r:id="rId5"/>
    <p:sldId id="262" r:id="rId6"/>
    <p:sldId id="263" r:id="rId7"/>
    <p:sldId id="264" r:id="rId8"/>
    <p:sldId id="265" r:id="rId9"/>
    <p:sldId id="285" r:id="rId10"/>
    <p:sldId id="267" r:id="rId11"/>
    <p:sldId id="268" r:id="rId12"/>
    <p:sldId id="269" r:id="rId13"/>
    <p:sldId id="270" r:id="rId14"/>
    <p:sldId id="271" r:id="rId15"/>
    <p:sldId id="273" r:id="rId16"/>
    <p:sldId id="286" r:id="rId17"/>
    <p:sldId id="274" r:id="rId18"/>
    <p:sldId id="275" r:id="rId19"/>
    <p:sldId id="276" r:id="rId20"/>
    <p:sldId id="277" r:id="rId21"/>
    <p:sldId id="278" r:id="rId22"/>
    <p:sldId id="287" r:id="rId23"/>
    <p:sldId id="280" r:id="rId24"/>
    <p:sldId id="281" r:id="rId25"/>
    <p:sldId id="282" r:id="rId26"/>
    <p:sldId id="283" r:id="rId27"/>
    <p:sldId id="28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CD3"/>
    <a:srgbClr val="04447F"/>
    <a:srgbClr val="BF1347"/>
    <a:srgbClr val="579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424" autoAdjust="0"/>
  </p:normalViewPr>
  <p:slideViewPr>
    <p:cSldViewPr snapToGrid="0">
      <p:cViewPr varScale="1">
        <p:scale>
          <a:sx n="70" d="100"/>
          <a:sy n="70" d="100"/>
        </p:scale>
        <p:origin x="79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F896-4F38-BB8E-3775F6010295}"/>
              </c:ext>
            </c:extLst>
          </c:dPt>
          <c:dPt>
            <c:idx val="1"/>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F896-4F38-BB8E-3775F601029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F896-4F38-BB8E-3775F601029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F896-4F38-BB8E-3775F6010295}"/>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xmlns:c16r2="http://schemas.microsoft.com/office/drawing/2015/06/chart">
            <c:ext xmlns:c16="http://schemas.microsoft.com/office/drawing/2014/chart" uri="{C3380CC4-5D6E-409C-BE32-E72D297353CC}">
              <c16:uniqueId val="{00000008-F896-4F38-BB8E-3775F60102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7049-466C-95EC-F45C29F3E32A}"/>
              </c:ext>
            </c:extLst>
          </c:dPt>
          <c:dPt>
            <c:idx val="1"/>
            <c:bubble3D val="0"/>
            <c:spPr>
              <a:solidFill>
                <a:srgbClr val="BF1347"/>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7049-466C-95EC-F45C29F3E32A}"/>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7049-466C-95EC-F45C29F3E32A}"/>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7049-466C-95EC-F45C29F3E32A}"/>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xmlns:c16r2="http://schemas.microsoft.com/office/drawing/2015/06/chart">
            <c:ext xmlns:c16="http://schemas.microsoft.com/office/drawing/2014/chart" uri="{C3380CC4-5D6E-409C-BE32-E72D297353CC}">
              <c16:uniqueId val="{00000008-7049-466C-95EC-F45C29F3E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4ABA-4039-B087-BA21F8B61B65}"/>
              </c:ext>
            </c:extLst>
          </c:dPt>
          <c:dPt>
            <c:idx val="1"/>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4ABA-4039-B087-BA21F8B61B6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5-4ABA-4039-B087-BA21F8B61B6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xmlns:c16r2="http://schemas.microsoft.com/office/drawing/2015/06/chart">
              <c:ext xmlns:c16="http://schemas.microsoft.com/office/drawing/2014/chart" uri="{C3380CC4-5D6E-409C-BE32-E72D297353CC}">
                <c16:uniqueId val="{00000007-4ABA-4039-B087-BA21F8B61B65}"/>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xmlns:c16r2="http://schemas.microsoft.com/office/drawing/2015/06/chart">
            <c:ext xmlns:c16="http://schemas.microsoft.com/office/drawing/2014/chart" uri="{C3380CC4-5D6E-409C-BE32-E72D297353CC}">
              <c16:uniqueId val="{00000008-4ABA-4039-B087-BA21F8B61B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solidFill>
              <a:srgbClr val="04447F"/>
            </a:solidFill>
            <a:ln>
              <a:noFill/>
            </a:ln>
            <a:effectLst/>
          </c:spPr>
          <c:dPt>
            <c:idx val="0"/>
            <c:bubble3D val="0"/>
            <c:spPr>
              <a:solidFill>
                <a:srgbClr val="04447F"/>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116F-4E45-A0F8-509F7A0DE371}"/>
              </c:ext>
            </c:extLst>
          </c:dPt>
          <c:dPt>
            <c:idx val="1"/>
            <c:bubble3D val="0"/>
            <c:spPr>
              <a:solidFill>
                <a:srgbClr val="BF1347"/>
              </a:solidFill>
              <a:ln w="19050">
                <a:noFill/>
              </a:ln>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116F-4E45-A0F8-509F7A0DE371}"/>
              </c:ext>
            </c:extLst>
          </c:dPt>
          <c:dPt>
            <c:idx val="2"/>
            <c:bubble3D val="0"/>
            <c:spPr>
              <a:solidFill>
                <a:srgbClr val="04447F"/>
              </a:solidFill>
              <a:ln w="19050">
                <a:noFill/>
              </a:ln>
              <a:effectLst/>
            </c:spPr>
            <c:extLst xmlns:c16r2="http://schemas.microsoft.com/office/drawing/2015/06/chart">
              <c:ext xmlns:c16="http://schemas.microsoft.com/office/drawing/2014/chart" uri="{C3380CC4-5D6E-409C-BE32-E72D297353CC}">
                <c16:uniqueId val="{00000005-116F-4E45-A0F8-509F7A0DE371}"/>
              </c:ext>
            </c:extLst>
          </c:dPt>
          <c:dPt>
            <c:idx val="3"/>
            <c:bubble3D val="0"/>
            <c:spPr>
              <a:solidFill>
                <a:srgbClr val="04447F"/>
              </a:solidFill>
              <a:ln w="19050">
                <a:noFill/>
              </a:ln>
              <a:effectLst/>
            </c:spPr>
            <c:extLst xmlns:c16r2="http://schemas.microsoft.com/office/drawing/2015/06/chart">
              <c:ext xmlns:c16="http://schemas.microsoft.com/office/drawing/2014/chart" uri="{C3380CC4-5D6E-409C-BE32-E72D297353CC}">
                <c16:uniqueId val="{00000007-116F-4E45-A0F8-509F7A0DE371}"/>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xmlns:c16r2="http://schemas.microsoft.com/office/drawing/2015/06/chart">
            <c:ext xmlns:c16="http://schemas.microsoft.com/office/drawing/2014/chart" uri="{C3380CC4-5D6E-409C-BE32-E72D297353CC}">
              <c16:uniqueId val="{00000008-116F-4E45-A0F8-509F7A0DE3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FEF645-77AD-4BB0-A879-1B356C1312C1}" type="datetimeFigureOut">
              <a:rPr lang="zh-CN" altLang="en-US" smtClean="0"/>
              <a:t>2016/7/21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7FB8CD-3256-4CBE-9918-63421C57D04F}" type="slidenum">
              <a:rPr lang="zh-CN" altLang="en-US" smtClean="0"/>
              <a:t>‹#›</a:t>
            </a:fld>
            <a:endParaRPr lang="zh-CN" altLang="en-US"/>
          </a:p>
        </p:txBody>
      </p:sp>
    </p:spTree>
    <p:extLst>
      <p:ext uri="{BB962C8B-B14F-4D97-AF65-F5344CB8AC3E}">
        <p14:creationId xmlns:p14="http://schemas.microsoft.com/office/powerpoint/2010/main" val="110965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C1586-7186-4F8B-9F0C-F5186211EDB3}" type="datetimeFigureOut">
              <a:rPr lang="zh-CN" altLang="en-US" smtClean="0"/>
              <a:t>2016/7/21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6DDFC-C401-4A6E-BD9A-16D9674533CF}" type="slidenum">
              <a:rPr lang="zh-CN" altLang="en-US" smtClean="0"/>
              <a:t>‹#›</a:t>
            </a:fld>
            <a:endParaRPr lang="zh-CN" altLang="en-US"/>
          </a:p>
        </p:txBody>
      </p:sp>
    </p:spTree>
    <p:extLst>
      <p:ext uri="{BB962C8B-B14F-4D97-AF65-F5344CB8AC3E}">
        <p14:creationId xmlns:p14="http://schemas.microsoft.com/office/powerpoint/2010/main" val="421210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a:t>
            </a:fld>
            <a:endParaRPr lang="zh-CN" altLang="en-US"/>
          </a:p>
        </p:txBody>
      </p:sp>
    </p:spTree>
    <p:extLst>
      <p:ext uri="{BB962C8B-B14F-4D97-AF65-F5344CB8AC3E}">
        <p14:creationId xmlns:p14="http://schemas.microsoft.com/office/powerpoint/2010/main" val="35950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10</a:t>
            </a:fld>
            <a:endParaRPr lang="zh-CN" altLang="en-US"/>
          </a:p>
        </p:txBody>
      </p:sp>
    </p:spTree>
    <p:extLst>
      <p:ext uri="{BB962C8B-B14F-4D97-AF65-F5344CB8AC3E}">
        <p14:creationId xmlns:p14="http://schemas.microsoft.com/office/powerpoint/2010/main" val="328306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11</a:t>
            </a:fld>
            <a:endParaRPr lang="zh-CN" altLang="en-US"/>
          </a:p>
        </p:txBody>
      </p:sp>
    </p:spTree>
    <p:extLst>
      <p:ext uri="{BB962C8B-B14F-4D97-AF65-F5344CB8AC3E}">
        <p14:creationId xmlns:p14="http://schemas.microsoft.com/office/powerpoint/2010/main" val="311322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12</a:t>
            </a:fld>
            <a:endParaRPr lang="zh-CN" altLang="en-US"/>
          </a:p>
        </p:txBody>
      </p:sp>
    </p:spTree>
    <p:extLst>
      <p:ext uri="{BB962C8B-B14F-4D97-AF65-F5344CB8AC3E}">
        <p14:creationId xmlns:p14="http://schemas.microsoft.com/office/powerpoint/2010/main" val="125575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13</a:t>
            </a:fld>
            <a:endParaRPr lang="zh-CN" altLang="en-US"/>
          </a:p>
        </p:txBody>
      </p:sp>
    </p:spTree>
    <p:extLst>
      <p:ext uri="{BB962C8B-B14F-4D97-AF65-F5344CB8AC3E}">
        <p14:creationId xmlns:p14="http://schemas.microsoft.com/office/powerpoint/2010/main" val="311911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14</a:t>
            </a:fld>
            <a:endParaRPr lang="zh-CN" altLang="en-US"/>
          </a:p>
        </p:txBody>
      </p:sp>
    </p:spTree>
    <p:extLst>
      <p:ext uri="{BB962C8B-B14F-4D97-AF65-F5344CB8AC3E}">
        <p14:creationId xmlns:p14="http://schemas.microsoft.com/office/powerpoint/2010/main" val="145579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15</a:t>
            </a:fld>
            <a:endParaRPr lang="zh-CN" altLang="en-US"/>
          </a:p>
        </p:txBody>
      </p:sp>
    </p:spTree>
    <p:extLst>
      <p:ext uri="{BB962C8B-B14F-4D97-AF65-F5344CB8AC3E}">
        <p14:creationId xmlns:p14="http://schemas.microsoft.com/office/powerpoint/2010/main" val="400127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16</a:t>
            </a:fld>
            <a:endParaRPr lang="zh-CN" altLang="en-US"/>
          </a:p>
        </p:txBody>
      </p:sp>
    </p:spTree>
    <p:extLst>
      <p:ext uri="{BB962C8B-B14F-4D97-AF65-F5344CB8AC3E}">
        <p14:creationId xmlns:p14="http://schemas.microsoft.com/office/powerpoint/2010/main" val="257686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17</a:t>
            </a:fld>
            <a:endParaRPr lang="zh-CN" altLang="en-US"/>
          </a:p>
        </p:txBody>
      </p:sp>
    </p:spTree>
    <p:extLst>
      <p:ext uri="{BB962C8B-B14F-4D97-AF65-F5344CB8AC3E}">
        <p14:creationId xmlns:p14="http://schemas.microsoft.com/office/powerpoint/2010/main" val="133940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18</a:t>
            </a:fld>
            <a:endParaRPr lang="zh-CN" altLang="en-US"/>
          </a:p>
        </p:txBody>
      </p:sp>
    </p:spTree>
    <p:extLst>
      <p:ext uri="{BB962C8B-B14F-4D97-AF65-F5344CB8AC3E}">
        <p14:creationId xmlns:p14="http://schemas.microsoft.com/office/powerpoint/2010/main" val="357896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19</a:t>
            </a:fld>
            <a:endParaRPr lang="zh-CN" altLang="en-US"/>
          </a:p>
        </p:txBody>
      </p:sp>
    </p:spTree>
    <p:extLst>
      <p:ext uri="{BB962C8B-B14F-4D97-AF65-F5344CB8AC3E}">
        <p14:creationId xmlns:p14="http://schemas.microsoft.com/office/powerpoint/2010/main" val="257304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a:t>
            </a:fld>
            <a:endParaRPr lang="zh-CN" altLang="en-US"/>
          </a:p>
        </p:txBody>
      </p:sp>
    </p:spTree>
    <p:extLst>
      <p:ext uri="{BB962C8B-B14F-4D97-AF65-F5344CB8AC3E}">
        <p14:creationId xmlns:p14="http://schemas.microsoft.com/office/powerpoint/2010/main" val="405269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20</a:t>
            </a:fld>
            <a:endParaRPr lang="zh-CN" altLang="en-US"/>
          </a:p>
        </p:txBody>
      </p:sp>
    </p:spTree>
    <p:extLst>
      <p:ext uri="{BB962C8B-B14F-4D97-AF65-F5344CB8AC3E}">
        <p14:creationId xmlns:p14="http://schemas.microsoft.com/office/powerpoint/2010/main" val="2925665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21</a:t>
            </a:fld>
            <a:endParaRPr lang="zh-CN" altLang="en-US"/>
          </a:p>
        </p:txBody>
      </p:sp>
    </p:spTree>
    <p:extLst>
      <p:ext uri="{BB962C8B-B14F-4D97-AF65-F5344CB8AC3E}">
        <p14:creationId xmlns:p14="http://schemas.microsoft.com/office/powerpoint/2010/main" val="122686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22</a:t>
            </a:fld>
            <a:endParaRPr lang="zh-CN" altLang="en-US"/>
          </a:p>
        </p:txBody>
      </p:sp>
    </p:spTree>
    <p:extLst>
      <p:ext uri="{BB962C8B-B14F-4D97-AF65-F5344CB8AC3E}">
        <p14:creationId xmlns:p14="http://schemas.microsoft.com/office/powerpoint/2010/main" val="2584823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23</a:t>
            </a:fld>
            <a:endParaRPr lang="zh-CN" altLang="en-US"/>
          </a:p>
        </p:txBody>
      </p:sp>
    </p:spTree>
    <p:extLst>
      <p:ext uri="{BB962C8B-B14F-4D97-AF65-F5344CB8AC3E}">
        <p14:creationId xmlns:p14="http://schemas.microsoft.com/office/powerpoint/2010/main" val="82280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24</a:t>
            </a:fld>
            <a:endParaRPr lang="zh-CN" altLang="en-US"/>
          </a:p>
        </p:txBody>
      </p:sp>
    </p:spTree>
    <p:extLst>
      <p:ext uri="{BB962C8B-B14F-4D97-AF65-F5344CB8AC3E}">
        <p14:creationId xmlns:p14="http://schemas.microsoft.com/office/powerpoint/2010/main" val="864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25</a:t>
            </a:fld>
            <a:endParaRPr lang="zh-CN" altLang="en-US"/>
          </a:p>
        </p:txBody>
      </p:sp>
    </p:spTree>
    <p:extLst>
      <p:ext uri="{BB962C8B-B14F-4D97-AF65-F5344CB8AC3E}">
        <p14:creationId xmlns:p14="http://schemas.microsoft.com/office/powerpoint/2010/main" val="446226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26</a:t>
            </a:fld>
            <a:endParaRPr lang="zh-CN" altLang="en-US"/>
          </a:p>
        </p:txBody>
      </p:sp>
    </p:spTree>
    <p:extLst>
      <p:ext uri="{BB962C8B-B14F-4D97-AF65-F5344CB8AC3E}">
        <p14:creationId xmlns:p14="http://schemas.microsoft.com/office/powerpoint/2010/main" val="377565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27</a:t>
            </a:fld>
            <a:endParaRPr lang="zh-CN" altLang="en-US"/>
          </a:p>
        </p:txBody>
      </p:sp>
    </p:spTree>
    <p:extLst>
      <p:ext uri="{BB962C8B-B14F-4D97-AF65-F5344CB8AC3E}">
        <p14:creationId xmlns:p14="http://schemas.microsoft.com/office/powerpoint/2010/main" val="123183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a:t>
            </a:fld>
            <a:endParaRPr lang="zh-CN" altLang="en-US"/>
          </a:p>
        </p:txBody>
      </p:sp>
    </p:spTree>
    <p:extLst>
      <p:ext uri="{BB962C8B-B14F-4D97-AF65-F5344CB8AC3E}">
        <p14:creationId xmlns:p14="http://schemas.microsoft.com/office/powerpoint/2010/main" val="117531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4</a:t>
            </a:fld>
            <a:endParaRPr lang="zh-CN" altLang="en-US"/>
          </a:p>
        </p:txBody>
      </p:sp>
    </p:spTree>
    <p:extLst>
      <p:ext uri="{BB962C8B-B14F-4D97-AF65-F5344CB8AC3E}">
        <p14:creationId xmlns:p14="http://schemas.microsoft.com/office/powerpoint/2010/main" val="90604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5</a:t>
            </a:fld>
            <a:endParaRPr lang="zh-CN" altLang="en-US"/>
          </a:p>
        </p:txBody>
      </p:sp>
    </p:spTree>
    <p:extLst>
      <p:ext uri="{BB962C8B-B14F-4D97-AF65-F5344CB8AC3E}">
        <p14:creationId xmlns:p14="http://schemas.microsoft.com/office/powerpoint/2010/main" val="193069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6</a:t>
            </a:fld>
            <a:endParaRPr lang="zh-CN" altLang="en-US"/>
          </a:p>
        </p:txBody>
      </p:sp>
    </p:spTree>
    <p:extLst>
      <p:ext uri="{BB962C8B-B14F-4D97-AF65-F5344CB8AC3E}">
        <p14:creationId xmlns:p14="http://schemas.microsoft.com/office/powerpoint/2010/main" val="115133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7</a:t>
            </a:fld>
            <a:endParaRPr lang="zh-CN" altLang="en-US"/>
          </a:p>
        </p:txBody>
      </p:sp>
    </p:spTree>
    <p:extLst>
      <p:ext uri="{BB962C8B-B14F-4D97-AF65-F5344CB8AC3E}">
        <p14:creationId xmlns:p14="http://schemas.microsoft.com/office/powerpoint/2010/main" val="30078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8</a:t>
            </a:fld>
            <a:endParaRPr lang="zh-CN" altLang="en-US"/>
          </a:p>
        </p:txBody>
      </p:sp>
    </p:spTree>
    <p:extLst>
      <p:ext uri="{BB962C8B-B14F-4D97-AF65-F5344CB8AC3E}">
        <p14:creationId xmlns:p14="http://schemas.microsoft.com/office/powerpoint/2010/main" val="393842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9</a:t>
            </a:fld>
            <a:endParaRPr lang="zh-CN" altLang="en-US"/>
          </a:p>
        </p:txBody>
      </p:sp>
    </p:spTree>
    <p:extLst>
      <p:ext uri="{BB962C8B-B14F-4D97-AF65-F5344CB8AC3E}">
        <p14:creationId xmlns:p14="http://schemas.microsoft.com/office/powerpoint/2010/main" val="376676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96486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47385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59483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72544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84579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85706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3197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61302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271595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98756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01F69D2-F4A0-4BFA-AA74-468E86A14D17}" type="datetimeFigureOut">
              <a:rPr lang="zh-CN" altLang="en-US" smtClean="0"/>
              <a:t>2016/7/21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369418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69D2-F4A0-4BFA-AA74-468E86A14D17}" type="datetimeFigureOut">
              <a:rPr lang="zh-CN" altLang="en-US" smtClean="0"/>
              <a:t>2016/7/21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EDFBE-79DF-4B59-AAAA-AF0E10A2ADBC}" type="slidenum">
              <a:rPr lang="zh-CN" altLang="en-US" smtClean="0"/>
              <a:t>‹#›</a:t>
            </a:fld>
            <a:endParaRPr lang="zh-CN" altLang="en-US"/>
          </a:p>
        </p:txBody>
      </p:sp>
    </p:spTree>
    <p:extLst>
      <p:ext uri="{BB962C8B-B14F-4D97-AF65-F5344CB8AC3E}">
        <p14:creationId xmlns:p14="http://schemas.microsoft.com/office/powerpoint/2010/main" val="135643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7.xml"/><Relationship Id="rId7" Type="http://schemas.openxmlformats.org/officeDocument/2006/relationships/image" Target="../media/image11.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jp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8.jpg"/><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9CD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62109"/>
            <a:ext cx="12179298" cy="5395892"/>
          </a:xfrm>
          <a:prstGeom prst="rect">
            <a:avLst/>
          </a:prstGeom>
        </p:spPr>
      </p:pic>
      <p:sp>
        <p:nvSpPr>
          <p:cNvPr id="6" name="圆角矩形 5"/>
          <p:cNvSpPr/>
          <p:nvPr/>
        </p:nvSpPr>
        <p:spPr>
          <a:xfrm>
            <a:off x="1070463" y="2679596"/>
            <a:ext cx="644446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4000" b="1" kern="0" dirty="0" smtClean="0">
                <a:solidFill>
                  <a:srgbClr val="04447F"/>
                </a:solidFill>
                <a:latin typeface="微软雅黑" panose="020B0503020204020204" pitchFamily="34" charset="-122"/>
                <a:ea typeface="微软雅黑" panose="020B0503020204020204" pitchFamily="34" charset="-122"/>
              </a:rPr>
              <a:t>年中工作总结</a:t>
            </a:r>
            <a:r>
              <a:rPr lang="zh-CN" altLang="en-US" sz="4000" b="1" kern="0" dirty="0" smtClean="0">
                <a:solidFill>
                  <a:srgbClr val="04447F"/>
                </a:solidFill>
                <a:latin typeface="微软雅黑" panose="020B0503020204020204" pitchFamily="34" charset="-122"/>
                <a:ea typeface="微软雅黑" panose="020B0503020204020204" pitchFamily="34" charset="-122"/>
              </a:rPr>
              <a:t>汇报模板</a:t>
            </a:r>
            <a:endParaRPr lang="zh-CN" altLang="en-US" sz="4000" b="1" kern="0" dirty="0">
              <a:solidFill>
                <a:srgbClr val="04447F"/>
              </a:solidFill>
              <a:latin typeface="微软雅黑" panose="020B0503020204020204" pitchFamily="34" charset="-122"/>
              <a:ea typeface="微软雅黑" panose="020B0503020204020204" pitchFamily="34" charset="-122"/>
            </a:endParaRPr>
          </a:p>
        </p:txBody>
      </p:sp>
      <p:sp>
        <p:nvSpPr>
          <p:cNvPr id="7" name="文本框 3"/>
          <p:cNvSpPr txBox="1">
            <a:spLocks noChangeArrowheads="1"/>
          </p:cNvSpPr>
          <p:nvPr/>
        </p:nvSpPr>
        <p:spPr bwMode="auto">
          <a:xfrm>
            <a:off x="1802026" y="3455610"/>
            <a:ext cx="4981336" cy="359491"/>
          </a:xfrm>
          <a:prstGeom prst="rect">
            <a:avLst/>
          </a:prstGeom>
          <a:noFill/>
          <a:ln w="9525">
            <a:noFill/>
            <a:miter lim="800000"/>
            <a:headEnd/>
            <a:tailEnd/>
          </a:ln>
        </p:spPr>
        <p:txBody>
          <a:bodyPr wrap="square" lIns="81693" tIns="40847" rIns="81693" bIns="40847">
            <a:spAutoFit/>
          </a:bodyPr>
          <a:lstStyle/>
          <a:p>
            <a:pPr algn="ctr" defTabSz="685800"/>
            <a:r>
              <a:rPr lang="zh-CN" altLang="en-US" dirty="0" smtClean="0">
                <a:solidFill>
                  <a:srgbClr val="04447F"/>
                </a:solidFill>
                <a:latin typeface="微软雅黑" panose="020B0503020204020204" pitchFamily="34" charset="-122"/>
                <a:ea typeface="微软雅黑" panose="020B0503020204020204" pitchFamily="34" charset="-122"/>
              </a:rPr>
              <a:t>工作汇报</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年终总结</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述职报告 </a:t>
            </a:r>
            <a:r>
              <a:rPr lang="en-US" altLang="zh-CN" dirty="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商务通用</a:t>
            </a:r>
            <a:endParaRPr lang="zh-CN" altLang="zh-CN" dirty="0">
              <a:solidFill>
                <a:srgbClr val="04447F"/>
              </a:solidFill>
              <a:latin typeface="微软雅黑" panose="020B0503020204020204" pitchFamily="34" charset="-122"/>
              <a:ea typeface="微软雅黑" panose="020B0503020204020204" pitchFamily="34" charset="-122"/>
            </a:endParaRPr>
          </a:p>
        </p:txBody>
      </p:sp>
      <p:pic>
        <p:nvPicPr>
          <p:cNvPr id="39" name="media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0"/>
            <a:ext cx="609600" cy="609600"/>
          </a:xfrm>
          <a:prstGeom prst="rect">
            <a:avLst/>
          </a:prstGeom>
        </p:spPr>
      </p:pic>
      <p:sp>
        <p:nvSpPr>
          <p:cNvPr id="47" name="文本框 4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76954219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22" presetClass="entr" presetSubtype="8" fill="hold" grpId="0" nodeType="withEffect">
                                  <p:stCondLst>
                                    <p:cond delay="175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1500"/>
                                        <p:tgtEl>
                                          <p:spTgt spid="6"/>
                                        </p:tgtEl>
                                      </p:cBhvr>
                                    </p:animEffect>
                                  </p:childTnLst>
                                </p:cTn>
                              </p:par>
                              <p:par>
                                <p:cTn id="10" presetID="23" presetClass="entr" presetSubtype="528" fill="hold" grpId="0" nodeType="withEffect">
                                  <p:stCondLst>
                                    <p:cond delay="40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 showWhenStopped="0">
                <p:cTn id="21" repeatCount="indefinite" fill="remove" display="0">
                  <p:stCondLst>
                    <p:cond delay="indefinite"/>
                  </p:stCondLst>
                  <p:endCondLst>
                    <p:cond evt="onStopAudio" delay="0">
                      <p:tgtEl>
                        <p:sldTgt/>
                      </p:tgtEl>
                    </p:cond>
                  </p:endCondLst>
                </p:cTn>
                <p:tgtEl>
                  <p:spTgt spid="39"/>
                </p:tgtEl>
              </p:cMediaNode>
            </p:audio>
          </p:childTnLst>
        </p:cTn>
      </p:par>
    </p:tnLst>
    <p:bldLst>
      <p:bldP spid="6" grpId="0"/>
      <p:bldP spid="7"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114361" y="1558755"/>
            <a:ext cx="1825585" cy="989358"/>
            <a:chOff x="516880" y="1647840"/>
            <a:chExt cx="1825585" cy="989358"/>
          </a:xfrm>
        </p:grpSpPr>
        <p:grpSp>
          <p:nvGrpSpPr>
            <p:cNvPr id="22" name="组合 21"/>
            <p:cNvGrpSpPr/>
            <p:nvPr/>
          </p:nvGrpSpPr>
          <p:grpSpPr>
            <a:xfrm>
              <a:off x="516880" y="1647840"/>
              <a:ext cx="1825585" cy="989358"/>
              <a:chOff x="304800" y="673100"/>
              <a:chExt cx="4000500" cy="4000500"/>
            </a:xfrm>
            <a:effectLst>
              <a:outerShdw blurRad="444500" dist="254000" dir="8100000" algn="tr" rotWithShape="0">
                <a:prstClr val="black">
                  <a:alpha val="50000"/>
                </a:prstClr>
              </a:outerShdw>
            </a:effectLst>
          </p:grpSpPr>
          <p:sp>
            <p:nvSpPr>
              <p:cNvPr id="24"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23" name="矩形 22"/>
            <p:cNvSpPr/>
            <p:nvPr/>
          </p:nvSpPr>
          <p:spPr>
            <a:xfrm>
              <a:off x="721786" y="1894345"/>
              <a:ext cx="1415772" cy="461665"/>
            </a:xfrm>
            <a:prstGeom prst="rect">
              <a:avLst/>
            </a:prstGeom>
          </p:spPr>
          <p:txBody>
            <a:bodyPr wrap="none">
              <a:spAutoFit/>
            </a:bodyPr>
            <a:lstStyle/>
            <a:p>
              <a:pPr algn="ctr">
                <a:defRPr/>
              </a:pPr>
              <a:r>
                <a:rPr lang="zh-CN" altLang="en-US" sz="2400" b="1" dirty="0">
                  <a:solidFill>
                    <a:srgbClr val="04447F"/>
                  </a:solidFill>
                  <a:ea typeface="微软雅黑" panose="020B0503020204020204" pitchFamily="34" charset="-122"/>
                </a:rPr>
                <a:t>添加文本</a:t>
              </a:r>
            </a:p>
          </p:txBody>
        </p:sp>
      </p:grpSp>
      <p:sp>
        <p:nvSpPr>
          <p:cNvPr id="26" name="MH_Other_7"/>
          <p:cNvSpPr/>
          <p:nvPr>
            <p:custDataLst>
              <p:tags r:id="rId1"/>
            </p:custDataLst>
          </p:nvPr>
        </p:nvSpPr>
        <p:spPr>
          <a:xfrm rot="5400000">
            <a:off x="2310372" y="2787001"/>
            <a:ext cx="681976" cy="667935"/>
          </a:xfrm>
          <a:prstGeom prst="bentUpArrow">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sp>
        <p:nvSpPr>
          <p:cNvPr id="27" name="MH_Other_7"/>
          <p:cNvSpPr/>
          <p:nvPr>
            <p:custDataLst>
              <p:tags r:id="rId2"/>
            </p:custDataLst>
          </p:nvPr>
        </p:nvSpPr>
        <p:spPr>
          <a:xfrm rot="5400000">
            <a:off x="3394049" y="3986630"/>
            <a:ext cx="681976" cy="667935"/>
          </a:xfrm>
          <a:prstGeom prst="bentUpArrow">
            <a:avLst/>
          </a:prstGeom>
          <a:solidFill>
            <a:srgbClr val="BF1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sp>
        <p:nvSpPr>
          <p:cNvPr id="28" name="MH_Other_7"/>
          <p:cNvSpPr/>
          <p:nvPr>
            <p:custDataLst>
              <p:tags r:id="rId3"/>
            </p:custDataLst>
          </p:nvPr>
        </p:nvSpPr>
        <p:spPr>
          <a:xfrm rot="5400000">
            <a:off x="4551592" y="5186261"/>
            <a:ext cx="681976" cy="667935"/>
          </a:xfrm>
          <a:prstGeom prst="bentUpArrow">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ea typeface="微软雅黑" panose="020B0503020204020204" pitchFamily="34" charset="-122"/>
            </a:endParaRPr>
          </a:p>
        </p:txBody>
      </p:sp>
      <p:grpSp>
        <p:nvGrpSpPr>
          <p:cNvPr id="29" name="组合 28"/>
          <p:cNvGrpSpPr/>
          <p:nvPr/>
        </p:nvGrpSpPr>
        <p:grpSpPr>
          <a:xfrm>
            <a:off x="3066997" y="2758385"/>
            <a:ext cx="1825585" cy="989358"/>
            <a:chOff x="1469516" y="2847470"/>
            <a:chExt cx="1825585" cy="989358"/>
          </a:xfrm>
        </p:grpSpPr>
        <p:grpSp>
          <p:nvGrpSpPr>
            <p:cNvPr id="30" name="组合 29"/>
            <p:cNvGrpSpPr/>
            <p:nvPr/>
          </p:nvGrpSpPr>
          <p:grpSpPr>
            <a:xfrm>
              <a:off x="1469516" y="2847470"/>
              <a:ext cx="1825585" cy="989358"/>
              <a:chOff x="304800" y="673100"/>
              <a:chExt cx="4000500" cy="4000500"/>
            </a:xfrm>
            <a:effectLst>
              <a:outerShdw blurRad="444500" dist="254000" dir="8100000" algn="tr" rotWithShape="0">
                <a:prstClr val="black">
                  <a:alpha val="50000"/>
                </a:prstClr>
              </a:outerShdw>
            </a:effectLst>
          </p:grpSpPr>
          <p:sp>
            <p:nvSpPr>
              <p:cNvPr id="32"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3"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1" name="矩形 30"/>
            <p:cNvSpPr/>
            <p:nvPr/>
          </p:nvSpPr>
          <p:spPr>
            <a:xfrm>
              <a:off x="1674422" y="3096884"/>
              <a:ext cx="1415772" cy="461665"/>
            </a:xfrm>
            <a:prstGeom prst="rect">
              <a:avLst/>
            </a:prstGeom>
          </p:spPr>
          <p:txBody>
            <a:bodyPr wrap="none">
              <a:spAutoFit/>
            </a:bodyPr>
            <a:lstStyle/>
            <a:p>
              <a:pPr algn="ctr">
                <a:defRPr/>
              </a:pPr>
              <a:r>
                <a:rPr lang="zh-CN" altLang="en-US" sz="2400" b="1" dirty="0">
                  <a:solidFill>
                    <a:srgbClr val="BF1347"/>
                  </a:solidFill>
                  <a:ea typeface="微软雅黑" panose="020B0503020204020204" pitchFamily="34" charset="-122"/>
                </a:rPr>
                <a:t>添加文本</a:t>
              </a:r>
            </a:p>
          </p:txBody>
        </p:sp>
      </p:grpSp>
      <p:grpSp>
        <p:nvGrpSpPr>
          <p:cNvPr id="34" name="组合 33"/>
          <p:cNvGrpSpPr/>
          <p:nvPr/>
        </p:nvGrpSpPr>
        <p:grpSpPr>
          <a:xfrm>
            <a:off x="4226148" y="3958015"/>
            <a:ext cx="1825585" cy="989358"/>
            <a:chOff x="2628667" y="4047100"/>
            <a:chExt cx="1825585" cy="989358"/>
          </a:xfrm>
        </p:grpSpPr>
        <p:grpSp>
          <p:nvGrpSpPr>
            <p:cNvPr id="35" name="组合 34"/>
            <p:cNvGrpSpPr/>
            <p:nvPr/>
          </p:nvGrpSpPr>
          <p:grpSpPr>
            <a:xfrm>
              <a:off x="2628667" y="4047100"/>
              <a:ext cx="1825585" cy="989358"/>
              <a:chOff x="304800" y="673100"/>
              <a:chExt cx="4000500" cy="4000500"/>
            </a:xfrm>
            <a:effectLst>
              <a:outerShdw blurRad="444500" dist="254000" dir="8100000" algn="tr" rotWithShape="0">
                <a:prstClr val="black">
                  <a:alpha val="50000"/>
                </a:prstClr>
              </a:outerShdw>
            </a:effectLst>
          </p:grpSpPr>
          <p:sp>
            <p:nvSpPr>
              <p:cNvPr id="37"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8"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6" name="矩形 35"/>
            <p:cNvSpPr/>
            <p:nvPr/>
          </p:nvSpPr>
          <p:spPr>
            <a:xfrm>
              <a:off x="2833573" y="4289005"/>
              <a:ext cx="1415772" cy="461665"/>
            </a:xfrm>
            <a:prstGeom prst="rect">
              <a:avLst/>
            </a:prstGeom>
          </p:spPr>
          <p:txBody>
            <a:bodyPr wrap="none">
              <a:spAutoFit/>
            </a:bodyPr>
            <a:lstStyle/>
            <a:p>
              <a:pPr algn="ctr">
                <a:defRPr/>
              </a:pPr>
              <a:r>
                <a:rPr lang="zh-CN" altLang="en-US" sz="2400" b="1" dirty="0">
                  <a:solidFill>
                    <a:srgbClr val="04447F"/>
                  </a:solidFill>
                  <a:ea typeface="微软雅黑" panose="020B0503020204020204" pitchFamily="34" charset="-122"/>
                </a:rPr>
                <a:t>添加文本</a:t>
              </a:r>
            </a:p>
          </p:txBody>
        </p:sp>
      </p:grpSp>
      <p:grpSp>
        <p:nvGrpSpPr>
          <p:cNvPr id="39" name="组合 38"/>
          <p:cNvGrpSpPr/>
          <p:nvPr/>
        </p:nvGrpSpPr>
        <p:grpSpPr>
          <a:xfrm>
            <a:off x="5393847" y="5157646"/>
            <a:ext cx="1825585" cy="989358"/>
            <a:chOff x="3796366" y="5246731"/>
            <a:chExt cx="1825585" cy="989358"/>
          </a:xfrm>
        </p:grpSpPr>
        <p:grpSp>
          <p:nvGrpSpPr>
            <p:cNvPr id="40" name="组合 39"/>
            <p:cNvGrpSpPr/>
            <p:nvPr/>
          </p:nvGrpSpPr>
          <p:grpSpPr>
            <a:xfrm>
              <a:off x="3796366" y="5246731"/>
              <a:ext cx="1825585" cy="989358"/>
              <a:chOff x="304800" y="673100"/>
              <a:chExt cx="4000500" cy="4000500"/>
            </a:xfrm>
            <a:effectLst>
              <a:outerShdw blurRad="444500" dist="254000" dir="8100000" algn="tr" rotWithShape="0">
                <a:prstClr val="black">
                  <a:alpha val="50000"/>
                </a:prstClr>
              </a:outerShdw>
            </a:effectLst>
          </p:grpSpPr>
          <p:sp>
            <p:nvSpPr>
              <p:cNvPr id="42" name="同心圆 516"/>
              <p:cNvSpPr/>
              <p:nvPr/>
            </p:nvSpPr>
            <p:spPr>
              <a:xfrm>
                <a:off x="304800" y="673100"/>
                <a:ext cx="4000500" cy="4000500"/>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3" name="椭圆 517"/>
              <p:cNvSpPr/>
              <p:nvPr/>
            </p:nvSpPr>
            <p:spPr>
              <a:xfrm>
                <a:off x="392113" y="760413"/>
                <a:ext cx="3825874" cy="3825874"/>
              </a:xfrm>
              <a:prstGeom prst="round2Diag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41" name="矩形 40"/>
            <p:cNvSpPr/>
            <p:nvPr/>
          </p:nvSpPr>
          <p:spPr>
            <a:xfrm>
              <a:off x="4001272" y="5510577"/>
              <a:ext cx="1415772" cy="461665"/>
            </a:xfrm>
            <a:prstGeom prst="rect">
              <a:avLst/>
            </a:prstGeom>
          </p:spPr>
          <p:txBody>
            <a:bodyPr wrap="none">
              <a:spAutoFit/>
            </a:bodyPr>
            <a:lstStyle/>
            <a:p>
              <a:pPr algn="ctr">
                <a:defRPr/>
              </a:pPr>
              <a:r>
                <a:rPr lang="zh-CN" altLang="en-US" sz="2400" b="1" dirty="0">
                  <a:solidFill>
                    <a:srgbClr val="BF1347"/>
                  </a:solidFill>
                  <a:ea typeface="微软雅黑" panose="020B0503020204020204" pitchFamily="34" charset="-122"/>
                </a:rPr>
                <a:t>添加文本</a:t>
              </a:r>
            </a:p>
          </p:txBody>
        </p:sp>
      </p:grpSp>
      <p:pic>
        <p:nvPicPr>
          <p:cNvPr id="44" name="Picture 3" descr="C:\Users\MDG\Desktop\EC (6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94" y="3133246"/>
            <a:ext cx="3767622" cy="3724754"/>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44"/>
          <p:cNvSpPr txBox="1"/>
          <p:nvPr/>
        </p:nvSpPr>
        <p:spPr>
          <a:xfrm>
            <a:off x="4189018" y="1533387"/>
            <a:ext cx="4666324" cy="1421928"/>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6" name="文本框 45"/>
          <p:cNvSpPr txBox="1"/>
          <p:nvPr/>
        </p:nvSpPr>
        <p:spPr>
          <a:xfrm>
            <a:off x="5073479" y="2771970"/>
            <a:ext cx="4666324" cy="1421928"/>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7" name="文本框 46"/>
          <p:cNvSpPr txBox="1"/>
          <p:nvPr/>
        </p:nvSpPr>
        <p:spPr>
          <a:xfrm>
            <a:off x="6241662" y="3985012"/>
            <a:ext cx="4666324" cy="1421928"/>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8" name="文本框 47"/>
          <p:cNvSpPr txBox="1"/>
          <p:nvPr/>
        </p:nvSpPr>
        <p:spPr>
          <a:xfrm>
            <a:off x="7406641" y="5071382"/>
            <a:ext cx="4666324" cy="1421928"/>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9" name="文本框 48"/>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0" name="直接连接符 49"/>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51"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52"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53"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66354182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12" presetClass="entr" presetSubtype="4" fill="hold" nodeType="withEffect">
                                      <p:stCondLst>
                                        <p:cond delay="5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ppt_y</p:attrName>
                                            </p:attrNameLst>
                                          </p:cBhvr>
                                          <p:tavLst>
                                            <p:tav tm="0">
                                              <p:val>
                                                <p:strVal val="#ppt_y+#ppt_h*1.125000"/>
                                              </p:val>
                                            </p:tav>
                                            <p:tav tm="100000">
                                              <p:val>
                                                <p:strVal val="#ppt_y"/>
                                              </p:val>
                                            </p:tav>
                                          </p:tavLst>
                                        </p:anim>
                                        <p:animEffect transition="in" filter="wipe(up)">
                                          <p:cBhvr>
                                            <p:cTn id="15" dur="500"/>
                                            <p:tgtEl>
                                              <p:spTgt spid="44"/>
                                            </p:tgtEl>
                                          </p:cBhvr>
                                        </p:animEffect>
                                      </p:childTnLst>
                                    </p:cTn>
                                  </p:par>
                                </p:childTnLst>
                              </p:cTn>
                            </p:par>
                            <p:par>
                              <p:cTn id="16" fill="hold">
                                <p:stCondLst>
                                  <p:cond delay="1000"/>
                                </p:stCondLst>
                                <p:childTnLst>
                                  <p:par>
                                    <p:cTn id="17" presetID="2" presetClass="entr" presetSubtype="8" fill="hold" nodeType="afterEffect" p14:presetBounceEnd="45333">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5333">
                                          <p:cBhvr additive="base">
                                            <p:cTn id="19" dur="750" fill="hold"/>
                                            <p:tgtEl>
                                              <p:spTgt spid="21"/>
                                            </p:tgtEl>
                                            <p:attrNameLst>
                                              <p:attrName>ppt_x</p:attrName>
                                            </p:attrNameLst>
                                          </p:cBhvr>
                                          <p:tavLst>
                                            <p:tav tm="0">
                                              <p:val>
                                                <p:strVal val="0-#ppt_w/2"/>
                                              </p:val>
                                            </p:tav>
                                            <p:tav tm="100000">
                                              <p:val>
                                                <p:strVal val="#ppt_x"/>
                                              </p:val>
                                            </p:tav>
                                          </p:tavLst>
                                        </p:anim>
                                        <p:anim calcmode="lin" valueType="num" p14:bounceEnd="45333">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5333">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14:bounceEnd="45333">
                                          <p:cBhvr additive="base">
                                            <p:cTn id="23" dur="750" fill="hold"/>
                                            <p:tgtEl>
                                              <p:spTgt spid="29"/>
                                            </p:tgtEl>
                                            <p:attrNameLst>
                                              <p:attrName>ppt_x</p:attrName>
                                            </p:attrNameLst>
                                          </p:cBhvr>
                                          <p:tavLst>
                                            <p:tav tm="0">
                                              <p:val>
                                                <p:strVal val="0-#ppt_w/2"/>
                                              </p:val>
                                            </p:tav>
                                            <p:tav tm="100000">
                                              <p:val>
                                                <p:strVal val="#ppt_x"/>
                                              </p:val>
                                            </p:tav>
                                          </p:tavLst>
                                        </p:anim>
                                        <p:anim calcmode="lin" valueType="num" p14:bounceEnd="45333">
                                          <p:cBhvr additive="base">
                                            <p:cTn id="24" dur="75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5333">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14:bounceEnd="45333">
                                          <p:cBhvr additive="base">
                                            <p:cTn id="27" dur="750" fill="hold"/>
                                            <p:tgtEl>
                                              <p:spTgt spid="34"/>
                                            </p:tgtEl>
                                            <p:attrNameLst>
                                              <p:attrName>ppt_x</p:attrName>
                                            </p:attrNameLst>
                                          </p:cBhvr>
                                          <p:tavLst>
                                            <p:tav tm="0">
                                              <p:val>
                                                <p:strVal val="0-#ppt_w/2"/>
                                              </p:val>
                                            </p:tav>
                                            <p:tav tm="100000">
                                              <p:val>
                                                <p:strVal val="#ppt_x"/>
                                              </p:val>
                                            </p:tav>
                                          </p:tavLst>
                                        </p:anim>
                                        <p:anim calcmode="lin" valueType="num" p14:bounceEnd="45333">
                                          <p:cBhvr additive="base">
                                            <p:cTn id="28" dur="75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5333">
                                      <p:stCondLst>
                                        <p:cond delay="750"/>
                                      </p:stCondLst>
                                      <p:childTnLst>
                                        <p:set>
                                          <p:cBhvr>
                                            <p:cTn id="30" dur="1" fill="hold">
                                              <p:stCondLst>
                                                <p:cond delay="0"/>
                                              </p:stCondLst>
                                            </p:cTn>
                                            <p:tgtEl>
                                              <p:spTgt spid="39"/>
                                            </p:tgtEl>
                                            <p:attrNameLst>
                                              <p:attrName>style.visibility</p:attrName>
                                            </p:attrNameLst>
                                          </p:cBhvr>
                                          <p:to>
                                            <p:strVal val="visible"/>
                                          </p:to>
                                        </p:set>
                                        <p:anim calcmode="lin" valueType="num" p14:bounceEnd="45333">
                                          <p:cBhvr additive="base">
                                            <p:cTn id="31" dur="750" fill="hold"/>
                                            <p:tgtEl>
                                              <p:spTgt spid="39"/>
                                            </p:tgtEl>
                                            <p:attrNameLst>
                                              <p:attrName>ppt_x</p:attrName>
                                            </p:attrNameLst>
                                          </p:cBhvr>
                                          <p:tavLst>
                                            <p:tav tm="0">
                                              <p:val>
                                                <p:strVal val="0-#ppt_w/2"/>
                                              </p:val>
                                            </p:tav>
                                            <p:tav tm="100000">
                                              <p:val>
                                                <p:strVal val="#ppt_x"/>
                                              </p:val>
                                            </p:tav>
                                          </p:tavLst>
                                        </p:anim>
                                        <p:anim calcmode="lin" valueType="num" p14:bounceEnd="45333">
                                          <p:cBhvr additive="base">
                                            <p:cTn id="32" dur="75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randombar(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45" grpId="0"/>
          <p:bldP spid="46" grpId="0"/>
          <p:bldP spid="47" grpId="0"/>
          <p:bldP spid="48" grpId="0"/>
          <p:bldP spid="49"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par>
                                    <p:cTn id="12" presetID="12" presetClass="entr" presetSubtype="4" fill="hold" nodeType="withEffect">
                                      <p:stCondLst>
                                        <p:cond delay="5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ppt_y</p:attrName>
                                            </p:attrNameLst>
                                          </p:cBhvr>
                                          <p:tavLst>
                                            <p:tav tm="0">
                                              <p:val>
                                                <p:strVal val="#ppt_y+#ppt_h*1.125000"/>
                                              </p:val>
                                            </p:tav>
                                            <p:tav tm="100000">
                                              <p:val>
                                                <p:strVal val="#ppt_y"/>
                                              </p:val>
                                            </p:tav>
                                          </p:tavLst>
                                        </p:anim>
                                        <p:animEffect transition="in" filter="wipe(up)">
                                          <p:cBhvr>
                                            <p:cTn id="15" dur="500"/>
                                            <p:tgtEl>
                                              <p:spTgt spid="44"/>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0-#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0-#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750" fill="hold"/>
                                            <p:tgtEl>
                                              <p:spTgt spid="34"/>
                                            </p:tgtEl>
                                            <p:attrNameLst>
                                              <p:attrName>ppt_x</p:attrName>
                                            </p:attrNameLst>
                                          </p:cBhvr>
                                          <p:tavLst>
                                            <p:tav tm="0">
                                              <p:val>
                                                <p:strVal val="0-#ppt_w/2"/>
                                              </p:val>
                                            </p:tav>
                                            <p:tav tm="100000">
                                              <p:val>
                                                <p:strVal val="#ppt_x"/>
                                              </p:val>
                                            </p:tav>
                                          </p:tavLst>
                                        </p:anim>
                                        <p:anim calcmode="lin" valueType="num">
                                          <p:cBhvr additive="base">
                                            <p:cTn id="28" dur="75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75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randombar(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randombar(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45" grpId="0"/>
          <p:bldP spid="46" grpId="0"/>
          <p:bldP spid="47" grpId="0"/>
          <p:bldP spid="48" grpId="0"/>
          <p:bldP spid="49" grpId="0"/>
          <p:bldP spid="5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Picture_3"/>
          <p:cNvSpPr/>
          <p:nvPr>
            <p:custDataLst>
              <p:tags r:id="rId1"/>
            </p:custDataLst>
          </p:nvPr>
        </p:nvSpPr>
        <p:spPr>
          <a:xfrm>
            <a:off x="5137033" y="3585606"/>
            <a:ext cx="3513138" cy="290671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Picture_1"/>
          <p:cNvSpPr/>
          <p:nvPr>
            <p:custDataLst>
              <p:tags r:id="rId2"/>
            </p:custDataLst>
          </p:nvPr>
        </p:nvSpPr>
        <p:spPr>
          <a:xfrm>
            <a:off x="3903547" y="1325006"/>
            <a:ext cx="2903537" cy="23368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Picture_2"/>
          <p:cNvSpPr/>
          <p:nvPr>
            <p:custDataLst>
              <p:tags r:id="rId3"/>
            </p:custDataLst>
          </p:nvPr>
        </p:nvSpPr>
        <p:spPr>
          <a:xfrm>
            <a:off x="3244734" y="3253818"/>
            <a:ext cx="2322513" cy="1868488"/>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文本框 16"/>
          <p:cNvSpPr txBox="1"/>
          <p:nvPr/>
        </p:nvSpPr>
        <p:spPr>
          <a:xfrm>
            <a:off x="8863265" y="4254210"/>
            <a:ext cx="3328735" cy="2086725"/>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18" name="文本框 17"/>
          <p:cNvSpPr txBox="1"/>
          <p:nvPr/>
        </p:nvSpPr>
        <p:spPr>
          <a:xfrm>
            <a:off x="-569" y="3516595"/>
            <a:ext cx="3328735" cy="2086725"/>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19" name="文本框 18"/>
          <p:cNvSpPr txBox="1"/>
          <p:nvPr/>
        </p:nvSpPr>
        <p:spPr>
          <a:xfrm>
            <a:off x="6951583" y="1561427"/>
            <a:ext cx="3328735" cy="2086725"/>
          </a:xfrm>
          <a:prstGeom prst="rect">
            <a:avLst/>
          </a:prstGeom>
          <a:noFill/>
        </p:spPr>
        <p:txBody>
          <a:bodyPr wrap="square" rtlCol="0">
            <a:spAutoFit/>
          </a:bodyPr>
          <a:lstStyle/>
          <a:p>
            <a:pPr>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内容在此添加内容在此添加内容在此添加内容在此添加内容在此添加内容内容在此添加内容在此添加内容在此添加内容在此添加内容在此添加内容</a:t>
            </a:r>
          </a:p>
          <a:p>
            <a:pPr>
              <a:lnSpc>
                <a:spcPct val="120000"/>
              </a:lnSpc>
            </a:pP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20" name="文本框 19"/>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21" name="直接连接符 20"/>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23"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24"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8675958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75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47"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50"/>
                                        <p:tgtEl>
                                          <p:spTgt spid="16"/>
                                        </p:tgtEl>
                                      </p:cBhvr>
                                    </p:animEffect>
                                    <p:anim calcmode="lin" valueType="num">
                                      <p:cBhvr>
                                        <p:cTn id="21" dur="750" fill="hold"/>
                                        <p:tgtEl>
                                          <p:spTgt spid="16"/>
                                        </p:tgtEl>
                                        <p:attrNameLst>
                                          <p:attrName>ppt_x</p:attrName>
                                        </p:attrNameLst>
                                      </p:cBhvr>
                                      <p:tavLst>
                                        <p:tav tm="0">
                                          <p:val>
                                            <p:strVal val="#ppt_x"/>
                                          </p:val>
                                        </p:tav>
                                        <p:tav tm="100000">
                                          <p:val>
                                            <p:strVal val="#ppt_x"/>
                                          </p:val>
                                        </p:tav>
                                      </p:tavLst>
                                    </p:anim>
                                    <p:anim calcmode="lin" valueType="num">
                                      <p:cBhvr>
                                        <p:cTn id="22" dur="75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750"/>
                                        <p:tgtEl>
                                          <p:spTgt spid="15"/>
                                        </p:tgtEl>
                                      </p:cBhvr>
                                    </p:animEffect>
                                    <p:anim calcmode="lin" valueType="num">
                                      <p:cBhvr>
                                        <p:cTn id="26" dur="750" fill="hold"/>
                                        <p:tgtEl>
                                          <p:spTgt spid="15"/>
                                        </p:tgtEl>
                                        <p:attrNameLst>
                                          <p:attrName>ppt_x</p:attrName>
                                        </p:attrNameLst>
                                      </p:cBhvr>
                                      <p:tavLst>
                                        <p:tav tm="0">
                                          <p:val>
                                            <p:strVal val="#ppt_x"/>
                                          </p:val>
                                        </p:tav>
                                        <p:tav tm="100000">
                                          <p:val>
                                            <p:strVal val="#ppt_x"/>
                                          </p:val>
                                        </p:tav>
                                      </p:tavLst>
                                    </p:anim>
                                    <p:anim calcmode="lin" valueType="num">
                                      <p:cBhvr>
                                        <p:cTn id="27" dur="7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6" presetClass="emph" presetSubtype="0" fill="hold" grpId="1" nodeType="after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par>
                          <p:cTn id="32" fill="hold">
                            <p:stCondLst>
                              <p:cond delay="2500"/>
                            </p:stCondLst>
                            <p:childTnLst>
                              <p:par>
                                <p:cTn id="33" presetID="26" presetClass="emph" presetSubtype="0" fill="hold" grpId="1" nodeType="afterEffect">
                                  <p:stCondLst>
                                    <p:cond delay="0"/>
                                  </p:stCondLst>
                                  <p:childTnLst>
                                    <p:animEffect transition="out" filter="fade">
                                      <p:cBhvr>
                                        <p:cTn id="34" dur="500" tmFilter="0, 0; .2, .5; .8, .5; 1, 0"/>
                                        <p:tgtEl>
                                          <p:spTgt spid="16"/>
                                        </p:tgtEl>
                                      </p:cBhvr>
                                    </p:animEffect>
                                    <p:animScale>
                                      <p:cBhvr>
                                        <p:cTn id="35" dur="250" autoRev="1" fill="hold"/>
                                        <p:tgtEl>
                                          <p:spTgt spid="16"/>
                                        </p:tgtEl>
                                      </p:cBhvr>
                                      <p:by x="105000" y="105000"/>
                                    </p:animScale>
                                  </p:childTnLst>
                                </p:cTn>
                              </p:par>
                            </p:childTnLst>
                          </p:cTn>
                        </p:par>
                        <p:par>
                          <p:cTn id="36" fill="hold">
                            <p:stCondLst>
                              <p:cond delay="3000"/>
                            </p:stCondLst>
                            <p:childTnLst>
                              <p:par>
                                <p:cTn id="37" presetID="26" presetClass="emph" presetSubtype="0" fill="hold" grpId="1" nodeType="afterEffect">
                                  <p:stCondLst>
                                    <p:cond delay="0"/>
                                  </p:stCondLst>
                                  <p:childTnLst>
                                    <p:animEffect transition="out" filter="fade">
                                      <p:cBhvr>
                                        <p:cTn id="38" dur="500" tmFilter="0, 0; .2, .5; .8, .5; 1, 0"/>
                                        <p:tgtEl>
                                          <p:spTgt spid="15"/>
                                        </p:tgtEl>
                                      </p:cBhvr>
                                    </p:animEffect>
                                    <p:animScale>
                                      <p:cBhvr>
                                        <p:cTn id="39" dur="25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p:bldP spid="18" grpId="0"/>
      <p:bldP spid="19"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p:nvPr>
            <p:extLst>
              <p:ext uri="{D42A27DB-BD31-4B8C-83A1-F6EECF244321}">
                <p14:modId xmlns:p14="http://schemas.microsoft.com/office/powerpoint/2010/main" val="3245604582"/>
              </p:ext>
            </p:extLst>
          </p:nvPr>
        </p:nvGraphicFramePr>
        <p:xfrm>
          <a:off x="1171369" y="1760694"/>
          <a:ext cx="3708605" cy="2115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extLst>
              <p:ext uri="{D42A27DB-BD31-4B8C-83A1-F6EECF244321}">
                <p14:modId xmlns:p14="http://schemas.microsoft.com/office/powerpoint/2010/main" val="233485417"/>
              </p:ext>
            </p:extLst>
          </p:nvPr>
        </p:nvGraphicFramePr>
        <p:xfrm>
          <a:off x="3289361" y="1760694"/>
          <a:ext cx="3708605" cy="21153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extLst>
              <p:ext uri="{D42A27DB-BD31-4B8C-83A1-F6EECF244321}">
                <p14:modId xmlns:p14="http://schemas.microsoft.com/office/powerpoint/2010/main" val="566856413"/>
              </p:ext>
            </p:extLst>
          </p:nvPr>
        </p:nvGraphicFramePr>
        <p:xfrm>
          <a:off x="5407353" y="1760694"/>
          <a:ext cx="3708605" cy="21153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图表 16"/>
          <p:cNvGraphicFramePr/>
          <p:nvPr>
            <p:extLst>
              <p:ext uri="{D42A27DB-BD31-4B8C-83A1-F6EECF244321}">
                <p14:modId xmlns:p14="http://schemas.microsoft.com/office/powerpoint/2010/main" val="2013227778"/>
              </p:ext>
            </p:extLst>
          </p:nvPr>
        </p:nvGraphicFramePr>
        <p:xfrm>
          <a:off x="7525346" y="1760694"/>
          <a:ext cx="3708605" cy="2115346"/>
        </p:xfrm>
        <a:graphic>
          <a:graphicData uri="http://schemas.openxmlformats.org/drawingml/2006/chart">
            <c:chart xmlns:c="http://schemas.openxmlformats.org/drawingml/2006/chart" xmlns:r="http://schemas.openxmlformats.org/officeDocument/2006/relationships" r:id="rId6"/>
          </a:graphicData>
        </a:graphic>
      </p:graphicFrame>
      <p:sp>
        <p:nvSpPr>
          <p:cNvPr id="18" name="文本框 32"/>
          <p:cNvSpPr txBox="1"/>
          <p:nvPr/>
        </p:nvSpPr>
        <p:spPr>
          <a:xfrm>
            <a:off x="2266080" y="3814379"/>
            <a:ext cx="1131008" cy="455903"/>
          </a:xfrm>
          <a:prstGeom prst="rect">
            <a:avLst/>
          </a:prstGeom>
          <a:noFill/>
        </p:spPr>
        <p:txBody>
          <a:bodyPr wrap="square" lIns="90305" tIns="45153" rIns="90305" bIns="45153" rtlCol="0">
            <a:spAutoFit/>
          </a:bodyPr>
          <a:lstStyle/>
          <a:p>
            <a:pPr algn="ctr"/>
            <a:r>
              <a:rPr lang="en-US" altLang="zh-CN" sz="2370" dirty="0">
                <a:solidFill>
                  <a:srgbClr val="04447F"/>
                </a:solidFill>
                <a:ea typeface="微软雅黑" panose="020B0503020204020204" pitchFamily="34" charset="-122"/>
                <a:sym typeface="Arial" panose="020B0604020202020204" pitchFamily="34" charset="0"/>
              </a:rPr>
              <a:t>30</a:t>
            </a:r>
            <a:r>
              <a:rPr lang="en-US" altLang="zh-CN" sz="1580" dirty="0">
                <a:solidFill>
                  <a:srgbClr val="04447F"/>
                </a:solidFill>
                <a:ea typeface="微软雅黑" panose="020B0503020204020204" pitchFamily="34" charset="-122"/>
                <a:sym typeface="Arial" panose="020B0604020202020204" pitchFamily="34" charset="0"/>
              </a:rPr>
              <a:t>%</a:t>
            </a:r>
            <a:endParaRPr lang="zh-CN" altLang="en-US" sz="1448" dirty="0">
              <a:solidFill>
                <a:srgbClr val="04447F"/>
              </a:solidFill>
              <a:ea typeface="微软雅黑" panose="020B0503020204020204" pitchFamily="34" charset="-122"/>
              <a:sym typeface="Arial" panose="020B0604020202020204" pitchFamily="34" charset="0"/>
            </a:endParaRPr>
          </a:p>
        </p:txBody>
      </p:sp>
      <p:grpSp>
        <p:nvGrpSpPr>
          <p:cNvPr id="19" name="Group 8"/>
          <p:cNvGrpSpPr>
            <a:grpSpLocks noChangeAspect="1"/>
          </p:cNvGrpSpPr>
          <p:nvPr/>
        </p:nvGrpSpPr>
        <p:grpSpPr bwMode="auto">
          <a:xfrm>
            <a:off x="2747775" y="2538699"/>
            <a:ext cx="435070" cy="476718"/>
            <a:chOff x="3437" y="2282"/>
            <a:chExt cx="679" cy="744"/>
          </a:xfrm>
          <a:solidFill>
            <a:srgbClr val="04447F"/>
          </a:solidFill>
        </p:grpSpPr>
        <p:sp>
          <p:nvSpPr>
            <p:cNvPr id="20"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1"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22" name="Group 13"/>
          <p:cNvGrpSpPr>
            <a:grpSpLocks noChangeAspect="1"/>
          </p:cNvGrpSpPr>
          <p:nvPr/>
        </p:nvGrpSpPr>
        <p:grpSpPr bwMode="auto">
          <a:xfrm>
            <a:off x="4834165" y="2540180"/>
            <a:ext cx="477084" cy="482718"/>
            <a:chOff x="2426" y="2781"/>
            <a:chExt cx="593" cy="600"/>
          </a:xfrm>
          <a:solidFill>
            <a:srgbClr val="BF1347"/>
          </a:solidFill>
        </p:grpSpPr>
        <p:sp>
          <p:nvSpPr>
            <p:cNvPr id="23"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25" name="Group 18"/>
          <p:cNvGrpSpPr>
            <a:grpSpLocks noChangeAspect="1"/>
          </p:cNvGrpSpPr>
          <p:nvPr/>
        </p:nvGrpSpPr>
        <p:grpSpPr bwMode="auto">
          <a:xfrm>
            <a:off x="6952955" y="2536166"/>
            <a:ext cx="495591" cy="461800"/>
            <a:chOff x="3802" y="2858"/>
            <a:chExt cx="616" cy="574"/>
          </a:xfrm>
          <a:solidFill>
            <a:srgbClr val="04447F"/>
          </a:solidFill>
        </p:grpSpPr>
        <p:sp>
          <p:nvSpPr>
            <p:cNvPr id="2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2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0"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grpSp>
        <p:nvGrpSpPr>
          <p:cNvPr id="31" name="Group 26"/>
          <p:cNvGrpSpPr>
            <a:grpSpLocks noChangeAspect="1"/>
          </p:cNvGrpSpPr>
          <p:nvPr/>
        </p:nvGrpSpPr>
        <p:grpSpPr bwMode="auto">
          <a:xfrm>
            <a:off x="8963254" y="2649795"/>
            <a:ext cx="705460" cy="349740"/>
            <a:chOff x="5676" y="2597"/>
            <a:chExt cx="1061" cy="526"/>
          </a:xfrm>
          <a:solidFill>
            <a:srgbClr val="BF1347"/>
          </a:solidFill>
        </p:grpSpPr>
        <p:sp>
          <p:nvSpPr>
            <p:cNvPr id="32"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4"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7"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39"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2"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4"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sp>
          <p:nvSpPr>
            <p:cNvPr id="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0407" tIns="60203" rIns="120407" bIns="60203" numCol="1" anchor="t" anchorCtr="0" compatLnSpc="1">
              <a:prstTxWarp prst="textNoShape">
                <a:avLst/>
              </a:prstTxWarp>
            </a:bodyPr>
            <a:lstStyle/>
            <a:p>
              <a:endParaRPr lang="zh-CN" altLang="en-US" sz="2370">
                <a:solidFill>
                  <a:prstClr val="black"/>
                </a:solidFill>
                <a:ea typeface="微软雅黑" panose="020B0503020204020204" pitchFamily="34" charset="-122"/>
                <a:sym typeface="Arial" panose="020B0604020202020204" pitchFamily="34" charset="0"/>
              </a:endParaRPr>
            </a:p>
          </p:txBody>
        </p:sp>
      </p:grpSp>
      <p:sp>
        <p:nvSpPr>
          <p:cNvPr id="47" name="文本框 73"/>
          <p:cNvSpPr txBox="1"/>
          <p:nvPr/>
        </p:nvSpPr>
        <p:spPr>
          <a:xfrm>
            <a:off x="4379917" y="3814379"/>
            <a:ext cx="1131008" cy="455903"/>
          </a:xfrm>
          <a:prstGeom prst="rect">
            <a:avLst/>
          </a:prstGeom>
          <a:noFill/>
        </p:spPr>
        <p:txBody>
          <a:bodyPr wrap="square" lIns="90305" tIns="45153" rIns="90305" bIns="45153" rtlCol="0">
            <a:spAutoFit/>
          </a:bodyPr>
          <a:lstStyle/>
          <a:p>
            <a:pPr algn="ctr"/>
            <a:r>
              <a:rPr lang="en-US" altLang="zh-CN" sz="2370" dirty="0">
                <a:solidFill>
                  <a:srgbClr val="BF1347"/>
                </a:solidFill>
                <a:ea typeface="微软雅黑" panose="020B0503020204020204" pitchFamily="34" charset="-122"/>
                <a:sym typeface="Arial" panose="020B0604020202020204" pitchFamily="34" charset="0"/>
              </a:rPr>
              <a:t>50</a:t>
            </a:r>
            <a:r>
              <a:rPr lang="en-US" altLang="zh-CN" sz="1580" dirty="0">
                <a:solidFill>
                  <a:srgbClr val="BF1347"/>
                </a:solidFill>
                <a:ea typeface="微软雅黑" panose="020B0503020204020204" pitchFamily="34" charset="-122"/>
                <a:sym typeface="Arial" panose="020B0604020202020204" pitchFamily="34" charset="0"/>
              </a:rPr>
              <a:t>%</a:t>
            </a:r>
            <a:endParaRPr lang="zh-CN" altLang="en-US" sz="1448" dirty="0">
              <a:solidFill>
                <a:srgbClr val="BF1347"/>
              </a:solidFill>
              <a:ea typeface="微软雅黑" panose="020B0503020204020204" pitchFamily="34" charset="-122"/>
              <a:sym typeface="Arial" panose="020B0604020202020204" pitchFamily="34" charset="0"/>
            </a:endParaRPr>
          </a:p>
        </p:txBody>
      </p:sp>
      <p:sp>
        <p:nvSpPr>
          <p:cNvPr id="48" name="文本框 74"/>
          <p:cNvSpPr txBox="1"/>
          <p:nvPr/>
        </p:nvSpPr>
        <p:spPr>
          <a:xfrm>
            <a:off x="6568700" y="3814379"/>
            <a:ext cx="1131008" cy="455903"/>
          </a:xfrm>
          <a:prstGeom prst="rect">
            <a:avLst/>
          </a:prstGeom>
          <a:noFill/>
        </p:spPr>
        <p:txBody>
          <a:bodyPr wrap="square" lIns="90305" tIns="45153" rIns="90305" bIns="45153" rtlCol="0">
            <a:spAutoFit/>
          </a:bodyPr>
          <a:lstStyle/>
          <a:p>
            <a:pPr algn="ctr"/>
            <a:r>
              <a:rPr lang="en-US" altLang="zh-CN" sz="2370" dirty="0">
                <a:solidFill>
                  <a:srgbClr val="04447F"/>
                </a:solidFill>
                <a:ea typeface="微软雅黑" panose="020B0503020204020204" pitchFamily="34" charset="-122"/>
                <a:sym typeface="Arial" panose="020B0604020202020204" pitchFamily="34" charset="0"/>
              </a:rPr>
              <a:t>80</a:t>
            </a:r>
            <a:r>
              <a:rPr lang="en-US" altLang="zh-CN" sz="1580" dirty="0">
                <a:solidFill>
                  <a:srgbClr val="04447F"/>
                </a:solidFill>
                <a:ea typeface="微软雅黑" panose="020B0503020204020204" pitchFamily="34" charset="-122"/>
                <a:sym typeface="Arial" panose="020B0604020202020204" pitchFamily="34" charset="0"/>
              </a:rPr>
              <a:t>%</a:t>
            </a:r>
            <a:endParaRPr lang="zh-CN" altLang="en-US" sz="1448" dirty="0">
              <a:solidFill>
                <a:srgbClr val="04447F"/>
              </a:solidFill>
              <a:ea typeface="微软雅黑" panose="020B0503020204020204" pitchFamily="34" charset="-122"/>
              <a:sym typeface="Arial" panose="020B0604020202020204" pitchFamily="34" charset="0"/>
            </a:endParaRPr>
          </a:p>
        </p:txBody>
      </p:sp>
      <p:sp>
        <p:nvSpPr>
          <p:cNvPr id="49" name="文本框 75"/>
          <p:cNvSpPr txBox="1"/>
          <p:nvPr/>
        </p:nvSpPr>
        <p:spPr>
          <a:xfrm>
            <a:off x="8702187" y="3814379"/>
            <a:ext cx="1131008" cy="455903"/>
          </a:xfrm>
          <a:prstGeom prst="rect">
            <a:avLst/>
          </a:prstGeom>
          <a:noFill/>
        </p:spPr>
        <p:txBody>
          <a:bodyPr wrap="square" lIns="90305" tIns="45153" rIns="90305" bIns="45153" rtlCol="0">
            <a:spAutoFit/>
          </a:bodyPr>
          <a:lstStyle/>
          <a:p>
            <a:pPr algn="ctr"/>
            <a:r>
              <a:rPr lang="en-US" altLang="zh-CN" sz="2370" dirty="0">
                <a:solidFill>
                  <a:srgbClr val="BF1347"/>
                </a:solidFill>
                <a:ea typeface="微软雅黑" panose="020B0503020204020204" pitchFamily="34" charset="-122"/>
                <a:sym typeface="Arial" panose="020B0604020202020204" pitchFamily="34" charset="0"/>
              </a:rPr>
              <a:t>100</a:t>
            </a:r>
            <a:r>
              <a:rPr lang="en-US" altLang="zh-CN" sz="1580" dirty="0">
                <a:solidFill>
                  <a:srgbClr val="BF1347"/>
                </a:solidFill>
                <a:ea typeface="微软雅黑" panose="020B0503020204020204" pitchFamily="34" charset="-122"/>
                <a:sym typeface="Arial" panose="020B0604020202020204" pitchFamily="34" charset="0"/>
              </a:rPr>
              <a:t>%</a:t>
            </a:r>
            <a:endParaRPr lang="zh-CN" altLang="en-US" sz="1448" dirty="0">
              <a:solidFill>
                <a:srgbClr val="BF1347"/>
              </a:solidFill>
              <a:ea typeface="微软雅黑" panose="020B0503020204020204" pitchFamily="34" charset="-122"/>
              <a:sym typeface="Arial" panose="020B0604020202020204" pitchFamily="34" charset="0"/>
            </a:endParaRPr>
          </a:p>
        </p:txBody>
      </p:sp>
      <p:grpSp>
        <p:nvGrpSpPr>
          <p:cNvPr id="50" name="组合 49"/>
          <p:cNvGrpSpPr/>
          <p:nvPr/>
        </p:nvGrpSpPr>
        <p:grpSpPr>
          <a:xfrm>
            <a:off x="2127184" y="4187202"/>
            <a:ext cx="1571271" cy="1072934"/>
            <a:chOff x="3457511" y="3881040"/>
            <a:chExt cx="1591015" cy="1086413"/>
          </a:xfrm>
        </p:grpSpPr>
        <p:sp>
          <p:nvSpPr>
            <p:cNvPr id="51" name="文本框 77"/>
            <p:cNvSpPr txBox="1"/>
            <p:nvPr/>
          </p:nvSpPr>
          <p:spPr>
            <a:xfrm>
              <a:off x="3457511" y="3881040"/>
              <a:ext cx="1591015" cy="339691"/>
            </a:xfrm>
            <a:prstGeom prst="rect">
              <a:avLst/>
            </a:prstGeom>
            <a:noFill/>
          </p:spPr>
          <p:txBody>
            <a:bodyPr wrap="square" rtlCol="0">
              <a:spAutoFit/>
            </a:bodyPr>
            <a:lstStyle/>
            <a:p>
              <a:r>
                <a:rPr lang="zh-CN" altLang="en-US" sz="1580" dirty="0">
                  <a:solidFill>
                    <a:srgbClr val="04447F"/>
                  </a:solidFill>
                  <a:ea typeface="微软雅黑" panose="020B0503020204020204" pitchFamily="34" charset="-122"/>
                  <a:sym typeface="Arial" panose="020B0604020202020204" pitchFamily="34" charset="0"/>
                </a:rPr>
                <a:t>在此添加标题</a:t>
              </a:r>
            </a:p>
          </p:txBody>
        </p:sp>
        <p:sp>
          <p:nvSpPr>
            <p:cNvPr id="52" name="文本框 78"/>
            <p:cNvSpPr txBox="1"/>
            <p:nvPr/>
          </p:nvSpPr>
          <p:spPr>
            <a:xfrm>
              <a:off x="3501039" y="4195682"/>
              <a:ext cx="1398251" cy="771771"/>
            </a:xfrm>
            <a:prstGeom prst="rect">
              <a:avLst/>
            </a:prstGeom>
            <a:noFill/>
          </p:spPr>
          <p:txBody>
            <a:bodyPr wrap="square" rtlCol="0">
              <a:spAutoFit/>
            </a:bodyPr>
            <a:lstStyle/>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a:t>
              </a:r>
            </a:p>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a:t>
              </a:r>
            </a:p>
            <a:p>
              <a:pPr algn="just"/>
              <a:endParaRPr lang="zh-CN" altLang="en-US" sz="1053"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3" name="组合 52"/>
          <p:cNvGrpSpPr/>
          <p:nvPr/>
        </p:nvGrpSpPr>
        <p:grpSpPr>
          <a:xfrm>
            <a:off x="4280294" y="4187206"/>
            <a:ext cx="1504182" cy="1072933"/>
            <a:chOff x="3457511" y="3881040"/>
            <a:chExt cx="1523083" cy="1086411"/>
          </a:xfrm>
        </p:grpSpPr>
        <p:sp>
          <p:nvSpPr>
            <p:cNvPr id="54" name="文本框 80"/>
            <p:cNvSpPr txBox="1"/>
            <p:nvPr/>
          </p:nvSpPr>
          <p:spPr>
            <a:xfrm>
              <a:off x="3457511" y="3881040"/>
              <a:ext cx="1523083" cy="339691"/>
            </a:xfrm>
            <a:prstGeom prst="rect">
              <a:avLst/>
            </a:prstGeom>
            <a:noFill/>
          </p:spPr>
          <p:txBody>
            <a:bodyPr wrap="square" rtlCol="0">
              <a:spAutoFit/>
            </a:bodyPr>
            <a:lstStyle/>
            <a:p>
              <a:r>
                <a:rPr lang="zh-CN" altLang="en-US" sz="1580" dirty="0">
                  <a:solidFill>
                    <a:srgbClr val="BF1347"/>
                  </a:solidFill>
                  <a:ea typeface="微软雅黑" panose="020B0503020204020204" pitchFamily="34" charset="-122"/>
                  <a:sym typeface="Arial" panose="020B0604020202020204" pitchFamily="34" charset="0"/>
                </a:rPr>
                <a:t>在此添加标题</a:t>
              </a:r>
            </a:p>
          </p:txBody>
        </p:sp>
        <p:sp>
          <p:nvSpPr>
            <p:cNvPr id="55" name="文本框 81"/>
            <p:cNvSpPr txBox="1"/>
            <p:nvPr/>
          </p:nvSpPr>
          <p:spPr>
            <a:xfrm>
              <a:off x="3500497" y="4195680"/>
              <a:ext cx="1398252" cy="771771"/>
            </a:xfrm>
            <a:prstGeom prst="rect">
              <a:avLst/>
            </a:prstGeom>
            <a:noFill/>
          </p:spPr>
          <p:txBody>
            <a:bodyPr wrap="square" rtlCol="0">
              <a:spAutoFit/>
            </a:bodyPr>
            <a:lstStyle/>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a:t>
              </a:r>
            </a:p>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a:t>
              </a:r>
            </a:p>
            <a:p>
              <a:pPr algn="just"/>
              <a:endParaRPr lang="zh-CN" altLang="en-US" sz="1053" dirty="0">
                <a:ea typeface="微软雅黑" panose="020B0503020204020204" pitchFamily="34" charset="-122"/>
                <a:sym typeface="Arial" panose="020B0604020202020204" pitchFamily="34" charset="0"/>
              </a:endParaRPr>
            </a:p>
          </p:txBody>
        </p:sp>
      </p:grpSp>
      <p:grpSp>
        <p:nvGrpSpPr>
          <p:cNvPr id="56" name="组合 55"/>
          <p:cNvGrpSpPr/>
          <p:nvPr/>
        </p:nvGrpSpPr>
        <p:grpSpPr>
          <a:xfrm>
            <a:off x="6433409" y="4187206"/>
            <a:ext cx="1531911" cy="1072933"/>
            <a:chOff x="3457511" y="3881040"/>
            <a:chExt cx="1551161" cy="1086411"/>
          </a:xfrm>
        </p:grpSpPr>
        <p:sp>
          <p:nvSpPr>
            <p:cNvPr id="57" name="文本框 83"/>
            <p:cNvSpPr txBox="1"/>
            <p:nvPr/>
          </p:nvSpPr>
          <p:spPr>
            <a:xfrm>
              <a:off x="3457511" y="3881040"/>
              <a:ext cx="1551161" cy="339691"/>
            </a:xfrm>
            <a:prstGeom prst="rect">
              <a:avLst/>
            </a:prstGeom>
            <a:noFill/>
          </p:spPr>
          <p:txBody>
            <a:bodyPr wrap="square" rtlCol="0">
              <a:spAutoFit/>
            </a:bodyPr>
            <a:lstStyle/>
            <a:p>
              <a:r>
                <a:rPr lang="zh-CN" altLang="en-US" sz="1580" dirty="0">
                  <a:solidFill>
                    <a:srgbClr val="04447F"/>
                  </a:solidFill>
                  <a:ea typeface="微软雅黑" panose="020B0503020204020204" pitchFamily="34" charset="-122"/>
                  <a:sym typeface="Arial" panose="020B0604020202020204" pitchFamily="34" charset="0"/>
                </a:rPr>
                <a:t>在此添加标题</a:t>
              </a:r>
            </a:p>
          </p:txBody>
        </p:sp>
        <p:sp>
          <p:nvSpPr>
            <p:cNvPr id="58" name="文本框 84"/>
            <p:cNvSpPr txBox="1"/>
            <p:nvPr/>
          </p:nvSpPr>
          <p:spPr>
            <a:xfrm>
              <a:off x="3475076" y="4195680"/>
              <a:ext cx="1398251" cy="771771"/>
            </a:xfrm>
            <a:prstGeom prst="rect">
              <a:avLst/>
            </a:prstGeom>
            <a:noFill/>
          </p:spPr>
          <p:txBody>
            <a:bodyPr wrap="square" rtlCol="0">
              <a:spAutoFit/>
            </a:bodyPr>
            <a:lstStyle/>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a:t>
              </a:r>
            </a:p>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a:t>
              </a:r>
            </a:p>
            <a:p>
              <a:pPr algn="just"/>
              <a:endParaRPr lang="zh-CN" altLang="en-US" sz="1053"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59" name="组合 58"/>
          <p:cNvGrpSpPr/>
          <p:nvPr/>
        </p:nvGrpSpPr>
        <p:grpSpPr>
          <a:xfrm>
            <a:off x="8586516" y="4187205"/>
            <a:ext cx="1651627" cy="1050633"/>
            <a:chOff x="3457511" y="3881040"/>
            <a:chExt cx="1672381" cy="1063831"/>
          </a:xfrm>
        </p:grpSpPr>
        <p:sp>
          <p:nvSpPr>
            <p:cNvPr id="60" name="文本框 86"/>
            <p:cNvSpPr txBox="1"/>
            <p:nvPr/>
          </p:nvSpPr>
          <p:spPr>
            <a:xfrm>
              <a:off x="3457511" y="3881040"/>
              <a:ext cx="1672381" cy="339691"/>
            </a:xfrm>
            <a:prstGeom prst="rect">
              <a:avLst/>
            </a:prstGeom>
            <a:noFill/>
          </p:spPr>
          <p:txBody>
            <a:bodyPr wrap="square" rtlCol="0">
              <a:spAutoFit/>
            </a:bodyPr>
            <a:lstStyle/>
            <a:p>
              <a:r>
                <a:rPr lang="zh-CN" altLang="en-US" sz="1580" dirty="0">
                  <a:solidFill>
                    <a:srgbClr val="BF1347"/>
                  </a:solidFill>
                  <a:ea typeface="微软雅黑" panose="020B0503020204020204" pitchFamily="34" charset="-122"/>
                  <a:sym typeface="Arial" panose="020B0604020202020204" pitchFamily="34" charset="0"/>
                </a:rPr>
                <a:t>在此添加标题</a:t>
              </a:r>
            </a:p>
          </p:txBody>
        </p:sp>
        <p:sp>
          <p:nvSpPr>
            <p:cNvPr id="61" name="文本框 87"/>
            <p:cNvSpPr txBox="1"/>
            <p:nvPr/>
          </p:nvSpPr>
          <p:spPr>
            <a:xfrm>
              <a:off x="3485596" y="4173100"/>
              <a:ext cx="1398251" cy="771771"/>
            </a:xfrm>
            <a:prstGeom prst="rect">
              <a:avLst/>
            </a:prstGeom>
            <a:noFill/>
          </p:spPr>
          <p:txBody>
            <a:bodyPr wrap="square" rtlCol="0">
              <a:spAutoFit/>
            </a:bodyPr>
            <a:lstStyle/>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a:t>
              </a:r>
            </a:p>
            <a:p>
              <a:pPr algn="just"/>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替换你的文字</a:t>
              </a:r>
            </a:p>
            <a:p>
              <a:pPr algn="just"/>
              <a:endParaRPr lang="zh-CN" altLang="en-US" sz="1053" dirty="0">
                <a:ea typeface="微软雅黑" panose="020B0503020204020204" pitchFamily="34" charset="-122"/>
                <a:sym typeface="Arial" panose="020B0604020202020204" pitchFamily="34" charset="0"/>
              </a:endParaRPr>
            </a:p>
          </p:txBody>
        </p:sp>
      </p:grpSp>
      <p:grpSp>
        <p:nvGrpSpPr>
          <p:cNvPr id="62" name="组合 61"/>
          <p:cNvGrpSpPr/>
          <p:nvPr/>
        </p:nvGrpSpPr>
        <p:grpSpPr>
          <a:xfrm>
            <a:off x="1750823" y="5344753"/>
            <a:ext cx="8662764" cy="1210042"/>
            <a:chOff x="1710190" y="5445125"/>
            <a:chExt cx="8771621" cy="1225250"/>
          </a:xfrm>
        </p:grpSpPr>
        <p:cxnSp>
          <p:nvCxnSpPr>
            <p:cNvPr id="63" name="直接连接符 62"/>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90"/>
            <p:cNvSpPr txBox="1"/>
            <p:nvPr/>
          </p:nvSpPr>
          <p:spPr>
            <a:xfrm>
              <a:off x="1874403" y="5592084"/>
              <a:ext cx="8443194" cy="1078291"/>
            </a:xfrm>
            <a:prstGeom prst="rect">
              <a:avLst/>
            </a:prstGeom>
            <a:noFill/>
          </p:spPr>
          <p:txBody>
            <a:bodyPr wrap="square" rtlCol="0">
              <a:spAutoFit/>
            </a:bodyPr>
            <a:lstStyle/>
            <a:p>
              <a:pPr algn="just"/>
              <a:r>
                <a:rPr lang="zh-CN" altLang="en-US" sz="158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r>
                <a:rPr lang="zh-CN" altLang="en-US" sz="1580" dirty="0">
                  <a:solidFill>
                    <a:schemeClr val="tx1">
                      <a:lumMod val="75000"/>
                      <a:lumOff val="25000"/>
                    </a:schemeClr>
                  </a:solidFill>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endParaRPr lang="zh-CN" altLang="en-US" sz="1580" dirty="0">
                <a:ea typeface="微软雅黑" panose="020B0503020204020204" pitchFamily="34" charset="-122"/>
                <a:sym typeface="Arial" panose="020B0604020202020204" pitchFamily="34" charset="0"/>
              </a:endParaRPr>
            </a:p>
            <a:p>
              <a:pPr algn="just"/>
              <a:endParaRPr lang="zh-CN" altLang="en-US" sz="1580" dirty="0">
                <a:solidFill>
                  <a:prstClr val="black">
                    <a:lumMod val="50000"/>
                    <a:lumOff val="50000"/>
                  </a:prstClr>
                </a:solidFill>
                <a:ea typeface="微软雅黑" panose="020B0503020204020204" pitchFamily="34" charset="-122"/>
                <a:sym typeface="Arial" panose="020B0604020202020204" pitchFamily="34" charset="0"/>
              </a:endParaRPr>
            </a:p>
          </p:txBody>
        </p:sp>
      </p:grpSp>
      <p:sp>
        <p:nvSpPr>
          <p:cNvPr id="78" name="文本框 77"/>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79" name="直接连接符 78"/>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80"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81"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82"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280414876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
                                        </p:tgtEl>
                                        <p:attrNameLst>
                                          <p:attrName>ppt_y</p:attrName>
                                        </p:attrNameLst>
                                      </p:cBhvr>
                                      <p:tavLst>
                                        <p:tav tm="0">
                                          <p:val>
                                            <p:strVal val="#ppt_y"/>
                                          </p:val>
                                        </p:tav>
                                        <p:tav tm="100000">
                                          <p:val>
                                            <p:strVal val="#ppt_y"/>
                                          </p:val>
                                        </p:tav>
                                      </p:tavLst>
                                    </p:anim>
                                    <p:anim calcmode="lin" valueType="num">
                                      <p:cBhvr>
                                        <p:cTn id="9"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
                                        </p:tgtEl>
                                      </p:cBhvr>
                                    </p:animEffect>
                                  </p:childTnLst>
                                </p:cTn>
                              </p:par>
                            </p:childTnLst>
                          </p:cTn>
                        </p:par>
                        <p:par>
                          <p:cTn id="12" fill="hold">
                            <p:stCondLst>
                              <p:cond delay="75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1000"/>
                                        <p:tgtEl>
                                          <p:spTgt spid="14"/>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1000"/>
                                        <p:tgtEl>
                                          <p:spTgt spid="19"/>
                                        </p:tgtEl>
                                      </p:cBhvr>
                                    </p:animEffect>
                                  </p:childTnLst>
                                </p:cTn>
                              </p:par>
                            </p:childTnLst>
                          </p:cTn>
                        </p:par>
                        <p:par>
                          <p:cTn id="19" fill="hold">
                            <p:stCondLst>
                              <p:cond delay="1750"/>
                            </p:stCondLst>
                            <p:childTnLst>
                              <p:par>
                                <p:cTn id="20" presetID="16" presetClass="entr" presetSubtype="2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par>
                          <p:cTn id="26" fill="hold">
                            <p:stCondLst>
                              <p:cond delay="2250"/>
                            </p:stCondLst>
                            <p:childTnLst>
                              <p:par>
                                <p:cTn id="27" presetID="21"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10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1000"/>
                                        <p:tgtEl>
                                          <p:spTgt spid="15"/>
                                        </p:tgtEl>
                                      </p:cBhvr>
                                    </p:animEffect>
                                  </p:childTnLst>
                                </p:cTn>
                              </p:par>
                            </p:childTnLst>
                          </p:cTn>
                        </p:par>
                        <p:par>
                          <p:cTn id="33" fill="hold">
                            <p:stCondLst>
                              <p:cond delay="3250"/>
                            </p:stCondLst>
                            <p:childTnLst>
                              <p:par>
                                <p:cTn id="34" presetID="16" presetClass="entr" presetSubtype="21"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childTnLst>
                          </p:cTn>
                        </p:par>
                        <p:par>
                          <p:cTn id="40" fill="hold">
                            <p:stCondLst>
                              <p:cond delay="3750"/>
                            </p:stCondLst>
                            <p:childTnLst>
                              <p:par>
                                <p:cTn id="41" presetID="21"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1000"/>
                                        <p:tgtEl>
                                          <p:spTgt spid="16"/>
                                        </p:tgtEl>
                                      </p:cBhvr>
                                    </p:animEffect>
                                  </p:childTnLst>
                                </p:cTn>
                              </p:par>
                              <p:par>
                                <p:cTn id="44" presetID="21"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par>
                          <p:cTn id="47" fill="hold">
                            <p:stCondLst>
                              <p:cond delay="4750"/>
                            </p:stCondLst>
                            <p:childTnLst>
                              <p:par>
                                <p:cTn id="48" presetID="16" presetClass="entr" presetSubtype="21"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arn(inVertical)">
                                      <p:cBhvr>
                                        <p:cTn id="50" dur="500"/>
                                        <p:tgtEl>
                                          <p:spTgt spid="48"/>
                                        </p:tgtEl>
                                      </p:cBhvr>
                                    </p:animEffect>
                                  </p:childTnLst>
                                </p:cTn>
                              </p:par>
                              <p:par>
                                <p:cTn id="51" presetID="16" presetClass="entr" presetSubtype="21"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par>
                          <p:cTn id="54" fill="hold">
                            <p:stCondLst>
                              <p:cond delay="5250"/>
                            </p:stCondLst>
                            <p:childTnLst>
                              <p:par>
                                <p:cTn id="55" presetID="21"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1000"/>
                                        <p:tgtEl>
                                          <p:spTgt spid="17"/>
                                        </p:tgtEl>
                                      </p:cBhvr>
                                    </p:animEffect>
                                  </p:childTnLst>
                                </p:cTn>
                              </p:par>
                              <p:par>
                                <p:cTn id="58" presetID="21" presetClass="entr" presetSubtype="1"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heel(1)">
                                      <p:cBhvr>
                                        <p:cTn id="60" dur="1000"/>
                                        <p:tgtEl>
                                          <p:spTgt spid="31"/>
                                        </p:tgtEl>
                                      </p:cBhvr>
                                    </p:animEffect>
                                  </p:childTnLst>
                                </p:cTn>
                              </p:par>
                            </p:childTnLst>
                          </p:cTn>
                        </p:par>
                        <p:par>
                          <p:cTn id="61" fill="hold">
                            <p:stCondLst>
                              <p:cond delay="6250"/>
                            </p:stCondLst>
                            <p:childTnLst>
                              <p:par>
                                <p:cTn id="62" presetID="16" presetClass="entr" presetSubtype="2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inVertical)">
                                      <p:cBhvr>
                                        <p:cTn id="64" dur="500"/>
                                        <p:tgtEl>
                                          <p:spTgt spid="49"/>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childTnLst>
                          </p:cTn>
                        </p:par>
                        <p:par>
                          <p:cTn id="68" fill="hold">
                            <p:stCondLst>
                              <p:cond delay="6750"/>
                            </p:stCondLst>
                            <p:childTnLst>
                              <p:par>
                                <p:cTn id="69" presetID="16" presetClass="entr" presetSubtype="21"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arn(inVertical)">
                                      <p:cBhvr>
                                        <p:cTn id="71" dur="500"/>
                                        <p:tgtEl>
                                          <p:spTgt spid="6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down)">
                                      <p:cBhvr>
                                        <p:cTn id="7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6" grpId="0">
        <p:bldAsOne/>
      </p:bldGraphic>
      <p:bldGraphic spid="17" grpId="0">
        <p:bldAsOne/>
      </p:bldGraphic>
      <p:bldP spid="18" grpId="0"/>
      <p:bldP spid="47" grpId="0"/>
      <p:bldP spid="48" grpId="0"/>
      <p:bldP spid="49" grpId="0"/>
      <p:bldP spid="78"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空心弧 40"/>
          <p:cNvSpPr>
            <a:spLocks noChangeArrowheads="1"/>
          </p:cNvSpPr>
          <p:nvPr/>
        </p:nvSpPr>
        <p:spPr bwMode="auto">
          <a:xfrm rot="5400000">
            <a:off x="1122341" y="1990549"/>
            <a:ext cx="4040217" cy="4041786"/>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a:extLst/>
        </p:spPr>
        <p:txBody>
          <a:bodyPr lIns="90296" tIns="45148" rIns="90296" bIns="45148" anchor="ctr"/>
          <a:lstStyle/>
          <a:p>
            <a:endParaRPr lang="zh-CN" altLang="en-US" sz="2370">
              <a:ea typeface="微软雅黑" panose="020B0503020204020204" pitchFamily="34" charset="-122"/>
              <a:sym typeface="Arial" panose="020B0604020202020204" pitchFamily="34" charset="0"/>
            </a:endParaRPr>
          </a:p>
        </p:txBody>
      </p:sp>
      <p:sp>
        <p:nvSpPr>
          <p:cNvPr id="15" name="直接连接符 52"/>
          <p:cNvSpPr>
            <a:spLocks noChangeShapeType="1"/>
          </p:cNvSpPr>
          <p:nvPr/>
        </p:nvSpPr>
        <p:spPr bwMode="auto">
          <a:xfrm>
            <a:off x="4420206" y="2307534"/>
            <a:ext cx="1422023"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4426477" y="5734452"/>
            <a:ext cx="1422591"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cxnSp>
        <p:nvCxnSpPr>
          <p:cNvPr id="17" name="直接连接符 62"/>
          <p:cNvCxnSpPr>
            <a:cxnSpLocks noChangeShapeType="1"/>
          </p:cNvCxnSpPr>
          <p:nvPr/>
        </p:nvCxnSpPr>
        <p:spPr bwMode="auto">
          <a:xfrm>
            <a:off x="5262114" y="3380404"/>
            <a:ext cx="2378096"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18" name="直接连接符 66"/>
          <p:cNvSpPr>
            <a:spLocks noChangeShapeType="1"/>
          </p:cNvSpPr>
          <p:nvPr/>
        </p:nvSpPr>
        <p:spPr bwMode="auto">
          <a:xfrm>
            <a:off x="5274655" y="4647341"/>
            <a:ext cx="234253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sp>
        <p:nvSpPr>
          <p:cNvPr id="19" name="矩形 71"/>
          <p:cNvSpPr>
            <a:spLocks noChangeArrowheads="1"/>
          </p:cNvSpPr>
          <p:nvPr/>
        </p:nvSpPr>
        <p:spPr bwMode="auto">
          <a:xfrm>
            <a:off x="6831478" y="1710696"/>
            <a:ext cx="2461826"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6834615" y="2074425"/>
            <a:ext cx="3003903" cy="82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73"/>
          <p:cNvSpPr>
            <a:spLocks noChangeArrowheads="1"/>
          </p:cNvSpPr>
          <p:nvPr/>
        </p:nvSpPr>
        <p:spPr bwMode="auto">
          <a:xfrm>
            <a:off x="6831478" y="5216294"/>
            <a:ext cx="2461826"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975" dirty="0">
                <a:solidFill>
                  <a:srgbClr val="BF1347"/>
                </a:solidFill>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6834615" y="5580024"/>
            <a:ext cx="3003903" cy="82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75"/>
          <p:cNvSpPr>
            <a:spLocks noChangeArrowheads="1"/>
          </p:cNvSpPr>
          <p:nvPr/>
        </p:nvSpPr>
        <p:spPr bwMode="auto">
          <a:xfrm>
            <a:off x="8643856" y="2798748"/>
            <a:ext cx="2461826"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975" dirty="0" smtClean="0">
                <a:solidFill>
                  <a:srgbClr val="BF1347"/>
                </a:solidFill>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8646991" y="3160909"/>
            <a:ext cx="2517885" cy="58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77"/>
          <p:cNvSpPr>
            <a:spLocks noChangeArrowheads="1"/>
          </p:cNvSpPr>
          <p:nvPr/>
        </p:nvSpPr>
        <p:spPr bwMode="auto">
          <a:xfrm>
            <a:off x="8643856" y="4087480"/>
            <a:ext cx="2461826"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975" dirty="0">
                <a:solidFill>
                  <a:srgbClr val="BF1347"/>
                </a:solidFill>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975" dirty="0">
              <a:solidFill>
                <a:srgbClr val="BF1347"/>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8646991" y="4449641"/>
            <a:ext cx="2517885" cy="58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r>
              <a:rPr lang="zh-CN" altLang="en-US" sz="1448" dirty="0">
                <a:latin typeface="Arial" panose="020B0604020202020204" pitchFamily="34" charset="0"/>
                <a:ea typeface="微软雅黑" panose="020B0503020204020204" pitchFamily="34" charset="-122"/>
                <a:sym typeface="Arial" panose="020B0604020202020204" pitchFamily="34" charset="0"/>
              </a:rPr>
              <a:t>。</a:t>
            </a:r>
            <a:endParaRPr lang="zh-CN" altLang="en-US" sz="1844"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1288124" y="2367154"/>
            <a:ext cx="3288571" cy="3288571"/>
            <a:chOff x="-112105" y="2839261"/>
            <a:chExt cx="2497422" cy="2497422"/>
          </a:xfrm>
        </p:grpSpPr>
        <p:grpSp>
          <p:nvGrpSpPr>
            <p:cNvPr id="28" name="组合 27"/>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椭圆 81"/>
            <p:cNvSpPr>
              <a:spLocks noChangeArrowheads="1"/>
            </p:cNvSpPr>
            <p:nvPr/>
          </p:nvSpPr>
          <p:spPr bwMode="auto">
            <a:xfrm>
              <a:off x="75318" y="3038785"/>
              <a:ext cx="2104717" cy="2104715"/>
            </a:xfrm>
            <a:prstGeom prst="ellipse">
              <a:avLst/>
            </a:prstGeom>
            <a:blipFill dpi="0" rotWithShape="1">
              <a:blip r:embed="rId3"/>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4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a:off x="4045528" y="2134992"/>
            <a:ext cx="455606"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4819050" y="3202508"/>
            <a:ext cx="455606"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806508" y="4420493"/>
            <a:ext cx="455606"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4007400" y="5506647"/>
            <a:ext cx="455606" cy="455606"/>
          </a:xfrm>
          <a:prstGeom prst="ellipse">
            <a:avLst/>
          </a:prstGeom>
          <a:solidFill>
            <a:srgbClr val="BF13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5748945" y="1908239"/>
            <a:ext cx="888555" cy="888555"/>
            <a:chOff x="4144744" y="632511"/>
            <a:chExt cx="674791" cy="674791"/>
          </a:xfrm>
        </p:grpSpPr>
        <p:grpSp>
          <p:nvGrpSpPr>
            <p:cNvPr id="37" name="组合 36"/>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54"/>
            <p:cNvGrpSpPr>
              <a:grpSpLocks/>
            </p:cNvGrpSpPr>
            <p:nvPr/>
          </p:nvGrpSpPr>
          <p:grpSpPr bwMode="auto">
            <a:xfrm>
              <a:off x="4291856" y="741324"/>
              <a:ext cx="380566" cy="457162"/>
              <a:chOff x="0" y="0"/>
              <a:chExt cx="239649" cy="288000"/>
            </a:xfrm>
            <a:solidFill>
              <a:srgbClr val="C00000"/>
            </a:solidFill>
          </p:grpSpPr>
          <p:sp>
            <p:nvSpPr>
              <p:cNvPr id="39"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4447F"/>
              </a:solidFill>
              <a:ln>
                <a:noFill/>
              </a:ln>
              <a:extLst>
                <a:ext uri="{91240B29-F687-4F45-9708-019B960494DF}">
                  <a14:hiddenLine xmlns:a14="http://schemas.microsoft.com/office/drawing/2010/main" w="9525" cmpd="sng">
                    <a:solidFill>
                      <a:srgbClr val="000000"/>
                    </a:solidFill>
                    <a:bevel/>
                    <a:headEnd/>
                    <a:tailEnd/>
                  </a14:hiddenLine>
                </a:ext>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40"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4447F"/>
              </a:solidFill>
              <a:ln>
                <a:noFill/>
              </a:ln>
              <a:extLst>
                <a:ext uri="{91240B29-F687-4F45-9708-019B960494DF}">
                  <a14:hiddenLine xmlns:a14="http://schemas.microsoft.com/office/drawing/2010/main" w="9525" cmpd="sng">
                    <a:solidFill>
                      <a:srgbClr val="000000"/>
                    </a:solidFill>
                    <a:bevel/>
                    <a:headEnd/>
                    <a:tailEnd/>
                  </a14:hiddenLine>
                </a:ext>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grpSp>
        <p:nvGrpSpPr>
          <p:cNvPr id="43" name="组合 42"/>
          <p:cNvGrpSpPr/>
          <p:nvPr/>
        </p:nvGrpSpPr>
        <p:grpSpPr>
          <a:xfrm>
            <a:off x="7512016" y="2936126"/>
            <a:ext cx="888555" cy="888555"/>
            <a:chOff x="5433376" y="607668"/>
            <a:chExt cx="674791" cy="674791"/>
          </a:xfrm>
        </p:grpSpPr>
        <p:grpSp>
          <p:nvGrpSpPr>
            <p:cNvPr id="44" name="组合 43"/>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48" name="组合 47"/>
          <p:cNvGrpSpPr/>
          <p:nvPr/>
        </p:nvGrpSpPr>
        <p:grpSpPr>
          <a:xfrm>
            <a:off x="7552562" y="4204018"/>
            <a:ext cx="888555" cy="888555"/>
            <a:chOff x="6312694" y="592940"/>
            <a:chExt cx="674791" cy="674791"/>
          </a:xfrm>
        </p:grpSpPr>
        <p:grpSp>
          <p:nvGrpSpPr>
            <p:cNvPr id="49" name="组合 48"/>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53" name="组合 52"/>
          <p:cNvGrpSpPr/>
          <p:nvPr/>
        </p:nvGrpSpPr>
        <p:grpSpPr>
          <a:xfrm>
            <a:off x="5842228" y="5290175"/>
            <a:ext cx="888555" cy="888555"/>
            <a:chOff x="7074694" y="598563"/>
            <a:chExt cx="674791" cy="674791"/>
          </a:xfrm>
        </p:grpSpPr>
        <p:grpSp>
          <p:nvGrpSpPr>
            <p:cNvPr id="54" name="组合 53"/>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4447F"/>
            </a:solidFill>
            <a:ln>
              <a:noFill/>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sp>
        <p:nvSpPr>
          <p:cNvPr id="82" name="文本框 81"/>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9" name="直接连接符 58"/>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0"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61"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62"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26464903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
                                        </p:tgtEl>
                                        <p:attrNameLst>
                                          <p:attrName>ppt_y</p:attrName>
                                        </p:attrNameLst>
                                      </p:cBhvr>
                                      <p:tavLst>
                                        <p:tav tm="0">
                                          <p:val>
                                            <p:strVal val="#ppt_y"/>
                                          </p:val>
                                        </p:tav>
                                        <p:tav tm="100000">
                                          <p:val>
                                            <p:strVal val="#ppt_y"/>
                                          </p:val>
                                        </p:tav>
                                      </p:tavLst>
                                    </p:anim>
                                    <p:anim calcmode="lin" valueType="num">
                                      <p:cBhvr>
                                        <p:cTn id="9"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1500"/>
                                        <p:tgtEl>
                                          <p:spTgt spid="2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1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3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6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9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nodeType="withEffect">
                                  <p:stCondLst>
                                    <p:cond delay="120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5000"/>
                                  </p:iterate>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1+#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iterate type="lt">
                                    <p:tmPct val="15000"/>
                                  </p:iterate>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iterate type="lt">
                                    <p:tmPct val="15000"/>
                                  </p:iterate>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iterate type="lt">
                                    <p:tmPct val="15000"/>
                                  </p:iterate>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par>
                                <p:cTn id="85" presetID="16" presetClass="entr" presetSubtype="21" fill="hold" grpId="0" nodeType="withEffect">
                                  <p:stCondLst>
                                    <p:cond delay="30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par>
                                <p:cTn id="88" presetID="16" presetClass="entr" presetSubtype="21" fill="hold" grpId="0" nodeType="withEffect">
                                  <p:stCondLst>
                                    <p:cond delay="600"/>
                                  </p:stCondLst>
                                  <p:childTnLst>
                                    <p:set>
                                      <p:cBhvr>
                                        <p:cTn id="89" dur="1" fill="hold">
                                          <p:stCondLst>
                                            <p:cond delay="0"/>
                                          </p:stCondLst>
                                        </p:cTn>
                                        <p:tgtEl>
                                          <p:spTgt spid="26"/>
                                        </p:tgtEl>
                                        <p:attrNameLst>
                                          <p:attrName>style.visibility</p:attrName>
                                        </p:attrNameLst>
                                      </p:cBhvr>
                                      <p:to>
                                        <p:strVal val="visible"/>
                                      </p:to>
                                    </p:set>
                                    <p:animEffect transition="in" filter="barn(inVertical)">
                                      <p:cBhvr>
                                        <p:cTn id="90" dur="500"/>
                                        <p:tgtEl>
                                          <p:spTgt spid="26"/>
                                        </p:tgtEl>
                                      </p:cBhvr>
                                    </p:animEffect>
                                  </p:childTnLst>
                                </p:cTn>
                              </p:par>
                              <p:par>
                                <p:cTn id="91" presetID="16" presetClass="entr" presetSubtype="21" fill="hold" grpId="0" nodeType="withEffect">
                                  <p:stCondLst>
                                    <p:cond delay="90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down)">
                                      <p:cBhvr>
                                        <p:cTn id="98"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p:bldP spid="20" grpId="0"/>
      <p:bldP spid="21" grpId="0"/>
      <p:bldP spid="22" grpId="0"/>
      <p:bldP spid="23" grpId="0"/>
      <p:bldP spid="24" grpId="0"/>
      <p:bldP spid="25" grpId="0"/>
      <p:bldP spid="26" grpId="0"/>
      <p:bldP spid="32" grpId="0" animBg="1"/>
      <p:bldP spid="33" grpId="0" animBg="1"/>
      <p:bldP spid="34" grpId="0" animBg="1"/>
      <p:bldP spid="35" grpId="0" animBg="1"/>
      <p:bldP spid="82"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六边形 37"/>
          <p:cNvSpPr/>
          <p:nvPr/>
        </p:nvSpPr>
        <p:spPr>
          <a:xfrm rot="5400000">
            <a:off x="5026233" y="4294032"/>
            <a:ext cx="1059135" cy="913802"/>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39" name="六边形 38"/>
          <p:cNvSpPr/>
          <p:nvPr/>
        </p:nvSpPr>
        <p:spPr>
          <a:xfrm rot="5400000">
            <a:off x="2241026" y="1956767"/>
            <a:ext cx="1485178" cy="1280120"/>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0" name="六边形 39"/>
          <p:cNvSpPr/>
          <p:nvPr/>
        </p:nvSpPr>
        <p:spPr>
          <a:xfrm rot="5400000">
            <a:off x="985792" y="3540494"/>
            <a:ext cx="1156687" cy="997418"/>
          </a:xfrm>
          <a:prstGeom prst="hexagon">
            <a:avLst>
              <a:gd name="adj" fmla="val 30879"/>
              <a:gd name="vf" fmla="val 115470"/>
            </a:avLst>
          </a:prstGeom>
          <a:solidFill>
            <a:srgbClr val="04447F"/>
          </a:solidFill>
          <a:ln w="38100" cap="flat" cmpd="sng" algn="ctr">
            <a:solidFill>
              <a:srgbClr val="04447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grpSp>
        <p:nvGrpSpPr>
          <p:cNvPr id="41" name="组合 101"/>
          <p:cNvGrpSpPr>
            <a:grpSpLocks/>
          </p:cNvGrpSpPr>
          <p:nvPr/>
        </p:nvGrpSpPr>
        <p:grpSpPr bwMode="auto">
          <a:xfrm>
            <a:off x="3858597" y="1332634"/>
            <a:ext cx="1556849" cy="1805707"/>
            <a:chOff x="2803652" y="1116161"/>
            <a:chExt cx="1241260" cy="1439861"/>
          </a:xfrm>
        </p:grpSpPr>
        <p:sp>
          <p:nvSpPr>
            <p:cNvPr id="42" name="六边形 41"/>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3"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01</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44" name="组合 104"/>
          <p:cNvGrpSpPr>
            <a:grpSpLocks/>
          </p:cNvGrpSpPr>
          <p:nvPr/>
        </p:nvGrpSpPr>
        <p:grpSpPr bwMode="auto">
          <a:xfrm>
            <a:off x="2982620" y="2873556"/>
            <a:ext cx="1556849" cy="1805707"/>
            <a:chOff x="2105727" y="2344988"/>
            <a:chExt cx="1241260" cy="1439861"/>
          </a:xfrm>
        </p:grpSpPr>
        <p:sp>
          <p:nvSpPr>
            <p:cNvPr id="45" name="六边形 44"/>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6"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02</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47" name="组合 107"/>
          <p:cNvGrpSpPr>
            <a:grpSpLocks/>
          </p:cNvGrpSpPr>
          <p:nvPr/>
        </p:nvGrpSpPr>
        <p:grpSpPr bwMode="auto">
          <a:xfrm>
            <a:off x="3858597" y="4378643"/>
            <a:ext cx="1556849" cy="1805707"/>
            <a:chOff x="2803652" y="3545528"/>
            <a:chExt cx="1241260" cy="1439861"/>
          </a:xfrm>
        </p:grpSpPr>
        <p:sp>
          <p:nvSpPr>
            <p:cNvPr id="48" name="六边形 47"/>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719">
                <a:defRPr/>
              </a:pPr>
              <a:endParaRPr lang="zh-CN" altLang="en-US" sz="2257" kern="0">
                <a:solidFill>
                  <a:schemeClr val="accent5">
                    <a:lumMod val="50000"/>
                  </a:schemeClr>
                </a:solidFill>
                <a:latin typeface="Calibri"/>
              </a:endParaRPr>
            </a:p>
          </p:txBody>
        </p:sp>
        <p:sp>
          <p:nvSpPr>
            <p:cNvPr id="49"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rgbClr val="BF1347"/>
                  </a:solidFill>
                  <a:effectLst>
                    <a:innerShdw blurRad="63500" dist="50800" dir="13500000">
                      <a:prstClr val="black">
                        <a:alpha val="50000"/>
                      </a:prstClr>
                    </a:innerShdw>
                  </a:effectLst>
                  <a:latin typeface="微软雅黑" pitchFamily="34" charset="-122"/>
                </a:rPr>
                <a:t>03</a:t>
              </a:r>
              <a:endParaRPr lang="en-US" sz="4515" b="1" dirty="0">
                <a:solidFill>
                  <a:srgbClr val="BF1347"/>
                </a:solidFill>
                <a:effectLst>
                  <a:innerShdw blurRad="63500" dist="50800" dir="13500000">
                    <a:prstClr val="black">
                      <a:alpha val="50000"/>
                    </a:prstClr>
                  </a:innerShdw>
                </a:effectLst>
                <a:latin typeface="微软雅黑" pitchFamily="34" charset="-122"/>
              </a:endParaRPr>
            </a:p>
          </p:txBody>
        </p:sp>
      </p:grpSp>
      <p:grpSp>
        <p:nvGrpSpPr>
          <p:cNvPr id="50" name="组合 110"/>
          <p:cNvGrpSpPr>
            <a:grpSpLocks/>
          </p:cNvGrpSpPr>
          <p:nvPr/>
        </p:nvGrpSpPr>
        <p:grpSpPr bwMode="auto">
          <a:xfrm>
            <a:off x="6741356" y="1643207"/>
            <a:ext cx="2912622" cy="463870"/>
            <a:chOff x="1574602" y="3235045"/>
            <a:chExt cx="2322150" cy="370957"/>
          </a:xfrm>
          <a:solidFill>
            <a:srgbClr val="04447F"/>
          </a:solidFill>
        </p:grpSpPr>
        <p:sp>
          <p:nvSpPr>
            <p:cNvPr id="51" name="五边形 50"/>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52"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a:solidFill>
                    <a:schemeClr val="bg1"/>
                  </a:solidFill>
                  <a:latin typeface="微软雅黑" pitchFamily="34" charset="-122"/>
                </a:rPr>
                <a:t>01</a:t>
              </a:r>
              <a:r>
                <a:rPr lang="zh-CN" altLang="en-US" sz="2257" b="1">
                  <a:solidFill>
                    <a:schemeClr val="bg1"/>
                  </a:solidFill>
                  <a:latin typeface="微软雅黑" pitchFamily="34" charset="-122"/>
                </a:rPr>
                <a:t>单击填加标题</a:t>
              </a:r>
              <a:endParaRPr lang="en-US" sz="2257" b="1">
                <a:solidFill>
                  <a:schemeClr val="bg1"/>
                </a:solidFill>
                <a:latin typeface="微软雅黑" pitchFamily="34" charset="-122"/>
              </a:endParaRPr>
            </a:p>
          </p:txBody>
        </p:sp>
      </p:grpSp>
      <p:sp>
        <p:nvSpPr>
          <p:cNvPr id="53" name="TextBox 113"/>
          <p:cNvSpPr txBox="1"/>
          <p:nvPr/>
        </p:nvSpPr>
        <p:spPr>
          <a:xfrm>
            <a:off x="6709501" y="2096309"/>
            <a:ext cx="4425673" cy="745774"/>
          </a:xfrm>
          <a:prstGeom prst="rect">
            <a:avLst/>
          </a:prstGeom>
          <a:noFill/>
        </p:spPr>
        <p:txBody>
          <a:bodyPr lIns="90991" tIns="45494" rIns="90991" bIns="45494">
            <a:spAutoFit/>
          </a:bodyPr>
          <a:lstStyle/>
          <a:p>
            <a:pPr defTabSz="1213719">
              <a:lnSpc>
                <a:spcPct val="150000"/>
              </a:lnSpc>
              <a:defRPr/>
            </a:pP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4" name="组合 114"/>
          <p:cNvGrpSpPr>
            <a:grpSpLocks/>
          </p:cNvGrpSpPr>
          <p:nvPr/>
        </p:nvGrpSpPr>
        <p:grpSpPr bwMode="auto">
          <a:xfrm>
            <a:off x="6741356" y="3138341"/>
            <a:ext cx="2912622" cy="463869"/>
            <a:chOff x="1574602" y="3235045"/>
            <a:chExt cx="2322150" cy="370957"/>
          </a:xfrm>
          <a:solidFill>
            <a:srgbClr val="BF1347"/>
          </a:solidFill>
        </p:grpSpPr>
        <p:sp>
          <p:nvSpPr>
            <p:cNvPr id="55" name="五边形 54"/>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56"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a:solidFill>
                    <a:schemeClr val="bg1"/>
                  </a:solidFill>
                  <a:latin typeface="微软雅黑" pitchFamily="34" charset="-122"/>
                </a:rPr>
                <a:t>02</a:t>
              </a:r>
              <a:r>
                <a:rPr lang="zh-CN" altLang="en-US" sz="2257" b="1">
                  <a:solidFill>
                    <a:schemeClr val="bg1"/>
                  </a:solidFill>
                  <a:latin typeface="微软雅黑" pitchFamily="34" charset="-122"/>
                </a:rPr>
                <a:t>单击填加标题</a:t>
              </a:r>
              <a:endParaRPr lang="en-US" sz="2257" b="1">
                <a:solidFill>
                  <a:schemeClr val="bg1"/>
                </a:solidFill>
                <a:latin typeface="微软雅黑" pitchFamily="34" charset="-122"/>
              </a:endParaRPr>
            </a:p>
          </p:txBody>
        </p:sp>
      </p:grpSp>
      <p:sp>
        <p:nvSpPr>
          <p:cNvPr id="57" name="TextBox 117"/>
          <p:cNvSpPr txBox="1"/>
          <p:nvPr/>
        </p:nvSpPr>
        <p:spPr>
          <a:xfrm>
            <a:off x="6709502" y="3679853"/>
            <a:ext cx="4425673" cy="745774"/>
          </a:xfrm>
          <a:prstGeom prst="rect">
            <a:avLst/>
          </a:prstGeom>
          <a:noFill/>
        </p:spPr>
        <p:txBody>
          <a:bodyPr lIns="90991" tIns="45494" rIns="90991" bIns="45494">
            <a:spAutoFit/>
          </a:bodyPr>
          <a:lstStyle/>
          <a:p>
            <a:pPr defTabSz="1213719">
              <a:lnSpc>
                <a:spcPct val="150000"/>
              </a:lnSpc>
              <a:defRPr/>
            </a:pP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8" name="组合 118"/>
          <p:cNvGrpSpPr>
            <a:grpSpLocks/>
          </p:cNvGrpSpPr>
          <p:nvPr/>
        </p:nvGrpSpPr>
        <p:grpSpPr bwMode="auto">
          <a:xfrm>
            <a:off x="6741356" y="4699172"/>
            <a:ext cx="2912622" cy="465860"/>
            <a:chOff x="1574602" y="3235045"/>
            <a:chExt cx="2322150" cy="370957"/>
          </a:xfrm>
          <a:solidFill>
            <a:srgbClr val="04447F"/>
          </a:solidFill>
        </p:grpSpPr>
        <p:sp>
          <p:nvSpPr>
            <p:cNvPr id="59" name="五边形 58"/>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defRPr/>
              </a:pPr>
              <a:endParaRPr lang="zh-CN" altLang="en-US" sz="2257"/>
            </a:p>
          </p:txBody>
        </p:sp>
        <p:sp>
          <p:nvSpPr>
            <p:cNvPr id="60" name="Title 3"/>
            <p:cNvSpPr txBox="1">
              <a:spLocks/>
            </p:cNvSpPr>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257" b="1">
                  <a:solidFill>
                    <a:schemeClr val="bg1"/>
                  </a:solidFill>
                  <a:latin typeface="微软雅黑" pitchFamily="34" charset="-122"/>
                </a:rPr>
                <a:t>03</a:t>
              </a:r>
              <a:r>
                <a:rPr lang="zh-CN" altLang="en-US" sz="2257" b="1">
                  <a:solidFill>
                    <a:schemeClr val="bg1"/>
                  </a:solidFill>
                  <a:latin typeface="微软雅黑" pitchFamily="34" charset="-122"/>
                </a:rPr>
                <a:t>单击填加标题</a:t>
              </a:r>
              <a:endParaRPr lang="en-US" sz="2257" b="1">
                <a:solidFill>
                  <a:schemeClr val="bg1"/>
                </a:solidFill>
                <a:latin typeface="微软雅黑" pitchFamily="34" charset="-122"/>
              </a:endParaRPr>
            </a:p>
          </p:txBody>
        </p:sp>
      </p:grpSp>
      <p:sp>
        <p:nvSpPr>
          <p:cNvPr id="61" name="TextBox 121"/>
          <p:cNvSpPr txBox="1"/>
          <p:nvPr/>
        </p:nvSpPr>
        <p:spPr>
          <a:xfrm>
            <a:off x="6709502" y="5240684"/>
            <a:ext cx="4425673" cy="745774"/>
          </a:xfrm>
          <a:prstGeom prst="rect">
            <a:avLst/>
          </a:prstGeom>
          <a:noFill/>
        </p:spPr>
        <p:txBody>
          <a:bodyPr lIns="90991" tIns="45494" rIns="90991" bIns="45494">
            <a:spAutoFit/>
          </a:bodyPr>
          <a:lstStyle/>
          <a:p>
            <a:pPr defTabSz="1213719">
              <a:lnSpc>
                <a:spcPct val="150000"/>
              </a:lnSpc>
              <a:defRPr/>
            </a:pP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505"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505"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5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4"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65"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66"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381285650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 calcmode="lin" valueType="num">
                                      <p:cBhvr>
                                        <p:cTn id="18" dur="500" fill="hold"/>
                                        <p:tgtEl>
                                          <p:spTgt spid="41"/>
                                        </p:tgtEl>
                                        <p:attrNameLst>
                                          <p:attrName>style.rotation</p:attrName>
                                        </p:attrNameLst>
                                      </p:cBhvr>
                                      <p:tavLst>
                                        <p:tav tm="0">
                                          <p:val>
                                            <p:fltVal val="90"/>
                                          </p:val>
                                        </p:tav>
                                        <p:tav tm="100000">
                                          <p:val>
                                            <p:fltVal val="0"/>
                                          </p:val>
                                        </p:tav>
                                      </p:tavLst>
                                    </p:anim>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 calcmode="lin" valueType="num">
                                      <p:cBhvr>
                                        <p:cTn id="26" dur="500" fill="hold"/>
                                        <p:tgtEl>
                                          <p:spTgt spid="44"/>
                                        </p:tgtEl>
                                        <p:attrNameLst>
                                          <p:attrName>style.rotation</p:attrName>
                                        </p:attrNameLst>
                                      </p:cBhvr>
                                      <p:tavLst>
                                        <p:tav tm="0">
                                          <p:val>
                                            <p:fltVal val="90"/>
                                          </p:val>
                                        </p:tav>
                                        <p:tav tm="100000">
                                          <p:val>
                                            <p:fltVal val="0"/>
                                          </p:val>
                                        </p:tav>
                                      </p:tavLst>
                                    </p:anim>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 calcmode="lin" valueType="num">
                                      <p:cBhvr>
                                        <p:cTn id="34" dur="500" fill="hold"/>
                                        <p:tgtEl>
                                          <p:spTgt spid="47"/>
                                        </p:tgtEl>
                                        <p:attrNameLst>
                                          <p:attrName>style.rotation</p:attrName>
                                        </p:attrNameLst>
                                      </p:cBhvr>
                                      <p:tavLst>
                                        <p:tav tm="0">
                                          <p:val>
                                            <p:fltVal val="90"/>
                                          </p:val>
                                        </p:tav>
                                        <p:tav tm="100000">
                                          <p:val>
                                            <p:fltVal val="0"/>
                                          </p:val>
                                        </p:tav>
                                      </p:tavLst>
                                    </p:anim>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 calcmode="lin" valueType="num">
                                      <p:cBhvr>
                                        <p:cTn id="42" dur="500" fill="hold"/>
                                        <p:tgtEl>
                                          <p:spTgt spid="39"/>
                                        </p:tgtEl>
                                        <p:attrNameLst>
                                          <p:attrName>style.rotation</p:attrName>
                                        </p:attrNameLst>
                                      </p:cBhvr>
                                      <p:tavLst>
                                        <p:tav tm="0">
                                          <p:val>
                                            <p:fltVal val="90"/>
                                          </p:val>
                                        </p:tav>
                                        <p:tav tm="100000">
                                          <p:val>
                                            <p:fltVal val="0"/>
                                          </p:val>
                                        </p:tav>
                                      </p:tavLst>
                                    </p:anim>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 calcmode="lin" valueType="num">
                                      <p:cBhvr>
                                        <p:cTn id="50" dur="500" fill="hold"/>
                                        <p:tgtEl>
                                          <p:spTgt spid="40"/>
                                        </p:tgtEl>
                                        <p:attrNameLst>
                                          <p:attrName>style.rotation</p:attrName>
                                        </p:attrNameLst>
                                      </p:cBhvr>
                                      <p:tavLst>
                                        <p:tav tm="0">
                                          <p:val>
                                            <p:fltVal val="90"/>
                                          </p:val>
                                        </p:tav>
                                        <p:tav tm="100000">
                                          <p:val>
                                            <p:fltVal val="0"/>
                                          </p:val>
                                        </p:tav>
                                      </p:tavLst>
                                    </p:anim>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p:cTn id="67" dur="500"/>
                                        <p:tgtEl>
                                          <p:spTgt spid="53"/>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53" grpId="0"/>
      <p:bldP spid="57" grpId="0"/>
      <p:bldP spid="61" grpId="0"/>
      <p:bldP spid="62"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8"/>
          <p:cNvSpPr txBox="1"/>
          <p:nvPr/>
        </p:nvSpPr>
        <p:spPr>
          <a:xfrm>
            <a:off x="1417566" y="4261103"/>
            <a:ext cx="1767051" cy="447824"/>
          </a:xfrm>
          <a:prstGeom prst="rect">
            <a:avLst/>
          </a:prstGeom>
          <a:noFill/>
        </p:spPr>
        <p:txBody>
          <a:bodyPr wrap="square" lIns="90305" tIns="45153" rIns="90305" bIns="45153" rtlCol="0">
            <a:spAutoFit/>
          </a:bodyPr>
          <a:lstStyle/>
          <a:p>
            <a:pPr algn="ctr">
              <a:lnSpc>
                <a:spcPct val="130000"/>
              </a:lnSpc>
            </a:pPr>
            <a:r>
              <a:rPr lang="zh-CN" altLang="en-US" sz="1975" b="1" dirty="0">
                <a:solidFill>
                  <a:srgbClr val="BF1347"/>
                </a:solidFill>
                <a:latin typeface="微软雅黑" panose="020B0503020204020204" pitchFamily="34" charset="-122"/>
                <a:ea typeface="微软雅黑" panose="020B0503020204020204" pitchFamily="34" charset="-122"/>
              </a:rPr>
              <a:t>次一级标题</a:t>
            </a:r>
          </a:p>
        </p:txBody>
      </p:sp>
      <p:sp>
        <p:nvSpPr>
          <p:cNvPr id="15" name="TextBox 19"/>
          <p:cNvSpPr txBox="1"/>
          <p:nvPr/>
        </p:nvSpPr>
        <p:spPr>
          <a:xfrm>
            <a:off x="3916541" y="2028005"/>
            <a:ext cx="1951268" cy="982458"/>
          </a:xfrm>
          <a:prstGeom prst="rect">
            <a:avLst/>
          </a:prstGeom>
          <a:noFill/>
        </p:spPr>
        <p:txBody>
          <a:bodyPr wrap="square" lIns="90305" tIns="45153" rIns="90305" bIns="45153" rtlCol="0">
            <a:spAutoFit/>
          </a:bodyPr>
          <a:lstStyle/>
          <a:p>
            <a:pPr algn="ctr"/>
            <a:r>
              <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16" name="TextBox 20"/>
          <p:cNvSpPr txBox="1"/>
          <p:nvPr/>
        </p:nvSpPr>
        <p:spPr>
          <a:xfrm>
            <a:off x="4006849" y="3099964"/>
            <a:ext cx="1767051" cy="486296"/>
          </a:xfrm>
          <a:prstGeom prst="rect">
            <a:avLst/>
          </a:prstGeom>
          <a:noFill/>
        </p:spPr>
        <p:txBody>
          <a:bodyPr wrap="square" lIns="90305" tIns="45153" rIns="90305" bIns="45153" rtlCol="0">
            <a:spAutoFit/>
          </a:bodyPr>
          <a:lstStyle/>
          <a:p>
            <a:pPr algn="ctr">
              <a:lnSpc>
                <a:spcPct val="130000"/>
              </a:lnSpc>
            </a:pPr>
            <a:r>
              <a:rPr lang="zh-CN" altLang="en-US" sz="1975" b="1" dirty="0">
                <a:solidFill>
                  <a:srgbClr val="04447F"/>
                </a:solidFill>
                <a:latin typeface="微软雅黑" panose="020B0503020204020204" pitchFamily="34" charset="-122"/>
                <a:ea typeface="微软雅黑" panose="020B0503020204020204" pitchFamily="34" charset="-122"/>
              </a:rPr>
              <a:t>次一级标题</a:t>
            </a:r>
          </a:p>
        </p:txBody>
      </p:sp>
      <p:sp>
        <p:nvSpPr>
          <p:cNvPr id="17" name="TextBox 21"/>
          <p:cNvSpPr txBox="1"/>
          <p:nvPr/>
        </p:nvSpPr>
        <p:spPr>
          <a:xfrm>
            <a:off x="1281671" y="4793298"/>
            <a:ext cx="1951268" cy="982458"/>
          </a:xfrm>
          <a:prstGeom prst="rect">
            <a:avLst/>
          </a:prstGeom>
          <a:noFill/>
        </p:spPr>
        <p:txBody>
          <a:bodyPr wrap="square" lIns="90305" tIns="45153" rIns="90305" bIns="45153" rtlCol="0">
            <a:spAutoFit/>
          </a:bodyPr>
          <a:lstStyle/>
          <a:p>
            <a:pPr algn="ctr"/>
            <a:r>
              <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18" name="TextBox 22"/>
          <p:cNvSpPr txBox="1"/>
          <p:nvPr/>
        </p:nvSpPr>
        <p:spPr>
          <a:xfrm>
            <a:off x="6525997" y="4261103"/>
            <a:ext cx="1767051" cy="447824"/>
          </a:xfrm>
          <a:prstGeom prst="rect">
            <a:avLst/>
          </a:prstGeom>
          <a:noFill/>
        </p:spPr>
        <p:txBody>
          <a:bodyPr wrap="square" lIns="90305" tIns="45153" rIns="90305" bIns="45153" rtlCol="0">
            <a:spAutoFit/>
          </a:bodyPr>
          <a:lstStyle/>
          <a:p>
            <a:pPr algn="ctr">
              <a:lnSpc>
                <a:spcPct val="130000"/>
              </a:lnSpc>
            </a:pPr>
            <a:r>
              <a:rPr lang="zh-CN" altLang="en-US" sz="1975" b="1" dirty="0">
                <a:solidFill>
                  <a:srgbClr val="BF1347"/>
                </a:solidFill>
                <a:latin typeface="微软雅黑" panose="020B0503020204020204" pitchFamily="34" charset="-122"/>
                <a:ea typeface="微软雅黑" panose="020B0503020204020204" pitchFamily="34" charset="-122"/>
              </a:rPr>
              <a:t>次一级标题</a:t>
            </a:r>
          </a:p>
        </p:txBody>
      </p:sp>
      <p:sp>
        <p:nvSpPr>
          <p:cNvPr id="19" name="TextBox 23"/>
          <p:cNvSpPr txBox="1"/>
          <p:nvPr/>
        </p:nvSpPr>
        <p:spPr>
          <a:xfrm>
            <a:off x="8992593" y="2028005"/>
            <a:ext cx="1951268" cy="982458"/>
          </a:xfrm>
          <a:prstGeom prst="rect">
            <a:avLst/>
          </a:prstGeom>
          <a:noFill/>
        </p:spPr>
        <p:txBody>
          <a:bodyPr wrap="square" lIns="90305" tIns="45153" rIns="90305" bIns="45153" rtlCol="0">
            <a:spAutoFit/>
          </a:bodyPr>
          <a:lstStyle/>
          <a:p>
            <a:pPr algn="ctr"/>
            <a:r>
              <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0" name="TextBox 24"/>
          <p:cNvSpPr txBox="1"/>
          <p:nvPr/>
        </p:nvSpPr>
        <p:spPr>
          <a:xfrm>
            <a:off x="9103238" y="3099964"/>
            <a:ext cx="1767051" cy="486296"/>
          </a:xfrm>
          <a:prstGeom prst="rect">
            <a:avLst/>
          </a:prstGeom>
          <a:noFill/>
        </p:spPr>
        <p:txBody>
          <a:bodyPr wrap="square" lIns="90305" tIns="45153" rIns="90305" bIns="45153" rtlCol="0">
            <a:spAutoFit/>
          </a:bodyPr>
          <a:lstStyle/>
          <a:p>
            <a:pPr algn="ctr">
              <a:lnSpc>
                <a:spcPct val="130000"/>
              </a:lnSpc>
            </a:pPr>
            <a:r>
              <a:rPr lang="zh-CN" altLang="en-US" sz="1975" b="1" dirty="0">
                <a:solidFill>
                  <a:srgbClr val="04447F"/>
                </a:solidFill>
                <a:latin typeface="微软雅黑" panose="020B0503020204020204" pitchFamily="34" charset="-122"/>
                <a:ea typeface="微软雅黑" panose="020B0503020204020204" pitchFamily="34" charset="-122"/>
              </a:rPr>
              <a:t>次一级标题</a:t>
            </a:r>
          </a:p>
        </p:txBody>
      </p:sp>
      <p:sp>
        <p:nvSpPr>
          <p:cNvPr id="21" name="TextBox 25"/>
          <p:cNvSpPr txBox="1"/>
          <p:nvPr/>
        </p:nvSpPr>
        <p:spPr>
          <a:xfrm>
            <a:off x="6390101" y="4793298"/>
            <a:ext cx="1951268" cy="982458"/>
          </a:xfrm>
          <a:prstGeom prst="rect">
            <a:avLst/>
          </a:prstGeom>
          <a:noFill/>
        </p:spPr>
        <p:txBody>
          <a:bodyPr wrap="square" lIns="90305" tIns="45153" rIns="90305" bIns="45153" rtlCol="0">
            <a:spAutoFit/>
          </a:bodyPr>
          <a:lstStyle/>
          <a:p>
            <a:pPr algn="ctr"/>
            <a:r>
              <a:rPr lang="zh-CN" altLang="en-US" sz="1448"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22" name="组合 21"/>
          <p:cNvGrpSpPr/>
          <p:nvPr/>
        </p:nvGrpSpPr>
        <p:grpSpPr>
          <a:xfrm>
            <a:off x="1021967" y="1730152"/>
            <a:ext cx="2649303" cy="2384777"/>
            <a:chOff x="970904" y="1476932"/>
            <a:chExt cx="2682595" cy="2414744"/>
          </a:xfrm>
        </p:grpSpPr>
        <p:grpSp>
          <p:nvGrpSpPr>
            <p:cNvPr id="23" name="组合 22"/>
            <p:cNvGrpSpPr/>
            <p:nvPr/>
          </p:nvGrpSpPr>
          <p:grpSpPr>
            <a:xfrm>
              <a:off x="970904" y="1476932"/>
              <a:ext cx="2682595" cy="2414744"/>
              <a:chOff x="757631" y="1755286"/>
              <a:chExt cx="2682595" cy="2414744"/>
            </a:xfrm>
          </p:grpSpPr>
          <p:sp>
            <p:nvSpPr>
              <p:cNvPr id="2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2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27" name="组合 26"/>
          <p:cNvGrpSpPr/>
          <p:nvPr/>
        </p:nvGrpSpPr>
        <p:grpSpPr>
          <a:xfrm>
            <a:off x="967593" y="1796081"/>
            <a:ext cx="718949" cy="718949"/>
            <a:chOff x="1377884" y="1463694"/>
            <a:chExt cx="727984" cy="727984"/>
          </a:xfrm>
        </p:grpSpPr>
        <p:grpSp>
          <p:nvGrpSpPr>
            <p:cNvPr id="28" name="组合 27"/>
            <p:cNvGrpSpPr/>
            <p:nvPr/>
          </p:nvGrpSpPr>
          <p:grpSpPr>
            <a:xfrm>
              <a:off x="1377884" y="1463694"/>
              <a:ext cx="727984" cy="727984"/>
              <a:chOff x="372609" y="2524616"/>
              <a:chExt cx="2739344" cy="2739343"/>
            </a:xfrm>
          </p:grpSpPr>
          <p:sp>
            <p:nvSpPr>
              <p:cNvPr id="30" name="椭圆 2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31" name="椭圆 3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29" name="TextBox 33"/>
            <p:cNvSpPr txBox="1"/>
            <p:nvPr/>
          </p:nvSpPr>
          <p:spPr>
            <a:xfrm>
              <a:off x="1538009"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BF1347"/>
                  </a:solidFill>
                </a:rPr>
                <a:t>1</a:t>
              </a:r>
              <a:endParaRPr lang="zh-CN" altLang="en-US" sz="2765" dirty="0">
                <a:solidFill>
                  <a:srgbClr val="BF1347"/>
                </a:solidFill>
              </a:endParaRPr>
            </a:p>
          </p:txBody>
        </p:sp>
      </p:grpSp>
      <p:grpSp>
        <p:nvGrpSpPr>
          <p:cNvPr id="32" name="组合 31"/>
          <p:cNvGrpSpPr/>
          <p:nvPr/>
        </p:nvGrpSpPr>
        <p:grpSpPr>
          <a:xfrm>
            <a:off x="3526980" y="3729109"/>
            <a:ext cx="2649303" cy="2384777"/>
            <a:chOff x="3431704" y="3501008"/>
            <a:chExt cx="2682595" cy="2414744"/>
          </a:xfrm>
        </p:grpSpPr>
        <p:grpSp>
          <p:nvGrpSpPr>
            <p:cNvPr id="33" name="组合 32"/>
            <p:cNvGrpSpPr/>
            <p:nvPr/>
          </p:nvGrpSpPr>
          <p:grpSpPr>
            <a:xfrm>
              <a:off x="3431704" y="3501008"/>
              <a:ext cx="2682595" cy="2414744"/>
              <a:chOff x="757631" y="1755286"/>
              <a:chExt cx="2682595" cy="2414744"/>
            </a:xfrm>
          </p:grpSpPr>
          <p:sp>
            <p:nvSpPr>
              <p:cNvPr id="3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3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34" name="椭圆 33"/>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37" name="组合 36"/>
          <p:cNvGrpSpPr/>
          <p:nvPr/>
        </p:nvGrpSpPr>
        <p:grpSpPr>
          <a:xfrm>
            <a:off x="3522686" y="3797696"/>
            <a:ext cx="718949" cy="718949"/>
            <a:chOff x="1377884" y="1463694"/>
            <a:chExt cx="727984" cy="727984"/>
          </a:xfrm>
        </p:grpSpPr>
        <p:grpSp>
          <p:nvGrpSpPr>
            <p:cNvPr id="38" name="组合 37"/>
            <p:cNvGrpSpPr/>
            <p:nvPr/>
          </p:nvGrpSpPr>
          <p:grpSpPr>
            <a:xfrm>
              <a:off x="1377884" y="1463694"/>
              <a:ext cx="727984" cy="727984"/>
              <a:chOff x="372609" y="2524616"/>
              <a:chExt cx="2739344" cy="2739343"/>
            </a:xfrm>
          </p:grpSpPr>
          <p:sp>
            <p:nvSpPr>
              <p:cNvPr id="40" name="椭圆 3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41" name="椭圆 4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39" name="TextBox 60"/>
            <p:cNvSpPr txBox="1"/>
            <p:nvPr/>
          </p:nvSpPr>
          <p:spPr>
            <a:xfrm>
              <a:off x="1538009"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04447F"/>
                  </a:solidFill>
                </a:rPr>
                <a:t>2</a:t>
              </a:r>
              <a:endParaRPr lang="zh-CN" altLang="en-US" sz="2765" dirty="0">
                <a:solidFill>
                  <a:srgbClr val="04447F"/>
                </a:solidFill>
              </a:endParaRPr>
            </a:p>
          </p:txBody>
        </p:sp>
      </p:grpSp>
      <p:grpSp>
        <p:nvGrpSpPr>
          <p:cNvPr id="42" name="组合 41"/>
          <p:cNvGrpSpPr/>
          <p:nvPr/>
        </p:nvGrpSpPr>
        <p:grpSpPr>
          <a:xfrm>
            <a:off x="6083460" y="1730152"/>
            <a:ext cx="2649303" cy="2384777"/>
            <a:chOff x="6096000" y="1476932"/>
            <a:chExt cx="2682595" cy="2414744"/>
          </a:xfrm>
        </p:grpSpPr>
        <p:grpSp>
          <p:nvGrpSpPr>
            <p:cNvPr id="43" name="组合 42"/>
            <p:cNvGrpSpPr/>
            <p:nvPr/>
          </p:nvGrpSpPr>
          <p:grpSpPr>
            <a:xfrm>
              <a:off x="6096000" y="1476932"/>
              <a:ext cx="2682595" cy="2414744"/>
              <a:chOff x="757631" y="1755286"/>
              <a:chExt cx="2682595" cy="2414744"/>
            </a:xfrm>
          </p:grpSpPr>
          <p:sp>
            <p:nvSpPr>
              <p:cNvPr id="4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4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6475617" y="1721195"/>
              <a:ext cx="1926218" cy="1926217"/>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47" name="组合 46"/>
          <p:cNvGrpSpPr/>
          <p:nvPr/>
        </p:nvGrpSpPr>
        <p:grpSpPr>
          <a:xfrm>
            <a:off x="6043130" y="1796081"/>
            <a:ext cx="718949" cy="718949"/>
            <a:chOff x="1377884" y="1463694"/>
            <a:chExt cx="727984" cy="727984"/>
          </a:xfrm>
        </p:grpSpPr>
        <p:grpSp>
          <p:nvGrpSpPr>
            <p:cNvPr id="48" name="组合 47"/>
            <p:cNvGrpSpPr/>
            <p:nvPr/>
          </p:nvGrpSpPr>
          <p:grpSpPr>
            <a:xfrm>
              <a:off x="1377884" y="1463694"/>
              <a:ext cx="727984" cy="727984"/>
              <a:chOff x="372609" y="2524616"/>
              <a:chExt cx="2739344" cy="2739343"/>
            </a:xfrm>
          </p:grpSpPr>
          <p:sp>
            <p:nvSpPr>
              <p:cNvPr id="50" name="椭圆 4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51" name="椭圆 5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49" name="TextBox 70"/>
            <p:cNvSpPr txBox="1"/>
            <p:nvPr/>
          </p:nvSpPr>
          <p:spPr>
            <a:xfrm>
              <a:off x="1538009"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BF1347"/>
                  </a:solidFill>
                </a:rPr>
                <a:t>3</a:t>
              </a:r>
              <a:endParaRPr lang="zh-CN" altLang="en-US" sz="2765" dirty="0">
                <a:solidFill>
                  <a:srgbClr val="BF1347"/>
                </a:solidFill>
              </a:endParaRPr>
            </a:p>
          </p:txBody>
        </p:sp>
      </p:grpSp>
      <p:grpSp>
        <p:nvGrpSpPr>
          <p:cNvPr id="52" name="组合 51"/>
          <p:cNvGrpSpPr/>
          <p:nvPr/>
        </p:nvGrpSpPr>
        <p:grpSpPr>
          <a:xfrm>
            <a:off x="8643577" y="3729109"/>
            <a:ext cx="2649303" cy="2384777"/>
            <a:chOff x="8688288" y="3501008"/>
            <a:chExt cx="2682595" cy="2414744"/>
          </a:xfrm>
        </p:grpSpPr>
        <p:grpSp>
          <p:nvGrpSpPr>
            <p:cNvPr id="53" name="组合 52"/>
            <p:cNvGrpSpPr/>
            <p:nvPr/>
          </p:nvGrpSpPr>
          <p:grpSpPr>
            <a:xfrm>
              <a:off x="8688288" y="3501008"/>
              <a:ext cx="2682595" cy="2414744"/>
              <a:chOff x="757631" y="1755286"/>
              <a:chExt cx="2682595" cy="2414744"/>
            </a:xfrm>
          </p:grpSpPr>
          <p:sp>
            <p:nvSpPr>
              <p:cNvPr id="55"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sp>
            <p:nvSpPr>
              <p:cNvPr id="56"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prstClr val="white"/>
                  </a:solidFill>
                  <a:latin typeface="微软雅黑" panose="020B0503020204020204" pitchFamily="34" charset="-122"/>
                  <a:ea typeface="微软雅黑" panose="020B0503020204020204" pitchFamily="34" charset="-122"/>
                </a:endParaRPr>
              </a:p>
            </p:txBody>
          </p:sp>
        </p:grpSp>
        <p:sp>
          <p:nvSpPr>
            <p:cNvPr id="54" name="椭圆 53"/>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57" name="组合 56"/>
          <p:cNvGrpSpPr/>
          <p:nvPr/>
        </p:nvGrpSpPr>
        <p:grpSpPr>
          <a:xfrm>
            <a:off x="8629119" y="3797696"/>
            <a:ext cx="718949" cy="718949"/>
            <a:chOff x="1377884" y="1463694"/>
            <a:chExt cx="727984" cy="727984"/>
          </a:xfrm>
        </p:grpSpPr>
        <p:grpSp>
          <p:nvGrpSpPr>
            <p:cNvPr id="58" name="组合 57"/>
            <p:cNvGrpSpPr/>
            <p:nvPr/>
          </p:nvGrpSpPr>
          <p:grpSpPr>
            <a:xfrm>
              <a:off x="1377884" y="1463694"/>
              <a:ext cx="727984" cy="727984"/>
              <a:chOff x="372609" y="2524616"/>
              <a:chExt cx="2739344" cy="2739343"/>
            </a:xfrm>
          </p:grpSpPr>
          <p:sp>
            <p:nvSpPr>
              <p:cNvPr id="60" name="椭圆 59"/>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sp>
            <p:nvSpPr>
              <p:cNvPr id="61" name="椭圆 60"/>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02">
                  <a:solidFill>
                    <a:srgbClr val="0070C0"/>
                  </a:solidFill>
                  <a:latin typeface="微软雅黑" panose="020B0503020204020204" pitchFamily="34" charset="-122"/>
                  <a:ea typeface="微软雅黑" panose="020B0503020204020204" pitchFamily="34" charset="-122"/>
                </a:endParaRPr>
              </a:p>
            </p:txBody>
          </p:sp>
        </p:grpSp>
        <p:sp>
          <p:nvSpPr>
            <p:cNvPr id="59" name="TextBox 80"/>
            <p:cNvSpPr txBox="1"/>
            <p:nvPr/>
          </p:nvSpPr>
          <p:spPr>
            <a:xfrm>
              <a:off x="1538009" y="1590911"/>
              <a:ext cx="407734" cy="524342"/>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765" dirty="0">
                  <a:solidFill>
                    <a:srgbClr val="04447F"/>
                  </a:solidFill>
                </a:rPr>
                <a:t>4</a:t>
              </a:r>
              <a:endParaRPr lang="zh-CN" altLang="en-US" sz="2765" dirty="0">
                <a:solidFill>
                  <a:srgbClr val="04447F"/>
                </a:solidFill>
              </a:endParaRPr>
            </a:p>
          </p:txBody>
        </p:sp>
      </p:grpSp>
      <p:sp>
        <p:nvSpPr>
          <p:cNvPr id="62" name="文本框 61"/>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4"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65"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66"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389816894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par>
                          <p:cTn id="12" fill="hold">
                            <p:stCondLst>
                              <p:cond delay="750"/>
                            </p:stCondLst>
                            <p:childTnLst>
                              <p:par>
                                <p:cTn id="13" presetID="2" presetClass="entr" presetSubtype="2" decel="10000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300" fill="hold"/>
                                        <p:tgtEl>
                                          <p:spTgt spid="14"/>
                                        </p:tgtEl>
                                        <p:attrNameLst>
                                          <p:attrName>ppt_w</p:attrName>
                                        </p:attrNameLst>
                                      </p:cBhvr>
                                      <p:tavLst>
                                        <p:tav tm="0">
                                          <p:val>
                                            <p:fltVal val="0"/>
                                          </p:val>
                                        </p:tav>
                                        <p:tav tm="100000">
                                          <p:val>
                                            <p:strVal val="#ppt_w"/>
                                          </p:val>
                                        </p:tav>
                                      </p:tavLst>
                                    </p:anim>
                                    <p:anim calcmode="lin" valueType="num">
                                      <p:cBhvr>
                                        <p:cTn id="30" dur="300" fill="hold"/>
                                        <p:tgtEl>
                                          <p:spTgt spid="14"/>
                                        </p:tgtEl>
                                        <p:attrNameLst>
                                          <p:attrName>ppt_h</p:attrName>
                                        </p:attrNameLst>
                                      </p:cBhvr>
                                      <p:tavLst>
                                        <p:tav tm="0">
                                          <p:val>
                                            <p:fltVal val="0"/>
                                          </p:val>
                                        </p:tav>
                                        <p:tav tm="100000">
                                          <p:val>
                                            <p:strVal val="#ppt_h"/>
                                          </p:val>
                                        </p:tav>
                                      </p:tavLst>
                                    </p:anim>
                                    <p:animEffect transition="in" filter="fade">
                                      <p:cBhvr>
                                        <p:cTn id="31" dur="300"/>
                                        <p:tgtEl>
                                          <p:spTgt spid="14"/>
                                        </p:tgtEl>
                                      </p:cBhvr>
                                    </p:animEffect>
                                  </p:childTnLst>
                                </p:cTn>
                              </p:par>
                            </p:childTnLst>
                          </p:cTn>
                        </p:par>
                        <p:par>
                          <p:cTn id="32" fill="hold">
                            <p:stCondLst>
                              <p:cond delay="267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3645"/>
                            </p:stCondLst>
                            <p:childTnLst>
                              <p:par>
                                <p:cTn id="39" presetID="2" presetClass="entr" presetSubtype="1" decel="10000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0-#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childTnLst>
                                </p:cTn>
                              </p:par>
                            </p:childTnLst>
                          </p:cTn>
                        </p:par>
                        <p:par>
                          <p:cTn id="46" fill="hold">
                            <p:stCondLst>
                              <p:cond delay="4645"/>
                            </p:stCondLst>
                            <p:childTnLst>
                              <p:par>
                                <p:cTn id="47" presetID="42"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145"/>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calcmode="lin" valueType="num">
                                      <p:cBhvr>
                                        <p:cTn id="55" dur="300" fill="hold"/>
                                        <p:tgtEl>
                                          <p:spTgt spid="16"/>
                                        </p:tgtEl>
                                        <p:attrNameLst>
                                          <p:attrName>ppt_w</p:attrName>
                                        </p:attrNameLst>
                                      </p:cBhvr>
                                      <p:tavLst>
                                        <p:tav tm="0">
                                          <p:val>
                                            <p:fltVal val="0"/>
                                          </p:val>
                                        </p:tav>
                                        <p:tav tm="100000">
                                          <p:val>
                                            <p:strVal val="#ppt_w"/>
                                          </p:val>
                                        </p:tav>
                                      </p:tavLst>
                                    </p:anim>
                                    <p:anim calcmode="lin" valueType="num">
                                      <p:cBhvr>
                                        <p:cTn id="56" dur="300" fill="hold"/>
                                        <p:tgtEl>
                                          <p:spTgt spid="16"/>
                                        </p:tgtEl>
                                        <p:attrNameLst>
                                          <p:attrName>ppt_h</p:attrName>
                                        </p:attrNameLst>
                                      </p:cBhvr>
                                      <p:tavLst>
                                        <p:tav tm="0">
                                          <p:val>
                                            <p:fltVal val="0"/>
                                          </p:val>
                                        </p:tav>
                                        <p:tav tm="100000">
                                          <p:val>
                                            <p:strVal val="#ppt_h"/>
                                          </p:val>
                                        </p:tav>
                                      </p:tavLst>
                                    </p:anim>
                                    <p:animEffect transition="in" filter="fade">
                                      <p:cBhvr>
                                        <p:cTn id="57" dur="300"/>
                                        <p:tgtEl>
                                          <p:spTgt spid="16"/>
                                        </p:tgtEl>
                                      </p:cBhvr>
                                    </p:animEffect>
                                  </p:childTnLst>
                                </p:cTn>
                              </p:par>
                            </p:childTnLst>
                          </p:cTn>
                        </p:par>
                        <p:par>
                          <p:cTn id="58" fill="hold">
                            <p:stCondLst>
                              <p:cond delay="5565"/>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250" fill="hold"/>
                                        <p:tgtEl>
                                          <p:spTgt spid="15"/>
                                        </p:tgtEl>
                                        <p:attrNameLst>
                                          <p:attrName>ppt_w</p:attrName>
                                        </p:attrNameLst>
                                      </p:cBhvr>
                                      <p:tavLst>
                                        <p:tav tm="0">
                                          <p:val>
                                            <p:fltVal val="0"/>
                                          </p:val>
                                        </p:tav>
                                        <p:tav tm="100000">
                                          <p:val>
                                            <p:strVal val="#ppt_w"/>
                                          </p:val>
                                        </p:tav>
                                      </p:tavLst>
                                    </p:anim>
                                    <p:anim calcmode="lin" valueType="num">
                                      <p:cBhvr>
                                        <p:cTn id="62" dur="250" fill="hold"/>
                                        <p:tgtEl>
                                          <p:spTgt spid="15"/>
                                        </p:tgtEl>
                                        <p:attrNameLst>
                                          <p:attrName>ppt_h</p:attrName>
                                        </p:attrNameLst>
                                      </p:cBhvr>
                                      <p:tavLst>
                                        <p:tav tm="0">
                                          <p:val>
                                            <p:fltVal val="0"/>
                                          </p:val>
                                        </p:tav>
                                        <p:tav tm="100000">
                                          <p:val>
                                            <p:strVal val="#ppt_h"/>
                                          </p:val>
                                        </p:tav>
                                      </p:tavLst>
                                    </p:anim>
                                    <p:animEffect transition="in" filter="fade">
                                      <p:cBhvr>
                                        <p:cTn id="63" dur="250"/>
                                        <p:tgtEl>
                                          <p:spTgt spid="15"/>
                                        </p:tgtEl>
                                      </p:cBhvr>
                                    </p:animEffect>
                                  </p:childTnLst>
                                </p:cTn>
                              </p:par>
                            </p:childTnLst>
                          </p:cTn>
                        </p:par>
                        <p:par>
                          <p:cTn id="64" fill="hold">
                            <p:stCondLst>
                              <p:cond delay="6540"/>
                            </p:stCondLst>
                            <p:childTnLst>
                              <p:par>
                                <p:cTn id="65" presetID="2" presetClass="entr" presetSubtype="2" decel="10000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1+#ppt_w/2"/>
                                          </p:val>
                                        </p:tav>
                                        <p:tav tm="100000">
                                          <p:val>
                                            <p:strVal val="#ppt_x"/>
                                          </p:val>
                                        </p:tav>
                                      </p:tavLst>
                                    </p:anim>
                                    <p:anim calcmode="lin" valueType="num">
                                      <p:cBhvr additive="base">
                                        <p:cTn id="68" dur="1000" fill="hold"/>
                                        <p:tgtEl>
                                          <p:spTgt spid="42"/>
                                        </p:tgtEl>
                                        <p:attrNameLst>
                                          <p:attrName>ppt_y</p:attrName>
                                        </p:attrNameLst>
                                      </p:cBhvr>
                                      <p:tavLst>
                                        <p:tav tm="0">
                                          <p:val>
                                            <p:strVal val="#ppt_y"/>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childTnLst>
                                </p:cTn>
                              </p:par>
                            </p:childTnLst>
                          </p:cTn>
                        </p:par>
                        <p:par>
                          <p:cTn id="72" fill="hold">
                            <p:stCondLst>
                              <p:cond delay="7540"/>
                            </p:stCondLst>
                            <p:childTnLst>
                              <p:par>
                                <p:cTn id="73" presetID="42"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anim calcmode="lin" valueType="num">
                                      <p:cBhvr>
                                        <p:cTn id="76" dur="500" fill="hold"/>
                                        <p:tgtEl>
                                          <p:spTgt spid="47"/>
                                        </p:tgtEl>
                                        <p:attrNameLst>
                                          <p:attrName>ppt_x</p:attrName>
                                        </p:attrNameLst>
                                      </p:cBhvr>
                                      <p:tavLst>
                                        <p:tav tm="0">
                                          <p:val>
                                            <p:strVal val="#ppt_x"/>
                                          </p:val>
                                        </p:tav>
                                        <p:tav tm="100000">
                                          <p:val>
                                            <p:strVal val="#ppt_x"/>
                                          </p:val>
                                        </p:tav>
                                      </p:tavLst>
                                    </p:anim>
                                    <p:anim calcmode="lin" valueType="num">
                                      <p:cBhvr>
                                        <p:cTn id="77" dur="500" fill="hold"/>
                                        <p:tgtEl>
                                          <p:spTgt spid="47"/>
                                        </p:tgtEl>
                                        <p:attrNameLst>
                                          <p:attrName>ppt_y</p:attrName>
                                        </p:attrNameLst>
                                      </p:cBhvr>
                                      <p:tavLst>
                                        <p:tav tm="0">
                                          <p:val>
                                            <p:strVal val="#ppt_y+.1"/>
                                          </p:val>
                                        </p:tav>
                                        <p:tav tm="100000">
                                          <p:val>
                                            <p:strVal val="#ppt_y"/>
                                          </p:val>
                                        </p:tav>
                                      </p:tavLst>
                                    </p:anim>
                                  </p:childTnLst>
                                </p:cTn>
                              </p:par>
                            </p:childTnLst>
                          </p:cTn>
                        </p:par>
                        <p:par>
                          <p:cTn id="78" fill="hold">
                            <p:stCondLst>
                              <p:cond delay="804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8"/>
                                        </p:tgtEl>
                                        <p:attrNameLst>
                                          <p:attrName>style.visibility</p:attrName>
                                        </p:attrNameLst>
                                      </p:cBhvr>
                                      <p:to>
                                        <p:strVal val="visible"/>
                                      </p:to>
                                    </p:set>
                                    <p:anim calcmode="lin" valueType="num">
                                      <p:cBhvr>
                                        <p:cTn id="81" dur="300" fill="hold"/>
                                        <p:tgtEl>
                                          <p:spTgt spid="18"/>
                                        </p:tgtEl>
                                        <p:attrNameLst>
                                          <p:attrName>ppt_w</p:attrName>
                                        </p:attrNameLst>
                                      </p:cBhvr>
                                      <p:tavLst>
                                        <p:tav tm="0">
                                          <p:val>
                                            <p:fltVal val="0"/>
                                          </p:val>
                                        </p:tav>
                                        <p:tav tm="100000">
                                          <p:val>
                                            <p:strVal val="#ppt_w"/>
                                          </p:val>
                                        </p:tav>
                                      </p:tavLst>
                                    </p:anim>
                                    <p:anim calcmode="lin" valueType="num">
                                      <p:cBhvr>
                                        <p:cTn id="82" dur="300" fill="hold"/>
                                        <p:tgtEl>
                                          <p:spTgt spid="18"/>
                                        </p:tgtEl>
                                        <p:attrNameLst>
                                          <p:attrName>ppt_h</p:attrName>
                                        </p:attrNameLst>
                                      </p:cBhvr>
                                      <p:tavLst>
                                        <p:tav tm="0">
                                          <p:val>
                                            <p:fltVal val="0"/>
                                          </p:val>
                                        </p:tav>
                                        <p:tav tm="100000">
                                          <p:val>
                                            <p:strVal val="#ppt_h"/>
                                          </p:val>
                                        </p:tav>
                                      </p:tavLst>
                                    </p:anim>
                                    <p:animEffect transition="in" filter="fade">
                                      <p:cBhvr>
                                        <p:cTn id="83" dur="300"/>
                                        <p:tgtEl>
                                          <p:spTgt spid="18"/>
                                        </p:tgtEl>
                                      </p:cBhvr>
                                    </p:animEffect>
                                  </p:childTnLst>
                                </p:cTn>
                              </p:par>
                            </p:childTnLst>
                          </p:cTn>
                        </p:par>
                        <p:par>
                          <p:cTn id="84" fill="hold">
                            <p:stCondLst>
                              <p:cond delay="846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calcmode="lin" valueType="num">
                                      <p:cBhvr>
                                        <p:cTn id="87" dur="250" fill="hold"/>
                                        <p:tgtEl>
                                          <p:spTgt spid="21"/>
                                        </p:tgtEl>
                                        <p:attrNameLst>
                                          <p:attrName>ppt_w</p:attrName>
                                        </p:attrNameLst>
                                      </p:cBhvr>
                                      <p:tavLst>
                                        <p:tav tm="0">
                                          <p:val>
                                            <p:fltVal val="0"/>
                                          </p:val>
                                        </p:tav>
                                        <p:tav tm="100000">
                                          <p:val>
                                            <p:strVal val="#ppt_w"/>
                                          </p:val>
                                        </p:tav>
                                      </p:tavLst>
                                    </p:anim>
                                    <p:anim calcmode="lin" valueType="num">
                                      <p:cBhvr>
                                        <p:cTn id="88" dur="250" fill="hold"/>
                                        <p:tgtEl>
                                          <p:spTgt spid="21"/>
                                        </p:tgtEl>
                                        <p:attrNameLst>
                                          <p:attrName>ppt_h</p:attrName>
                                        </p:attrNameLst>
                                      </p:cBhvr>
                                      <p:tavLst>
                                        <p:tav tm="0">
                                          <p:val>
                                            <p:fltVal val="0"/>
                                          </p:val>
                                        </p:tav>
                                        <p:tav tm="100000">
                                          <p:val>
                                            <p:strVal val="#ppt_h"/>
                                          </p:val>
                                        </p:tav>
                                      </p:tavLst>
                                    </p:anim>
                                    <p:animEffect transition="in" filter="fade">
                                      <p:cBhvr>
                                        <p:cTn id="89" dur="250"/>
                                        <p:tgtEl>
                                          <p:spTgt spid="21"/>
                                        </p:tgtEl>
                                      </p:cBhvr>
                                    </p:animEffect>
                                  </p:childTnLst>
                                </p:cTn>
                              </p:par>
                            </p:childTnLst>
                          </p:cTn>
                        </p:par>
                        <p:par>
                          <p:cTn id="90" fill="hold">
                            <p:stCondLst>
                              <p:cond delay="9435"/>
                            </p:stCondLst>
                            <p:childTnLst>
                              <p:par>
                                <p:cTn id="91" presetID="2" presetClass="entr" presetSubtype="8" decel="100000" fill="hold"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1000" fill="hold"/>
                                        <p:tgtEl>
                                          <p:spTgt spid="52"/>
                                        </p:tgtEl>
                                        <p:attrNameLst>
                                          <p:attrName>ppt_x</p:attrName>
                                        </p:attrNameLst>
                                      </p:cBhvr>
                                      <p:tavLst>
                                        <p:tav tm="0">
                                          <p:val>
                                            <p:strVal val="0-#ppt_w/2"/>
                                          </p:val>
                                        </p:tav>
                                        <p:tav tm="100000">
                                          <p:val>
                                            <p:strVal val="#ppt_x"/>
                                          </p:val>
                                        </p:tav>
                                      </p:tavLst>
                                    </p:anim>
                                    <p:anim calcmode="lin" valueType="num">
                                      <p:cBhvr additive="base">
                                        <p:cTn id="94" dur="1000" fill="hold"/>
                                        <p:tgtEl>
                                          <p:spTgt spid="52"/>
                                        </p:tgtEl>
                                        <p:attrNameLst>
                                          <p:attrName>ppt_y</p:attrName>
                                        </p:attrNameLst>
                                      </p:cBhvr>
                                      <p:tavLst>
                                        <p:tav tm="0">
                                          <p:val>
                                            <p:strVal val="#ppt_y"/>
                                          </p:val>
                                        </p:tav>
                                        <p:tav tm="100000">
                                          <p:val>
                                            <p:strVal val="#ppt_y"/>
                                          </p:val>
                                        </p:tav>
                                      </p:tavLst>
                                    </p:anim>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childTnLst>
                                </p:cTn>
                              </p:par>
                            </p:childTnLst>
                          </p:cTn>
                        </p:par>
                        <p:par>
                          <p:cTn id="98" fill="hold">
                            <p:stCondLst>
                              <p:cond delay="10435"/>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anim calcmode="lin" valueType="num">
                                      <p:cBhvr>
                                        <p:cTn id="102" dur="500" fill="hold"/>
                                        <p:tgtEl>
                                          <p:spTgt spid="57"/>
                                        </p:tgtEl>
                                        <p:attrNameLst>
                                          <p:attrName>ppt_x</p:attrName>
                                        </p:attrNameLst>
                                      </p:cBhvr>
                                      <p:tavLst>
                                        <p:tav tm="0">
                                          <p:val>
                                            <p:strVal val="#ppt_x"/>
                                          </p:val>
                                        </p:tav>
                                        <p:tav tm="100000">
                                          <p:val>
                                            <p:strVal val="#ppt_x"/>
                                          </p:val>
                                        </p:tav>
                                      </p:tavLst>
                                    </p:anim>
                                    <p:anim calcmode="lin" valueType="num">
                                      <p:cBhvr>
                                        <p:cTn id="103" dur="50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10935"/>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20"/>
                                        </p:tgtEl>
                                        <p:attrNameLst>
                                          <p:attrName>style.visibility</p:attrName>
                                        </p:attrNameLst>
                                      </p:cBhvr>
                                      <p:to>
                                        <p:strVal val="visible"/>
                                      </p:to>
                                    </p:set>
                                    <p:anim calcmode="lin" valueType="num">
                                      <p:cBhvr>
                                        <p:cTn id="107" dur="300" fill="hold"/>
                                        <p:tgtEl>
                                          <p:spTgt spid="20"/>
                                        </p:tgtEl>
                                        <p:attrNameLst>
                                          <p:attrName>ppt_w</p:attrName>
                                        </p:attrNameLst>
                                      </p:cBhvr>
                                      <p:tavLst>
                                        <p:tav tm="0">
                                          <p:val>
                                            <p:fltVal val="0"/>
                                          </p:val>
                                        </p:tav>
                                        <p:tav tm="100000">
                                          <p:val>
                                            <p:strVal val="#ppt_w"/>
                                          </p:val>
                                        </p:tav>
                                      </p:tavLst>
                                    </p:anim>
                                    <p:anim calcmode="lin" valueType="num">
                                      <p:cBhvr>
                                        <p:cTn id="108" dur="300" fill="hold"/>
                                        <p:tgtEl>
                                          <p:spTgt spid="20"/>
                                        </p:tgtEl>
                                        <p:attrNameLst>
                                          <p:attrName>ppt_h</p:attrName>
                                        </p:attrNameLst>
                                      </p:cBhvr>
                                      <p:tavLst>
                                        <p:tav tm="0">
                                          <p:val>
                                            <p:fltVal val="0"/>
                                          </p:val>
                                        </p:tav>
                                        <p:tav tm="100000">
                                          <p:val>
                                            <p:strVal val="#ppt_h"/>
                                          </p:val>
                                        </p:tav>
                                      </p:tavLst>
                                    </p:anim>
                                    <p:animEffect transition="in" filter="fade">
                                      <p:cBhvr>
                                        <p:cTn id="109" dur="300"/>
                                        <p:tgtEl>
                                          <p:spTgt spid="20"/>
                                        </p:tgtEl>
                                      </p:cBhvr>
                                    </p:animEffect>
                                  </p:childTnLst>
                                </p:cTn>
                              </p:par>
                            </p:childTnLst>
                          </p:cTn>
                        </p:par>
                        <p:par>
                          <p:cTn id="110" fill="hold">
                            <p:stCondLst>
                              <p:cond delay="11355"/>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19"/>
                                        </p:tgtEl>
                                        <p:attrNameLst>
                                          <p:attrName>style.visibility</p:attrName>
                                        </p:attrNameLst>
                                      </p:cBhvr>
                                      <p:to>
                                        <p:strVal val="visible"/>
                                      </p:to>
                                    </p:set>
                                    <p:anim calcmode="lin" valueType="num">
                                      <p:cBhvr>
                                        <p:cTn id="113" dur="250" fill="hold"/>
                                        <p:tgtEl>
                                          <p:spTgt spid="19"/>
                                        </p:tgtEl>
                                        <p:attrNameLst>
                                          <p:attrName>ppt_w</p:attrName>
                                        </p:attrNameLst>
                                      </p:cBhvr>
                                      <p:tavLst>
                                        <p:tav tm="0">
                                          <p:val>
                                            <p:fltVal val="0"/>
                                          </p:val>
                                        </p:tav>
                                        <p:tav tm="100000">
                                          <p:val>
                                            <p:strVal val="#ppt_w"/>
                                          </p:val>
                                        </p:tav>
                                      </p:tavLst>
                                    </p:anim>
                                    <p:anim calcmode="lin" valueType="num">
                                      <p:cBhvr>
                                        <p:cTn id="114" dur="250" fill="hold"/>
                                        <p:tgtEl>
                                          <p:spTgt spid="19"/>
                                        </p:tgtEl>
                                        <p:attrNameLst>
                                          <p:attrName>ppt_h</p:attrName>
                                        </p:attrNameLst>
                                      </p:cBhvr>
                                      <p:tavLst>
                                        <p:tav tm="0">
                                          <p:val>
                                            <p:fltVal val="0"/>
                                          </p:val>
                                        </p:tav>
                                        <p:tav tm="100000">
                                          <p:val>
                                            <p:strVal val="#ppt_h"/>
                                          </p:val>
                                        </p:tav>
                                      </p:tavLst>
                                    </p:anim>
                                    <p:animEffect transition="in" filter="fade">
                                      <p:cBhvr>
                                        <p:cTn id="115" dur="25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down)">
                                      <p:cBhvr>
                                        <p:cTn id="120"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62"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683657"/>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1" y="2418663"/>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8"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3</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565663" y="3078734"/>
            <a:ext cx="4271631"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经验总结与不足</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540990" y="3878949"/>
            <a:ext cx="1965853"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Teaching Analysis</a:t>
            </a:r>
            <a:endParaRPr lang="zh-CN" altLang="en-US" sz="1600" dirty="0">
              <a:latin typeface="微软雅黑" pitchFamily="34" charset="-122"/>
              <a:ea typeface="微软雅黑" pitchFamily="34" charset="-122"/>
            </a:endParaRPr>
          </a:p>
        </p:txBody>
      </p:sp>
      <p:sp>
        <p:nvSpPr>
          <p:cNvPr id="67" name="文本框 6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6" y="1683657"/>
            <a:ext cx="1030514"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0822859"/>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010"/>
          <p:cNvGrpSpPr>
            <a:grpSpLocks/>
          </p:cNvGrpSpPr>
          <p:nvPr/>
        </p:nvGrpSpPr>
        <p:grpSpPr bwMode="auto">
          <a:xfrm>
            <a:off x="-139807" y="786057"/>
            <a:ext cx="6013714" cy="6013714"/>
            <a:chOff x="142" y="0"/>
            <a:chExt cx="4351" cy="4351"/>
          </a:xfrm>
        </p:grpSpPr>
        <p:sp>
          <p:nvSpPr>
            <p:cNvPr id="15" name="Rectangle 811"/>
            <p:cNvSpPr>
              <a:spLocks noChangeArrowheads="1"/>
            </p:cNvSpPr>
            <p:nvPr/>
          </p:nvSpPr>
          <p:spPr bwMode="auto">
            <a:xfrm>
              <a:off x="142" y="0"/>
              <a:ext cx="4351" cy="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12"/>
            <p:cNvSpPr>
              <a:spLocks/>
            </p:cNvSpPr>
            <p:nvPr/>
          </p:nvSpPr>
          <p:spPr bwMode="auto">
            <a:xfrm>
              <a:off x="1539"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13"/>
            <p:cNvSpPr>
              <a:spLocks/>
            </p:cNvSpPr>
            <p:nvPr/>
          </p:nvSpPr>
          <p:spPr bwMode="auto">
            <a:xfrm>
              <a:off x="1539"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14"/>
            <p:cNvSpPr>
              <a:spLocks/>
            </p:cNvSpPr>
            <p:nvPr/>
          </p:nvSpPr>
          <p:spPr bwMode="auto">
            <a:xfrm>
              <a:off x="1696" y="879"/>
              <a:ext cx="161" cy="161"/>
            </a:xfrm>
            <a:custGeom>
              <a:avLst/>
              <a:gdLst>
                <a:gd name="T0" fmla="*/ 156 w 161"/>
                <a:gd name="T1" fmla="*/ 161 h 161"/>
                <a:gd name="T2" fmla="*/ 0 w 161"/>
                <a:gd name="T3" fmla="*/ 9 h 161"/>
                <a:gd name="T4" fmla="*/ 4 w 161"/>
                <a:gd name="T5" fmla="*/ 0 h 161"/>
                <a:gd name="T6" fmla="*/ 161 w 161"/>
                <a:gd name="T7" fmla="*/ 157 h 161"/>
                <a:gd name="T8" fmla="*/ 156 w 161"/>
                <a:gd name="T9" fmla="*/ 161 h 161"/>
              </a:gdLst>
              <a:ahLst/>
              <a:cxnLst>
                <a:cxn ang="0">
                  <a:pos x="T0" y="T1"/>
                </a:cxn>
                <a:cxn ang="0">
                  <a:pos x="T2" y="T3"/>
                </a:cxn>
                <a:cxn ang="0">
                  <a:pos x="T4" y="T5"/>
                </a:cxn>
                <a:cxn ang="0">
                  <a:pos x="T6" y="T7"/>
                </a:cxn>
                <a:cxn ang="0">
                  <a:pos x="T8" y="T9"/>
                </a:cxn>
              </a:cxnLst>
              <a:rect l="0" t="0" r="r" b="b"/>
              <a:pathLst>
                <a:path w="161" h="161">
                  <a:moveTo>
                    <a:pt x="156" y="161"/>
                  </a:moveTo>
                  <a:lnTo>
                    <a:pt x="0" y="9"/>
                  </a:lnTo>
                  <a:lnTo>
                    <a:pt x="4" y="0"/>
                  </a:lnTo>
                  <a:lnTo>
                    <a:pt x="161"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15"/>
            <p:cNvSpPr>
              <a:spLocks/>
            </p:cNvSpPr>
            <p:nvPr/>
          </p:nvSpPr>
          <p:spPr bwMode="auto">
            <a:xfrm>
              <a:off x="1696" y="879"/>
              <a:ext cx="161" cy="161"/>
            </a:xfrm>
            <a:custGeom>
              <a:avLst/>
              <a:gdLst>
                <a:gd name="T0" fmla="*/ 4 w 161"/>
                <a:gd name="T1" fmla="*/ 161 h 161"/>
                <a:gd name="T2" fmla="*/ 0 w 161"/>
                <a:gd name="T3" fmla="*/ 157 h 161"/>
                <a:gd name="T4" fmla="*/ 156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6"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16"/>
            <p:cNvSpPr>
              <a:spLocks/>
            </p:cNvSpPr>
            <p:nvPr/>
          </p:nvSpPr>
          <p:spPr bwMode="auto">
            <a:xfrm>
              <a:off x="1852" y="879"/>
              <a:ext cx="161" cy="161"/>
            </a:xfrm>
            <a:custGeom>
              <a:avLst/>
              <a:gdLst>
                <a:gd name="T0" fmla="*/ 152 w 161"/>
                <a:gd name="T1" fmla="*/ 161 h 161"/>
                <a:gd name="T2" fmla="*/ 0 w 161"/>
                <a:gd name="T3" fmla="*/ 9 h 161"/>
                <a:gd name="T4" fmla="*/ 5 w 161"/>
                <a:gd name="T5" fmla="*/ 0 h 161"/>
                <a:gd name="T6" fmla="*/ 161 w 161"/>
                <a:gd name="T7" fmla="*/ 157 h 161"/>
                <a:gd name="T8" fmla="*/ 152 w 161"/>
                <a:gd name="T9" fmla="*/ 161 h 161"/>
              </a:gdLst>
              <a:ahLst/>
              <a:cxnLst>
                <a:cxn ang="0">
                  <a:pos x="T0" y="T1"/>
                </a:cxn>
                <a:cxn ang="0">
                  <a:pos x="T2" y="T3"/>
                </a:cxn>
                <a:cxn ang="0">
                  <a:pos x="T4" y="T5"/>
                </a:cxn>
                <a:cxn ang="0">
                  <a:pos x="T6" y="T7"/>
                </a:cxn>
                <a:cxn ang="0">
                  <a:pos x="T8" y="T9"/>
                </a:cxn>
              </a:cxnLst>
              <a:rect l="0" t="0" r="r" b="b"/>
              <a:pathLst>
                <a:path w="161" h="161">
                  <a:moveTo>
                    <a:pt x="152" y="161"/>
                  </a:moveTo>
                  <a:lnTo>
                    <a:pt x="0" y="9"/>
                  </a:lnTo>
                  <a:lnTo>
                    <a:pt x="5" y="0"/>
                  </a:lnTo>
                  <a:lnTo>
                    <a:pt x="161" y="157"/>
                  </a:lnTo>
                  <a:lnTo>
                    <a:pt x="152"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17"/>
            <p:cNvSpPr>
              <a:spLocks/>
            </p:cNvSpPr>
            <p:nvPr/>
          </p:nvSpPr>
          <p:spPr bwMode="auto">
            <a:xfrm>
              <a:off x="1852" y="879"/>
              <a:ext cx="161" cy="161"/>
            </a:xfrm>
            <a:custGeom>
              <a:avLst/>
              <a:gdLst>
                <a:gd name="T0" fmla="*/ 5 w 161"/>
                <a:gd name="T1" fmla="*/ 161 h 161"/>
                <a:gd name="T2" fmla="*/ 0 w 161"/>
                <a:gd name="T3" fmla="*/ 157 h 161"/>
                <a:gd name="T4" fmla="*/ 152 w 161"/>
                <a:gd name="T5" fmla="*/ 0 h 161"/>
                <a:gd name="T6" fmla="*/ 161 w 161"/>
                <a:gd name="T7" fmla="*/ 9 h 161"/>
                <a:gd name="T8" fmla="*/ 5 w 161"/>
                <a:gd name="T9" fmla="*/ 161 h 161"/>
              </a:gdLst>
              <a:ahLst/>
              <a:cxnLst>
                <a:cxn ang="0">
                  <a:pos x="T0" y="T1"/>
                </a:cxn>
                <a:cxn ang="0">
                  <a:pos x="T2" y="T3"/>
                </a:cxn>
                <a:cxn ang="0">
                  <a:pos x="T4" y="T5"/>
                </a:cxn>
                <a:cxn ang="0">
                  <a:pos x="T6" y="T7"/>
                </a:cxn>
                <a:cxn ang="0">
                  <a:pos x="T8" y="T9"/>
                </a:cxn>
              </a:cxnLst>
              <a:rect l="0" t="0" r="r" b="b"/>
              <a:pathLst>
                <a:path w="161" h="161">
                  <a:moveTo>
                    <a:pt x="5" y="161"/>
                  </a:moveTo>
                  <a:lnTo>
                    <a:pt x="0" y="157"/>
                  </a:lnTo>
                  <a:lnTo>
                    <a:pt x="152" y="0"/>
                  </a:lnTo>
                  <a:lnTo>
                    <a:pt x="161" y="9"/>
                  </a:lnTo>
                  <a:lnTo>
                    <a:pt x="5"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18"/>
            <p:cNvSpPr>
              <a:spLocks/>
            </p:cNvSpPr>
            <p:nvPr/>
          </p:nvSpPr>
          <p:spPr bwMode="auto">
            <a:xfrm>
              <a:off x="2004"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19"/>
            <p:cNvSpPr>
              <a:spLocks/>
            </p:cNvSpPr>
            <p:nvPr/>
          </p:nvSpPr>
          <p:spPr bwMode="auto">
            <a:xfrm>
              <a:off x="2004"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20"/>
            <p:cNvSpPr>
              <a:spLocks/>
            </p:cNvSpPr>
            <p:nvPr/>
          </p:nvSpPr>
          <p:spPr bwMode="auto">
            <a:xfrm>
              <a:off x="2161" y="879"/>
              <a:ext cx="161" cy="161"/>
            </a:xfrm>
            <a:custGeom>
              <a:avLst/>
              <a:gdLst>
                <a:gd name="T0" fmla="*/ 157 w 161"/>
                <a:gd name="T1" fmla="*/ 161 h 161"/>
                <a:gd name="T2" fmla="*/ 0 w 161"/>
                <a:gd name="T3" fmla="*/ 9 h 161"/>
                <a:gd name="T4" fmla="*/ 4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4"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21"/>
            <p:cNvSpPr>
              <a:spLocks/>
            </p:cNvSpPr>
            <p:nvPr/>
          </p:nvSpPr>
          <p:spPr bwMode="auto">
            <a:xfrm>
              <a:off x="2161" y="879"/>
              <a:ext cx="161" cy="161"/>
            </a:xfrm>
            <a:custGeom>
              <a:avLst/>
              <a:gdLst>
                <a:gd name="T0" fmla="*/ 4 w 161"/>
                <a:gd name="T1" fmla="*/ 161 h 161"/>
                <a:gd name="T2" fmla="*/ 0 w 161"/>
                <a:gd name="T3" fmla="*/ 157 h 161"/>
                <a:gd name="T4" fmla="*/ 157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7"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22"/>
            <p:cNvSpPr>
              <a:spLocks/>
            </p:cNvSpPr>
            <p:nvPr/>
          </p:nvSpPr>
          <p:spPr bwMode="auto">
            <a:xfrm>
              <a:off x="2318" y="879"/>
              <a:ext cx="161" cy="161"/>
            </a:xfrm>
            <a:custGeom>
              <a:avLst/>
              <a:gdLst>
                <a:gd name="T0" fmla="*/ 152 w 161"/>
                <a:gd name="T1" fmla="*/ 161 h 161"/>
                <a:gd name="T2" fmla="*/ 0 w 161"/>
                <a:gd name="T3" fmla="*/ 9 h 161"/>
                <a:gd name="T4" fmla="*/ 4 w 161"/>
                <a:gd name="T5" fmla="*/ 0 h 161"/>
                <a:gd name="T6" fmla="*/ 161 w 161"/>
                <a:gd name="T7" fmla="*/ 157 h 161"/>
                <a:gd name="T8" fmla="*/ 152 w 161"/>
                <a:gd name="T9" fmla="*/ 161 h 161"/>
              </a:gdLst>
              <a:ahLst/>
              <a:cxnLst>
                <a:cxn ang="0">
                  <a:pos x="T0" y="T1"/>
                </a:cxn>
                <a:cxn ang="0">
                  <a:pos x="T2" y="T3"/>
                </a:cxn>
                <a:cxn ang="0">
                  <a:pos x="T4" y="T5"/>
                </a:cxn>
                <a:cxn ang="0">
                  <a:pos x="T6" y="T7"/>
                </a:cxn>
                <a:cxn ang="0">
                  <a:pos x="T8" y="T9"/>
                </a:cxn>
              </a:cxnLst>
              <a:rect l="0" t="0" r="r" b="b"/>
              <a:pathLst>
                <a:path w="161" h="161">
                  <a:moveTo>
                    <a:pt x="152" y="161"/>
                  </a:moveTo>
                  <a:lnTo>
                    <a:pt x="0" y="9"/>
                  </a:lnTo>
                  <a:lnTo>
                    <a:pt x="4" y="0"/>
                  </a:lnTo>
                  <a:lnTo>
                    <a:pt x="161" y="157"/>
                  </a:lnTo>
                  <a:lnTo>
                    <a:pt x="152"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823"/>
            <p:cNvSpPr>
              <a:spLocks/>
            </p:cNvSpPr>
            <p:nvPr/>
          </p:nvSpPr>
          <p:spPr bwMode="auto">
            <a:xfrm>
              <a:off x="2318" y="879"/>
              <a:ext cx="161" cy="161"/>
            </a:xfrm>
            <a:custGeom>
              <a:avLst/>
              <a:gdLst>
                <a:gd name="T0" fmla="*/ 4 w 161"/>
                <a:gd name="T1" fmla="*/ 161 h 161"/>
                <a:gd name="T2" fmla="*/ 0 w 161"/>
                <a:gd name="T3" fmla="*/ 157 h 161"/>
                <a:gd name="T4" fmla="*/ 152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2"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824"/>
            <p:cNvSpPr>
              <a:spLocks/>
            </p:cNvSpPr>
            <p:nvPr/>
          </p:nvSpPr>
          <p:spPr bwMode="auto">
            <a:xfrm>
              <a:off x="2470"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25"/>
            <p:cNvSpPr>
              <a:spLocks/>
            </p:cNvSpPr>
            <p:nvPr/>
          </p:nvSpPr>
          <p:spPr bwMode="auto">
            <a:xfrm>
              <a:off x="2470"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26"/>
            <p:cNvSpPr>
              <a:spLocks/>
            </p:cNvSpPr>
            <p:nvPr/>
          </p:nvSpPr>
          <p:spPr bwMode="auto">
            <a:xfrm>
              <a:off x="2627" y="879"/>
              <a:ext cx="161" cy="161"/>
            </a:xfrm>
            <a:custGeom>
              <a:avLst/>
              <a:gdLst>
                <a:gd name="T0" fmla="*/ 156 w 161"/>
                <a:gd name="T1" fmla="*/ 161 h 161"/>
                <a:gd name="T2" fmla="*/ 0 w 161"/>
                <a:gd name="T3" fmla="*/ 9 h 161"/>
                <a:gd name="T4" fmla="*/ 4 w 161"/>
                <a:gd name="T5" fmla="*/ 0 h 161"/>
                <a:gd name="T6" fmla="*/ 161 w 161"/>
                <a:gd name="T7" fmla="*/ 157 h 161"/>
                <a:gd name="T8" fmla="*/ 156 w 161"/>
                <a:gd name="T9" fmla="*/ 161 h 161"/>
              </a:gdLst>
              <a:ahLst/>
              <a:cxnLst>
                <a:cxn ang="0">
                  <a:pos x="T0" y="T1"/>
                </a:cxn>
                <a:cxn ang="0">
                  <a:pos x="T2" y="T3"/>
                </a:cxn>
                <a:cxn ang="0">
                  <a:pos x="T4" y="T5"/>
                </a:cxn>
                <a:cxn ang="0">
                  <a:pos x="T6" y="T7"/>
                </a:cxn>
                <a:cxn ang="0">
                  <a:pos x="T8" y="T9"/>
                </a:cxn>
              </a:cxnLst>
              <a:rect l="0" t="0" r="r" b="b"/>
              <a:pathLst>
                <a:path w="161" h="161">
                  <a:moveTo>
                    <a:pt x="156" y="161"/>
                  </a:moveTo>
                  <a:lnTo>
                    <a:pt x="0" y="9"/>
                  </a:lnTo>
                  <a:lnTo>
                    <a:pt x="4" y="0"/>
                  </a:lnTo>
                  <a:lnTo>
                    <a:pt x="161"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27"/>
            <p:cNvSpPr>
              <a:spLocks/>
            </p:cNvSpPr>
            <p:nvPr/>
          </p:nvSpPr>
          <p:spPr bwMode="auto">
            <a:xfrm>
              <a:off x="2627" y="879"/>
              <a:ext cx="161" cy="161"/>
            </a:xfrm>
            <a:custGeom>
              <a:avLst/>
              <a:gdLst>
                <a:gd name="T0" fmla="*/ 4 w 161"/>
                <a:gd name="T1" fmla="*/ 161 h 161"/>
                <a:gd name="T2" fmla="*/ 0 w 161"/>
                <a:gd name="T3" fmla="*/ 157 h 161"/>
                <a:gd name="T4" fmla="*/ 156 w 161"/>
                <a:gd name="T5" fmla="*/ 0 h 161"/>
                <a:gd name="T6" fmla="*/ 161 w 161"/>
                <a:gd name="T7" fmla="*/ 9 h 161"/>
                <a:gd name="T8" fmla="*/ 4 w 161"/>
                <a:gd name="T9" fmla="*/ 161 h 161"/>
              </a:gdLst>
              <a:ahLst/>
              <a:cxnLst>
                <a:cxn ang="0">
                  <a:pos x="T0" y="T1"/>
                </a:cxn>
                <a:cxn ang="0">
                  <a:pos x="T2" y="T3"/>
                </a:cxn>
                <a:cxn ang="0">
                  <a:pos x="T4" y="T5"/>
                </a:cxn>
                <a:cxn ang="0">
                  <a:pos x="T6" y="T7"/>
                </a:cxn>
                <a:cxn ang="0">
                  <a:pos x="T8" y="T9"/>
                </a:cxn>
              </a:cxnLst>
              <a:rect l="0" t="0" r="r" b="b"/>
              <a:pathLst>
                <a:path w="161" h="161">
                  <a:moveTo>
                    <a:pt x="4" y="161"/>
                  </a:moveTo>
                  <a:lnTo>
                    <a:pt x="0" y="157"/>
                  </a:lnTo>
                  <a:lnTo>
                    <a:pt x="156" y="0"/>
                  </a:lnTo>
                  <a:lnTo>
                    <a:pt x="161" y="9"/>
                  </a:lnTo>
                  <a:lnTo>
                    <a:pt x="4"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28"/>
            <p:cNvSpPr>
              <a:spLocks/>
            </p:cNvSpPr>
            <p:nvPr/>
          </p:nvSpPr>
          <p:spPr bwMode="auto">
            <a:xfrm>
              <a:off x="2783" y="879"/>
              <a:ext cx="161" cy="161"/>
            </a:xfrm>
            <a:custGeom>
              <a:avLst/>
              <a:gdLst>
                <a:gd name="T0" fmla="*/ 153 w 161"/>
                <a:gd name="T1" fmla="*/ 161 h 161"/>
                <a:gd name="T2" fmla="*/ 0 w 161"/>
                <a:gd name="T3" fmla="*/ 9 h 161"/>
                <a:gd name="T4" fmla="*/ 5 w 161"/>
                <a:gd name="T5" fmla="*/ 0 h 161"/>
                <a:gd name="T6" fmla="*/ 161 w 161"/>
                <a:gd name="T7" fmla="*/ 157 h 161"/>
                <a:gd name="T8" fmla="*/ 153 w 161"/>
                <a:gd name="T9" fmla="*/ 161 h 161"/>
              </a:gdLst>
              <a:ahLst/>
              <a:cxnLst>
                <a:cxn ang="0">
                  <a:pos x="T0" y="T1"/>
                </a:cxn>
                <a:cxn ang="0">
                  <a:pos x="T2" y="T3"/>
                </a:cxn>
                <a:cxn ang="0">
                  <a:pos x="T4" y="T5"/>
                </a:cxn>
                <a:cxn ang="0">
                  <a:pos x="T6" y="T7"/>
                </a:cxn>
                <a:cxn ang="0">
                  <a:pos x="T8" y="T9"/>
                </a:cxn>
              </a:cxnLst>
              <a:rect l="0" t="0" r="r" b="b"/>
              <a:pathLst>
                <a:path w="161" h="161">
                  <a:moveTo>
                    <a:pt x="153" y="161"/>
                  </a:moveTo>
                  <a:lnTo>
                    <a:pt x="0" y="9"/>
                  </a:lnTo>
                  <a:lnTo>
                    <a:pt x="5" y="0"/>
                  </a:lnTo>
                  <a:lnTo>
                    <a:pt x="161" y="157"/>
                  </a:lnTo>
                  <a:lnTo>
                    <a:pt x="153"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29"/>
            <p:cNvSpPr>
              <a:spLocks/>
            </p:cNvSpPr>
            <p:nvPr/>
          </p:nvSpPr>
          <p:spPr bwMode="auto">
            <a:xfrm>
              <a:off x="2783" y="879"/>
              <a:ext cx="161" cy="161"/>
            </a:xfrm>
            <a:custGeom>
              <a:avLst/>
              <a:gdLst>
                <a:gd name="T0" fmla="*/ 5 w 161"/>
                <a:gd name="T1" fmla="*/ 161 h 161"/>
                <a:gd name="T2" fmla="*/ 0 w 161"/>
                <a:gd name="T3" fmla="*/ 157 h 161"/>
                <a:gd name="T4" fmla="*/ 153 w 161"/>
                <a:gd name="T5" fmla="*/ 0 h 161"/>
                <a:gd name="T6" fmla="*/ 161 w 161"/>
                <a:gd name="T7" fmla="*/ 9 h 161"/>
                <a:gd name="T8" fmla="*/ 5 w 161"/>
                <a:gd name="T9" fmla="*/ 161 h 161"/>
              </a:gdLst>
              <a:ahLst/>
              <a:cxnLst>
                <a:cxn ang="0">
                  <a:pos x="T0" y="T1"/>
                </a:cxn>
                <a:cxn ang="0">
                  <a:pos x="T2" y="T3"/>
                </a:cxn>
                <a:cxn ang="0">
                  <a:pos x="T4" y="T5"/>
                </a:cxn>
                <a:cxn ang="0">
                  <a:pos x="T6" y="T7"/>
                </a:cxn>
                <a:cxn ang="0">
                  <a:pos x="T8" y="T9"/>
                </a:cxn>
              </a:cxnLst>
              <a:rect l="0" t="0" r="r" b="b"/>
              <a:pathLst>
                <a:path w="161" h="161">
                  <a:moveTo>
                    <a:pt x="5" y="161"/>
                  </a:moveTo>
                  <a:lnTo>
                    <a:pt x="0" y="157"/>
                  </a:lnTo>
                  <a:lnTo>
                    <a:pt x="153" y="0"/>
                  </a:lnTo>
                  <a:lnTo>
                    <a:pt x="161" y="9"/>
                  </a:lnTo>
                  <a:lnTo>
                    <a:pt x="5"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30"/>
            <p:cNvSpPr>
              <a:spLocks/>
            </p:cNvSpPr>
            <p:nvPr/>
          </p:nvSpPr>
          <p:spPr bwMode="auto">
            <a:xfrm>
              <a:off x="2936" y="879"/>
              <a:ext cx="165" cy="161"/>
            </a:xfrm>
            <a:custGeom>
              <a:avLst/>
              <a:gdLst>
                <a:gd name="T0" fmla="*/ 156 w 165"/>
                <a:gd name="T1" fmla="*/ 161 h 161"/>
                <a:gd name="T2" fmla="*/ 0 w 165"/>
                <a:gd name="T3" fmla="*/ 9 h 161"/>
                <a:gd name="T4" fmla="*/ 8 w 165"/>
                <a:gd name="T5" fmla="*/ 0 h 161"/>
                <a:gd name="T6" fmla="*/ 165 w 165"/>
                <a:gd name="T7" fmla="*/ 157 h 161"/>
                <a:gd name="T8" fmla="*/ 156 w 165"/>
                <a:gd name="T9" fmla="*/ 161 h 161"/>
              </a:gdLst>
              <a:ahLst/>
              <a:cxnLst>
                <a:cxn ang="0">
                  <a:pos x="T0" y="T1"/>
                </a:cxn>
                <a:cxn ang="0">
                  <a:pos x="T2" y="T3"/>
                </a:cxn>
                <a:cxn ang="0">
                  <a:pos x="T4" y="T5"/>
                </a:cxn>
                <a:cxn ang="0">
                  <a:pos x="T6" y="T7"/>
                </a:cxn>
                <a:cxn ang="0">
                  <a:pos x="T8" y="T9"/>
                </a:cxn>
              </a:cxnLst>
              <a:rect l="0" t="0" r="r" b="b"/>
              <a:pathLst>
                <a:path w="165" h="161">
                  <a:moveTo>
                    <a:pt x="156" y="161"/>
                  </a:moveTo>
                  <a:lnTo>
                    <a:pt x="0" y="9"/>
                  </a:lnTo>
                  <a:lnTo>
                    <a:pt x="8" y="0"/>
                  </a:lnTo>
                  <a:lnTo>
                    <a:pt x="165" y="157"/>
                  </a:lnTo>
                  <a:lnTo>
                    <a:pt x="156"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31"/>
            <p:cNvSpPr>
              <a:spLocks/>
            </p:cNvSpPr>
            <p:nvPr/>
          </p:nvSpPr>
          <p:spPr bwMode="auto">
            <a:xfrm>
              <a:off x="2936" y="879"/>
              <a:ext cx="165" cy="161"/>
            </a:xfrm>
            <a:custGeom>
              <a:avLst/>
              <a:gdLst>
                <a:gd name="T0" fmla="*/ 8 w 165"/>
                <a:gd name="T1" fmla="*/ 161 h 161"/>
                <a:gd name="T2" fmla="*/ 0 w 165"/>
                <a:gd name="T3" fmla="*/ 157 h 161"/>
                <a:gd name="T4" fmla="*/ 156 w 165"/>
                <a:gd name="T5" fmla="*/ 0 h 161"/>
                <a:gd name="T6" fmla="*/ 165 w 165"/>
                <a:gd name="T7" fmla="*/ 9 h 161"/>
                <a:gd name="T8" fmla="*/ 8 w 165"/>
                <a:gd name="T9" fmla="*/ 161 h 161"/>
              </a:gdLst>
              <a:ahLst/>
              <a:cxnLst>
                <a:cxn ang="0">
                  <a:pos x="T0" y="T1"/>
                </a:cxn>
                <a:cxn ang="0">
                  <a:pos x="T2" y="T3"/>
                </a:cxn>
                <a:cxn ang="0">
                  <a:pos x="T4" y="T5"/>
                </a:cxn>
                <a:cxn ang="0">
                  <a:pos x="T6" y="T7"/>
                </a:cxn>
                <a:cxn ang="0">
                  <a:pos x="T8" y="T9"/>
                </a:cxn>
              </a:cxnLst>
              <a:rect l="0" t="0" r="r" b="b"/>
              <a:pathLst>
                <a:path w="165" h="161">
                  <a:moveTo>
                    <a:pt x="8" y="161"/>
                  </a:moveTo>
                  <a:lnTo>
                    <a:pt x="0" y="157"/>
                  </a:lnTo>
                  <a:lnTo>
                    <a:pt x="156" y="0"/>
                  </a:lnTo>
                  <a:lnTo>
                    <a:pt x="165" y="9"/>
                  </a:lnTo>
                  <a:lnTo>
                    <a:pt x="8"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32"/>
            <p:cNvSpPr>
              <a:spLocks/>
            </p:cNvSpPr>
            <p:nvPr/>
          </p:nvSpPr>
          <p:spPr bwMode="auto">
            <a:xfrm>
              <a:off x="3092" y="879"/>
              <a:ext cx="161" cy="161"/>
            </a:xfrm>
            <a:custGeom>
              <a:avLst/>
              <a:gdLst>
                <a:gd name="T0" fmla="*/ 157 w 161"/>
                <a:gd name="T1" fmla="*/ 161 h 161"/>
                <a:gd name="T2" fmla="*/ 0 w 161"/>
                <a:gd name="T3" fmla="*/ 9 h 161"/>
                <a:gd name="T4" fmla="*/ 9 w 161"/>
                <a:gd name="T5" fmla="*/ 0 h 161"/>
                <a:gd name="T6" fmla="*/ 161 w 161"/>
                <a:gd name="T7" fmla="*/ 157 h 161"/>
                <a:gd name="T8" fmla="*/ 157 w 161"/>
                <a:gd name="T9" fmla="*/ 161 h 161"/>
              </a:gdLst>
              <a:ahLst/>
              <a:cxnLst>
                <a:cxn ang="0">
                  <a:pos x="T0" y="T1"/>
                </a:cxn>
                <a:cxn ang="0">
                  <a:pos x="T2" y="T3"/>
                </a:cxn>
                <a:cxn ang="0">
                  <a:pos x="T4" y="T5"/>
                </a:cxn>
                <a:cxn ang="0">
                  <a:pos x="T6" y="T7"/>
                </a:cxn>
                <a:cxn ang="0">
                  <a:pos x="T8" y="T9"/>
                </a:cxn>
              </a:cxnLst>
              <a:rect l="0" t="0" r="r" b="b"/>
              <a:pathLst>
                <a:path w="161" h="161">
                  <a:moveTo>
                    <a:pt x="157" y="161"/>
                  </a:moveTo>
                  <a:lnTo>
                    <a:pt x="0" y="9"/>
                  </a:lnTo>
                  <a:lnTo>
                    <a:pt x="9" y="0"/>
                  </a:lnTo>
                  <a:lnTo>
                    <a:pt x="161" y="157"/>
                  </a:lnTo>
                  <a:lnTo>
                    <a:pt x="157"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3"/>
            <p:cNvSpPr>
              <a:spLocks/>
            </p:cNvSpPr>
            <p:nvPr/>
          </p:nvSpPr>
          <p:spPr bwMode="auto">
            <a:xfrm>
              <a:off x="3092" y="879"/>
              <a:ext cx="161" cy="161"/>
            </a:xfrm>
            <a:custGeom>
              <a:avLst/>
              <a:gdLst>
                <a:gd name="T0" fmla="*/ 9 w 161"/>
                <a:gd name="T1" fmla="*/ 161 h 161"/>
                <a:gd name="T2" fmla="*/ 0 w 161"/>
                <a:gd name="T3" fmla="*/ 157 h 161"/>
                <a:gd name="T4" fmla="*/ 157 w 161"/>
                <a:gd name="T5" fmla="*/ 0 h 161"/>
                <a:gd name="T6" fmla="*/ 161 w 161"/>
                <a:gd name="T7" fmla="*/ 9 h 161"/>
                <a:gd name="T8" fmla="*/ 9 w 161"/>
                <a:gd name="T9" fmla="*/ 161 h 161"/>
              </a:gdLst>
              <a:ahLst/>
              <a:cxnLst>
                <a:cxn ang="0">
                  <a:pos x="T0" y="T1"/>
                </a:cxn>
                <a:cxn ang="0">
                  <a:pos x="T2" y="T3"/>
                </a:cxn>
                <a:cxn ang="0">
                  <a:pos x="T4" y="T5"/>
                </a:cxn>
                <a:cxn ang="0">
                  <a:pos x="T6" y="T7"/>
                </a:cxn>
                <a:cxn ang="0">
                  <a:pos x="T8" y="T9"/>
                </a:cxn>
              </a:cxnLst>
              <a:rect l="0" t="0" r="r" b="b"/>
              <a:pathLst>
                <a:path w="161" h="161">
                  <a:moveTo>
                    <a:pt x="9" y="161"/>
                  </a:moveTo>
                  <a:lnTo>
                    <a:pt x="0" y="157"/>
                  </a:lnTo>
                  <a:lnTo>
                    <a:pt x="157" y="0"/>
                  </a:lnTo>
                  <a:lnTo>
                    <a:pt x="161" y="9"/>
                  </a:lnTo>
                  <a:lnTo>
                    <a:pt x="9" y="16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34"/>
            <p:cNvSpPr>
              <a:spLocks noEditPoints="1"/>
            </p:cNvSpPr>
            <p:nvPr/>
          </p:nvSpPr>
          <p:spPr bwMode="auto">
            <a:xfrm>
              <a:off x="1365" y="875"/>
              <a:ext cx="2062" cy="174"/>
            </a:xfrm>
            <a:custGeom>
              <a:avLst/>
              <a:gdLst>
                <a:gd name="T0" fmla="*/ 2062 w 2062"/>
                <a:gd name="T1" fmla="*/ 174 h 174"/>
                <a:gd name="T2" fmla="*/ 0 w 2062"/>
                <a:gd name="T3" fmla="*/ 174 h 174"/>
                <a:gd name="T4" fmla="*/ 174 w 2062"/>
                <a:gd name="T5" fmla="*/ 0 h 174"/>
                <a:gd name="T6" fmla="*/ 1888 w 2062"/>
                <a:gd name="T7" fmla="*/ 0 h 174"/>
                <a:gd name="T8" fmla="*/ 2062 w 2062"/>
                <a:gd name="T9" fmla="*/ 174 h 174"/>
                <a:gd name="T10" fmla="*/ 43 w 2062"/>
                <a:gd name="T11" fmla="*/ 156 h 174"/>
                <a:gd name="T12" fmla="*/ 2019 w 2062"/>
                <a:gd name="T13" fmla="*/ 156 h 174"/>
                <a:gd name="T14" fmla="*/ 1884 w 2062"/>
                <a:gd name="T15" fmla="*/ 17 h 174"/>
                <a:gd name="T16" fmla="*/ 183 w 2062"/>
                <a:gd name="T17" fmla="*/ 17 h 174"/>
                <a:gd name="T18" fmla="*/ 43 w 2062"/>
                <a:gd name="T19"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2" h="174">
                  <a:moveTo>
                    <a:pt x="2062" y="174"/>
                  </a:moveTo>
                  <a:lnTo>
                    <a:pt x="0" y="174"/>
                  </a:lnTo>
                  <a:lnTo>
                    <a:pt x="174" y="0"/>
                  </a:lnTo>
                  <a:lnTo>
                    <a:pt x="1888" y="0"/>
                  </a:lnTo>
                  <a:lnTo>
                    <a:pt x="2062" y="174"/>
                  </a:lnTo>
                  <a:close/>
                  <a:moveTo>
                    <a:pt x="43" y="156"/>
                  </a:moveTo>
                  <a:lnTo>
                    <a:pt x="2019" y="156"/>
                  </a:lnTo>
                  <a:lnTo>
                    <a:pt x="1884" y="17"/>
                  </a:lnTo>
                  <a:lnTo>
                    <a:pt x="183" y="17"/>
                  </a:lnTo>
                  <a:lnTo>
                    <a:pt x="43" y="15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835"/>
            <p:cNvSpPr>
              <a:spLocks noChangeArrowheads="1"/>
            </p:cNvSpPr>
            <p:nvPr/>
          </p:nvSpPr>
          <p:spPr bwMode="auto">
            <a:xfrm>
              <a:off x="1691"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836"/>
            <p:cNvSpPr>
              <a:spLocks noChangeArrowheads="1"/>
            </p:cNvSpPr>
            <p:nvPr/>
          </p:nvSpPr>
          <p:spPr bwMode="auto">
            <a:xfrm>
              <a:off x="1534"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837"/>
            <p:cNvSpPr>
              <a:spLocks noChangeArrowheads="1"/>
            </p:cNvSpPr>
            <p:nvPr/>
          </p:nvSpPr>
          <p:spPr bwMode="auto">
            <a:xfrm>
              <a:off x="1843"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838"/>
            <p:cNvSpPr>
              <a:spLocks noChangeArrowheads="1"/>
            </p:cNvSpPr>
            <p:nvPr/>
          </p:nvSpPr>
          <p:spPr bwMode="auto">
            <a:xfrm>
              <a:off x="2000"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839"/>
            <p:cNvSpPr>
              <a:spLocks noChangeArrowheads="1"/>
            </p:cNvSpPr>
            <p:nvPr/>
          </p:nvSpPr>
          <p:spPr bwMode="auto">
            <a:xfrm>
              <a:off x="2157"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840"/>
            <p:cNvSpPr>
              <a:spLocks noChangeArrowheads="1"/>
            </p:cNvSpPr>
            <p:nvPr/>
          </p:nvSpPr>
          <p:spPr bwMode="auto">
            <a:xfrm>
              <a:off x="2309"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841"/>
            <p:cNvSpPr>
              <a:spLocks noChangeArrowheads="1"/>
            </p:cNvSpPr>
            <p:nvPr/>
          </p:nvSpPr>
          <p:spPr bwMode="auto">
            <a:xfrm>
              <a:off x="2466"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842"/>
            <p:cNvSpPr>
              <a:spLocks noChangeArrowheads="1"/>
            </p:cNvSpPr>
            <p:nvPr/>
          </p:nvSpPr>
          <p:spPr bwMode="auto">
            <a:xfrm>
              <a:off x="2622"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843"/>
            <p:cNvSpPr>
              <a:spLocks noChangeArrowheads="1"/>
            </p:cNvSpPr>
            <p:nvPr/>
          </p:nvSpPr>
          <p:spPr bwMode="auto">
            <a:xfrm>
              <a:off x="2775"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844"/>
            <p:cNvSpPr>
              <a:spLocks noChangeArrowheads="1"/>
            </p:cNvSpPr>
            <p:nvPr/>
          </p:nvSpPr>
          <p:spPr bwMode="auto">
            <a:xfrm>
              <a:off x="2931" y="883"/>
              <a:ext cx="18"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845"/>
            <p:cNvSpPr>
              <a:spLocks noChangeArrowheads="1"/>
            </p:cNvSpPr>
            <p:nvPr/>
          </p:nvSpPr>
          <p:spPr bwMode="auto">
            <a:xfrm>
              <a:off x="3088"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846"/>
            <p:cNvSpPr>
              <a:spLocks noChangeArrowheads="1"/>
            </p:cNvSpPr>
            <p:nvPr/>
          </p:nvSpPr>
          <p:spPr bwMode="auto">
            <a:xfrm>
              <a:off x="3245" y="883"/>
              <a:ext cx="17" cy="1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47"/>
            <p:cNvSpPr>
              <a:spLocks/>
            </p:cNvSpPr>
            <p:nvPr/>
          </p:nvSpPr>
          <p:spPr bwMode="auto">
            <a:xfrm>
              <a:off x="3249" y="883"/>
              <a:ext cx="78" cy="157"/>
            </a:xfrm>
            <a:custGeom>
              <a:avLst/>
              <a:gdLst>
                <a:gd name="T0" fmla="*/ 70 w 78"/>
                <a:gd name="T1" fmla="*/ 157 h 157"/>
                <a:gd name="T2" fmla="*/ 0 w 78"/>
                <a:gd name="T3" fmla="*/ 0 h 157"/>
                <a:gd name="T4" fmla="*/ 4 w 78"/>
                <a:gd name="T5" fmla="*/ 0 h 157"/>
                <a:gd name="T6" fmla="*/ 78 w 78"/>
                <a:gd name="T7" fmla="*/ 153 h 157"/>
                <a:gd name="T8" fmla="*/ 70 w 78"/>
                <a:gd name="T9" fmla="*/ 157 h 157"/>
              </a:gdLst>
              <a:ahLst/>
              <a:cxnLst>
                <a:cxn ang="0">
                  <a:pos x="T0" y="T1"/>
                </a:cxn>
                <a:cxn ang="0">
                  <a:pos x="T2" y="T3"/>
                </a:cxn>
                <a:cxn ang="0">
                  <a:pos x="T4" y="T5"/>
                </a:cxn>
                <a:cxn ang="0">
                  <a:pos x="T6" y="T7"/>
                </a:cxn>
                <a:cxn ang="0">
                  <a:pos x="T8" y="T9"/>
                </a:cxn>
              </a:cxnLst>
              <a:rect l="0" t="0" r="r" b="b"/>
              <a:pathLst>
                <a:path w="78" h="157">
                  <a:moveTo>
                    <a:pt x="70" y="157"/>
                  </a:moveTo>
                  <a:lnTo>
                    <a:pt x="0" y="0"/>
                  </a:lnTo>
                  <a:lnTo>
                    <a:pt x="4" y="0"/>
                  </a:lnTo>
                  <a:lnTo>
                    <a:pt x="78" y="153"/>
                  </a:lnTo>
                  <a:lnTo>
                    <a:pt x="70" y="1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48"/>
            <p:cNvSpPr>
              <a:spLocks/>
            </p:cNvSpPr>
            <p:nvPr/>
          </p:nvSpPr>
          <p:spPr bwMode="auto">
            <a:xfrm>
              <a:off x="1465" y="883"/>
              <a:ext cx="83" cy="157"/>
            </a:xfrm>
            <a:custGeom>
              <a:avLst/>
              <a:gdLst>
                <a:gd name="T0" fmla="*/ 9 w 83"/>
                <a:gd name="T1" fmla="*/ 157 h 157"/>
                <a:gd name="T2" fmla="*/ 0 w 83"/>
                <a:gd name="T3" fmla="*/ 153 h 157"/>
                <a:gd name="T4" fmla="*/ 74 w 83"/>
                <a:gd name="T5" fmla="*/ 0 h 157"/>
                <a:gd name="T6" fmla="*/ 83 w 83"/>
                <a:gd name="T7" fmla="*/ 0 h 157"/>
                <a:gd name="T8" fmla="*/ 9 w 83"/>
                <a:gd name="T9" fmla="*/ 157 h 157"/>
              </a:gdLst>
              <a:ahLst/>
              <a:cxnLst>
                <a:cxn ang="0">
                  <a:pos x="T0" y="T1"/>
                </a:cxn>
                <a:cxn ang="0">
                  <a:pos x="T2" y="T3"/>
                </a:cxn>
                <a:cxn ang="0">
                  <a:pos x="T4" y="T5"/>
                </a:cxn>
                <a:cxn ang="0">
                  <a:pos x="T6" y="T7"/>
                </a:cxn>
                <a:cxn ang="0">
                  <a:pos x="T8" y="T9"/>
                </a:cxn>
              </a:cxnLst>
              <a:rect l="0" t="0" r="r" b="b"/>
              <a:pathLst>
                <a:path w="83" h="157">
                  <a:moveTo>
                    <a:pt x="9" y="157"/>
                  </a:moveTo>
                  <a:lnTo>
                    <a:pt x="0" y="153"/>
                  </a:lnTo>
                  <a:lnTo>
                    <a:pt x="74" y="0"/>
                  </a:lnTo>
                  <a:lnTo>
                    <a:pt x="83" y="0"/>
                  </a:lnTo>
                  <a:lnTo>
                    <a:pt x="9" y="15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849"/>
            <p:cNvSpPr>
              <a:spLocks noChangeArrowheads="1"/>
            </p:cNvSpPr>
            <p:nvPr/>
          </p:nvSpPr>
          <p:spPr bwMode="auto">
            <a:xfrm>
              <a:off x="1365" y="1053"/>
              <a:ext cx="2062"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50"/>
            <p:cNvSpPr>
              <a:spLocks noChangeArrowheads="1"/>
            </p:cNvSpPr>
            <p:nvPr/>
          </p:nvSpPr>
          <p:spPr bwMode="auto">
            <a:xfrm>
              <a:off x="2931"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851"/>
            <p:cNvSpPr>
              <a:spLocks noChangeArrowheads="1"/>
            </p:cNvSpPr>
            <p:nvPr/>
          </p:nvSpPr>
          <p:spPr bwMode="auto">
            <a:xfrm>
              <a:off x="2931"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Oval 852"/>
            <p:cNvSpPr>
              <a:spLocks noChangeArrowheads="1"/>
            </p:cNvSpPr>
            <p:nvPr/>
          </p:nvSpPr>
          <p:spPr bwMode="auto">
            <a:xfrm>
              <a:off x="2618"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853"/>
            <p:cNvSpPr>
              <a:spLocks noChangeArrowheads="1"/>
            </p:cNvSpPr>
            <p:nvPr/>
          </p:nvSpPr>
          <p:spPr bwMode="auto">
            <a:xfrm>
              <a:off x="2618"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854"/>
            <p:cNvSpPr>
              <a:spLocks noChangeArrowheads="1"/>
            </p:cNvSpPr>
            <p:nvPr/>
          </p:nvSpPr>
          <p:spPr bwMode="auto">
            <a:xfrm>
              <a:off x="2309"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855"/>
            <p:cNvSpPr>
              <a:spLocks noChangeArrowheads="1"/>
            </p:cNvSpPr>
            <p:nvPr/>
          </p:nvSpPr>
          <p:spPr bwMode="auto">
            <a:xfrm>
              <a:off x="2309"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856"/>
            <p:cNvSpPr>
              <a:spLocks noChangeArrowheads="1"/>
            </p:cNvSpPr>
            <p:nvPr/>
          </p:nvSpPr>
          <p:spPr bwMode="auto">
            <a:xfrm>
              <a:off x="2000" y="853"/>
              <a:ext cx="18"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857"/>
            <p:cNvSpPr>
              <a:spLocks noChangeArrowheads="1"/>
            </p:cNvSpPr>
            <p:nvPr/>
          </p:nvSpPr>
          <p:spPr bwMode="auto">
            <a:xfrm>
              <a:off x="2000" y="862"/>
              <a:ext cx="18"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858"/>
            <p:cNvSpPr>
              <a:spLocks noChangeArrowheads="1"/>
            </p:cNvSpPr>
            <p:nvPr/>
          </p:nvSpPr>
          <p:spPr bwMode="auto">
            <a:xfrm>
              <a:off x="1687"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859"/>
            <p:cNvSpPr>
              <a:spLocks noChangeArrowheads="1"/>
            </p:cNvSpPr>
            <p:nvPr/>
          </p:nvSpPr>
          <p:spPr bwMode="auto">
            <a:xfrm>
              <a:off x="1687" y="862"/>
              <a:ext cx="22" cy="2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860"/>
            <p:cNvSpPr>
              <a:spLocks noChangeArrowheads="1"/>
            </p:cNvSpPr>
            <p:nvPr/>
          </p:nvSpPr>
          <p:spPr bwMode="auto">
            <a:xfrm>
              <a:off x="1530"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861"/>
            <p:cNvSpPr>
              <a:spLocks noChangeArrowheads="1"/>
            </p:cNvSpPr>
            <p:nvPr/>
          </p:nvSpPr>
          <p:spPr bwMode="auto">
            <a:xfrm>
              <a:off x="1530" y="862"/>
              <a:ext cx="22" cy="3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862"/>
            <p:cNvSpPr>
              <a:spLocks noChangeArrowheads="1"/>
            </p:cNvSpPr>
            <p:nvPr/>
          </p:nvSpPr>
          <p:spPr bwMode="auto">
            <a:xfrm>
              <a:off x="3240" y="853"/>
              <a:ext cx="22" cy="2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863"/>
            <p:cNvSpPr>
              <a:spLocks noChangeArrowheads="1"/>
            </p:cNvSpPr>
            <p:nvPr/>
          </p:nvSpPr>
          <p:spPr bwMode="auto">
            <a:xfrm>
              <a:off x="3240" y="862"/>
              <a:ext cx="22" cy="2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864"/>
            <p:cNvSpPr>
              <a:spLocks noChangeArrowheads="1"/>
            </p:cNvSpPr>
            <p:nvPr/>
          </p:nvSpPr>
          <p:spPr bwMode="auto">
            <a:xfrm>
              <a:off x="3397" y="1031"/>
              <a:ext cx="52" cy="3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865"/>
            <p:cNvSpPr>
              <a:spLocks noChangeArrowheads="1"/>
            </p:cNvSpPr>
            <p:nvPr/>
          </p:nvSpPr>
          <p:spPr bwMode="auto">
            <a:xfrm>
              <a:off x="3432" y="1031"/>
              <a:ext cx="35" cy="3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866"/>
            <p:cNvSpPr>
              <a:spLocks noChangeArrowheads="1"/>
            </p:cNvSpPr>
            <p:nvPr/>
          </p:nvSpPr>
          <p:spPr bwMode="auto">
            <a:xfrm>
              <a:off x="1343" y="1031"/>
              <a:ext cx="57" cy="3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867"/>
            <p:cNvSpPr>
              <a:spLocks noChangeArrowheads="1"/>
            </p:cNvSpPr>
            <p:nvPr/>
          </p:nvSpPr>
          <p:spPr bwMode="auto">
            <a:xfrm>
              <a:off x="1326" y="1031"/>
              <a:ext cx="34" cy="3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868"/>
            <p:cNvSpPr>
              <a:spLocks noChangeArrowheads="1"/>
            </p:cNvSpPr>
            <p:nvPr/>
          </p:nvSpPr>
          <p:spPr bwMode="auto">
            <a:xfrm>
              <a:off x="3236" y="1040"/>
              <a:ext cx="104" cy="3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Oval 869"/>
            <p:cNvSpPr>
              <a:spLocks noChangeArrowheads="1"/>
            </p:cNvSpPr>
            <p:nvPr/>
          </p:nvSpPr>
          <p:spPr bwMode="auto">
            <a:xfrm>
              <a:off x="3258" y="1345"/>
              <a:ext cx="56" cy="56"/>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870"/>
            <p:cNvSpPr>
              <a:spLocks noChangeArrowheads="1"/>
            </p:cNvSpPr>
            <p:nvPr/>
          </p:nvSpPr>
          <p:spPr bwMode="auto">
            <a:xfrm>
              <a:off x="3258" y="1075"/>
              <a:ext cx="8" cy="3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871"/>
            <p:cNvSpPr>
              <a:spLocks noChangeArrowheads="1"/>
            </p:cNvSpPr>
            <p:nvPr/>
          </p:nvSpPr>
          <p:spPr bwMode="auto">
            <a:xfrm>
              <a:off x="3306" y="1075"/>
              <a:ext cx="8" cy="3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872"/>
            <p:cNvSpPr>
              <a:spLocks noChangeArrowheads="1"/>
            </p:cNvSpPr>
            <p:nvPr/>
          </p:nvSpPr>
          <p:spPr bwMode="auto">
            <a:xfrm>
              <a:off x="3284" y="1388"/>
              <a:ext cx="8" cy="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873"/>
            <p:cNvSpPr>
              <a:spLocks/>
            </p:cNvSpPr>
            <p:nvPr/>
          </p:nvSpPr>
          <p:spPr bwMode="auto">
            <a:xfrm>
              <a:off x="3266" y="1462"/>
              <a:ext cx="44" cy="70"/>
            </a:xfrm>
            <a:custGeom>
              <a:avLst/>
              <a:gdLst>
                <a:gd name="T0" fmla="*/ 5 w 10"/>
                <a:gd name="T1" fmla="*/ 16 h 16"/>
                <a:gd name="T2" fmla="*/ 4 w 10"/>
                <a:gd name="T3" fmla="*/ 16 h 16"/>
                <a:gd name="T4" fmla="*/ 0 w 10"/>
                <a:gd name="T5" fmla="*/ 12 h 16"/>
                <a:gd name="T6" fmla="*/ 1 w 10"/>
                <a:gd name="T7" fmla="*/ 11 h 16"/>
                <a:gd name="T8" fmla="*/ 2 w 10"/>
                <a:gd name="T9" fmla="*/ 11 h 16"/>
                <a:gd name="T10" fmla="*/ 4 w 10"/>
                <a:gd name="T11" fmla="*/ 14 h 16"/>
                <a:gd name="T12" fmla="*/ 7 w 10"/>
                <a:gd name="T13" fmla="*/ 12 h 16"/>
                <a:gd name="T14" fmla="*/ 6 w 10"/>
                <a:gd name="T15" fmla="*/ 8 h 16"/>
                <a:gd name="T16" fmla="*/ 4 w 10"/>
                <a:gd name="T17" fmla="*/ 4 h 16"/>
                <a:gd name="T18" fmla="*/ 4 w 10"/>
                <a:gd name="T19" fmla="*/ 1 h 16"/>
                <a:gd name="T20" fmla="*/ 5 w 10"/>
                <a:gd name="T21" fmla="*/ 0 h 16"/>
                <a:gd name="T22" fmla="*/ 6 w 10"/>
                <a:gd name="T23" fmla="*/ 1 h 16"/>
                <a:gd name="T24" fmla="*/ 6 w 10"/>
                <a:gd name="T25" fmla="*/ 4 h 16"/>
                <a:gd name="T26" fmla="*/ 7 w 10"/>
                <a:gd name="T27" fmla="*/ 6 h 16"/>
                <a:gd name="T28" fmla="*/ 9 w 10"/>
                <a:gd name="T29" fmla="*/ 13 h 16"/>
                <a:gd name="T30" fmla="*/ 5 w 10"/>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5" y="16"/>
                  </a:moveTo>
                  <a:cubicBezTo>
                    <a:pt x="4" y="16"/>
                    <a:pt x="4" y="16"/>
                    <a:pt x="4" y="16"/>
                  </a:cubicBezTo>
                  <a:cubicBezTo>
                    <a:pt x="2" y="16"/>
                    <a:pt x="0" y="14"/>
                    <a:pt x="0" y="12"/>
                  </a:cubicBezTo>
                  <a:cubicBezTo>
                    <a:pt x="0" y="11"/>
                    <a:pt x="0" y="11"/>
                    <a:pt x="1" y="11"/>
                  </a:cubicBezTo>
                  <a:cubicBezTo>
                    <a:pt x="1" y="11"/>
                    <a:pt x="2" y="11"/>
                    <a:pt x="2" y="11"/>
                  </a:cubicBezTo>
                  <a:cubicBezTo>
                    <a:pt x="2" y="13"/>
                    <a:pt x="4" y="14"/>
                    <a:pt x="4" y="14"/>
                  </a:cubicBezTo>
                  <a:cubicBezTo>
                    <a:pt x="6" y="14"/>
                    <a:pt x="7" y="13"/>
                    <a:pt x="7" y="12"/>
                  </a:cubicBezTo>
                  <a:cubicBezTo>
                    <a:pt x="8" y="10"/>
                    <a:pt x="7" y="9"/>
                    <a:pt x="6" y="8"/>
                  </a:cubicBezTo>
                  <a:cubicBezTo>
                    <a:pt x="5" y="7"/>
                    <a:pt x="4" y="6"/>
                    <a:pt x="4" y="4"/>
                  </a:cubicBezTo>
                  <a:cubicBezTo>
                    <a:pt x="4" y="1"/>
                    <a:pt x="4" y="1"/>
                    <a:pt x="4" y="1"/>
                  </a:cubicBezTo>
                  <a:cubicBezTo>
                    <a:pt x="4" y="0"/>
                    <a:pt x="4" y="0"/>
                    <a:pt x="5" y="0"/>
                  </a:cubicBezTo>
                  <a:cubicBezTo>
                    <a:pt x="5" y="0"/>
                    <a:pt x="6" y="0"/>
                    <a:pt x="6" y="1"/>
                  </a:cubicBezTo>
                  <a:cubicBezTo>
                    <a:pt x="6" y="4"/>
                    <a:pt x="6" y="4"/>
                    <a:pt x="6" y="4"/>
                  </a:cubicBezTo>
                  <a:cubicBezTo>
                    <a:pt x="6" y="5"/>
                    <a:pt x="6" y="5"/>
                    <a:pt x="7" y="6"/>
                  </a:cubicBezTo>
                  <a:cubicBezTo>
                    <a:pt x="9" y="8"/>
                    <a:pt x="10" y="10"/>
                    <a:pt x="9" y="13"/>
                  </a:cubicBezTo>
                  <a:cubicBezTo>
                    <a:pt x="9" y="15"/>
                    <a:pt x="7" y="16"/>
                    <a:pt x="5" y="1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874"/>
            <p:cNvSpPr>
              <a:spLocks noChangeArrowheads="1"/>
            </p:cNvSpPr>
            <p:nvPr/>
          </p:nvSpPr>
          <p:spPr bwMode="auto">
            <a:xfrm>
              <a:off x="3266" y="1427"/>
              <a:ext cx="40" cy="39"/>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75"/>
            <p:cNvSpPr>
              <a:spLocks/>
            </p:cNvSpPr>
            <p:nvPr/>
          </p:nvSpPr>
          <p:spPr bwMode="auto">
            <a:xfrm>
              <a:off x="1004" y="1044"/>
              <a:ext cx="313" cy="44"/>
            </a:xfrm>
            <a:custGeom>
              <a:avLst/>
              <a:gdLst>
                <a:gd name="T0" fmla="*/ 0 w 313"/>
                <a:gd name="T1" fmla="*/ 0 h 44"/>
                <a:gd name="T2" fmla="*/ 296 w 313"/>
                <a:gd name="T3" fmla="*/ 0 h 44"/>
                <a:gd name="T4" fmla="*/ 313 w 313"/>
                <a:gd name="T5" fmla="*/ 44 h 44"/>
                <a:gd name="T6" fmla="*/ 0 w 313"/>
                <a:gd name="T7" fmla="*/ 44 h 44"/>
                <a:gd name="T8" fmla="*/ 0 w 313"/>
                <a:gd name="T9" fmla="*/ 0 h 44"/>
              </a:gdLst>
              <a:ahLst/>
              <a:cxnLst>
                <a:cxn ang="0">
                  <a:pos x="T0" y="T1"/>
                </a:cxn>
                <a:cxn ang="0">
                  <a:pos x="T2" y="T3"/>
                </a:cxn>
                <a:cxn ang="0">
                  <a:pos x="T4" y="T5"/>
                </a:cxn>
                <a:cxn ang="0">
                  <a:pos x="T6" y="T7"/>
                </a:cxn>
                <a:cxn ang="0">
                  <a:pos x="T8" y="T9"/>
                </a:cxn>
              </a:cxnLst>
              <a:rect l="0" t="0" r="r" b="b"/>
              <a:pathLst>
                <a:path w="313" h="44">
                  <a:moveTo>
                    <a:pt x="0" y="0"/>
                  </a:moveTo>
                  <a:lnTo>
                    <a:pt x="296" y="0"/>
                  </a:lnTo>
                  <a:lnTo>
                    <a:pt x="313" y="44"/>
                  </a:lnTo>
                  <a:lnTo>
                    <a:pt x="0" y="44"/>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876"/>
            <p:cNvSpPr>
              <a:spLocks noChangeArrowheads="1"/>
            </p:cNvSpPr>
            <p:nvPr/>
          </p:nvSpPr>
          <p:spPr bwMode="auto">
            <a:xfrm>
              <a:off x="890" y="1336"/>
              <a:ext cx="457" cy="3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77"/>
            <p:cNvSpPr>
              <a:spLocks/>
            </p:cNvSpPr>
            <p:nvPr/>
          </p:nvSpPr>
          <p:spPr bwMode="auto">
            <a:xfrm>
              <a:off x="921" y="1088"/>
              <a:ext cx="96" cy="257"/>
            </a:xfrm>
            <a:custGeom>
              <a:avLst/>
              <a:gdLst>
                <a:gd name="T0" fmla="*/ 83 w 96"/>
                <a:gd name="T1" fmla="*/ 0 h 257"/>
                <a:gd name="T2" fmla="*/ 0 w 96"/>
                <a:gd name="T3" fmla="*/ 74 h 257"/>
                <a:gd name="T4" fmla="*/ 0 w 96"/>
                <a:gd name="T5" fmla="*/ 257 h 257"/>
                <a:gd name="T6" fmla="*/ 96 w 96"/>
                <a:gd name="T7" fmla="*/ 257 h 257"/>
                <a:gd name="T8" fmla="*/ 83 w 96"/>
                <a:gd name="T9" fmla="*/ 0 h 257"/>
              </a:gdLst>
              <a:ahLst/>
              <a:cxnLst>
                <a:cxn ang="0">
                  <a:pos x="T0" y="T1"/>
                </a:cxn>
                <a:cxn ang="0">
                  <a:pos x="T2" y="T3"/>
                </a:cxn>
                <a:cxn ang="0">
                  <a:pos x="T4" y="T5"/>
                </a:cxn>
                <a:cxn ang="0">
                  <a:pos x="T6" y="T7"/>
                </a:cxn>
                <a:cxn ang="0">
                  <a:pos x="T8" y="T9"/>
                </a:cxn>
              </a:cxnLst>
              <a:rect l="0" t="0" r="r" b="b"/>
              <a:pathLst>
                <a:path w="96" h="257">
                  <a:moveTo>
                    <a:pt x="83" y="0"/>
                  </a:moveTo>
                  <a:lnTo>
                    <a:pt x="0" y="74"/>
                  </a:lnTo>
                  <a:lnTo>
                    <a:pt x="0" y="257"/>
                  </a:lnTo>
                  <a:lnTo>
                    <a:pt x="96" y="257"/>
                  </a:lnTo>
                  <a:lnTo>
                    <a:pt x="8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78"/>
            <p:cNvSpPr>
              <a:spLocks noEditPoints="1"/>
            </p:cNvSpPr>
            <p:nvPr/>
          </p:nvSpPr>
          <p:spPr bwMode="auto">
            <a:xfrm>
              <a:off x="1004" y="1088"/>
              <a:ext cx="417" cy="283"/>
            </a:xfrm>
            <a:custGeom>
              <a:avLst/>
              <a:gdLst>
                <a:gd name="T0" fmla="*/ 369 w 417"/>
                <a:gd name="T1" fmla="*/ 0 h 283"/>
                <a:gd name="T2" fmla="*/ 0 w 417"/>
                <a:gd name="T3" fmla="*/ 0 h 283"/>
                <a:gd name="T4" fmla="*/ 0 w 417"/>
                <a:gd name="T5" fmla="*/ 283 h 283"/>
                <a:gd name="T6" fmla="*/ 369 w 417"/>
                <a:gd name="T7" fmla="*/ 283 h 283"/>
                <a:gd name="T8" fmla="*/ 417 w 417"/>
                <a:gd name="T9" fmla="*/ 161 h 283"/>
                <a:gd name="T10" fmla="*/ 369 w 417"/>
                <a:gd name="T11" fmla="*/ 0 h 283"/>
                <a:gd name="T12" fmla="*/ 261 w 417"/>
                <a:gd name="T13" fmla="*/ 157 h 283"/>
                <a:gd name="T14" fmla="*/ 200 w 417"/>
                <a:gd name="T15" fmla="*/ 157 h 283"/>
                <a:gd name="T16" fmla="*/ 200 w 417"/>
                <a:gd name="T17" fmla="*/ 22 h 283"/>
                <a:gd name="T18" fmla="*/ 261 w 417"/>
                <a:gd name="T19" fmla="*/ 22 h 283"/>
                <a:gd name="T20" fmla="*/ 261 w 417"/>
                <a:gd name="T21" fmla="*/ 157 h 283"/>
                <a:gd name="T22" fmla="*/ 356 w 417"/>
                <a:gd name="T23" fmla="*/ 235 h 283"/>
                <a:gd name="T24" fmla="*/ 291 w 417"/>
                <a:gd name="T25" fmla="*/ 157 h 283"/>
                <a:gd name="T26" fmla="*/ 291 w 417"/>
                <a:gd name="T27" fmla="*/ 22 h 283"/>
                <a:gd name="T28" fmla="*/ 343 w 417"/>
                <a:gd name="T29" fmla="*/ 22 h 283"/>
                <a:gd name="T30" fmla="*/ 383 w 417"/>
                <a:gd name="T31" fmla="*/ 161 h 283"/>
                <a:gd name="T32" fmla="*/ 356 w 417"/>
                <a:gd name="T33" fmla="*/ 23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283">
                  <a:moveTo>
                    <a:pt x="369" y="0"/>
                  </a:moveTo>
                  <a:lnTo>
                    <a:pt x="0" y="0"/>
                  </a:lnTo>
                  <a:lnTo>
                    <a:pt x="0" y="283"/>
                  </a:lnTo>
                  <a:lnTo>
                    <a:pt x="369" y="283"/>
                  </a:lnTo>
                  <a:lnTo>
                    <a:pt x="417" y="161"/>
                  </a:lnTo>
                  <a:lnTo>
                    <a:pt x="369" y="0"/>
                  </a:lnTo>
                  <a:close/>
                  <a:moveTo>
                    <a:pt x="261" y="157"/>
                  </a:moveTo>
                  <a:lnTo>
                    <a:pt x="200" y="157"/>
                  </a:lnTo>
                  <a:lnTo>
                    <a:pt x="200" y="22"/>
                  </a:lnTo>
                  <a:lnTo>
                    <a:pt x="261" y="22"/>
                  </a:lnTo>
                  <a:lnTo>
                    <a:pt x="261" y="157"/>
                  </a:lnTo>
                  <a:close/>
                  <a:moveTo>
                    <a:pt x="356" y="235"/>
                  </a:moveTo>
                  <a:lnTo>
                    <a:pt x="291" y="157"/>
                  </a:lnTo>
                  <a:lnTo>
                    <a:pt x="291" y="22"/>
                  </a:lnTo>
                  <a:lnTo>
                    <a:pt x="343" y="22"/>
                  </a:lnTo>
                  <a:lnTo>
                    <a:pt x="383" y="161"/>
                  </a:lnTo>
                  <a:lnTo>
                    <a:pt x="356" y="23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79"/>
            <p:cNvSpPr>
              <a:spLocks/>
            </p:cNvSpPr>
            <p:nvPr/>
          </p:nvSpPr>
          <p:spPr bwMode="auto">
            <a:xfrm>
              <a:off x="1021" y="244"/>
              <a:ext cx="83" cy="809"/>
            </a:xfrm>
            <a:custGeom>
              <a:avLst/>
              <a:gdLst>
                <a:gd name="T0" fmla="*/ 17 w 83"/>
                <a:gd name="T1" fmla="*/ 809 h 809"/>
                <a:gd name="T2" fmla="*/ 0 w 83"/>
                <a:gd name="T3" fmla="*/ 805 h 809"/>
                <a:gd name="T4" fmla="*/ 65 w 83"/>
                <a:gd name="T5" fmla="*/ 0 h 809"/>
                <a:gd name="T6" fmla="*/ 83 w 83"/>
                <a:gd name="T7" fmla="*/ 0 h 809"/>
                <a:gd name="T8" fmla="*/ 17 w 83"/>
                <a:gd name="T9" fmla="*/ 809 h 809"/>
              </a:gdLst>
              <a:ahLst/>
              <a:cxnLst>
                <a:cxn ang="0">
                  <a:pos x="T0" y="T1"/>
                </a:cxn>
                <a:cxn ang="0">
                  <a:pos x="T2" y="T3"/>
                </a:cxn>
                <a:cxn ang="0">
                  <a:pos x="T4" y="T5"/>
                </a:cxn>
                <a:cxn ang="0">
                  <a:pos x="T6" y="T7"/>
                </a:cxn>
                <a:cxn ang="0">
                  <a:pos x="T8" y="T9"/>
                </a:cxn>
              </a:cxnLst>
              <a:rect l="0" t="0" r="r" b="b"/>
              <a:pathLst>
                <a:path w="83" h="809">
                  <a:moveTo>
                    <a:pt x="17" y="809"/>
                  </a:moveTo>
                  <a:lnTo>
                    <a:pt x="0" y="805"/>
                  </a:lnTo>
                  <a:lnTo>
                    <a:pt x="65" y="0"/>
                  </a:lnTo>
                  <a:lnTo>
                    <a:pt x="83" y="0"/>
                  </a:lnTo>
                  <a:lnTo>
                    <a:pt x="17"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80"/>
            <p:cNvSpPr>
              <a:spLocks/>
            </p:cNvSpPr>
            <p:nvPr/>
          </p:nvSpPr>
          <p:spPr bwMode="auto">
            <a:xfrm>
              <a:off x="1051" y="244"/>
              <a:ext cx="83" cy="809"/>
            </a:xfrm>
            <a:custGeom>
              <a:avLst/>
              <a:gdLst>
                <a:gd name="T0" fmla="*/ 18 w 83"/>
                <a:gd name="T1" fmla="*/ 809 h 809"/>
                <a:gd name="T2" fmla="*/ 0 w 83"/>
                <a:gd name="T3" fmla="*/ 805 h 809"/>
                <a:gd name="T4" fmla="*/ 66 w 83"/>
                <a:gd name="T5" fmla="*/ 0 h 809"/>
                <a:gd name="T6" fmla="*/ 83 w 83"/>
                <a:gd name="T7" fmla="*/ 0 h 809"/>
                <a:gd name="T8" fmla="*/ 18 w 83"/>
                <a:gd name="T9" fmla="*/ 809 h 809"/>
              </a:gdLst>
              <a:ahLst/>
              <a:cxnLst>
                <a:cxn ang="0">
                  <a:pos x="T0" y="T1"/>
                </a:cxn>
                <a:cxn ang="0">
                  <a:pos x="T2" y="T3"/>
                </a:cxn>
                <a:cxn ang="0">
                  <a:pos x="T4" y="T5"/>
                </a:cxn>
                <a:cxn ang="0">
                  <a:pos x="T6" y="T7"/>
                </a:cxn>
                <a:cxn ang="0">
                  <a:pos x="T8" y="T9"/>
                </a:cxn>
              </a:cxnLst>
              <a:rect l="0" t="0" r="r" b="b"/>
              <a:pathLst>
                <a:path w="83" h="809">
                  <a:moveTo>
                    <a:pt x="18" y="809"/>
                  </a:moveTo>
                  <a:lnTo>
                    <a:pt x="0" y="805"/>
                  </a:lnTo>
                  <a:lnTo>
                    <a:pt x="66" y="0"/>
                  </a:lnTo>
                  <a:lnTo>
                    <a:pt x="83" y="0"/>
                  </a:lnTo>
                  <a:lnTo>
                    <a:pt x="18"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81"/>
            <p:cNvSpPr>
              <a:spLocks/>
            </p:cNvSpPr>
            <p:nvPr/>
          </p:nvSpPr>
          <p:spPr bwMode="auto">
            <a:xfrm>
              <a:off x="1204" y="244"/>
              <a:ext cx="82" cy="809"/>
            </a:xfrm>
            <a:custGeom>
              <a:avLst/>
              <a:gdLst>
                <a:gd name="T0" fmla="*/ 65 w 82"/>
                <a:gd name="T1" fmla="*/ 809 h 809"/>
                <a:gd name="T2" fmla="*/ 0 w 82"/>
                <a:gd name="T3" fmla="*/ 0 h 809"/>
                <a:gd name="T4" fmla="*/ 17 w 82"/>
                <a:gd name="T5" fmla="*/ 0 h 809"/>
                <a:gd name="T6" fmla="*/ 82 w 82"/>
                <a:gd name="T7" fmla="*/ 805 h 809"/>
                <a:gd name="T8" fmla="*/ 65 w 82"/>
                <a:gd name="T9" fmla="*/ 809 h 809"/>
              </a:gdLst>
              <a:ahLst/>
              <a:cxnLst>
                <a:cxn ang="0">
                  <a:pos x="T0" y="T1"/>
                </a:cxn>
                <a:cxn ang="0">
                  <a:pos x="T2" y="T3"/>
                </a:cxn>
                <a:cxn ang="0">
                  <a:pos x="T4" y="T5"/>
                </a:cxn>
                <a:cxn ang="0">
                  <a:pos x="T6" y="T7"/>
                </a:cxn>
                <a:cxn ang="0">
                  <a:pos x="T8" y="T9"/>
                </a:cxn>
              </a:cxnLst>
              <a:rect l="0" t="0" r="r" b="b"/>
              <a:pathLst>
                <a:path w="82" h="809">
                  <a:moveTo>
                    <a:pt x="65" y="809"/>
                  </a:moveTo>
                  <a:lnTo>
                    <a:pt x="0" y="0"/>
                  </a:lnTo>
                  <a:lnTo>
                    <a:pt x="17" y="0"/>
                  </a:lnTo>
                  <a:lnTo>
                    <a:pt x="82" y="805"/>
                  </a:lnTo>
                  <a:lnTo>
                    <a:pt x="65"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82"/>
            <p:cNvSpPr>
              <a:spLocks/>
            </p:cNvSpPr>
            <p:nvPr/>
          </p:nvSpPr>
          <p:spPr bwMode="auto">
            <a:xfrm>
              <a:off x="1173" y="244"/>
              <a:ext cx="83" cy="809"/>
            </a:xfrm>
            <a:custGeom>
              <a:avLst/>
              <a:gdLst>
                <a:gd name="T0" fmla="*/ 66 w 83"/>
                <a:gd name="T1" fmla="*/ 809 h 809"/>
                <a:gd name="T2" fmla="*/ 0 w 83"/>
                <a:gd name="T3" fmla="*/ 0 h 809"/>
                <a:gd name="T4" fmla="*/ 18 w 83"/>
                <a:gd name="T5" fmla="*/ 0 h 809"/>
                <a:gd name="T6" fmla="*/ 83 w 83"/>
                <a:gd name="T7" fmla="*/ 805 h 809"/>
                <a:gd name="T8" fmla="*/ 66 w 83"/>
                <a:gd name="T9" fmla="*/ 809 h 809"/>
              </a:gdLst>
              <a:ahLst/>
              <a:cxnLst>
                <a:cxn ang="0">
                  <a:pos x="T0" y="T1"/>
                </a:cxn>
                <a:cxn ang="0">
                  <a:pos x="T2" y="T3"/>
                </a:cxn>
                <a:cxn ang="0">
                  <a:pos x="T4" y="T5"/>
                </a:cxn>
                <a:cxn ang="0">
                  <a:pos x="T6" y="T7"/>
                </a:cxn>
                <a:cxn ang="0">
                  <a:pos x="T8" y="T9"/>
                </a:cxn>
              </a:cxnLst>
              <a:rect l="0" t="0" r="r" b="b"/>
              <a:pathLst>
                <a:path w="83" h="809">
                  <a:moveTo>
                    <a:pt x="66" y="809"/>
                  </a:moveTo>
                  <a:lnTo>
                    <a:pt x="0" y="0"/>
                  </a:lnTo>
                  <a:lnTo>
                    <a:pt x="18" y="0"/>
                  </a:lnTo>
                  <a:lnTo>
                    <a:pt x="83" y="805"/>
                  </a:lnTo>
                  <a:lnTo>
                    <a:pt x="66" y="80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883"/>
            <p:cNvSpPr>
              <a:spLocks noChangeArrowheads="1"/>
            </p:cNvSpPr>
            <p:nvPr/>
          </p:nvSpPr>
          <p:spPr bwMode="auto">
            <a:xfrm>
              <a:off x="1091" y="244"/>
              <a:ext cx="126"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884"/>
            <p:cNvSpPr>
              <a:spLocks noChangeArrowheads="1"/>
            </p:cNvSpPr>
            <p:nvPr/>
          </p:nvSpPr>
          <p:spPr bwMode="auto">
            <a:xfrm>
              <a:off x="1108" y="200"/>
              <a:ext cx="96" cy="4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85"/>
            <p:cNvSpPr>
              <a:spLocks noChangeArrowheads="1"/>
            </p:cNvSpPr>
            <p:nvPr/>
          </p:nvSpPr>
          <p:spPr bwMode="auto">
            <a:xfrm>
              <a:off x="1073" y="561"/>
              <a:ext cx="161"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886"/>
            <p:cNvSpPr>
              <a:spLocks noChangeArrowheads="1"/>
            </p:cNvSpPr>
            <p:nvPr/>
          </p:nvSpPr>
          <p:spPr bwMode="auto">
            <a:xfrm>
              <a:off x="1047" y="805"/>
              <a:ext cx="209"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7"/>
            <p:cNvSpPr>
              <a:spLocks/>
            </p:cNvSpPr>
            <p:nvPr/>
          </p:nvSpPr>
          <p:spPr bwMode="auto">
            <a:xfrm>
              <a:off x="1091" y="331"/>
              <a:ext cx="148" cy="243"/>
            </a:xfrm>
            <a:custGeom>
              <a:avLst/>
              <a:gdLst>
                <a:gd name="T0" fmla="*/ 139 w 148"/>
                <a:gd name="T1" fmla="*/ 243 h 243"/>
                <a:gd name="T2" fmla="*/ 0 w 148"/>
                <a:gd name="T3" fmla="*/ 4 h 243"/>
                <a:gd name="T4" fmla="*/ 4 w 148"/>
                <a:gd name="T5" fmla="*/ 0 h 243"/>
                <a:gd name="T6" fmla="*/ 148 w 148"/>
                <a:gd name="T7" fmla="*/ 239 h 243"/>
                <a:gd name="T8" fmla="*/ 139 w 148"/>
                <a:gd name="T9" fmla="*/ 243 h 243"/>
              </a:gdLst>
              <a:ahLst/>
              <a:cxnLst>
                <a:cxn ang="0">
                  <a:pos x="T0" y="T1"/>
                </a:cxn>
                <a:cxn ang="0">
                  <a:pos x="T2" y="T3"/>
                </a:cxn>
                <a:cxn ang="0">
                  <a:pos x="T4" y="T5"/>
                </a:cxn>
                <a:cxn ang="0">
                  <a:pos x="T6" y="T7"/>
                </a:cxn>
                <a:cxn ang="0">
                  <a:pos x="T8" y="T9"/>
                </a:cxn>
              </a:cxnLst>
              <a:rect l="0" t="0" r="r" b="b"/>
              <a:pathLst>
                <a:path w="148" h="243">
                  <a:moveTo>
                    <a:pt x="139" y="243"/>
                  </a:moveTo>
                  <a:lnTo>
                    <a:pt x="0" y="4"/>
                  </a:lnTo>
                  <a:lnTo>
                    <a:pt x="4" y="0"/>
                  </a:lnTo>
                  <a:lnTo>
                    <a:pt x="148" y="239"/>
                  </a:lnTo>
                  <a:lnTo>
                    <a:pt x="139" y="24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88"/>
            <p:cNvSpPr>
              <a:spLocks/>
            </p:cNvSpPr>
            <p:nvPr/>
          </p:nvSpPr>
          <p:spPr bwMode="auto">
            <a:xfrm>
              <a:off x="1069" y="331"/>
              <a:ext cx="148" cy="243"/>
            </a:xfrm>
            <a:custGeom>
              <a:avLst/>
              <a:gdLst>
                <a:gd name="T0" fmla="*/ 9 w 148"/>
                <a:gd name="T1" fmla="*/ 243 h 243"/>
                <a:gd name="T2" fmla="*/ 0 w 148"/>
                <a:gd name="T3" fmla="*/ 239 h 243"/>
                <a:gd name="T4" fmla="*/ 143 w 148"/>
                <a:gd name="T5" fmla="*/ 0 h 243"/>
                <a:gd name="T6" fmla="*/ 148 w 148"/>
                <a:gd name="T7" fmla="*/ 4 h 243"/>
                <a:gd name="T8" fmla="*/ 9 w 148"/>
                <a:gd name="T9" fmla="*/ 243 h 243"/>
              </a:gdLst>
              <a:ahLst/>
              <a:cxnLst>
                <a:cxn ang="0">
                  <a:pos x="T0" y="T1"/>
                </a:cxn>
                <a:cxn ang="0">
                  <a:pos x="T2" y="T3"/>
                </a:cxn>
                <a:cxn ang="0">
                  <a:pos x="T4" y="T5"/>
                </a:cxn>
                <a:cxn ang="0">
                  <a:pos x="T6" y="T7"/>
                </a:cxn>
                <a:cxn ang="0">
                  <a:pos x="T8" y="T9"/>
                </a:cxn>
              </a:cxnLst>
              <a:rect l="0" t="0" r="r" b="b"/>
              <a:pathLst>
                <a:path w="148" h="243">
                  <a:moveTo>
                    <a:pt x="9" y="243"/>
                  </a:moveTo>
                  <a:lnTo>
                    <a:pt x="0" y="239"/>
                  </a:lnTo>
                  <a:lnTo>
                    <a:pt x="143" y="0"/>
                  </a:lnTo>
                  <a:lnTo>
                    <a:pt x="148" y="4"/>
                  </a:lnTo>
                  <a:lnTo>
                    <a:pt x="9" y="24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9"/>
            <p:cNvSpPr>
              <a:spLocks/>
            </p:cNvSpPr>
            <p:nvPr/>
          </p:nvSpPr>
          <p:spPr bwMode="auto">
            <a:xfrm>
              <a:off x="1069" y="570"/>
              <a:ext cx="191" cy="244"/>
            </a:xfrm>
            <a:custGeom>
              <a:avLst/>
              <a:gdLst>
                <a:gd name="T0" fmla="*/ 183 w 191"/>
                <a:gd name="T1" fmla="*/ 244 h 244"/>
                <a:gd name="T2" fmla="*/ 0 w 191"/>
                <a:gd name="T3" fmla="*/ 4 h 244"/>
                <a:gd name="T4" fmla="*/ 9 w 191"/>
                <a:gd name="T5" fmla="*/ 0 h 244"/>
                <a:gd name="T6" fmla="*/ 191 w 191"/>
                <a:gd name="T7" fmla="*/ 239 h 244"/>
                <a:gd name="T8" fmla="*/ 183 w 191"/>
                <a:gd name="T9" fmla="*/ 244 h 244"/>
              </a:gdLst>
              <a:ahLst/>
              <a:cxnLst>
                <a:cxn ang="0">
                  <a:pos x="T0" y="T1"/>
                </a:cxn>
                <a:cxn ang="0">
                  <a:pos x="T2" y="T3"/>
                </a:cxn>
                <a:cxn ang="0">
                  <a:pos x="T4" y="T5"/>
                </a:cxn>
                <a:cxn ang="0">
                  <a:pos x="T6" y="T7"/>
                </a:cxn>
                <a:cxn ang="0">
                  <a:pos x="T8" y="T9"/>
                </a:cxn>
              </a:cxnLst>
              <a:rect l="0" t="0" r="r" b="b"/>
              <a:pathLst>
                <a:path w="191" h="244">
                  <a:moveTo>
                    <a:pt x="183" y="244"/>
                  </a:moveTo>
                  <a:lnTo>
                    <a:pt x="0" y="4"/>
                  </a:lnTo>
                  <a:lnTo>
                    <a:pt x="9" y="0"/>
                  </a:lnTo>
                  <a:lnTo>
                    <a:pt x="191" y="239"/>
                  </a:lnTo>
                  <a:lnTo>
                    <a:pt x="183"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90"/>
            <p:cNvSpPr>
              <a:spLocks/>
            </p:cNvSpPr>
            <p:nvPr/>
          </p:nvSpPr>
          <p:spPr bwMode="auto">
            <a:xfrm>
              <a:off x="1047" y="809"/>
              <a:ext cx="235" cy="244"/>
            </a:xfrm>
            <a:custGeom>
              <a:avLst/>
              <a:gdLst>
                <a:gd name="T0" fmla="*/ 226 w 235"/>
                <a:gd name="T1" fmla="*/ 244 h 244"/>
                <a:gd name="T2" fmla="*/ 0 w 235"/>
                <a:gd name="T3" fmla="*/ 9 h 244"/>
                <a:gd name="T4" fmla="*/ 4 w 235"/>
                <a:gd name="T5" fmla="*/ 0 h 244"/>
                <a:gd name="T6" fmla="*/ 235 w 235"/>
                <a:gd name="T7" fmla="*/ 240 h 244"/>
                <a:gd name="T8" fmla="*/ 226 w 235"/>
                <a:gd name="T9" fmla="*/ 244 h 244"/>
              </a:gdLst>
              <a:ahLst/>
              <a:cxnLst>
                <a:cxn ang="0">
                  <a:pos x="T0" y="T1"/>
                </a:cxn>
                <a:cxn ang="0">
                  <a:pos x="T2" y="T3"/>
                </a:cxn>
                <a:cxn ang="0">
                  <a:pos x="T4" y="T5"/>
                </a:cxn>
                <a:cxn ang="0">
                  <a:pos x="T6" y="T7"/>
                </a:cxn>
                <a:cxn ang="0">
                  <a:pos x="T8" y="T9"/>
                </a:cxn>
              </a:cxnLst>
              <a:rect l="0" t="0" r="r" b="b"/>
              <a:pathLst>
                <a:path w="235" h="244">
                  <a:moveTo>
                    <a:pt x="226" y="244"/>
                  </a:moveTo>
                  <a:lnTo>
                    <a:pt x="0" y="9"/>
                  </a:lnTo>
                  <a:lnTo>
                    <a:pt x="4" y="0"/>
                  </a:lnTo>
                  <a:lnTo>
                    <a:pt x="235" y="240"/>
                  </a:lnTo>
                  <a:lnTo>
                    <a:pt x="226"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91"/>
            <p:cNvSpPr>
              <a:spLocks/>
            </p:cNvSpPr>
            <p:nvPr/>
          </p:nvSpPr>
          <p:spPr bwMode="auto">
            <a:xfrm>
              <a:off x="1025" y="809"/>
              <a:ext cx="235" cy="244"/>
            </a:xfrm>
            <a:custGeom>
              <a:avLst/>
              <a:gdLst>
                <a:gd name="T0" fmla="*/ 9 w 235"/>
                <a:gd name="T1" fmla="*/ 244 h 244"/>
                <a:gd name="T2" fmla="*/ 0 w 235"/>
                <a:gd name="T3" fmla="*/ 240 h 244"/>
                <a:gd name="T4" fmla="*/ 227 w 235"/>
                <a:gd name="T5" fmla="*/ 0 h 244"/>
                <a:gd name="T6" fmla="*/ 235 w 235"/>
                <a:gd name="T7" fmla="*/ 5 h 244"/>
                <a:gd name="T8" fmla="*/ 9 w 235"/>
                <a:gd name="T9" fmla="*/ 244 h 244"/>
              </a:gdLst>
              <a:ahLst/>
              <a:cxnLst>
                <a:cxn ang="0">
                  <a:pos x="T0" y="T1"/>
                </a:cxn>
                <a:cxn ang="0">
                  <a:pos x="T2" y="T3"/>
                </a:cxn>
                <a:cxn ang="0">
                  <a:pos x="T4" y="T5"/>
                </a:cxn>
                <a:cxn ang="0">
                  <a:pos x="T6" y="T7"/>
                </a:cxn>
                <a:cxn ang="0">
                  <a:pos x="T8" y="T9"/>
                </a:cxn>
              </a:cxnLst>
              <a:rect l="0" t="0" r="r" b="b"/>
              <a:pathLst>
                <a:path w="235" h="244">
                  <a:moveTo>
                    <a:pt x="9" y="244"/>
                  </a:moveTo>
                  <a:lnTo>
                    <a:pt x="0" y="240"/>
                  </a:lnTo>
                  <a:lnTo>
                    <a:pt x="227" y="0"/>
                  </a:lnTo>
                  <a:lnTo>
                    <a:pt x="235" y="5"/>
                  </a:lnTo>
                  <a:lnTo>
                    <a:pt x="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92"/>
            <p:cNvSpPr>
              <a:spLocks/>
            </p:cNvSpPr>
            <p:nvPr/>
          </p:nvSpPr>
          <p:spPr bwMode="auto">
            <a:xfrm>
              <a:off x="1047" y="570"/>
              <a:ext cx="192" cy="244"/>
            </a:xfrm>
            <a:custGeom>
              <a:avLst/>
              <a:gdLst>
                <a:gd name="T0" fmla="*/ 4 w 192"/>
                <a:gd name="T1" fmla="*/ 244 h 244"/>
                <a:gd name="T2" fmla="*/ 0 w 192"/>
                <a:gd name="T3" fmla="*/ 239 h 244"/>
                <a:gd name="T4" fmla="*/ 183 w 192"/>
                <a:gd name="T5" fmla="*/ 0 h 244"/>
                <a:gd name="T6" fmla="*/ 192 w 192"/>
                <a:gd name="T7" fmla="*/ 4 h 244"/>
                <a:gd name="T8" fmla="*/ 4 w 192"/>
                <a:gd name="T9" fmla="*/ 244 h 244"/>
              </a:gdLst>
              <a:ahLst/>
              <a:cxnLst>
                <a:cxn ang="0">
                  <a:pos x="T0" y="T1"/>
                </a:cxn>
                <a:cxn ang="0">
                  <a:pos x="T2" y="T3"/>
                </a:cxn>
                <a:cxn ang="0">
                  <a:pos x="T4" y="T5"/>
                </a:cxn>
                <a:cxn ang="0">
                  <a:pos x="T6" y="T7"/>
                </a:cxn>
                <a:cxn ang="0">
                  <a:pos x="T8" y="T9"/>
                </a:cxn>
              </a:cxnLst>
              <a:rect l="0" t="0" r="r" b="b"/>
              <a:pathLst>
                <a:path w="192" h="244">
                  <a:moveTo>
                    <a:pt x="4" y="244"/>
                  </a:moveTo>
                  <a:lnTo>
                    <a:pt x="0" y="239"/>
                  </a:lnTo>
                  <a:lnTo>
                    <a:pt x="183" y="0"/>
                  </a:lnTo>
                  <a:lnTo>
                    <a:pt x="192" y="4"/>
                  </a:lnTo>
                  <a:lnTo>
                    <a:pt x="4"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893"/>
            <p:cNvSpPr>
              <a:spLocks noChangeArrowheads="1"/>
            </p:cNvSpPr>
            <p:nvPr/>
          </p:nvSpPr>
          <p:spPr bwMode="auto">
            <a:xfrm>
              <a:off x="1121" y="313"/>
              <a:ext cx="9" cy="74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894"/>
            <p:cNvSpPr>
              <a:spLocks noChangeArrowheads="1"/>
            </p:cNvSpPr>
            <p:nvPr/>
          </p:nvSpPr>
          <p:spPr bwMode="auto">
            <a:xfrm>
              <a:off x="1178" y="313"/>
              <a:ext cx="8" cy="74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Oval 895"/>
            <p:cNvSpPr>
              <a:spLocks noChangeArrowheads="1"/>
            </p:cNvSpPr>
            <p:nvPr/>
          </p:nvSpPr>
          <p:spPr bwMode="auto">
            <a:xfrm>
              <a:off x="1117" y="148"/>
              <a:ext cx="74" cy="74"/>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96"/>
            <p:cNvSpPr>
              <a:spLocks noEditPoints="1"/>
            </p:cNvSpPr>
            <p:nvPr/>
          </p:nvSpPr>
          <p:spPr bwMode="auto">
            <a:xfrm>
              <a:off x="1291" y="997"/>
              <a:ext cx="104" cy="100"/>
            </a:xfrm>
            <a:custGeom>
              <a:avLst/>
              <a:gdLst>
                <a:gd name="T0" fmla="*/ 12 w 24"/>
                <a:gd name="T1" fmla="*/ 23 h 23"/>
                <a:gd name="T2" fmla="*/ 0 w 24"/>
                <a:gd name="T3" fmla="*/ 12 h 23"/>
                <a:gd name="T4" fmla="*/ 12 w 24"/>
                <a:gd name="T5" fmla="*/ 0 h 23"/>
                <a:gd name="T6" fmla="*/ 24 w 24"/>
                <a:gd name="T7" fmla="*/ 12 h 23"/>
                <a:gd name="T8" fmla="*/ 12 w 24"/>
                <a:gd name="T9" fmla="*/ 23 h 23"/>
                <a:gd name="T10" fmla="*/ 12 w 24"/>
                <a:gd name="T11" fmla="*/ 4 h 23"/>
                <a:gd name="T12" fmla="*/ 4 w 24"/>
                <a:gd name="T13" fmla="*/ 12 h 23"/>
                <a:gd name="T14" fmla="*/ 12 w 24"/>
                <a:gd name="T15" fmla="*/ 19 h 23"/>
                <a:gd name="T16" fmla="*/ 20 w 24"/>
                <a:gd name="T17" fmla="*/ 12 h 23"/>
                <a:gd name="T18" fmla="*/ 12 w 24"/>
                <a:gd name="T1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6" y="23"/>
                    <a:pt x="0" y="18"/>
                    <a:pt x="0" y="12"/>
                  </a:cubicBezTo>
                  <a:cubicBezTo>
                    <a:pt x="0" y="5"/>
                    <a:pt x="6" y="0"/>
                    <a:pt x="12" y="0"/>
                  </a:cubicBezTo>
                  <a:cubicBezTo>
                    <a:pt x="19" y="0"/>
                    <a:pt x="24" y="5"/>
                    <a:pt x="24" y="12"/>
                  </a:cubicBezTo>
                  <a:cubicBezTo>
                    <a:pt x="24" y="18"/>
                    <a:pt x="19" y="23"/>
                    <a:pt x="12" y="23"/>
                  </a:cubicBezTo>
                  <a:close/>
                  <a:moveTo>
                    <a:pt x="12" y="4"/>
                  </a:moveTo>
                  <a:cubicBezTo>
                    <a:pt x="8" y="4"/>
                    <a:pt x="4" y="7"/>
                    <a:pt x="4" y="12"/>
                  </a:cubicBezTo>
                  <a:cubicBezTo>
                    <a:pt x="4" y="16"/>
                    <a:pt x="8" y="19"/>
                    <a:pt x="12" y="19"/>
                  </a:cubicBezTo>
                  <a:cubicBezTo>
                    <a:pt x="16" y="19"/>
                    <a:pt x="20" y="16"/>
                    <a:pt x="20" y="12"/>
                  </a:cubicBezTo>
                  <a:cubicBezTo>
                    <a:pt x="20" y="7"/>
                    <a:pt x="16" y="4"/>
                    <a:pt x="12"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97"/>
            <p:cNvSpPr>
              <a:spLocks/>
            </p:cNvSpPr>
            <p:nvPr/>
          </p:nvSpPr>
          <p:spPr bwMode="auto">
            <a:xfrm>
              <a:off x="1186" y="287"/>
              <a:ext cx="362" cy="579"/>
            </a:xfrm>
            <a:custGeom>
              <a:avLst/>
              <a:gdLst>
                <a:gd name="T0" fmla="*/ 353 w 362"/>
                <a:gd name="T1" fmla="*/ 579 h 579"/>
                <a:gd name="T2" fmla="*/ 0 w 362"/>
                <a:gd name="T3" fmla="*/ 5 h 579"/>
                <a:gd name="T4" fmla="*/ 9 w 362"/>
                <a:gd name="T5" fmla="*/ 0 h 579"/>
                <a:gd name="T6" fmla="*/ 362 w 362"/>
                <a:gd name="T7" fmla="*/ 575 h 579"/>
                <a:gd name="T8" fmla="*/ 353 w 362"/>
                <a:gd name="T9" fmla="*/ 579 h 579"/>
              </a:gdLst>
              <a:ahLst/>
              <a:cxnLst>
                <a:cxn ang="0">
                  <a:pos x="T0" y="T1"/>
                </a:cxn>
                <a:cxn ang="0">
                  <a:pos x="T2" y="T3"/>
                </a:cxn>
                <a:cxn ang="0">
                  <a:pos x="T4" y="T5"/>
                </a:cxn>
                <a:cxn ang="0">
                  <a:pos x="T6" y="T7"/>
                </a:cxn>
                <a:cxn ang="0">
                  <a:pos x="T8" y="T9"/>
                </a:cxn>
              </a:cxnLst>
              <a:rect l="0" t="0" r="r" b="b"/>
              <a:pathLst>
                <a:path w="362" h="579">
                  <a:moveTo>
                    <a:pt x="353" y="579"/>
                  </a:moveTo>
                  <a:lnTo>
                    <a:pt x="0" y="5"/>
                  </a:lnTo>
                  <a:lnTo>
                    <a:pt x="9" y="0"/>
                  </a:lnTo>
                  <a:lnTo>
                    <a:pt x="362" y="575"/>
                  </a:lnTo>
                  <a:lnTo>
                    <a:pt x="353" y="57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898"/>
            <p:cNvSpPr>
              <a:spLocks/>
            </p:cNvSpPr>
            <p:nvPr/>
          </p:nvSpPr>
          <p:spPr bwMode="auto">
            <a:xfrm>
              <a:off x="1165" y="144"/>
              <a:ext cx="2088" cy="722"/>
            </a:xfrm>
            <a:custGeom>
              <a:avLst/>
              <a:gdLst>
                <a:gd name="T0" fmla="*/ 2084 w 2088"/>
                <a:gd name="T1" fmla="*/ 722 h 722"/>
                <a:gd name="T2" fmla="*/ 0 w 2088"/>
                <a:gd name="T3" fmla="*/ 8 h 722"/>
                <a:gd name="T4" fmla="*/ 0 w 2088"/>
                <a:gd name="T5" fmla="*/ 0 h 722"/>
                <a:gd name="T6" fmla="*/ 2088 w 2088"/>
                <a:gd name="T7" fmla="*/ 713 h 722"/>
                <a:gd name="T8" fmla="*/ 2084 w 2088"/>
                <a:gd name="T9" fmla="*/ 722 h 722"/>
              </a:gdLst>
              <a:ahLst/>
              <a:cxnLst>
                <a:cxn ang="0">
                  <a:pos x="T0" y="T1"/>
                </a:cxn>
                <a:cxn ang="0">
                  <a:pos x="T2" y="T3"/>
                </a:cxn>
                <a:cxn ang="0">
                  <a:pos x="T4" y="T5"/>
                </a:cxn>
                <a:cxn ang="0">
                  <a:pos x="T6" y="T7"/>
                </a:cxn>
                <a:cxn ang="0">
                  <a:pos x="T8" y="T9"/>
                </a:cxn>
              </a:cxnLst>
              <a:rect l="0" t="0" r="r" b="b"/>
              <a:pathLst>
                <a:path w="2088" h="722">
                  <a:moveTo>
                    <a:pt x="2084" y="722"/>
                  </a:moveTo>
                  <a:lnTo>
                    <a:pt x="0" y="8"/>
                  </a:lnTo>
                  <a:lnTo>
                    <a:pt x="0" y="0"/>
                  </a:lnTo>
                  <a:lnTo>
                    <a:pt x="2088" y="713"/>
                  </a:lnTo>
                  <a:lnTo>
                    <a:pt x="2084" y="72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899"/>
            <p:cNvSpPr>
              <a:spLocks/>
            </p:cNvSpPr>
            <p:nvPr/>
          </p:nvSpPr>
          <p:spPr bwMode="auto">
            <a:xfrm>
              <a:off x="1160" y="148"/>
              <a:ext cx="853" cy="718"/>
            </a:xfrm>
            <a:custGeom>
              <a:avLst/>
              <a:gdLst>
                <a:gd name="T0" fmla="*/ 844 w 853"/>
                <a:gd name="T1" fmla="*/ 718 h 718"/>
                <a:gd name="T2" fmla="*/ 0 w 853"/>
                <a:gd name="T3" fmla="*/ 4 h 718"/>
                <a:gd name="T4" fmla="*/ 9 w 853"/>
                <a:gd name="T5" fmla="*/ 0 h 718"/>
                <a:gd name="T6" fmla="*/ 853 w 853"/>
                <a:gd name="T7" fmla="*/ 714 h 718"/>
                <a:gd name="T8" fmla="*/ 844 w 853"/>
                <a:gd name="T9" fmla="*/ 718 h 718"/>
              </a:gdLst>
              <a:ahLst/>
              <a:cxnLst>
                <a:cxn ang="0">
                  <a:pos x="T0" y="T1"/>
                </a:cxn>
                <a:cxn ang="0">
                  <a:pos x="T2" y="T3"/>
                </a:cxn>
                <a:cxn ang="0">
                  <a:pos x="T4" y="T5"/>
                </a:cxn>
                <a:cxn ang="0">
                  <a:pos x="T6" y="T7"/>
                </a:cxn>
                <a:cxn ang="0">
                  <a:pos x="T8" y="T9"/>
                </a:cxn>
              </a:cxnLst>
              <a:rect l="0" t="0" r="r" b="b"/>
              <a:pathLst>
                <a:path w="853" h="718">
                  <a:moveTo>
                    <a:pt x="844" y="718"/>
                  </a:moveTo>
                  <a:lnTo>
                    <a:pt x="0" y="4"/>
                  </a:lnTo>
                  <a:lnTo>
                    <a:pt x="9" y="0"/>
                  </a:lnTo>
                  <a:lnTo>
                    <a:pt x="853" y="714"/>
                  </a:lnTo>
                  <a:lnTo>
                    <a:pt x="844" y="71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900"/>
            <p:cNvSpPr>
              <a:spLocks noChangeArrowheads="1"/>
            </p:cNvSpPr>
            <p:nvPr/>
          </p:nvSpPr>
          <p:spPr bwMode="auto">
            <a:xfrm>
              <a:off x="351" y="1044"/>
              <a:ext cx="661" cy="4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901"/>
            <p:cNvSpPr>
              <a:spLocks noChangeArrowheads="1"/>
            </p:cNvSpPr>
            <p:nvPr/>
          </p:nvSpPr>
          <p:spPr bwMode="auto">
            <a:xfrm>
              <a:off x="421"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902"/>
            <p:cNvSpPr>
              <a:spLocks noChangeArrowheads="1"/>
            </p:cNvSpPr>
            <p:nvPr/>
          </p:nvSpPr>
          <p:spPr bwMode="auto">
            <a:xfrm>
              <a:off x="486"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903"/>
            <p:cNvSpPr>
              <a:spLocks noChangeArrowheads="1"/>
            </p:cNvSpPr>
            <p:nvPr/>
          </p:nvSpPr>
          <p:spPr bwMode="auto">
            <a:xfrm>
              <a:off x="551" y="953"/>
              <a:ext cx="57"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904"/>
            <p:cNvSpPr>
              <a:spLocks noChangeArrowheads="1"/>
            </p:cNvSpPr>
            <p:nvPr/>
          </p:nvSpPr>
          <p:spPr bwMode="auto">
            <a:xfrm>
              <a:off x="616" y="953"/>
              <a:ext cx="57"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905"/>
            <p:cNvSpPr>
              <a:spLocks noChangeArrowheads="1"/>
            </p:cNvSpPr>
            <p:nvPr/>
          </p:nvSpPr>
          <p:spPr bwMode="auto">
            <a:xfrm>
              <a:off x="682" y="953"/>
              <a:ext cx="56" cy="25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06"/>
            <p:cNvSpPr>
              <a:spLocks/>
            </p:cNvSpPr>
            <p:nvPr/>
          </p:nvSpPr>
          <p:spPr bwMode="auto">
            <a:xfrm>
              <a:off x="320" y="940"/>
              <a:ext cx="723" cy="70"/>
            </a:xfrm>
            <a:custGeom>
              <a:avLst/>
              <a:gdLst>
                <a:gd name="T0" fmla="*/ 164 w 166"/>
                <a:gd name="T1" fmla="*/ 16 h 16"/>
                <a:gd name="T2" fmla="*/ 9 w 166"/>
                <a:gd name="T3" fmla="*/ 16 h 16"/>
                <a:gd name="T4" fmla="*/ 0 w 166"/>
                <a:gd name="T5" fmla="*/ 8 h 16"/>
                <a:gd name="T6" fmla="*/ 9 w 166"/>
                <a:gd name="T7" fmla="*/ 0 h 16"/>
                <a:gd name="T8" fmla="*/ 166 w 166"/>
                <a:gd name="T9" fmla="*/ 0 h 16"/>
                <a:gd name="T10" fmla="*/ 166 w 166"/>
                <a:gd name="T11" fmla="*/ 2 h 16"/>
                <a:gd name="T12" fmla="*/ 9 w 166"/>
                <a:gd name="T13" fmla="*/ 2 h 16"/>
                <a:gd name="T14" fmla="*/ 2 w 166"/>
                <a:gd name="T15" fmla="*/ 8 h 16"/>
                <a:gd name="T16" fmla="*/ 9 w 166"/>
                <a:gd name="T17" fmla="*/ 14 h 16"/>
                <a:gd name="T18" fmla="*/ 164 w 166"/>
                <a:gd name="T19" fmla="*/ 14 h 16"/>
                <a:gd name="T20" fmla="*/ 164 w 16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6">
                  <a:moveTo>
                    <a:pt x="164" y="16"/>
                  </a:moveTo>
                  <a:cubicBezTo>
                    <a:pt x="9" y="16"/>
                    <a:pt x="9" y="16"/>
                    <a:pt x="9" y="16"/>
                  </a:cubicBezTo>
                  <a:cubicBezTo>
                    <a:pt x="3" y="16"/>
                    <a:pt x="0" y="12"/>
                    <a:pt x="0" y="8"/>
                  </a:cubicBezTo>
                  <a:cubicBezTo>
                    <a:pt x="0" y="4"/>
                    <a:pt x="3" y="0"/>
                    <a:pt x="9" y="0"/>
                  </a:cubicBezTo>
                  <a:cubicBezTo>
                    <a:pt x="166" y="0"/>
                    <a:pt x="166" y="0"/>
                    <a:pt x="166" y="0"/>
                  </a:cubicBezTo>
                  <a:cubicBezTo>
                    <a:pt x="166" y="2"/>
                    <a:pt x="166" y="2"/>
                    <a:pt x="166" y="2"/>
                  </a:cubicBezTo>
                  <a:cubicBezTo>
                    <a:pt x="9" y="2"/>
                    <a:pt x="9" y="2"/>
                    <a:pt x="9" y="2"/>
                  </a:cubicBezTo>
                  <a:cubicBezTo>
                    <a:pt x="4" y="2"/>
                    <a:pt x="2" y="5"/>
                    <a:pt x="2" y="8"/>
                  </a:cubicBezTo>
                  <a:cubicBezTo>
                    <a:pt x="2" y="11"/>
                    <a:pt x="4" y="14"/>
                    <a:pt x="9" y="14"/>
                  </a:cubicBezTo>
                  <a:cubicBezTo>
                    <a:pt x="164" y="14"/>
                    <a:pt x="164" y="14"/>
                    <a:pt x="164" y="14"/>
                  </a:cubicBezTo>
                  <a:lnTo>
                    <a:pt x="164" y="1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907"/>
            <p:cNvSpPr>
              <a:spLocks noChangeArrowheads="1"/>
            </p:cNvSpPr>
            <p:nvPr/>
          </p:nvSpPr>
          <p:spPr bwMode="auto">
            <a:xfrm>
              <a:off x="351" y="944"/>
              <a:ext cx="17"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908"/>
            <p:cNvSpPr>
              <a:spLocks noChangeArrowheads="1"/>
            </p:cNvSpPr>
            <p:nvPr/>
          </p:nvSpPr>
          <p:spPr bwMode="auto">
            <a:xfrm>
              <a:off x="760"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909"/>
            <p:cNvSpPr>
              <a:spLocks noChangeArrowheads="1"/>
            </p:cNvSpPr>
            <p:nvPr/>
          </p:nvSpPr>
          <p:spPr bwMode="auto">
            <a:xfrm>
              <a:off x="799"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910"/>
            <p:cNvSpPr>
              <a:spLocks noChangeArrowheads="1"/>
            </p:cNvSpPr>
            <p:nvPr/>
          </p:nvSpPr>
          <p:spPr bwMode="auto">
            <a:xfrm>
              <a:off x="908" y="944"/>
              <a:ext cx="9"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911"/>
            <p:cNvSpPr>
              <a:spLocks noChangeArrowheads="1"/>
            </p:cNvSpPr>
            <p:nvPr/>
          </p:nvSpPr>
          <p:spPr bwMode="auto">
            <a:xfrm>
              <a:off x="943" y="944"/>
              <a:ext cx="8" cy="10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Oval 912"/>
            <p:cNvSpPr>
              <a:spLocks noChangeArrowheads="1"/>
            </p:cNvSpPr>
            <p:nvPr/>
          </p:nvSpPr>
          <p:spPr bwMode="auto">
            <a:xfrm>
              <a:off x="360" y="1014"/>
              <a:ext cx="52" cy="52"/>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913"/>
            <p:cNvSpPr>
              <a:spLocks noChangeArrowheads="1"/>
            </p:cNvSpPr>
            <p:nvPr/>
          </p:nvSpPr>
          <p:spPr bwMode="auto">
            <a:xfrm>
              <a:off x="1021" y="1371"/>
              <a:ext cx="17" cy="269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914"/>
            <p:cNvSpPr>
              <a:spLocks noChangeArrowheads="1"/>
            </p:cNvSpPr>
            <p:nvPr/>
          </p:nvSpPr>
          <p:spPr bwMode="auto">
            <a:xfrm>
              <a:off x="1269" y="1371"/>
              <a:ext cx="17" cy="269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915"/>
            <p:cNvSpPr>
              <a:spLocks noChangeArrowheads="1"/>
            </p:cNvSpPr>
            <p:nvPr/>
          </p:nvSpPr>
          <p:spPr bwMode="auto">
            <a:xfrm>
              <a:off x="1030" y="1371"/>
              <a:ext cx="248" cy="5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16"/>
            <p:cNvSpPr>
              <a:spLocks/>
            </p:cNvSpPr>
            <p:nvPr/>
          </p:nvSpPr>
          <p:spPr bwMode="auto">
            <a:xfrm>
              <a:off x="1030" y="1414"/>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17"/>
            <p:cNvSpPr>
              <a:spLocks/>
            </p:cNvSpPr>
            <p:nvPr/>
          </p:nvSpPr>
          <p:spPr bwMode="auto">
            <a:xfrm>
              <a:off x="1030" y="1414"/>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918"/>
            <p:cNvSpPr>
              <a:spLocks noChangeArrowheads="1"/>
            </p:cNvSpPr>
            <p:nvPr/>
          </p:nvSpPr>
          <p:spPr bwMode="auto">
            <a:xfrm>
              <a:off x="1030" y="1649"/>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19"/>
            <p:cNvSpPr>
              <a:spLocks/>
            </p:cNvSpPr>
            <p:nvPr/>
          </p:nvSpPr>
          <p:spPr bwMode="auto">
            <a:xfrm>
              <a:off x="1030" y="1658"/>
              <a:ext cx="248" cy="244"/>
            </a:xfrm>
            <a:custGeom>
              <a:avLst/>
              <a:gdLst>
                <a:gd name="T0" fmla="*/ 239 w 248"/>
                <a:gd name="T1" fmla="*/ 244 h 244"/>
                <a:gd name="T2" fmla="*/ 0 w 248"/>
                <a:gd name="T3" fmla="*/ 4 h 244"/>
                <a:gd name="T4" fmla="*/ 8 w 248"/>
                <a:gd name="T5" fmla="*/ 0 h 244"/>
                <a:gd name="T6" fmla="*/ 248 w 248"/>
                <a:gd name="T7" fmla="*/ 239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4"/>
                  </a:lnTo>
                  <a:lnTo>
                    <a:pt x="8" y="0"/>
                  </a:lnTo>
                  <a:lnTo>
                    <a:pt x="248" y="239"/>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20"/>
            <p:cNvSpPr>
              <a:spLocks/>
            </p:cNvSpPr>
            <p:nvPr/>
          </p:nvSpPr>
          <p:spPr bwMode="auto">
            <a:xfrm>
              <a:off x="1030" y="1658"/>
              <a:ext cx="248" cy="244"/>
            </a:xfrm>
            <a:custGeom>
              <a:avLst/>
              <a:gdLst>
                <a:gd name="T0" fmla="*/ 8 w 248"/>
                <a:gd name="T1" fmla="*/ 244 h 244"/>
                <a:gd name="T2" fmla="*/ 0 w 248"/>
                <a:gd name="T3" fmla="*/ 239 h 244"/>
                <a:gd name="T4" fmla="*/ 239 w 248"/>
                <a:gd name="T5" fmla="*/ 0 h 244"/>
                <a:gd name="T6" fmla="*/ 248 w 248"/>
                <a:gd name="T7" fmla="*/ 4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39"/>
                  </a:lnTo>
                  <a:lnTo>
                    <a:pt x="239" y="0"/>
                  </a:lnTo>
                  <a:lnTo>
                    <a:pt x="248" y="4"/>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921"/>
            <p:cNvSpPr>
              <a:spLocks noChangeArrowheads="1"/>
            </p:cNvSpPr>
            <p:nvPr/>
          </p:nvSpPr>
          <p:spPr bwMode="auto">
            <a:xfrm>
              <a:off x="1030" y="1893"/>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922"/>
            <p:cNvSpPr>
              <a:spLocks/>
            </p:cNvSpPr>
            <p:nvPr/>
          </p:nvSpPr>
          <p:spPr bwMode="auto">
            <a:xfrm>
              <a:off x="1030" y="1897"/>
              <a:ext cx="248" cy="244"/>
            </a:xfrm>
            <a:custGeom>
              <a:avLst/>
              <a:gdLst>
                <a:gd name="T0" fmla="*/ 239 w 248"/>
                <a:gd name="T1" fmla="*/ 244 h 244"/>
                <a:gd name="T2" fmla="*/ 0 w 248"/>
                <a:gd name="T3" fmla="*/ 5 h 244"/>
                <a:gd name="T4" fmla="*/ 8 w 248"/>
                <a:gd name="T5" fmla="*/ 0 h 244"/>
                <a:gd name="T6" fmla="*/ 248 w 248"/>
                <a:gd name="T7" fmla="*/ 240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5"/>
                  </a:lnTo>
                  <a:lnTo>
                    <a:pt x="8" y="0"/>
                  </a:lnTo>
                  <a:lnTo>
                    <a:pt x="248" y="240"/>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923"/>
            <p:cNvSpPr>
              <a:spLocks/>
            </p:cNvSpPr>
            <p:nvPr/>
          </p:nvSpPr>
          <p:spPr bwMode="auto">
            <a:xfrm>
              <a:off x="1030" y="1897"/>
              <a:ext cx="248" cy="244"/>
            </a:xfrm>
            <a:custGeom>
              <a:avLst/>
              <a:gdLst>
                <a:gd name="T0" fmla="*/ 8 w 248"/>
                <a:gd name="T1" fmla="*/ 244 h 244"/>
                <a:gd name="T2" fmla="*/ 0 w 248"/>
                <a:gd name="T3" fmla="*/ 240 h 244"/>
                <a:gd name="T4" fmla="*/ 239 w 248"/>
                <a:gd name="T5" fmla="*/ 0 h 244"/>
                <a:gd name="T6" fmla="*/ 248 w 248"/>
                <a:gd name="T7" fmla="*/ 5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40"/>
                  </a:lnTo>
                  <a:lnTo>
                    <a:pt x="239" y="0"/>
                  </a:lnTo>
                  <a:lnTo>
                    <a:pt x="248" y="5"/>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924"/>
            <p:cNvSpPr>
              <a:spLocks noChangeArrowheads="1"/>
            </p:cNvSpPr>
            <p:nvPr/>
          </p:nvSpPr>
          <p:spPr bwMode="auto">
            <a:xfrm>
              <a:off x="1030" y="2132"/>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25"/>
            <p:cNvSpPr>
              <a:spLocks/>
            </p:cNvSpPr>
            <p:nvPr/>
          </p:nvSpPr>
          <p:spPr bwMode="auto">
            <a:xfrm>
              <a:off x="1030" y="2137"/>
              <a:ext cx="248" cy="248"/>
            </a:xfrm>
            <a:custGeom>
              <a:avLst/>
              <a:gdLst>
                <a:gd name="T0" fmla="*/ 239 w 248"/>
                <a:gd name="T1" fmla="*/ 248 h 248"/>
                <a:gd name="T2" fmla="*/ 0 w 248"/>
                <a:gd name="T3" fmla="*/ 4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4"/>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26"/>
            <p:cNvSpPr>
              <a:spLocks/>
            </p:cNvSpPr>
            <p:nvPr/>
          </p:nvSpPr>
          <p:spPr bwMode="auto">
            <a:xfrm>
              <a:off x="1030" y="2137"/>
              <a:ext cx="248" cy="248"/>
            </a:xfrm>
            <a:custGeom>
              <a:avLst/>
              <a:gdLst>
                <a:gd name="T0" fmla="*/ 8 w 248"/>
                <a:gd name="T1" fmla="*/ 248 h 248"/>
                <a:gd name="T2" fmla="*/ 0 w 248"/>
                <a:gd name="T3" fmla="*/ 239 h 248"/>
                <a:gd name="T4" fmla="*/ 239 w 248"/>
                <a:gd name="T5" fmla="*/ 0 h 248"/>
                <a:gd name="T6" fmla="*/ 248 w 248"/>
                <a:gd name="T7" fmla="*/ 4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4"/>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Rectangle 927"/>
            <p:cNvSpPr>
              <a:spLocks noChangeArrowheads="1"/>
            </p:cNvSpPr>
            <p:nvPr/>
          </p:nvSpPr>
          <p:spPr bwMode="auto">
            <a:xfrm>
              <a:off x="1030" y="2372"/>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28"/>
            <p:cNvSpPr>
              <a:spLocks/>
            </p:cNvSpPr>
            <p:nvPr/>
          </p:nvSpPr>
          <p:spPr bwMode="auto">
            <a:xfrm>
              <a:off x="1030" y="2376"/>
              <a:ext cx="248" cy="248"/>
            </a:xfrm>
            <a:custGeom>
              <a:avLst/>
              <a:gdLst>
                <a:gd name="T0" fmla="*/ 239 w 248"/>
                <a:gd name="T1" fmla="*/ 248 h 248"/>
                <a:gd name="T2" fmla="*/ 0 w 248"/>
                <a:gd name="T3" fmla="*/ 9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929"/>
            <p:cNvSpPr>
              <a:spLocks/>
            </p:cNvSpPr>
            <p:nvPr/>
          </p:nvSpPr>
          <p:spPr bwMode="auto">
            <a:xfrm>
              <a:off x="1030" y="2376"/>
              <a:ext cx="248" cy="248"/>
            </a:xfrm>
            <a:custGeom>
              <a:avLst/>
              <a:gdLst>
                <a:gd name="T0" fmla="*/ 8 w 248"/>
                <a:gd name="T1" fmla="*/ 248 h 248"/>
                <a:gd name="T2" fmla="*/ 0 w 248"/>
                <a:gd name="T3" fmla="*/ 239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930"/>
            <p:cNvSpPr>
              <a:spLocks noChangeArrowheads="1"/>
            </p:cNvSpPr>
            <p:nvPr/>
          </p:nvSpPr>
          <p:spPr bwMode="auto">
            <a:xfrm>
              <a:off x="1030" y="2611"/>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31"/>
            <p:cNvSpPr>
              <a:spLocks/>
            </p:cNvSpPr>
            <p:nvPr/>
          </p:nvSpPr>
          <p:spPr bwMode="auto">
            <a:xfrm>
              <a:off x="1030" y="2615"/>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932"/>
            <p:cNvSpPr>
              <a:spLocks/>
            </p:cNvSpPr>
            <p:nvPr/>
          </p:nvSpPr>
          <p:spPr bwMode="auto">
            <a:xfrm>
              <a:off x="1030" y="2615"/>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Rectangle 933"/>
            <p:cNvSpPr>
              <a:spLocks noChangeArrowheads="1"/>
            </p:cNvSpPr>
            <p:nvPr/>
          </p:nvSpPr>
          <p:spPr bwMode="auto">
            <a:xfrm>
              <a:off x="1030" y="2850"/>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934"/>
            <p:cNvSpPr>
              <a:spLocks/>
            </p:cNvSpPr>
            <p:nvPr/>
          </p:nvSpPr>
          <p:spPr bwMode="auto">
            <a:xfrm>
              <a:off x="1030" y="2859"/>
              <a:ext cx="248" cy="244"/>
            </a:xfrm>
            <a:custGeom>
              <a:avLst/>
              <a:gdLst>
                <a:gd name="T0" fmla="*/ 239 w 248"/>
                <a:gd name="T1" fmla="*/ 244 h 244"/>
                <a:gd name="T2" fmla="*/ 0 w 248"/>
                <a:gd name="T3" fmla="*/ 4 h 244"/>
                <a:gd name="T4" fmla="*/ 8 w 248"/>
                <a:gd name="T5" fmla="*/ 0 h 244"/>
                <a:gd name="T6" fmla="*/ 248 w 248"/>
                <a:gd name="T7" fmla="*/ 239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4"/>
                  </a:lnTo>
                  <a:lnTo>
                    <a:pt x="8" y="0"/>
                  </a:lnTo>
                  <a:lnTo>
                    <a:pt x="248" y="239"/>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35"/>
            <p:cNvSpPr>
              <a:spLocks/>
            </p:cNvSpPr>
            <p:nvPr/>
          </p:nvSpPr>
          <p:spPr bwMode="auto">
            <a:xfrm>
              <a:off x="1030" y="2859"/>
              <a:ext cx="248" cy="244"/>
            </a:xfrm>
            <a:custGeom>
              <a:avLst/>
              <a:gdLst>
                <a:gd name="T0" fmla="*/ 8 w 248"/>
                <a:gd name="T1" fmla="*/ 244 h 244"/>
                <a:gd name="T2" fmla="*/ 0 w 248"/>
                <a:gd name="T3" fmla="*/ 239 h 244"/>
                <a:gd name="T4" fmla="*/ 239 w 248"/>
                <a:gd name="T5" fmla="*/ 0 h 244"/>
                <a:gd name="T6" fmla="*/ 248 w 248"/>
                <a:gd name="T7" fmla="*/ 4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39"/>
                  </a:lnTo>
                  <a:lnTo>
                    <a:pt x="239" y="0"/>
                  </a:lnTo>
                  <a:lnTo>
                    <a:pt x="248" y="4"/>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936"/>
            <p:cNvSpPr>
              <a:spLocks noChangeArrowheads="1"/>
            </p:cNvSpPr>
            <p:nvPr/>
          </p:nvSpPr>
          <p:spPr bwMode="auto">
            <a:xfrm>
              <a:off x="1030" y="3090"/>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937"/>
            <p:cNvSpPr>
              <a:spLocks/>
            </p:cNvSpPr>
            <p:nvPr/>
          </p:nvSpPr>
          <p:spPr bwMode="auto">
            <a:xfrm>
              <a:off x="1030" y="3098"/>
              <a:ext cx="248" cy="244"/>
            </a:xfrm>
            <a:custGeom>
              <a:avLst/>
              <a:gdLst>
                <a:gd name="T0" fmla="*/ 239 w 248"/>
                <a:gd name="T1" fmla="*/ 244 h 244"/>
                <a:gd name="T2" fmla="*/ 0 w 248"/>
                <a:gd name="T3" fmla="*/ 5 h 244"/>
                <a:gd name="T4" fmla="*/ 8 w 248"/>
                <a:gd name="T5" fmla="*/ 0 h 244"/>
                <a:gd name="T6" fmla="*/ 248 w 248"/>
                <a:gd name="T7" fmla="*/ 240 h 244"/>
                <a:gd name="T8" fmla="*/ 239 w 248"/>
                <a:gd name="T9" fmla="*/ 244 h 244"/>
              </a:gdLst>
              <a:ahLst/>
              <a:cxnLst>
                <a:cxn ang="0">
                  <a:pos x="T0" y="T1"/>
                </a:cxn>
                <a:cxn ang="0">
                  <a:pos x="T2" y="T3"/>
                </a:cxn>
                <a:cxn ang="0">
                  <a:pos x="T4" y="T5"/>
                </a:cxn>
                <a:cxn ang="0">
                  <a:pos x="T6" y="T7"/>
                </a:cxn>
                <a:cxn ang="0">
                  <a:pos x="T8" y="T9"/>
                </a:cxn>
              </a:cxnLst>
              <a:rect l="0" t="0" r="r" b="b"/>
              <a:pathLst>
                <a:path w="248" h="244">
                  <a:moveTo>
                    <a:pt x="239" y="244"/>
                  </a:moveTo>
                  <a:lnTo>
                    <a:pt x="0" y="5"/>
                  </a:lnTo>
                  <a:lnTo>
                    <a:pt x="8" y="0"/>
                  </a:lnTo>
                  <a:lnTo>
                    <a:pt x="248" y="240"/>
                  </a:lnTo>
                  <a:lnTo>
                    <a:pt x="239"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938"/>
            <p:cNvSpPr>
              <a:spLocks/>
            </p:cNvSpPr>
            <p:nvPr/>
          </p:nvSpPr>
          <p:spPr bwMode="auto">
            <a:xfrm>
              <a:off x="1030" y="3098"/>
              <a:ext cx="248" cy="244"/>
            </a:xfrm>
            <a:custGeom>
              <a:avLst/>
              <a:gdLst>
                <a:gd name="T0" fmla="*/ 8 w 248"/>
                <a:gd name="T1" fmla="*/ 244 h 244"/>
                <a:gd name="T2" fmla="*/ 0 w 248"/>
                <a:gd name="T3" fmla="*/ 240 h 244"/>
                <a:gd name="T4" fmla="*/ 239 w 248"/>
                <a:gd name="T5" fmla="*/ 0 h 244"/>
                <a:gd name="T6" fmla="*/ 248 w 248"/>
                <a:gd name="T7" fmla="*/ 5 h 244"/>
                <a:gd name="T8" fmla="*/ 8 w 248"/>
                <a:gd name="T9" fmla="*/ 244 h 244"/>
              </a:gdLst>
              <a:ahLst/>
              <a:cxnLst>
                <a:cxn ang="0">
                  <a:pos x="T0" y="T1"/>
                </a:cxn>
                <a:cxn ang="0">
                  <a:pos x="T2" y="T3"/>
                </a:cxn>
                <a:cxn ang="0">
                  <a:pos x="T4" y="T5"/>
                </a:cxn>
                <a:cxn ang="0">
                  <a:pos x="T6" y="T7"/>
                </a:cxn>
                <a:cxn ang="0">
                  <a:pos x="T8" y="T9"/>
                </a:cxn>
              </a:cxnLst>
              <a:rect l="0" t="0" r="r" b="b"/>
              <a:pathLst>
                <a:path w="248" h="244">
                  <a:moveTo>
                    <a:pt x="8" y="244"/>
                  </a:moveTo>
                  <a:lnTo>
                    <a:pt x="0" y="240"/>
                  </a:lnTo>
                  <a:lnTo>
                    <a:pt x="239" y="0"/>
                  </a:lnTo>
                  <a:lnTo>
                    <a:pt x="248" y="5"/>
                  </a:lnTo>
                  <a:lnTo>
                    <a:pt x="8" y="2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Rectangle 939"/>
            <p:cNvSpPr>
              <a:spLocks noChangeArrowheads="1"/>
            </p:cNvSpPr>
            <p:nvPr/>
          </p:nvSpPr>
          <p:spPr bwMode="auto">
            <a:xfrm>
              <a:off x="1030" y="3333"/>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940"/>
            <p:cNvSpPr>
              <a:spLocks/>
            </p:cNvSpPr>
            <p:nvPr/>
          </p:nvSpPr>
          <p:spPr bwMode="auto">
            <a:xfrm>
              <a:off x="1030" y="3338"/>
              <a:ext cx="248" cy="248"/>
            </a:xfrm>
            <a:custGeom>
              <a:avLst/>
              <a:gdLst>
                <a:gd name="T0" fmla="*/ 239 w 248"/>
                <a:gd name="T1" fmla="*/ 248 h 248"/>
                <a:gd name="T2" fmla="*/ 0 w 248"/>
                <a:gd name="T3" fmla="*/ 4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4"/>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941"/>
            <p:cNvSpPr>
              <a:spLocks/>
            </p:cNvSpPr>
            <p:nvPr/>
          </p:nvSpPr>
          <p:spPr bwMode="auto">
            <a:xfrm>
              <a:off x="1030" y="3338"/>
              <a:ext cx="248" cy="248"/>
            </a:xfrm>
            <a:custGeom>
              <a:avLst/>
              <a:gdLst>
                <a:gd name="T0" fmla="*/ 8 w 248"/>
                <a:gd name="T1" fmla="*/ 248 h 248"/>
                <a:gd name="T2" fmla="*/ 0 w 248"/>
                <a:gd name="T3" fmla="*/ 239 h 248"/>
                <a:gd name="T4" fmla="*/ 239 w 248"/>
                <a:gd name="T5" fmla="*/ 0 h 248"/>
                <a:gd name="T6" fmla="*/ 248 w 248"/>
                <a:gd name="T7" fmla="*/ 4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4"/>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Rectangle 942"/>
            <p:cNvSpPr>
              <a:spLocks noChangeArrowheads="1"/>
            </p:cNvSpPr>
            <p:nvPr/>
          </p:nvSpPr>
          <p:spPr bwMode="auto">
            <a:xfrm>
              <a:off x="1030" y="3573"/>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943"/>
            <p:cNvSpPr>
              <a:spLocks/>
            </p:cNvSpPr>
            <p:nvPr/>
          </p:nvSpPr>
          <p:spPr bwMode="auto">
            <a:xfrm>
              <a:off x="1030" y="3577"/>
              <a:ext cx="248" cy="248"/>
            </a:xfrm>
            <a:custGeom>
              <a:avLst/>
              <a:gdLst>
                <a:gd name="T0" fmla="*/ 239 w 248"/>
                <a:gd name="T1" fmla="*/ 248 h 248"/>
                <a:gd name="T2" fmla="*/ 0 w 248"/>
                <a:gd name="T3" fmla="*/ 9 h 248"/>
                <a:gd name="T4" fmla="*/ 8 w 248"/>
                <a:gd name="T5" fmla="*/ 0 h 248"/>
                <a:gd name="T6" fmla="*/ 248 w 248"/>
                <a:gd name="T7" fmla="*/ 239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39"/>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944"/>
            <p:cNvSpPr>
              <a:spLocks/>
            </p:cNvSpPr>
            <p:nvPr/>
          </p:nvSpPr>
          <p:spPr bwMode="auto">
            <a:xfrm>
              <a:off x="1030" y="3577"/>
              <a:ext cx="248" cy="248"/>
            </a:xfrm>
            <a:custGeom>
              <a:avLst/>
              <a:gdLst>
                <a:gd name="T0" fmla="*/ 8 w 248"/>
                <a:gd name="T1" fmla="*/ 248 h 248"/>
                <a:gd name="T2" fmla="*/ 0 w 248"/>
                <a:gd name="T3" fmla="*/ 239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39"/>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945"/>
            <p:cNvSpPr>
              <a:spLocks noChangeArrowheads="1"/>
            </p:cNvSpPr>
            <p:nvPr/>
          </p:nvSpPr>
          <p:spPr bwMode="auto">
            <a:xfrm>
              <a:off x="1030" y="3812"/>
              <a:ext cx="248" cy="1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46"/>
            <p:cNvSpPr>
              <a:spLocks/>
            </p:cNvSpPr>
            <p:nvPr/>
          </p:nvSpPr>
          <p:spPr bwMode="auto">
            <a:xfrm>
              <a:off x="1030" y="3816"/>
              <a:ext cx="248" cy="248"/>
            </a:xfrm>
            <a:custGeom>
              <a:avLst/>
              <a:gdLst>
                <a:gd name="T0" fmla="*/ 239 w 248"/>
                <a:gd name="T1" fmla="*/ 248 h 248"/>
                <a:gd name="T2" fmla="*/ 0 w 248"/>
                <a:gd name="T3" fmla="*/ 9 h 248"/>
                <a:gd name="T4" fmla="*/ 8 w 248"/>
                <a:gd name="T5" fmla="*/ 0 h 248"/>
                <a:gd name="T6" fmla="*/ 248 w 248"/>
                <a:gd name="T7" fmla="*/ 244 h 248"/>
                <a:gd name="T8" fmla="*/ 239 w 248"/>
                <a:gd name="T9" fmla="*/ 248 h 248"/>
              </a:gdLst>
              <a:ahLst/>
              <a:cxnLst>
                <a:cxn ang="0">
                  <a:pos x="T0" y="T1"/>
                </a:cxn>
                <a:cxn ang="0">
                  <a:pos x="T2" y="T3"/>
                </a:cxn>
                <a:cxn ang="0">
                  <a:pos x="T4" y="T5"/>
                </a:cxn>
                <a:cxn ang="0">
                  <a:pos x="T6" y="T7"/>
                </a:cxn>
                <a:cxn ang="0">
                  <a:pos x="T8" y="T9"/>
                </a:cxn>
              </a:cxnLst>
              <a:rect l="0" t="0" r="r" b="b"/>
              <a:pathLst>
                <a:path w="248" h="248">
                  <a:moveTo>
                    <a:pt x="239" y="248"/>
                  </a:moveTo>
                  <a:lnTo>
                    <a:pt x="0" y="9"/>
                  </a:lnTo>
                  <a:lnTo>
                    <a:pt x="8" y="0"/>
                  </a:lnTo>
                  <a:lnTo>
                    <a:pt x="248" y="244"/>
                  </a:lnTo>
                  <a:lnTo>
                    <a:pt x="239"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947"/>
            <p:cNvSpPr>
              <a:spLocks/>
            </p:cNvSpPr>
            <p:nvPr/>
          </p:nvSpPr>
          <p:spPr bwMode="auto">
            <a:xfrm>
              <a:off x="1030" y="3816"/>
              <a:ext cx="248" cy="248"/>
            </a:xfrm>
            <a:custGeom>
              <a:avLst/>
              <a:gdLst>
                <a:gd name="T0" fmla="*/ 8 w 248"/>
                <a:gd name="T1" fmla="*/ 248 h 248"/>
                <a:gd name="T2" fmla="*/ 0 w 248"/>
                <a:gd name="T3" fmla="*/ 244 h 248"/>
                <a:gd name="T4" fmla="*/ 239 w 248"/>
                <a:gd name="T5" fmla="*/ 0 h 248"/>
                <a:gd name="T6" fmla="*/ 248 w 248"/>
                <a:gd name="T7" fmla="*/ 9 h 248"/>
                <a:gd name="T8" fmla="*/ 8 w 248"/>
                <a:gd name="T9" fmla="*/ 248 h 248"/>
              </a:gdLst>
              <a:ahLst/>
              <a:cxnLst>
                <a:cxn ang="0">
                  <a:pos x="T0" y="T1"/>
                </a:cxn>
                <a:cxn ang="0">
                  <a:pos x="T2" y="T3"/>
                </a:cxn>
                <a:cxn ang="0">
                  <a:pos x="T4" y="T5"/>
                </a:cxn>
                <a:cxn ang="0">
                  <a:pos x="T6" y="T7"/>
                </a:cxn>
                <a:cxn ang="0">
                  <a:pos x="T8" y="T9"/>
                </a:cxn>
              </a:cxnLst>
              <a:rect l="0" t="0" r="r" b="b"/>
              <a:pathLst>
                <a:path w="248" h="248">
                  <a:moveTo>
                    <a:pt x="8" y="248"/>
                  </a:moveTo>
                  <a:lnTo>
                    <a:pt x="0" y="244"/>
                  </a:lnTo>
                  <a:lnTo>
                    <a:pt x="239" y="0"/>
                  </a:lnTo>
                  <a:lnTo>
                    <a:pt x="248" y="9"/>
                  </a:lnTo>
                  <a:lnTo>
                    <a:pt x="8" y="2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948"/>
            <p:cNvSpPr>
              <a:spLocks noChangeArrowheads="1"/>
            </p:cNvSpPr>
            <p:nvPr/>
          </p:nvSpPr>
          <p:spPr bwMode="auto">
            <a:xfrm>
              <a:off x="1030" y="4051"/>
              <a:ext cx="248"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949"/>
            <p:cNvSpPr>
              <a:spLocks noEditPoints="1"/>
            </p:cNvSpPr>
            <p:nvPr/>
          </p:nvSpPr>
          <p:spPr bwMode="auto">
            <a:xfrm>
              <a:off x="934" y="4060"/>
              <a:ext cx="444" cy="100"/>
            </a:xfrm>
            <a:custGeom>
              <a:avLst/>
              <a:gdLst>
                <a:gd name="T0" fmla="*/ 444 w 444"/>
                <a:gd name="T1" fmla="*/ 100 h 100"/>
                <a:gd name="T2" fmla="*/ 0 w 444"/>
                <a:gd name="T3" fmla="*/ 100 h 100"/>
                <a:gd name="T4" fmla="*/ 39 w 444"/>
                <a:gd name="T5" fmla="*/ 0 h 100"/>
                <a:gd name="T6" fmla="*/ 400 w 444"/>
                <a:gd name="T7" fmla="*/ 0 h 100"/>
                <a:gd name="T8" fmla="*/ 444 w 444"/>
                <a:gd name="T9" fmla="*/ 100 h 100"/>
                <a:gd name="T10" fmla="*/ 22 w 444"/>
                <a:gd name="T11" fmla="*/ 83 h 100"/>
                <a:gd name="T12" fmla="*/ 418 w 444"/>
                <a:gd name="T13" fmla="*/ 83 h 100"/>
                <a:gd name="T14" fmla="*/ 387 w 444"/>
                <a:gd name="T15" fmla="*/ 17 h 100"/>
                <a:gd name="T16" fmla="*/ 52 w 444"/>
                <a:gd name="T17" fmla="*/ 17 h 100"/>
                <a:gd name="T18" fmla="*/ 22 w 444"/>
                <a:gd name="T19"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100">
                  <a:moveTo>
                    <a:pt x="444" y="100"/>
                  </a:moveTo>
                  <a:lnTo>
                    <a:pt x="0" y="100"/>
                  </a:lnTo>
                  <a:lnTo>
                    <a:pt x="39" y="0"/>
                  </a:lnTo>
                  <a:lnTo>
                    <a:pt x="400" y="0"/>
                  </a:lnTo>
                  <a:lnTo>
                    <a:pt x="444" y="100"/>
                  </a:lnTo>
                  <a:close/>
                  <a:moveTo>
                    <a:pt x="22" y="83"/>
                  </a:moveTo>
                  <a:lnTo>
                    <a:pt x="418" y="83"/>
                  </a:lnTo>
                  <a:lnTo>
                    <a:pt x="387" y="17"/>
                  </a:lnTo>
                  <a:lnTo>
                    <a:pt x="52" y="17"/>
                  </a:lnTo>
                  <a:lnTo>
                    <a:pt x="22" y="8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Rectangle 950"/>
            <p:cNvSpPr>
              <a:spLocks noChangeArrowheads="1"/>
            </p:cNvSpPr>
            <p:nvPr/>
          </p:nvSpPr>
          <p:spPr bwMode="auto">
            <a:xfrm>
              <a:off x="795" y="4147"/>
              <a:ext cx="718" cy="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951"/>
            <p:cNvSpPr>
              <a:spLocks noChangeArrowheads="1"/>
            </p:cNvSpPr>
            <p:nvPr/>
          </p:nvSpPr>
          <p:spPr bwMode="auto">
            <a:xfrm>
              <a:off x="1004" y="4069"/>
              <a:ext cx="52"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Rectangle 952"/>
            <p:cNvSpPr>
              <a:spLocks noChangeArrowheads="1"/>
            </p:cNvSpPr>
            <p:nvPr/>
          </p:nvSpPr>
          <p:spPr bwMode="auto">
            <a:xfrm>
              <a:off x="795" y="4151"/>
              <a:ext cx="52" cy="5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Rectangle 953"/>
            <p:cNvSpPr>
              <a:spLocks noChangeArrowheads="1"/>
            </p:cNvSpPr>
            <p:nvPr/>
          </p:nvSpPr>
          <p:spPr bwMode="auto">
            <a:xfrm>
              <a:off x="1461" y="4151"/>
              <a:ext cx="52" cy="5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Rectangle 954"/>
            <p:cNvSpPr>
              <a:spLocks noChangeArrowheads="1"/>
            </p:cNvSpPr>
            <p:nvPr/>
          </p:nvSpPr>
          <p:spPr bwMode="auto">
            <a:xfrm>
              <a:off x="1247" y="4069"/>
              <a:ext cx="53" cy="8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Rectangle 955"/>
            <p:cNvSpPr>
              <a:spLocks noChangeArrowheads="1"/>
            </p:cNvSpPr>
            <p:nvPr/>
          </p:nvSpPr>
          <p:spPr bwMode="auto">
            <a:xfrm>
              <a:off x="1030" y="4099"/>
              <a:ext cx="243" cy="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Rectangle 956"/>
            <p:cNvSpPr>
              <a:spLocks noChangeArrowheads="1"/>
            </p:cNvSpPr>
            <p:nvPr/>
          </p:nvSpPr>
          <p:spPr bwMode="auto">
            <a:xfrm>
              <a:off x="795" y="4199"/>
              <a:ext cx="718"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Rectangle 957"/>
            <p:cNvSpPr>
              <a:spLocks noChangeArrowheads="1"/>
            </p:cNvSpPr>
            <p:nvPr/>
          </p:nvSpPr>
          <p:spPr bwMode="auto">
            <a:xfrm>
              <a:off x="1112" y="1397"/>
              <a:ext cx="9" cy="275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958"/>
            <p:cNvSpPr>
              <a:spLocks noChangeArrowheads="1"/>
            </p:cNvSpPr>
            <p:nvPr/>
          </p:nvSpPr>
          <p:spPr bwMode="auto">
            <a:xfrm>
              <a:off x="1191" y="1397"/>
              <a:ext cx="8" cy="275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Rectangle 959"/>
            <p:cNvSpPr>
              <a:spLocks noChangeArrowheads="1"/>
            </p:cNvSpPr>
            <p:nvPr/>
          </p:nvSpPr>
          <p:spPr bwMode="auto">
            <a:xfrm>
              <a:off x="1051" y="141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Rectangle 960"/>
            <p:cNvSpPr>
              <a:spLocks noChangeArrowheads="1"/>
            </p:cNvSpPr>
            <p:nvPr/>
          </p:nvSpPr>
          <p:spPr bwMode="auto">
            <a:xfrm>
              <a:off x="1147" y="141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Rectangle 961"/>
            <p:cNvSpPr>
              <a:spLocks noChangeArrowheads="1"/>
            </p:cNvSpPr>
            <p:nvPr/>
          </p:nvSpPr>
          <p:spPr bwMode="auto">
            <a:xfrm>
              <a:off x="1056" y="144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962"/>
            <p:cNvSpPr>
              <a:spLocks noChangeArrowheads="1"/>
            </p:cNvSpPr>
            <p:nvPr/>
          </p:nvSpPr>
          <p:spPr bwMode="auto">
            <a:xfrm>
              <a:off x="1056" y="2102"/>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963"/>
            <p:cNvSpPr>
              <a:spLocks noChangeArrowheads="1"/>
            </p:cNvSpPr>
            <p:nvPr/>
          </p:nvSpPr>
          <p:spPr bwMode="auto">
            <a:xfrm>
              <a:off x="1056" y="202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Rectangle 964"/>
            <p:cNvSpPr>
              <a:spLocks noChangeArrowheads="1"/>
            </p:cNvSpPr>
            <p:nvPr/>
          </p:nvSpPr>
          <p:spPr bwMode="auto">
            <a:xfrm>
              <a:off x="1056" y="195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Rectangle 965"/>
            <p:cNvSpPr>
              <a:spLocks noChangeArrowheads="1"/>
            </p:cNvSpPr>
            <p:nvPr/>
          </p:nvSpPr>
          <p:spPr bwMode="auto">
            <a:xfrm>
              <a:off x="1056" y="1884"/>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966"/>
            <p:cNvSpPr>
              <a:spLocks noChangeArrowheads="1"/>
            </p:cNvSpPr>
            <p:nvPr/>
          </p:nvSpPr>
          <p:spPr bwMode="auto">
            <a:xfrm>
              <a:off x="1056" y="181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Rectangle 967"/>
            <p:cNvSpPr>
              <a:spLocks noChangeArrowheads="1"/>
            </p:cNvSpPr>
            <p:nvPr/>
          </p:nvSpPr>
          <p:spPr bwMode="auto">
            <a:xfrm>
              <a:off x="1056" y="174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968"/>
            <p:cNvSpPr>
              <a:spLocks noChangeArrowheads="1"/>
            </p:cNvSpPr>
            <p:nvPr/>
          </p:nvSpPr>
          <p:spPr bwMode="auto">
            <a:xfrm>
              <a:off x="1056" y="1667"/>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969"/>
            <p:cNvSpPr>
              <a:spLocks noChangeArrowheads="1"/>
            </p:cNvSpPr>
            <p:nvPr/>
          </p:nvSpPr>
          <p:spPr bwMode="auto">
            <a:xfrm>
              <a:off x="1056" y="1593"/>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970"/>
            <p:cNvSpPr>
              <a:spLocks noChangeArrowheads="1"/>
            </p:cNvSpPr>
            <p:nvPr/>
          </p:nvSpPr>
          <p:spPr bwMode="auto">
            <a:xfrm>
              <a:off x="1056" y="152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Rectangle 971"/>
            <p:cNvSpPr>
              <a:spLocks noChangeArrowheads="1"/>
            </p:cNvSpPr>
            <p:nvPr/>
          </p:nvSpPr>
          <p:spPr bwMode="auto">
            <a:xfrm>
              <a:off x="1051" y="285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972"/>
            <p:cNvSpPr>
              <a:spLocks noChangeArrowheads="1"/>
            </p:cNvSpPr>
            <p:nvPr/>
          </p:nvSpPr>
          <p:spPr bwMode="auto">
            <a:xfrm>
              <a:off x="1147" y="2859"/>
              <a:ext cx="9" cy="7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973"/>
            <p:cNvSpPr>
              <a:spLocks noChangeArrowheads="1"/>
            </p:cNvSpPr>
            <p:nvPr/>
          </p:nvSpPr>
          <p:spPr bwMode="auto">
            <a:xfrm>
              <a:off x="1056" y="288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974"/>
            <p:cNvSpPr>
              <a:spLocks noChangeArrowheads="1"/>
            </p:cNvSpPr>
            <p:nvPr/>
          </p:nvSpPr>
          <p:spPr bwMode="auto">
            <a:xfrm>
              <a:off x="1056" y="3542"/>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975"/>
            <p:cNvSpPr>
              <a:spLocks noChangeArrowheads="1"/>
            </p:cNvSpPr>
            <p:nvPr/>
          </p:nvSpPr>
          <p:spPr bwMode="auto">
            <a:xfrm>
              <a:off x="1056" y="346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976"/>
            <p:cNvSpPr>
              <a:spLocks noChangeArrowheads="1"/>
            </p:cNvSpPr>
            <p:nvPr/>
          </p:nvSpPr>
          <p:spPr bwMode="auto">
            <a:xfrm>
              <a:off x="1056" y="3399"/>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Rectangle 977"/>
            <p:cNvSpPr>
              <a:spLocks noChangeArrowheads="1"/>
            </p:cNvSpPr>
            <p:nvPr/>
          </p:nvSpPr>
          <p:spPr bwMode="auto">
            <a:xfrm>
              <a:off x="1056" y="3325"/>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978"/>
            <p:cNvSpPr>
              <a:spLocks noChangeArrowheads="1"/>
            </p:cNvSpPr>
            <p:nvPr/>
          </p:nvSpPr>
          <p:spPr bwMode="auto">
            <a:xfrm>
              <a:off x="1056" y="325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979"/>
            <p:cNvSpPr>
              <a:spLocks noChangeArrowheads="1"/>
            </p:cNvSpPr>
            <p:nvPr/>
          </p:nvSpPr>
          <p:spPr bwMode="auto">
            <a:xfrm>
              <a:off x="1056" y="318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980"/>
            <p:cNvSpPr>
              <a:spLocks noChangeArrowheads="1"/>
            </p:cNvSpPr>
            <p:nvPr/>
          </p:nvSpPr>
          <p:spPr bwMode="auto">
            <a:xfrm>
              <a:off x="1056" y="310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Rectangle 981"/>
            <p:cNvSpPr>
              <a:spLocks noChangeArrowheads="1"/>
            </p:cNvSpPr>
            <p:nvPr/>
          </p:nvSpPr>
          <p:spPr bwMode="auto">
            <a:xfrm>
              <a:off x="1056" y="303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Rectangle 982"/>
            <p:cNvSpPr>
              <a:spLocks noChangeArrowheads="1"/>
            </p:cNvSpPr>
            <p:nvPr/>
          </p:nvSpPr>
          <p:spPr bwMode="auto">
            <a:xfrm>
              <a:off x="1056" y="296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Rectangle 983"/>
            <p:cNvSpPr>
              <a:spLocks noChangeArrowheads="1"/>
            </p:cNvSpPr>
            <p:nvPr/>
          </p:nvSpPr>
          <p:spPr bwMode="auto">
            <a:xfrm>
              <a:off x="1152" y="2141"/>
              <a:ext cx="8" cy="7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Rectangle 984"/>
            <p:cNvSpPr>
              <a:spLocks noChangeArrowheads="1"/>
            </p:cNvSpPr>
            <p:nvPr/>
          </p:nvSpPr>
          <p:spPr bwMode="auto">
            <a:xfrm>
              <a:off x="1247" y="2141"/>
              <a:ext cx="9" cy="71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Rectangle 985"/>
            <p:cNvSpPr>
              <a:spLocks noChangeArrowheads="1"/>
            </p:cNvSpPr>
            <p:nvPr/>
          </p:nvSpPr>
          <p:spPr bwMode="auto">
            <a:xfrm>
              <a:off x="1156" y="217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Rectangle 986"/>
            <p:cNvSpPr>
              <a:spLocks noChangeArrowheads="1"/>
            </p:cNvSpPr>
            <p:nvPr/>
          </p:nvSpPr>
          <p:spPr bwMode="auto">
            <a:xfrm>
              <a:off x="1156" y="2820"/>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Rectangle 987"/>
            <p:cNvSpPr>
              <a:spLocks noChangeArrowheads="1"/>
            </p:cNvSpPr>
            <p:nvPr/>
          </p:nvSpPr>
          <p:spPr bwMode="auto">
            <a:xfrm>
              <a:off x="1156" y="275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988"/>
            <p:cNvSpPr>
              <a:spLocks noChangeArrowheads="1"/>
            </p:cNvSpPr>
            <p:nvPr/>
          </p:nvSpPr>
          <p:spPr bwMode="auto">
            <a:xfrm>
              <a:off x="1156" y="2676"/>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Rectangle 989"/>
            <p:cNvSpPr>
              <a:spLocks noChangeArrowheads="1"/>
            </p:cNvSpPr>
            <p:nvPr/>
          </p:nvSpPr>
          <p:spPr bwMode="auto">
            <a:xfrm>
              <a:off x="1156" y="2602"/>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990"/>
            <p:cNvSpPr>
              <a:spLocks noChangeArrowheads="1"/>
            </p:cNvSpPr>
            <p:nvPr/>
          </p:nvSpPr>
          <p:spPr bwMode="auto">
            <a:xfrm>
              <a:off x="1156" y="2533"/>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991"/>
            <p:cNvSpPr>
              <a:spLocks noChangeArrowheads="1"/>
            </p:cNvSpPr>
            <p:nvPr/>
          </p:nvSpPr>
          <p:spPr bwMode="auto">
            <a:xfrm>
              <a:off x="1156" y="2459"/>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Rectangle 992"/>
            <p:cNvSpPr>
              <a:spLocks noChangeArrowheads="1"/>
            </p:cNvSpPr>
            <p:nvPr/>
          </p:nvSpPr>
          <p:spPr bwMode="auto">
            <a:xfrm>
              <a:off x="1156" y="2389"/>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Rectangle 993"/>
            <p:cNvSpPr>
              <a:spLocks noChangeArrowheads="1"/>
            </p:cNvSpPr>
            <p:nvPr/>
          </p:nvSpPr>
          <p:spPr bwMode="auto">
            <a:xfrm>
              <a:off x="1156" y="2315"/>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994"/>
            <p:cNvSpPr>
              <a:spLocks noChangeArrowheads="1"/>
            </p:cNvSpPr>
            <p:nvPr/>
          </p:nvSpPr>
          <p:spPr bwMode="auto">
            <a:xfrm>
              <a:off x="1156" y="2241"/>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Rectangle 995"/>
            <p:cNvSpPr>
              <a:spLocks noChangeArrowheads="1"/>
            </p:cNvSpPr>
            <p:nvPr/>
          </p:nvSpPr>
          <p:spPr bwMode="auto">
            <a:xfrm>
              <a:off x="1152" y="3581"/>
              <a:ext cx="8" cy="56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996"/>
            <p:cNvSpPr>
              <a:spLocks noChangeArrowheads="1"/>
            </p:cNvSpPr>
            <p:nvPr/>
          </p:nvSpPr>
          <p:spPr bwMode="auto">
            <a:xfrm>
              <a:off x="1247" y="3581"/>
              <a:ext cx="9" cy="56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997"/>
            <p:cNvSpPr>
              <a:spLocks noChangeArrowheads="1"/>
            </p:cNvSpPr>
            <p:nvPr/>
          </p:nvSpPr>
          <p:spPr bwMode="auto">
            <a:xfrm>
              <a:off x="1156" y="410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Rectangle 998"/>
            <p:cNvSpPr>
              <a:spLocks noChangeArrowheads="1"/>
            </p:cNvSpPr>
            <p:nvPr/>
          </p:nvSpPr>
          <p:spPr bwMode="auto">
            <a:xfrm>
              <a:off x="1156" y="4038"/>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Rectangle 999"/>
            <p:cNvSpPr>
              <a:spLocks noChangeArrowheads="1"/>
            </p:cNvSpPr>
            <p:nvPr/>
          </p:nvSpPr>
          <p:spPr bwMode="auto">
            <a:xfrm>
              <a:off x="1156" y="3964"/>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1000"/>
            <p:cNvSpPr>
              <a:spLocks noChangeArrowheads="1"/>
            </p:cNvSpPr>
            <p:nvPr/>
          </p:nvSpPr>
          <p:spPr bwMode="auto">
            <a:xfrm>
              <a:off x="1156" y="3890"/>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1001"/>
            <p:cNvSpPr>
              <a:spLocks noChangeArrowheads="1"/>
            </p:cNvSpPr>
            <p:nvPr/>
          </p:nvSpPr>
          <p:spPr bwMode="auto">
            <a:xfrm>
              <a:off x="1156" y="3821"/>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Rectangle 1002"/>
            <p:cNvSpPr>
              <a:spLocks noChangeArrowheads="1"/>
            </p:cNvSpPr>
            <p:nvPr/>
          </p:nvSpPr>
          <p:spPr bwMode="auto">
            <a:xfrm>
              <a:off x="1156" y="3747"/>
              <a:ext cx="96" cy="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Rectangle 1003"/>
            <p:cNvSpPr>
              <a:spLocks noChangeArrowheads="1"/>
            </p:cNvSpPr>
            <p:nvPr/>
          </p:nvSpPr>
          <p:spPr bwMode="auto">
            <a:xfrm>
              <a:off x="1156" y="3677"/>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Rectangle 1004"/>
            <p:cNvSpPr>
              <a:spLocks noChangeArrowheads="1"/>
            </p:cNvSpPr>
            <p:nvPr/>
          </p:nvSpPr>
          <p:spPr bwMode="auto">
            <a:xfrm>
              <a:off x="1156" y="3603"/>
              <a:ext cx="96" cy="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05"/>
            <p:cNvSpPr>
              <a:spLocks/>
            </p:cNvSpPr>
            <p:nvPr/>
          </p:nvSpPr>
          <p:spPr bwMode="auto">
            <a:xfrm>
              <a:off x="969" y="2023"/>
              <a:ext cx="378" cy="31"/>
            </a:xfrm>
            <a:custGeom>
              <a:avLst/>
              <a:gdLst>
                <a:gd name="T0" fmla="*/ 374 w 378"/>
                <a:gd name="T1" fmla="*/ 31 h 31"/>
                <a:gd name="T2" fmla="*/ 4 w 378"/>
                <a:gd name="T3" fmla="*/ 31 h 31"/>
                <a:gd name="T4" fmla="*/ 0 w 378"/>
                <a:gd name="T5" fmla="*/ 0 h 31"/>
                <a:gd name="T6" fmla="*/ 378 w 378"/>
                <a:gd name="T7" fmla="*/ 0 h 31"/>
                <a:gd name="T8" fmla="*/ 374 w 378"/>
                <a:gd name="T9" fmla="*/ 31 h 31"/>
              </a:gdLst>
              <a:ahLst/>
              <a:cxnLst>
                <a:cxn ang="0">
                  <a:pos x="T0" y="T1"/>
                </a:cxn>
                <a:cxn ang="0">
                  <a:pos x="T2" y="T3"/>
                </a:cxn>
                <a:cxn ang="0">
                  <a:pos x="T4" y="T5"/>
                </a:cxn>
                <a:cxn ang="0">
                  <a:pos x="T6" y="T7"/>
                </a:cxn>
                <a:cxn ang="0">
                  <a:pos x="T8" y="T9"/>
                </a:cxn>
              </a:cxnLst>
              <a:rect l="0" t="0" r="r" b="b"/>
              <a:pathLst>
                <a:path w="378" h="31">
                  <a:moveTo>
                    <a:pt x="374" y="31"/>
                  </a:moveTo>
                  <a:lnTo>
                    <a:pt x="4" y="31"/>
                  </a:lnTo>
                  <a:lnTo>
                    <a:pt x="0" y="0"/>
                  </a:lnTo>
                  <a:lnTo>
                    <a:pt x="378" y="0"/>
                  </a:lnTo>
                  <a:lnTo>
                    <a:pt x="374" y="3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06"/>
            <p:cNvSpPr>
              <a:spLocks noEditPoints="1"/>
            </p:cNvSpPr>
            <p:nvPr/>
          </p:nvSpPr>
          <p:spPr bwMode="auto">
            <a:xfrm>
              <a:off x="917" y="1949"/>
              <a:ext cx="474" cy="109"/>
            </a:xfrm>
            <a:custGeom>
              <a:avLst/>
              <a:gdLst>
                <a:gd name="T0" fmla="*/ 430 w 474"/>
                <a:gd name="T1" fmla="*/ 109 h 109"/>
                <a:gd name="T2" fmla="*/ 52 w 474"/>
                <a:gd name="T3" fmla="*/ 109 h 109"/>
                <a:gd name="T4" fmla="*/ 0 w 474"/>
                <a:gd name="T5" fmla="*/ 0 h 109"/>
                <a:gd name="T6" fmla="*/ 474 w 474"/>
                <a:gd name="T7" fmla="*/ 0 h 109"/>
                <a:gd name="T8" fmla="*/ 430 w 474"/>
                <a:gd name="T9" fmla="*/ 109 h 109"/>
                <a:gd name="T10" fmla="*/ 61 w 474"/>
                <a:gd name="T11" fmla="*/ 92 h 109"/>
                <a:gd name="T12" fmla="*/ 417 w 474"/>
                <a:gd name="T13" fmla="*/ 92 h 109"/>
                <a:gd name="T14" fmla="*/ 448 w 474"/>
                <a:gd name="T15" fmla="*/ 18 h 109"/>
                <a:gd name="T16" fmla="*/ 26 w 474"/>
                <a:gd name="T17" fmla="*/ 18 h 109"/>
                <a:gd name="T18" fmla="*/ 61 w 474"/>
                <a:gd name="T19"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09">
                  <a:moveTo>
                    <a:pt x="430" y="109"/>
                  </a:moveTo>
                  <a:lnTo>
                    <a:pt x="52" y="109"/>
                  </a:lnTo>
                  <a:lnTo>
                    <a:pt x="0" y="0"/>
                  </a:lnTo>
                  <a:lnTo>
                    <a:pt x="474" y="0"/>
                  </a:lnTo>
                  <a:lnTo>
                    <a:pt x="430" y="109"/>
                  </a:lnTo>
                  <a:close/>
                  <a:moveTo>
                    <a:pt x="61" y="92"/>
                  </a:moveTo>
                  <a:lnTo>
                    <a:pt x="417" y="92"/>
                  </a:lnTo>
                  <a:lnTo>
                    <a:pt x="448" y="18"/>
                  </a:lnTo>
                  <a:lnTo>
                    <a:pt x="26" y="18"/>
                  </a:lnTo>
                  <a:lnTo>
                    <a:pt x="61" y="9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007"/>
            <p:cNvSpPr>
              <a:spLocks/>
            </p:cNvSpPr>
            <p:nvPr/>
          </p:nvSpPr>
          <p:spPr bwMode="auto">
            <a:xfrm>
              <a:off x="1004" y="1954"/>
              <a:ext cx="39" cy="91"/>
            </a:xfrm>
            <a:custGeom>
              <a:avLst/>
              <a:gdLst>
                <a:gd name="T0" fmla="*/ 30 w 39"/>
                <a:gd name="T1" fmla="*/ 91 h 91"/>
                <a:gd name="T2" fmla="*/ 0 w 39"/>
                <a:gd name="T3" fmla="*/ 4 h 91"/>
                <a:gd name="T4" fmla="*/ 8 w 39"/>
                <a:gd name="T5" fmla="*/ 0 h 91"/>
                <a:gd name="T6" fmla="*/ 39 w 39"/>
                <a:gd name="T7" fmla="*/ 87 h 91"/>
                <a:gd name="T8" fmla="*/ 30 w 39"/>
                <a:gd name="T9" fmla="*/ 91 h 91"/>
              </a:gdLst>
              <a:ahLst/>
              <a:cxnLst>
                <a:cxn ang="0">
                  <a:pos x="T0" y="T1"/>
                </a:cxn>
                <a:cxn ang="0">
                  <a:pos x="T2" y="T3"/>
                </a:cxn>
                <a:cxn ang="0">
                  <a:pos x="T4" y="T5"/>
                </a:cxn>
                <a:cxn ang="0">
                  <a:pos x="T6" y="T7"/>
                </a:cxn>
                <a:cxn ang="0">
                  <a:pos x="T8" y="T9"/>
                </a:cxn>
              </a:cxnLst>
              <a:rect l="0" t="0" r="r" b="b"/>
              <a:pathLst>
                <a:path w="39" h="91">
                  <a:moveTo>
                    <a:pt x="30" y="91"/>
                  </a:moveTo>
                  <a:lnTo>
                    <a:pt x="0" y="4"/>
                  </a:lnTo>
                  <a:lnTo>
                    <a:pt x="8" y="0"/>
                  </a:lnTo>
                  <a:lnTo>
                    <a:pt x="39" y="87"/>
                  </a:lnTo>
                  <a:lnTo>
                    <a:pt x="30" y="9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008"/>
            <p:cNvSpPr>
              <a:spLocks/>
            </p:cNvSpPr>
            <p:nvPr/>
          </p:nvSpPr>
          <p:spPr bwMode="auto">
            <a:xfrm>
              <a:off x="1278" y="1958"/>
              <a:ext cx="26" cy="83"/>
            </a:xfrm>
            <a:custGeom>
              <a:avLst/>
              <a:gdLst>
                <a:gd name="T0" fmla="*/ 8 w 26"/>
                <a:gd name="T1" fmla="*/ 83 h 83"/>
                <a:gd name="T2" fmla="*/ 0 w 26"/>
                <a:gd name="T3" fmla="*/ 79 h 83"/>
                <a:gd name="T4" fmla="*/ 17 w 26"/>
                <a:gd name="T5" fmla="*/ 0 h 83"/>
                <a:gd name="T6" fmla="*/ 26 w 26"/>
                <a:gd name="T7" fmla="*/ 5 h 83"/>
                <a:gd name="T8" fmla="*/ 8 w 26"/>
                <a:gd name="T9" fmla="*/ 83 h 83"/>
              </a:gdLst>
              <a:ahLst/>
              <a:cxnLst>
                <a:cxn ang="0">
                  <a:pos x="T0" y="T1"/>
                </a:cxn>
                <a:cxn ang="0">
                  <a:pos x="T2" y="T3"/>
                </a:cxn>
                <a:cxn ang="0">
                  <a:pos x="T4" y="T5"/>
                </a:cxn>
                <a:cxn ang="0">
                  <a:pos x="T6" y="T7"/>
                </a:cxn>
                <a:cxn ang="0">
                  <a:pos x="T8" y="T9"/>
                </a:cxn>
              </a:cxnLst>
              <a:rect l="0" t="0" r="r" b="b"/>
              <a:pathLst>
                <a:path w="26" h="83">
                  <a:moveTo>
                    <a:pt x="8" y="83"/>
                  </a:moveTo>
                  <a:lnTo>
                    <a:pt x="0" y="79"/>
                  </a:lnTo>
                  <a:lnTo>
                    <a:pt x="17" y="0"/>
                  </a:lnTo>
                  <a:lnTo>
                    <a:pt x="26" y="5"/>
                  </a:lnTo>
                  <a:lnTo>
                    <a:pt x="8" y="8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9"/>
            <p:cNvSpPr>
              <a:spLocks/>
            </p:cNvSpPr>
            <p:nvPr/>
          </p:nvSpPr>
          <p:spPr bwMode="auto">
            <a:xfrm>
              <a:off x="1191" y="1958"/>
              <a:ext cx="26" cy="79"/>
            </a:xfrm>
            <a:custGeom>
              <a:avLst/>
              <a:gdLst>
                <a:gd name="T0" fmla="*/ 8 w 26"/>
                <a:gd name="T1" fmla="*/ 79 h 79"/>
                <a:gd name="T2" fmla="*/ 0 w 26"/>
                <a:gd name="T3" fmla="*/ 74 h 79"/>
                <a:gd name="T4" fmla="*/ 17 w 26"/>
                <a:gd name="T5" fmla="*/ 0 h 79"/>
                <a:gd name="T6" fmla="*/ 26 w 26"/>
                <a:gd name="T7" fmla="*/ 0 h 79"/>
                <a:gd name="T8" fmla="*/ 8 w 26"/>
                <a:gd name="T9" fmla="*/ 79 h 79"/>
              </a:gdLst>
              <a:ahLst/>
              <a:cxnLst>
                <a:cxn ang="0">
                  <a:pos x="T0" y="T1"/>
                </a:cxn>
                <a:cxn ang="0">
                  <a:pos x="T2" y="T3"/>
                </a:cxn>
                <a:cxn ang="0">
                  <a:pos x="T4" y="T5"/>
                </a:cxn>
                <a:cxn ang="0">
                  <a:pos x="T6" y="T7"/>
                </a:cxn>
                <a:cxn ang="0">
                  <a:pos x="T8" y="T9"/>
                </a:cxn>
              </a:cxnLst>
              <a:rect l="0" t="0" r="r" b="b"/>
              <a:pathLst>
                <a:path w="26" h="79">
                  <a:moveTo>
                    <a:pt x="8" y="79"/>
                  </a:moveTo>
                  <a:lnTo>
                    <a:pt x="0" y="74"/>
                  </a:lnTo>
                  <a:lnTo>
                    <a:pt x="17" y="0"/>
                  </a:lnTo>
                  <a:lnTo>
                    <a:pt x="26" y="0"/>
                  </a:lnTo>
                  <a:lnTo>
                    <a:pt x="8" y="7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8" name="组合 447"/>
          <p:cNvGrpSpPr/>
          <p:nvPr/>
        </p:nvGrpSpPr>
        <p:grpSpPr>
          <a:xfrm>
            <a:off x="2400070" y="2592784"/>
            <a:ext cx="2598432" cy="3476096"/>
            <a:chOff x="2400070" y="2592784"/>
            <a:chExt cx="2598432" cy="3476096"/>
          </a:xfrm>
        </p:grpSpPr>
        <p:sp>
          <p:nvSpPr>
            <p:cNvPr id="215" name="Freeform 1019"/>
            <p:cNvSpPr>
              <a:spLocks/>
            </p:cNvSpPr>
            <p:nvPr/>
          </p:nvSpPr>
          <p:spPr bwMode="auto">
            <a:xfrm>
              <a:off x="3778068" y="5762043"/>
              <a:ext cx="71872" cy="102279"/>
            </a:xfrm>
            <a:custGeom>
              <a:avLst/>
              <a:gdLst>
                <a:gd name="T0" fmla="*/ 0 w 12"/>
                <a:gd name="T1" fmla="*/ 10 h 17"/>
                <a:gd name="T2" fmla="*/ 6 w 12"/>
                <a:gd name="T3" fmla="*/ 17 h 17"/>
                <a:gd name="T4" fmla="*/ 12 w 12"/>
                <a:gd name="T5" fmla="*/ 10 h 17"/>
                <a:gd name="T6" fmla="*/ 10 w 12"/>
                <a:gd name="T7" fmla="*/ 5 h 17"/>
                <a:gd name="T8" fmla="*/ 10 w 12"/>
                <a:gd name="T9" fmla="*/ 5 h 17"/>
                <a:gd name="T10" fmla="*/ 8 w 12"/>
                <a:gd name="T11" fmla="*/ 2 h 17"/>
                <a:gd name="T12" fmla="*/ 9 w 12"/>
                <a:gd name="T13" fmla="*/ 0 h 17"/>
                <a:gd name="T14" fmla="*/ 3 w 12"/>
                <a:gd name="T15" fmla="*/ 0 h 17"/>
                <a:gd name="T16" fmla="*/ 4 w 12"/>
                <a:gd name="T17" fmla="*/ 2 h 17"/>
                <a:gd name="T18" fmla="*/ 2 w 12"/>
                <a:gd name="T19" fmla="*/ 5 h 17"/>
                <a:gd name="T20" fmla="*/ 2 w 12"/>
                <a:gd name="T21" fmla="*/ 5 h 17"/>
                <a:gd name="T22" fmla="*/ 0 w 12"/>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0" y="10"/>
                  </a:moveTo>
                  <a:cubicBezTo>
                    <a:pt x="0" y="14"/>
                    <a:pt x="2" y="17"/>
                    <a:pt x="6" y="17"/>
                  </a:cubicBezTo>
                  <a:cubicBezTo>
                    <a:pt x="10" y="17"/>
                    <a:pt x="12" y="14"/>
                    <a:pt x="12" y="10"/>
                  </a:cubicBezTo>
                  <a:cubicBezTo>
                    <a:pt x="12" y="8"/>
                    <a:pt x="11" y="6"/>
                    <a:pt x="10" y="5"/>
                  </a:cubicBezTo>
                  <a:cubicBezTo>
                    <a:pt x="10" y="5"/>
                    <a:pt x="10" y="5"/>
                    <a:pt x="10" y="5"/>
                  </a:cubicBezTo>
                  <a:cubicBezTo>
                    <a:pt x="9" y="4"/>
                    <a:pt x="8" y="4"/>
                    <a:pt x="8" y="2"/>
                  </a:cubicBezTo>
                  <a:cubicBezTo>
                    <a:pt x="8" y="1"/>
                    <a:pt x="9" y="0"/>
                    <a:pt x="9" y="0"/>
                  </a:cubicBezTo>
                  <a:cubicBezTo>
                    <a:pt x="3" y="0"/>
                    <a:pt x="3" y="0"/>
                    <a:pt x="3" y="0"/>
                  </a:cubicBezTo>
                  <a:cubicBezTo>
                    <a:pt x="3" y="0"/>
                    <a:pt x="4" y="1"/>
                    <a:pt x="4" y="2"/>
                  </a:cubicBezTo>
                  <a:cubicBezTo>
                    <a:pt x="4" y="4"/>
                    <a:pt x="3" y="5"/>
                    <a:pt x="2" y="5"/>
                  </a:cubicBezTo>
                  <a:cubicBezTo>
                    <a:pt x="2" y="5"/>
                    <a:pt x="2" y="5"/>
                    <a:pt x="2" y="5"/>
                  </a:cubicBezTo>
                  <a:cubicBezTo>
                    <a:pt x="1" y="6"/>
                    <a:pt x="0" y="8"/>
                    <a:pt x="0" y="10"/>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21"/>
            <p:cNvSpPr>
              <a:spLocks/>
            </p:cNvSpPr>
            <p:nvPr/>
          </p:nvSpPr>
          <p:spPr bwMode="auto">
            <a:xfrm>
              <a:off x="3579039" y="5605861"/>
              <a:ext cx="78783" cy="102279"/>
            </a:xfrm>
            <a:custGeom>
              <a:avLst/>
              <a:gdLst>
                <a:gd name="T0" fmla="*/ 0 w 13"/>
                <a:gd name="T1" fmla="*/ 11 h 17"/>
                <a:gd name="T2" fmla="*/ 7 w 13"/>
                <a:gd name="T3" fmla="*/ 17 h 17"/>
                <a:gd name="T4" fmla="*/ 13 w 13"/>
                <a:gd name="T5" fmla="*/ 11 h 17"/>
                <a:gd name="T6" fmla="*/ 10 w 13"/>
                <a:gd name="T7" fmla="*/ 6 h 17"/>
                <a:gd name="T8" fmla="*/ 10 w 13"/>
                <a:gd name="T9" fmla="*/ 6 h 17"/>
                <a:gd name="T10" fmla="*/ 9 w 13"/>
                <a:gd name="T11" fmla="*/ 3 h 17"/>
                <a:gd name="T12" fmla="*/ 10 w 13"/>
                <a:gd name="T13" fmla="*/ 0 h 17"/>
                <a:gd name="T14" fmla="*/ 3 w 13"/>
                <a:gd name="T15" fmla="*/ 0 h 17"/>
                <a:gd name="T16" fmla="*/ 4 w 13"/>
                <a:gd name="T17" fmla="*/ 3 h 17"/>
                <a:gd name="T18" fmla="*/ 3 w 13"/>
                <a:gd name="T19" fmla="*/ 6 h 17"/>
                <a:gd name="T20" fmla="*/ 3 w 13"/>
                <a:gd name="T21" fmla="*/ 6 h 17"/>
                <a:gd name="T22" fmla="*/ 0 w 13"/>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0" y="11"/>
                  </a:moveTo>
                  <a:cubicBezTo>
                    <a:pt x="0" y="14"/>
                    <a:pt x="3" y="17"/>
                    <a:pt x="7" y="17"/>
                  </a:cubicBezTo>
                  <a:cubicBezTo>
                    <a:pt x="10" y="17"/>
                    <a:pt x="13" y="14"/>
                    <a:pt x="13" y="11"/>
                  </a:cubicBezTo>
                  <a:cubicBezTo>
                    <a:pt x="13" y="9"/>
                    <a:pt x="12" y="7"/>
                    <a:pt x="10" y="6"/>
                  </a:cubicBezTo>
                  <a:cubicBezTo>
                    <a:pt x="10" y="6"/>
                    <a:pt x="10" y="6"/>
                    <a:pt x="10" y="6"/>
                  </a:cubicBezTo>
                  <a:cubicBezTo>
                    <a:pt x="9" y="5"/>
                    <a:pt x="9" y="4"/>
                    <a:pt x="9" y="3"/>
                  </a:cubicBezTo>
                  <a:cubicBezTo>
                    <a:pt x="9" y="1"/>
                    <a:pt x="10" y="0"/>
                    <a:pt x="10" y="0"/>
                  </a:cubicBezTo>
                  <a:cubicBezTo>
                    <a:pt x="3" y="0"/>
                    <a:pt x="3" y="0"/>
                    <a:pt x="3" y="0"/>
                  </a:cubicBezTo>
                  <a:cubicBezTo>
                    <a:pt x="3" y="0"/>
                    <a:pt x="4" y="1"/>
                    <a:pt x="4" y="3"/>
                  </a:cubicBezTo>
                  <a:cubicBezTo>
                    <a:pt x="4" y="5"/>
                    <a:pt x="3" y="5"/>
                    <a:pt x="3" y="6"/>
                  </a:cubicBezTo>
                  <a:cubicBezTo>
                    <a:pt x="3" y="6"/>
                    <a:pt x="3" y="6"/>
                    <a:pt x="3" y="6"/>
                  </a:cubicBezTo>
                  <a:cubicBezTo>
                    <a:pt x="1" y="7"/>
                    <a:pt x="0" y="9"/>
                    <a:pt x="0"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3"/>
            <p:cNvSpPr>
              <a:spLocks/>
            </p:cNvSpPr>
            <p:nvPr/>
          </p:nvSpPr>
          <p:spPr bwMode="auto">
            <a:xfrm>
              <a:off x="3778068" y="5455207"/>
              <a:ext cx="71872" cy="102279"/>
            </a:xfrm>
            <a:custGeom>
              <a:avLst/>
              <a:gdLst>
                <a:gd name="T0" fmla="*/ 0 w 12"/>
                <a:gd name="T1" fmla="*/ 11 h 17"/>
                <a:gd name="T2" fmla="*/ 6 w 12"/>
                <a:gd name="T3" fmla="*/ 17 h 17"/>
                <a:gd name="T4" fmla="*/ 12 w 12"/>
                <a:gd name="T5" fmla="*/ 11 h 17"/>
                <a:gd name="T6" fmla="*/ 10 w 12"/>
                <a:gd name="T7" fmla="*/ 6 h 17"/>
                <a:gd name="T8" fmla="*/ 10 w 12"/>
                <a:gd name="T9" fmla="*/ 6 h 17"/>
                <a:gd name="T10" fmla="*/ 8 w 12"/>
                <a:gd name="T11" fmla="*/ 3 h 17"/>
                <a:gd name="T12" fmla="*/ 9 w 12"/>
                <a:gd name="T13" fmla="*/ 0 h 17"/>
                <a:gd name="T14" fmla="*/ 3 w 12"/>
                <a:gd name="T15" fmla="*/ 0 h 17"/>
                <a:gd name="T16" fmla="*/ 4 w 12"/>
                <a:gd name="T17" fmla="*/ 3 h 17"/>
                <a:gd name="T18" fmla="*/ 2 w 12"/>
                <a:gd name="T19" fmla="*/ 6 h 17"/>
                <a:gd name="T20" fmla="*/ 2 w 12"/>
                <a:gd name="T21" fmla="*/ 6 h 17"/>
                <a:gd name="T22" fmla="*/ 0 w 12"/>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0" y="11"/>
                  </a:moveTo>
                  <a:cubicBezTo>
                    <a:pt x="0" y="14"/>
                    <a:pt x="2" y="17"/>
                    <a:pt x="6" y="17"/>
                  </a:cubicBezTo>
                  <a:cubicBezTo>
                    <a:pt x="10" y="17"/>
                    <a:pt x="12" y="14"/>
                    <a:pt x="12" y="11"/>
                  </a:cubicBezTo>
                  <a:cubicBezTo>
                    <a:pt x="12" y="9"/>
                    <a:pt x="11" y="7"/>
                    <a:pt x="10" y="6"/>
                  </a:cubicBezTo>
                  <a:cubicBezTo>
                    <a:pt x="10" y="6"/>
                    <a:pt x="10" y="6"/>
                    <a:pt x="10" y="6"/>
                  </a:cubicBezTo>
                  <a:cubicBezTo>
                    <a:pt x="9" y="5"/>
                    <a:pt x="8" y="4"/>
                    <a:pt x="8" y="3"/>
                  </a:cubicBezTo>
                  <a:cubicBezTo>
                    <a:pt x="8" y="1"/>
                    <a:pt x="9" y="0"/>
                    <a:pt x="9" y="0"/>
                  </a:cubicBezTo>
                  <a:cubicBezTo>
                    <a:pt x="3" y="0"/>
                    <a:pt x="3" y="0"/>
                    <a:pt x="3" y="0"/>
                  </a:cubicBezTo>
                  <a:cubicBezTo>
                    <a:pt x="3" y="0"/>
                    <a:pt x="4" y="1"/>
                    <a:pt x="4" y="3"/>
                  </a:cubicBezTo>
                  <a:cubicBezTo>
                    <a:pt x="4" y="4"/>
                    <a:pt x="3" y="5"/>
                    <a:pt x="2" y="6"/>
                  </a:cubicBezTo>
                  <a:cubicBezTo>
                    <a:pt x="2" y="6"/>
                    <a:pt x="2" y="6"/>
                    <a:pt x="2" y="6"/>
                  </a:cubicBezTo>
                  <a:cubicBezTo>
                    <a:pt x="1" y="7"/>
                    <a:pt x="0" y="9"/>
                    <a:pt x="0"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8" name="组合 217"/>
            <p:cNvGrpSpPr/>
            <p:nvPr/>
          </p:nvGrpSpPr>
          <p:grpSpPr>
            <a:xfrm>
              <a:off x="3315050" y="5329432"/>
              <a:ext cx="800262" cy="739448"/>
              <a:chOff x="4232276" y="5534026"/>
              <a:chExt cx="919163" cy="849313"/>
            </a:xfrm>
            <a:gradFill flip="none" rotWithShape="1">
              <a:gsLst>
                <a:gs pos="0">
                  <a:schemeClr val="bg1">
                    <a:lumMod val="75000"/>
                  </a:schemeClr>
                </a:gs>
                <a:gs pos="100000">
                  <a:schemeClr val="bg1">
                    <a:lumMod val="50000"/>
                  </a:schemeClr>
                </a:gs>
              </a:gsLst>
              <a:lin ang="10800000" scaled="1"/>
              <a:tileRect/>
            </a:gradFill>
          </p:grpSpPr>
          <p:sp>
            <p:nvSpPr>
              <p:cNvPr id="437" name="Freeform 1017"/>
              <p:cNvSpPr>
                <a:spLocks/>
              </p:cNvSpPr>
              <p:nvPr/>
            </p:nvSpPr>
            <p:spPr bwMode="auto">
              <a:xfrm>
                <a:off x="4446588" y="6251576"/>
                <a:ext cx="496888" cy="131763"/>
              </a:xfrm>
              <a:custGeom>
                <a:avLst/>
                <a:gdLst>
                  <a:gd name="T0" fmla="*/ 209 w 313"/>
                  <a:gd name="T1" fmla="*/ 83 h 83"/>
                  <a:gd name="T2" fmla="*/ 100 w 313"/>
                  <a:gd name="T3" fmla="*/ 83 h 83"/>
                  <a:gd name="T4" fmla="*/ 0 w 313"/>
                  <a:gd name="T5" fmla="*/ 0 h 83"/>
                  <a:gd name="T6" fmla="*/ 313 w 313"/>
                  <a:gd name="T7" fmla="*/ 0 h 83"/>
                  <a:gd name="T8" fmla="*/ 209 w 313"/>
                  <a:gd name="T9" fmla="*/ 83 h 83"/>
                </a:gdLst>
                <a:ahLst/>
                <a:cxnLst>
                  <a:cxn ang="0">
                    <a:pos x="T0" y="T1"/>
                  </a:cxn>
                  <a:cxn ang="0">
                    <a:pos x="T2" y="T3"/>
                  </a:cxn>
                  <a:cxn ang="0">
                    <a:pos x="T4" y="T5"/>
                  </a:cxn>
                  <a:cxn ang="0">
                    <a:pos x="T6" y="T7"/>
                  </a:cxn>
                  <a:cxn ang="0">
                    <a:pos x="T8" y="T9"/>
                  </a:cxn>
                </a:cxnLst>
                <a:rect l="0" t="0" r="r" b="b"/>
                <a:pathLst>
                  <a:path w="313" h="83">
                    <a:moveTo>
                      <a:pt x="209" y="83"/>
                    </a:moveTo>
                    <a:lnTo>
                      <a:pt x="100" y="83"/>
                    </a:lnTo>
                    <a:lnTo>
                      <a:pt x="0" y="0"/>
                    </a:lnTo>
                    <a:lnTo>
                      <a:pt x="313" y="0"/>
                    </a:lnTo>
                    <a:lnTo>
                      <a:pt x="209"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1018"/>
              <p:cNvSpPr>
                <a:spLocks/>
              </p:cNvSpPr>
              <p:nvPr/>
            </p:nvSpPr>
            <p:spPr bwMode="auto">
              <a:xfrm>
                <a:off x="4287838" y="6065838"/>
                <a:ext cx="814388" cy="150813"/>
              </a:xfrm>
              <a:custGeom>
                <a:avLst/>
                <a:gdLst>
                  <a:gd name="T0" fmla="*/ 107 w 118"/>
                  <a:gd name="T1" fmla="*/ 0 h 22"/>
                  <a:gd name="T2" fmla="*/ 83 w 118"/>
                  <a:gd name="T3" fmla="*/ 0 h 22"/>
                  <a:gd name="T4" fmla="*/ 84 w 118"/>
                  <a:gd name="T5" fmla="*/ 5 h 22"/>
                  <a:gd name="T6" fmla="*/ 75 w 118"/>
                  <a:gd name="T7" fmla="*/ 15 h 22"/>
                  <a:gd name="T8" fmla="*/ 66 w 118"/>
                  <a:gd name="T9" fmla="*/ 5 h 22"/>
                  <a:gd name="T10" fmla="*/ 67 w 118"/>
                  <a:gd name="T11" fmla="*/ 0 h 22"/>
                  <a:gd name="T12" fmla="*/ 10 w 118"/>
                  <a:gd name="T13" fmla="*/ 0 h 22"/>
                  <a:gd name="T14" fmla="*/ 0 w 118"/>
                  <a:gd name="T15" fmla="*/ 11 h 22"/>
                  <a:gd name="T16" fmla="*/ 10 w 118"/>
                  <a:gd name="T17" fmla="*/ 22 h 22"/>
                  <a:gd name="T18" fmla="*/ 107 w 118"/>
                  <a:gd name="T19" fmla="*/ 22 h 22"/>
                  <a:gd name="T20" fmla="*/ 118 w 118"/>
                  <a:gd name="T21" fmla="*/ 11 h 22"/>
                  <a:gd name="T22" fmla="*/ 107 w 118"/>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22">
                    <a:moveTo>
                      <a:pt x="107" y="0"/>
                    </a:moveTo>
                    <a:cubicBezTo>
                      <a:pt x="83" y="0"/>
                      <a:pt x="83" y="0"/>
                      <a:pt x="83" y="0"/>
                    </a:cubicBezTo>
                    <a:cubicBezTo>
                      <a:pt x="84" y="2"/>
                      <a:pt x="84" y="3"/>
                      <a:pt x="84" y="5"/>
                    </a:cubicBezTo>
                    <a:cubicBezTo>
                      <a:pt x="84" y="10"/>
                      <a:pt x="80" y="15"/>
                      <a:pt x="75" y="15"/>
                    </a:cubicBezTo>
                    <a:cubicBezTo>
                      <a:pt x="70" y="15"/>
                      <a:pt x="66" y="10"/>
                      <a:pt x="66" y="5"/>
                    </a:cubicBezTo>
                    <a:cubicBezTo>
                      <a:pt x="66" y="3"/>
                      <a:pt x="66" y="2"/>
                      <a:pt x="67" y="0"/>
                    </a:cubicBezTo>
                    <a:cubicBezTo>
                      <a:pt x="10" y="0"/>
                      <a:pt x="10" y="0"/>
                      <a:pt x="10" y="0"/>
                    </a:cubicBezTo>
                    <a:cubicBezTo>
                      <a:pt x="4" y="0"/>
                      <a:pt x="0" y="5"/>
                      <a:pt x="0" y="11"/>
                    </a:cubicBezTo>
                    <a:cubicBezTo>
                      <a:pt x="0" y="17"/>
                      <a:pt x="4" y="22"/>
                      <a:pt x="10" y="22"/>
                    </a:cubicBezTo>
                    <a:cubicBezTo>
                      <a:pt x="107" y="22"/>
                      <a:pt x="107" y="22"/>
                      <a:pt x="107" y="22"/>
                    </a:cubicBezTo>
                    <a:cubicBezTo>
                      <a:pt x="113" y="22"/>
                      <a:pt x="118" y="17"/>
                      <a:pt x="118" y="11"/>
                    </a:cubicBezTo>
                    <a:cubicBezTo>
                      <a:pt x="118" y="5"/>
                      <a:pt x="113"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1020"/>
              <p:cNvSpPr>
                <a:spLocks/>
              </p:cNvSpPr>
              <p:nvPr/>
            </p:nvSpPr>
            <p:spPr bwMode="auto">
              <a:xfrm>
                <a:off x="4232276" y="5884863"/>
                <a:ext cx="919163" cy="146050"/>
              </a:xfrm>
              <a:custGeom>
                <a:avLst/>
                <a:gdLst>
                  <a:gd name="T0" fmla="*/ 122 w 133"/>
                  <a:gd name="T1" fmla="*/ 0 h 21"/>
                  <a:gd name="T2" fmla="*/ 58 w 133"/>
                  <a:gd name="T3" fmla="*/ 0 h 21"/>
                  <a:gd name="T4" fmla="*/ 60 w 133"/>
                  <a:gd name="T5" fmla="*/ 6 h 21"/>
                  <a:gd name="T6" fmla="*/ 51 w 133"/>
                  <a:gd name="T7" fmla="*/ 15 h 21"/>
                  <a:gd name="T8" fmla="*/ 41 w 133"/>
                  <a:gd name="T9" fmla="*/ 6 h 21"/>
                  <a:gd name="T10" fmla="*/ 44 w 133"/>
                  <a:gd name="T11" fmla="*/ 0 h 21"/>
                  <a:gd name="T12" fmla="*/ 11 w 133"/>
                  <a:gd name="T13" fmla="*/ 0 h 21"/>
                  <a:gd name="T14" fmla="*/ 0 w 133"/>
                  <a:gd name="T15" fmla="*/ 11 h 21"/>
                  <a:gd name="T16" fmla="*/ 11 w 133"/>
                  <a:gd name="T17" fmla="*/ 21 h 21"/>
                  <a:gd name="T18" fmla="*/ 122 w 133"/>
                  <a:gd name="T19" fmla="*/ 21 h 21"/>
                  <a:gd name="T20" fmla="*/ 133 w 133"/>
                  <a:gd name="T21" fmla="*/ 11 h 21"/>
                  <a:gd name="T22" fmla="*/ 122 w 13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1">
                    <a:moveTo>
                      <a:pt x="122" y="0"/>
                    </a:moveTo>
                    <a:cubicBezTo>
                      <a:pt x="58" y="0"/>
                      <a:pt x="58" y="0"/>
                      <a:pt x="58" y="0"/>
                    </a:cubicBezTo>
                    <a:cubicBezTo>
                      <a:pt x="59" y="2"/>
                      <a:pt x="60" y="4"/>
                      <a:pt x="60" y="6"/>
                    </a:cubicBezTo>
                    <a:cubicBezTo>
                      <a:pt x="60" y="11"/>
                      <a:pt x="56" y="15"/>
                      <a:pt x="51" y="15"/>
                    </a:cubicBezTo>
                    <a:cubicBezTo>
                      <a:pt x="45" y="15"/>
                      <a:pt x="41" y="11"/>
                      <a:pt x="41" y="6"/>
                    </a:cubicBezTo>
                    <a:cubicBezTo>
                      <a:pt x="41" y="4"/>
                      <a:pt x="42" y="2"/>
                      <a:pt x="44" y="0"/>
                    </a:cubicBezTo>
                    <a:cubicBezTo>
                      <a:pt x="11" y="0"/>
                      <a:pt x="11" y="0"/>
                      <a:pt x="11" y="0"/>
                    </a:cubicBezTo>
                    <a:cubicBezTo>
                      <a:pt x="5" y="0"/>
                      <a:pt x="0" y="5"/>
                      <a:pt x="0" y="11"/>
                    </a:cubicBezTo>
                    <a:cubicBezTo>
                      <a:pt x="0" y="17"/>
                      <a:pt x="5" y="21"/>
                      <a:pt x="11" y="21"/>
                    </a:cubicBezTo>
                    <a:cubicBezTo>
                      <a:pt x="122" y="21"/>
                      <a:pt x="122" y="21"/>
                      <a:pt x="122" y="21"/>
                    </a:cubicBezTo>
                    <a:cubicBezTo>
                      <a:pt x="128" y="21"/>
                      <a:pt x="133" y="17"/>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022"/>
              <p:cNvSpPr>
                <a:spLocks/>
              </p:cNvSpPr>
              <p:nvPr/>
            </p:nvSpPr>
            <p:spPr bwMode="auto">
              <a:xfrm>
                <a:off x="4232276" y="5705476"/>
                <a:ext cx="919163" cy="152400"/>
              </a:xfrm>
              <a:custGeom>
                <a:avLst/>
                <a:gdLst>
                  <a:gd name="T0" fmla="*/ 122 w 133"/>
                  <a:gd name="T1" fmla="*/ 0 h 22"/>
                  <a:gd name="T2" fmla="*/ 89 w 133"/>
                  <a:gd name="T3" fmla="*/ 0 h 22"/>
                  <a:gd name="T4" fmla="*/ 92 w 133"/>
                  <a:gd name="T5" fmla="*/ 7 h 22"/>
                  <a:gd name="T6" fmla="*/ 83 w 133"/>
                  <a:gd name="T7" fmla="*/ 16 h 22"/>
                  <a:gd name="T8" fmla="*/ 74 w 133"/>
                  <a:gd name="T9" fmla="*/ 7 h 22"/>
                  <a:gd name="T10" fmla="*/ 77 w 133"/>
                  <a:gd name="T11" fmla="*/ 0 h 22"/>
                  <a:gd name="T12" fmla="*/ 11 w 133"/>
                  <a:gd name="T13" fmla="*/ 0 h 22"/>
                  <a:gd name="T14" fmla="*/ 0 w 133"/>
                  <a:gd name="T15" fmla="*/ 11 h 22"/>
                  <a:gd name="T16" fmla="*/ 11 w 133"/>
                  <a:gd name="T17" fmla="*/ 22 h 22"/>
                  <a:gd name="T18" fmla="*/ 122 w 133"/>
                  <a:gd name="T19" fmla="*/ 22 h 22"/>
                  <a:gd name="T20" fmla="*/ 133 w 133"/>
                  <a:gd name="T21" fmla="*/ 11 h 22"/>
                  <a:gd name="T22" fmla="*/ 122 w 133"/>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2">
                    <a:moveTo>
                      <a:pt x="122" y="0"/>
                    </a:moveTo>
                    <a:cubicBezTo>
                      <a:pt x="89" y="0"/>
                      <a:pt x="89" y="0"/>
                      <a:pt x="89" y="0"/>
                    </a:cubicBezTo>
                    <a:cubicBezTo>
                      <a:pt x="91" y="2"/>
                      <a:pt x="92" y="4"/>
                      <a:pt x="92" y="7"/>
                    </a:cubicBezTo>
                    <a:cubicBezTo>
                      <a:pt x="92" y="12"/>
                      <a:pt x="88" y="16"/>
                      <a:pt x="83" y="16"/>
                    </a:cubicBezTo>
                    <a:cubicBezTo>
                      <a:pt x="78" y="16"/>
                      <a:pt x="74" y="12"/>
                      <a:pt x="74" y="7"/>
                    </a:cubicBezTo>
                    <a:cubicBezTo>
                      <a:pt x="74" y="4"/>
                      <a:pt x="75" y="2"/>
                      <a:pt x="77" y="0"/>
                    </a:cubicBezTo>
                    <a:cubicBezTo>
                      <a:pt x="11" y="0"/>
                      <a:pt x="11" y="0"/>
                      <a:pt x="11" y="0"/>
                    </a:cubicBezTo>
                    <a:cubicBezTo>
                      <a:pt x="5" y="0"/>
                      <a:pt x="0" y="5"/>
                      <a:pt x="0" y="11"/>
                    </a:cubicBezTo>
                    <a:cubicBezTo>
                      <a:pt x="0" y="17"/>
                      <a:pt x="5" y="22"/>
                      <a:pt x="11" y="22"/>
                    </a:cubicBezTo>
                    <a:cubicBezTo>
                      <a:pt x="122" y="22"/>
                      <a:pt x="122" y="22"/>
                      <a:pt x="122" y="22"/>
                    </a:cubicBezTo>
                    <a:cubicBezTo>
                      <a:pt x="128" y="22"/>
                      <a:pt x="133" y="17"/>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024"/>
              <p:cNvSpPr>
                <a:spLocks/>
              </p:cNvSpPr>
              <p:nvPr/>
            </p:nvSpPr>
            <p:spPr bwMode="auto">
              <a:xfrm>
                <a:off x="4232276" y="5534026"/>
                <a:ext cx="919163" cy="144463"/>
              </a:xfrm>
              <a:custGeom>
                <a:avLst/>
                <a:gdLst>
                  <a:gd name="T0" fmla="*/ 122 w 133"/>
                  <a:gd name="T1" fmla="*/ 0 h 21"/>
                  <a:gd name="T2" fmla="*/ 57 w 133"/>
                  <a:gd name="T3" fmla="*/ 0 h 21"/>
                  <a:gd name="T4" fmla="*/ 60 w 133"/>
                  <a:gd name="T5" fmla="*/ 7 h 21"/>
                  <a:gd name="T6" fmla="*/ 51 w 133"/>
                  <a:gd name="T7" fmla="*/ 16 h 21"/>
                  <a:gd name="T8" fmla="*/ 41 w 133"/>
                  <a:gd name="T9" fmla="*/ 7 h 21"/>
                  <a:gd name="T10" fmla="*/ 44 w 133"/>
                  <a:gd name="T11" fmla="*/ 0 h 21"/>
                  <a:gd name="T12" fmla="*/ 11 w 133"/>
                  <a:gd name="T13" fmla="*/ 0 h 21"/>
                  <a:gd name="T14" fmla="*/ 0 w 133"/>
                  <a:gd name="T15" fmla="*/ 11 h 21"/>
                  <a:gd name="T16" fmla="*/ 11 w 133"/>
                  <a:gd name="T17" fmla="*/ 21 h 21"/>
                  <a:gd name="T18" fmla="*/ 122 w 133"/>
                  <a:gd name="T19" fmla="*/ 21 h 21"/>
                  <a:gd name="T20" fmla="*/ 133 w 133"/>
                  <a:gd name="T21" fmla="*/ 11 h 21"/>
                  <a:gd name="T22" fmla="*/ 122 w 13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1">
                    <a:moveTo>
                      <a:pt x="122" y="0"/>
                    </a:moveTo>
                    <a:cubicBezTo>
                      <a:pt x="57" y="0"/>
                      <a:pt x="57" y="0"/>
                      <a:pt x="57" y="0"/>
                    </a:cubicBezTo>
                    <a:cubicBezTo>
                      <a:pt x="59" y="1"/>
                      <a:pt x="60" y="4"/>
                      <a:pt x="60" y="7"/>
                    </a:cubicBezTo>
                    <a:cubicBezTo>
                      <a:pt x="60" y="12"/>
                      <a:pt x="56" y="16"/>
                      <a:pt x="51" y="16"/>
                    </a:cubicBezTo>
                    <a:cubicBezTo>
                      <a:pt x="45" y="16"/>
                      <a:pt x="41" y="12"/>
                      <a:pt x="41" y="7"/>
                    </a:cubicBezTo>
                    <a:cubicBezTo>
                      <a:pt x="41" y="4"/>
                      <a:pt x="42" y="1"/>
                      <a:pt x="44" y="0"/>
                    </a:cubicBezTo>
                    <a:cubicBezTo>
                      <a:pt x="11" y="0"/>
                      <a:pt x="11" y="0"/>
                      <a:pt x="11" y="0"/>
                    </a:cubicBezTo>
                    <a:cubicBezTo>
                      <a:pt x="5" y="0"/>
                      <a:pt x="0" y="5"/>
                      <a:pt x="0" y="11"/>
                    </a:cubicBezTo>
                    <a:cubicBezTo>
                      <a:pt x="0" y="16"/>
                      <a:pt x="5" y="21"/>
                      <a:pt x="11" y="21"/>
                    </a:cubicBezTo>
                    <a:cubicBezTo>
                      <a:pt x="122" y="21"/>
                      <a:pt x="122" y="21"/>
                      <a:pt x="122" y="21"/>
                    </a:cubicBezTo>
                    <a:cubicBezTo>
                      <a:pt x="128" y="21"/>
                      <a:pt x="133" y="16"/>
                      <a:pt x="133" y="11"/>
                    </a:cubicBezTo>
                    <a:cubicBezTo>
                      <a:pt x="133" y="5"/>
                      <a:pt x="128"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9" name="Freeform 1025"/>
            <p:cNvSpPr>
              <a:spLocks/>
            </p:cNvSpPr>
            <p:nvPr/>
          </p:nvSpPr>
          <p:spPr bwMode="auto">
            <a:xfrm>
              <a:off x="3735222" y="3933466"/>
              <a:ext cx="999291" cy="877663"/>
            </a:xfrm>
            <a:custGeom>
              <a:avLst/>
              <a:gdLst>
                <a:gd name="T0" fmla="*/ 165 w 166"/>
                <a:gd name="T1" fmla="*/ 0 h 146"/>
                <a:gd name="T2" fmla="*/ 91 w 166"/>
                <a:gd name="T3" fmla="*/ 0 h 146"/>
                <a:gd name="T4" fmla="*/ 96 w 166"/>
                <a:gd name="T5" fmla="*/ 11 h 146"/>
                <a:gd name="T6" fmla="*/ 82 w 166"/>
                <a:gd name="T7" fmla="*/ 25 h 146"/>
                <a:gd name="T8" fmla="*/ 68 w 166"/>
                <a:gd name="T9" fmla="*/ 11 h 146"/>
                <a:gd name="T10" fmla="*/ 73 w 166"/>
                <a:gd name="T11" fmla="*/ 0 h 146"/>
                <a:gd name="T12" fmla="*/ 0 w 166"/>
                <a:gd name="T13" fmla="*/ 0 h 146"/>
                <a:gd name="T14" fmla="*/ 0 w 166"/>
                <a:gd name="T15" fmla="*/ 78 h 146"/>
                <a:gd name="T16" fmla="*/ 11 w 166"/>
                <a:gd name="T17" fmla="*/ 73 h 146"/>
                <a:gd name="T18" fmla="*/ 25 w 166"/>
                <a:gd name="T19" fmla="*/ 87 h 146"/>
                <a:gd name="T20" fmla="*/ 11 w 166"/>
                <a:gd name="T21" fmla="*/ 101 h 146"/>
                <a:gd name="T22" fmla="*/ 0 w 166"/>
                <a:gd name="T23" fmla="*/ 96 h 146"/>
                <a:gd name="T24" fmla="*/ 0 w 166"/>
                <a:gd name="T25" fmla="*/ 95 h 146"/>
                <a:gd name="T26" fmla="*/ 0 w 166"/>
                <a:gd name="T27" fmla="*/ 146 h 146"/>
                <a:gd name="T28" fmla="*/ 44 w 166"/>
                <a:gd name="T29" fmla="*/ 146 h 146"/>
                <a:gd name="T30" fmla="*/ 38 w 166"/>
                <a:gd name="T31" fmla="*/ 135 h 146"/>
                <a:gd name="T32" fmla="*/ 53 w 166"/>
                <a:gd name="T33" fmla="*/ 121 h 146"/>
                <a:gd name="T34" fmla="*/ 67 w 166"/>
                <a:gd name="T35" fmla="*/ 135 h 146"/>
                <a:gd name="T36" fmla="*/ 61 w 166"/>
                <a:gd name="T37" fmla="*/ 146 h 146"/>
                <a:gd name="T38" fmla="*/ 102 w 166"/>
                <a:gd name="T39" fmla="*/ 146 h 146"/>
                <a:gd name="T40" fmla="*/ 117 w 166"/>
                <a:gd name="T41" fmla="*/ 128 h 146"/>
                <a:gd name="T42" fmla="*/ 166 w 166"/>
                <a:gd name="T43" fmla="*/ 10 h 146"/>
                <a:gd name="T44" fmla="*/ 165 w 166"/>
                <a:gd name="T4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46">
                  <a:moveTo>
                    <a:pt x="165" y="0"/>
                  </a:moveTo>
                  <a:cubicBezTo>
                    <a:pt x="91" y="0"/>
                    <a:pt x="91" y="0"/>
                    <a:pt x="91" y="0"/>
                  </a:cubicBezTo>
                  <a:cubicBezTo>
                    <a:pt x="94" y="2"/>
                    <a:pt x="96" y="6"/>
                    <a:pt x="96" y="11"/>
                  </a:cubicBezTo>
                  <a:cubicBezTo>
                    <a:pt x="96" y="18"/>
                    <a:pt x="90" y="25"/>
                    <a:pt x="82" y="25"/>
                  </a:cubicBezTo>
                  <a:cubicBezTo>
                    <a:pt x="74" y="25"/>
                    <a:pt x="68" y="18"/>
                    <a:pt x="68" y="11"/>
                  </a:cubicBezTo>
                  <a:cubicBezTo>
                    <a:pt x="68" y="6"/>
                    <a:pt x="70" y="2"/>
                    <a:pt x="73" y="0"/>
                  </a:cubicBezTo>
                  <a:cubicBezTo>
                    <a:pt x="0" y="0"/>
                    <a:pt x="0" y="0"/>
                    <a:pt x="0" y="0"/>
                  </a:cubicBezTo>
                  <a:cubicBezTo>
                    <a:pt x="0" y="78"/>
                    <a:pt x="0" y="78"/>
                    <a:pt x="0" y="78"/>
                  </a:cubicBezTo>
                  <a:cubicBezTo>
                    <a:pt x="2" y="75"/>
                    <a:pt x="7" y="73"/>
                    <a:pt x="11" y="73"/>
                  </a:cubicBezTo>
                  <a:cubicBezTo>
                    <a:pt x="19" y="73"/>
                    <a:pt x="25" y="79"/>
                    <a:pt x="25" y="87"/>
                  </a:cubicBezTo>
                  <a:cubicBezTo>
                    <a:pt x="25" y="95"/>
                    <a:pt x="19" y="101"/>
                    <a:pt x="11" y="101"/>
                  </a:cubicBezTo>
                  <a:cubicBezTo>
                    <a:pt x="7" y="101"/>
                    <a:pt x="3" y="99"/>
                    <a:pt x="0" y="96"/>
                  </a:cubicBezTo>
                  <a:cubicBezTo>
                    <a:pt x="0" y="95"/>
                    <a:pt x="0" y="95"/>
                    <a:pt x="0" y="95"/>
                  </a:cubicBezTo>
                  <a:cubicBezTo>
                    <a:pt x="0" y="146"/>
                    <a:pt x="0" y="146"/>
                    <a:pt x="0" y="146"/>
                  </a:cubicBezTo>
                  <a:cubicBezTo>
                    <a:pt x="44" y="146"/>
                    <a:pt x="44" y="146"/>
                    <a:pt x="44" y="146"/>
                  </a:cubicBezTo>
                  <a:cubicBezTo>
                    <a:pt x="40" y="144"/>
                    <a:pt x="38" y="140"/>
                    <a:pt x="38" y="135"/>
                  </a:cubicBezTo>
                  <a:cubicBezTo>
                    <a:pt x="38" y="127"/>
                    <a:pt x="45" y="121"/>
                    <a:pt x="53" y="121"/>
                  </a:cubicBezTo>
                  <a:cubicBezTo>
                    <a:pt x="60" y="121"/>
                    <a:pt x="67" y="127"/>
                    <a:pt x="67" y="135"/>
                  </a:cubicBezTo>
                  <a:cubicBezTo>
                    <a:pt x="67" y="140"/>
                    <a:pt x="65" y="144"/>
                    <a:pt x="61" y="146"/>
                  </a:cubicBezTo>
                  <a:cubicBezTo>
                    <a:pt x="102" y="146"/>
                    <a:pt x="102" y="146"/>
                    <a:pt x="102" y="146"/>
                  </a:cubicBezTo>
                  <a:cubicBezTo>
                    <a:pt x="109" y="138"/>
                    <a:pt x="114" y="131"/>
                    <a:pt x="117" y="128"/>
                  </a:cubicBezTo>
                  <a:cubicBezTo>
                    <a:pt x="147" y="98"/>
                    <a:pt x="166" y="56"/>
                    <a:pt x="166" y="10"/>
                  </a:cubicBezTo>
                  <a:cubicBezTo>
                    <a:pt x="166" y="7"/>
                    <a:pt x="165" y="3"/>
                    <a:pt x="165"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0" name="Freeform 1028"/>
            <p:cNvSpPr>
              <a:spLocks/>
            </p:cNvSpPr>
            <p:nvPr/>
          </p:nvSpPr>
          <p:spPr bwMode="auto">
            <a:xfrm>
              <a:off x="3579039" y="5304553"/>
              <a:ext cx="78783" cy="102279"/>
            </a:xfrm>
            <a:custGeom>
              <a:avLst/>
              <a:gdLst>
                <a:gd name="T0" fmla="*/ 0 w 13"/>
                <a:gd name="T1" fmla="*/ 11 h 17"/>
                <a:gd name="T2" fmla="*/ 7 w 13"/>
                <a:gd name="T3" fmla="*/ 17 h 17"/>
                <a:gd name="T4" fmla="*/ 13 w 13"/>
                <a:gd name="T5" fmla="*/ 11 h 17"/>
                <a:gd name="T6" fmla="*/ 10 w 13"/>
                <a:gd name="T7" fmla="*/ 5 h 17"/>
                <a:gd name="T8" fmla="*/ 10 w 13"/>
                <a:gd name="T9" fmla="*/ 5 h 17"/>
                <a:gd name="T10" fmla="*/ 9 w 13"/>
                <a:gd name="T11" fmla="*/ 3 h 17"/>
                <a:gd name="T12" fmla="*/ 10 w 13"/>
                <a:gd name="T13" fmla="*/ 0 h 17"/>
                <a:gd name="T14" fmla="*/ 3 w 13"/>
                <a:gd name="T15" fmla="*/ 0 h 17"/>
                <a:gd name="T16" fmla="*/ 4 w 13"/>
                <a:gd name="T17" fmla="*/ 3 h 17"/>
                <a:gd name="T18" fmla="*/ 3 w 13"/>
                <a:gd name="T19" fmla="*/ 5 h 17"/>
                <a:gd name="T20" fmla="*/ 3 w 13"/>
                <a:gd name="T21" fmla="*/ 5 h 17"/>
                <a:gd name="T22" fmla="*/ 0 w 13"/>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0" y="11"/>
                  </a:moveTo>
                  <a:cubicBezTo>
                    <a:pt x="0" y="14"/>
                    <a:pt x="3" y="17"/>
                    <a:pt x="7" y="17"/>
                  </a:cubicBezTo>
                  <a:cubicBezTo>
                    <a:pt x="10" y="17"/>
                    <a:pt x="13" y="14"/>
                    <a:pt x="13" y="11"/>
                  </a:cubicBezTo>
                  <a:cubicBezTo>
                    <a:pt x="13" y="8"/>
                    <a:pt x="12" y="6"/>
                    <a:pt x="10" y="5"/>
                  </a:cubicBezTo>
                  <a:cubicBezTo>
                    <a:pt x="10" y="5"/>
                    <a:pt x="10" y="5"/>
                    <a:pt x="10" y="5"/>
                  </a:cubicBezTo>
                  <a:cubicBezTo>
                    <a:pt x="9" y="5"/>
                    <a:pt x="9" y="4"/>
                    <a:pt x="9" y="3"/>
                  </a:cubicBezTo>
                  <a:cubicBezTo>
                    <a:pt x="9" y="1"/>
                    <a:pt x="10" y="0"/>
                    <a:pt x="10" y="0"/>
                  </a:cubicBezTo>
                  <a:cubicBezTo>
                    <a:pt x="3" y="0"/>
                    <a:pt x="3" y="0"/>
                    <a:pt x="3" y="0"/>
                  </a:cubicBezTo>
                  <a:cubicBezTo>
                    <a:pt x="3" y="0"/>
                    <a:pt x="4" y="1"/>
                    <a:pt x="4" y="3"/>
                  </a:cubicBezTo>
                  <a:cubicBezTo>
                    <a:pt x="4" y="4"/>
                    <a:pt x="3" y="5"/>
                    <a:pt x="3" y="5"/>
                  </a:cubicBezTo>
                  <a:cubicBezTo>
                    <a:pt x="3" y="5"/>
                    <a:pt x="3" y="5"/>
                    <a:pt x="3" y="5"/>
                  </a:cubicBezTo>
                  <a:cubicBezTo>
                    <a:pt x="1" y="7"/>
                    <a:pt x="0" y="8"/>
                    <a:pt x="0" y="1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1029"/>
            <p:cNvSpPr>
              <a:spLocks/>
            </p:cNvSpPr>
            <p:nvPr/>
          </p:nvSpPr>
          <p:spPr bwMode="auto">
            <a:xfrm>
              <a:off x="3988154" y="4685352"/>
              <a:ext cx="127157" cy="168622"/>
            </a:xfrm>
            <a:custGeom>
              <a:avLst/>
              <a:gdLst>
                <a:gd name="T0" fmla="*/ 21 w 21"/>
                <a:gd name="T1" fmla="*/ 10 h 28"/>
                <a:gd name="T2" fmla="*/ 11 w 21"/>
                <a:gd name="T3" fmla="*/ 0 h 28"/>
                <a:gd name="T4" fmla="*/ 0 w 21"/>
                <a:gd name="T5" fmla="*/ 10 h 28"/>
                <a:gd name="T6" fmla="*/ 5 w 21"/>
                <a:gd name="T7" fmla="*/ 19 h 28"/>
                <a:gd name="T8" fmla="*/ 5 w 21"/>
                <a:gd name="T9" fmla="*/ 19 h 28"/>
                <a:gd name="T10" fmla="*/ 7 w 21"/>
                <a:gd name="T11" fmla="*/ 23 h 28"/>
                <a:gd name="T12" fmla="*/ 5 w 21"/>
                <a:gd name="T13" fmla="*/ 28 h 28"/>
                <a:gd name="T14" fmla="*/ 16 w 21"/>
                <a:gd name="T15" fmla="*/ 28 h 28"/>
                <a:gd name="T16" fmla="*/ 14 w 21"/>
                <a:gd name="T17" fmla="*/ 23 h 28"/>
                <a:gd name="T18" fmla="*/ 17 w 21"/>
                <a:gd name="T19" fmla="*/ 19 h 28"/>
                <a:gd name="T20" fmla="*/ 17 w 21"/>
                <a:gd name="T21" fmla="*/ 19 h 28"/>
                <a:gd name="T22" fmla="*/ 21 w 21"/>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21" y="10"/>
                  </a:moveTo>
                  <a:cubicBezTo>
                    <a:pt x="21" y="4"/>
                    <a:pt x="16" y="0"/>
                    <a:pt x="11" y="0"/>
                  </a:cubicBezTo>
                  <a:cubicBezTo>
                    <a:pt x="5" y="0"/>
                    <a:pt x="0" y="4"/>
                    <a:pt x="0" y="10"/>
                  </a:cubicBezTo>
                  <a:cubicBezTo>
                    <a:pt x="0" y="14"/>
                    <a:pt x="2" y="17"/>
                    <a:pt x="5" y="19"/>
                  </a:cubicBezTo>
                  <a:cubicBezTo>
                    <a:pt x="5" y="19"/>
                    <a:pt x="5" y="19"/>
                    <a:pt x="5" y="19"/>
                  </a:cubicBezTo>
                  <a:cubicBezTo>
                    <a:pt x="6" y="20"/>
                    <a:pt x="7" y="21"/>
                    <a:pt x="7" y="23"/>
                  </a:cubicBezTo>
                  <a:cubicBezTo>
                    <a:pt x="7" y="26"/>
                    <a:pt x="5" y="28"/>
                    <a:pt x="5" y="28"/>
                  </a:cubicBezTo>
                  <a:cubicBezTo>
                    <a:pt x="16" y="28"/>
                    <a:pt x="16" y="28"/>
                    <a:pt x="16" y="28"/>
                  </a:cubicBezTo>
                  <a:cubicBezTo>
                    <a:pt x="16" y="28"/>
                    <a:pt x="14" y="26"/>
                    <a:pt x="14" y="23"/>
                  </a:cubicBezTo>
                  <a:cubicBezTo>
                    <a:pt x="14" y="21"/>
                    <a:pt x="16" y="20"/>
                    <a:pt x="17" y="19"/>
                  </a:cubicBezTo>
                  <a:cubicBezTo>
                    <a:pt x="17" y="19"/>
                    <a:pt x="17" y="19"/>
                    <a:pt x="17" y="19"/>
                  </a:cubicBezTo>
                  <a:cubicBezTo>
                    <a:pt x="19" y="17"/>
                    <a:pt x="21" y="14"/>
                    <a:pt x="21"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1030"/>
            <p:cNvSpPr>
              <a:spLocks/>
            </p:cNvSpPr>
            <p:nvPr/>
          </p:nvSpPr>
          <p:spPr bwMode="auto">
            <a:xfrm>
              <a:off x="3110493" y="4847063"/>
              <a:ext cx="1214906" cy="457490"/>
            </a:xfrm>
            <a:custGeom>
              <a:avLst/>
              <a:gdLst>
                <a:gd name="T0" fmla="*/ 61 w 202"/>
                <a:gd name="T1" fmla="*/ 0 h 76"/>
                <a:gd name="T2" fmla="*/ 61 w 202"/>
                <a:gd name="T3" fmla="*/ 0 h 76"/>
                <a:gd name="T4" fmla="*/ 66 w 202"/>
                <a:gd name="T5" fmla="*/ 12 h 76"/>
                <a:gd name="T6" fmla="*/ 52 w 202"/>
                <a:gd name="T7" fmla="*/ 26 h 76"/>
                <a:gd name="T8" fmla="*/ 38 w 202"/>
                <a:gd name="T9" fmla="*/ 12 h 76"/>
                <a:gd name="T10" fmla="*/ 43 w 202"/>
                <a:gd name="T11" fmla="*/ 1 h 76"/>
                <a:gd name="T12" fmla="*/ 44 w 202"/>
                <a:gd name="T13" fmla="*/ 0 h 76"/>
                <a:gd name="T14" fmla="*/ 0 w 202"/>
                <a:gd name="T15" fmla="*/ 0 h 76"/>
                <a:gd name="T16" fmla="*/ 14 w 202"/>
                <a:gd name="T17" fmla="*/ 25 h 76"/>
                <a:gd name="T18" fmla="*/ 32 w 202"/>
                <a:gd name="T19" fmla="*/ 65 h 76"/>
                <a:gd name="T20" fmla="*/ 45 w 202"/>
                <a:gd name="T21" fmla="*/ 76 h 76"/>
                <a:gd name="T22" fmla="*/ 156 w 202"/>
                <a:gd name="T23" fmla="*/ 76 h 76"/>
                <a:gd name="T24" fmla="*/ 171 w 202"/>
                <a:gd name="T25" fmla="*/ 65 h 76"/>
                <a:gd name="T26" fmla="*/ 187 w 202"/>
                <a:gd name="T27" fmla="*/ 27 h 76"/>
                <a:gd name="T28" fmla="*/ 202 w 202"/>
                <a:gd name="T29" fmla="*/ 0 h 76"/>
                <a:gd name="T30" fmla="*/ 61 w 202"/>
                <a:gd name="T3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76">
                  <a:moveTo>
                    <a:pt x="61" y="0"/>
                  </a:moveTo>
                  <a:cubicBezTo>
                    <a:pt x="61" y="0"/>
                    <a:pt x="61" y="0"/>
                    <a:pt x="61" y="0"/>
                  </a:cubicBezTo>
                  <a:cubicBezTo>
                    <a:pt x="64" y="3"/>
                    <a:pt x="66" y="7"/>
                    <a:pt x="66" y="12"/>
                  </a:cubicBezTo>
                  <a:cubicBezTo>
                    <a:pt x="66" y="20"/>
                    <a:pt x="60" y="26"/>
                    <a:pt x="52" y="26"/>
                  </a:cubicBezTo>
                  <a:cubicBezTo>
                    <a:pt x="44" y="26"/>
                    <a:pt x="38" y="20"/>
                    <a:pt x="38" y="12"/>
                  </a:cubicBezTo>
                  <a:cubicBezTo>
                    <a:pt x="38" y="7"/>
                    <a:pt x="40" y="3"/>
                    <a:pt x="43" y="1"/>
                  </a:cubicBezTo>
                  <a:cubicBezTo>
                    <a:pt x="44" y="0"/>
                    <a:pt x="44" y="0"/>
                    <a:pt x="44" y="0"/>
                  </a:cubicBezTo>
                  <a:cubicBezTo>
                    <a:pt x="0" y="0"/>
                    <a:pt x="0" y="0"/>
                    <a:pt x="0" y="0"/>
                  </a:cubicBezTo>
                  <a:cubicBezTo>
                    <a:pt x="5" y="7"/>
                    <a:pt x="9" y="15"/>
                    <a:pt x="14" y="25"/>
                  </a:cubicBezTo>
                  <a:cubicBezTo>
                    <a:pt x="19" y="36"/>
                    <a:pt x="32" y="65"/>
                    <a:pt x="32" y="65"/>
                  </a:cubicBezTo>
                  <a:cubicBezTo>
                    <a:pt x="34" y="71"/>
                    <a:pt x="39" y="76"/>
                    <a:pt x="45" y="76"/>
                  </a:cubicBezTo>
                  <a:cubicBezTo>
                    <a:pt x="156" y="76"/>
                    <a:pt x="156" y="76"/>
                    <a:pt x="156" y="76"/>
                  </a:cubicBezTo>
                  <a:cubicBezTo>
                    <a:pt x="162" y="76"/>
                    <a:pt x="168" y="72"/>
                    <a:pt x="171" y="65"/>
                  </a:cubicBezTo>
                  <a:cubicBezTo>
                    <a:pt x="171" y="65"/>
                    <a:pt x="181" y="41"/>
                    <a:pt x="187" y="27"/>
                  </a:cubicBezTo>
                  <a:cubicBezTo>
                    <a:pt x="192" y="17"/>
                    <a:pt x="197" y="8"/>
                    <a:pt x="202" y="0"/>
                  </a:cubicBezTo>
                  <a:cubicBezTo>
                    <a:pt x="61" y="0"/>
                    <a:pt x="61" y="0"/>
                    <a:pt x="61"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1033"/>
            <p:cNvSpPr>
              <a:spLocks/>
            </p:cNvSpPr>
            <p:nvPr/>
          </p:nvSpPr>
          <p:spPr bwMode="auto">
            <a:xfrm>
              <a:off x="2731785" y="4245830"/>
              <a:ext cx="967502" cy="565298"/>
            </a:xfrm>
            <a:custGeom>
              <a:avLst/>
              <a:gdLst>
                <a:gd name="T0" fmla="*/ 0 w 161"/>
                <a:gd name="T1" fmla="*/ 0 h 94"/>
                <a:gd name="T2" fmla="*/ 41 w 161"/>
                <a:gd name="T3" fmla="*/ 74 h 94"/>
                <a:gd name="T4" fmla="*/ 58 w 161"/>
                <a:gd name="T5" fmla="*/ 94 h 94"/>
                <a:gd name="T6" fmla="*/ 161 w 161"/>
                <a:gd name="T7" fmla="*/ 94 h 94"/>
                <a:gd name="T8" fmla="*/ 161 w 161"/>
                <a:gd name="T9" fmla="*/ 0 h 94"/>
                <a:gd name="T10" fmla="*/ 0 w 161"/>
                <a:gd name="T11" fmla="*/ 0 h 94"/>
              </a:gdLst>
              <a:ahLst/>
              <a:cxnLst>
                <a:cxn ang="0">
                  <a:pos x="T0" y="T1"/>
                </a:cxn>
                <a:cxn ang="0">
                  <a:pos x="T2" y="T3"/>
                </a:cxn>
                <a:cxn ang="0">
                  <a:pos x="T4" y="T5"/>
                </a:cxn>
                <a:cxn ang="0">
                  <a:pos x="T6" y="T7"/>
                </a:cxn>
                <a:cxn ang="0">
                  <a:pos x="T8" y="T9"/>
                </a:cxn>
                <a:cxn ang="0">
                  <a:pos x="T10" y="T11"/>
                </a:cxn>
              </a:cxnLst>
              <a:rect l="0" t="0" r="r" b="b"/>
              <a:pathLst>
                <a:path w="161" h="94">
                  <a:moveTo>
                    <a:pt x="0" y="0"/>
                  </a:moveTo>
                  <a:cubicBezTo>
                    <a:pt x="7" y="28"/>
                    <a:pt x="22" y="53"/>
                    <a:pt x="41" y="74"/>
                  </a:cubicBezTo>
                  <a:cubicBezTo>
                    <a:pt x="44" y="78"/>
                    <a:pt x="51" y="85"/>
                    <a:pt x="58" y="94"/>
                  </a:cubicBezTo>
                  <a:cubicBezTo>
                    <a:pt x="161" y="94"/>
                    <a:pt x="161" y="94"/>
                    <a:pt x="161" y="94"/>
                  </a:cubicBezTo>
                  <a:cubicBezTo>
                    <a:pt x="161" y="0"/>
                    <a:pt x="161" y="0"/>
                    <a:pt x="161" y="0"/>
                  </a:cubicBezTo>
                  <a:cubicBezTo>
                    <a:pt x="0" y="0"/>
                    <a:pt x="0" y="0"/>
                    <a:pt x="0"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1036"/>
            <p:cNvSpPr>
              <a:spLocks/>
            </p:cNvSpPr>
            <p:nvPr/>
          </p:nvSpPr>
          <p:spPr bwMode="auto">
            <a:xfrm>
              <a:off x="3699286" y="4390955"/>
              <a:ext cx="168622" cy="125776"/>
            </a:xfrm>
            <a:custGeom>
              <a:avLst/>
              <a:gdLst>
                <a:gd name="T0" fmla="*/ 17 w 28"/>
                <a:gd name="T1" fmla="*/ 21 h 21"/>
                <a:gd name="T2" fmla="*/ 28 w 28"/>
                <a:gd name="T3" fmla="*/ 11 h 21"/>
                <a:gd name="T4" fmla="*/ 17 w 28"/>
                <a:gd name="T5" fmla="*/ 0 h 21"/>
                <a:gd name="T6" fmla="*/ 8 w 28"/>
                <a:gd name="T7" fmla="*/ 5 h 21"/>
                <a:gd name="T8" fmla="*/ 8 w 28"/>
                <a:gd name="T9" fmla="*/ 5 h 21"/>
                <a:gd name="T10" fmla="*/ 4 w 28"/>
                <a:gd name="T11" fmla="*/ 7 h 21"/>
                <a:gd name="T12" fmla="*/ 0 w 28"/>
                <a:gd name="T13" fmla="*/ 5 h 21"/>
                <a:gd name="T14" fmla="*/ 0 w 28"/>
                <a:gd name="T15" fmla="*/ 16 h 21"/>
                <a:gd name="T16" fmla="*/ 4 w 28"/>
                <a:gd name="T17" fmla="*/ 15 h 21"/>
                <a:gd name="T18" fmla="*/ 9 w 28"/>
                <a:gd name="T19" fmla="*/ 17 h 21"/>
                <a:gd name="T20" fmla="*/ 9 w 28"/>
                <a:gd name="T21" fmla="*/ 17 h 21"/>
                <a:gd name="T22" fmla="*/ 17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7" y="21"/>
                  </a:moveTo>
                  <a:cubicBezTo>
                    <a:pt x="23" y="21"/>
                    <a:pt x="28" y="17"/>
                    <a:pt x="28" y="11"/>
                  </a:cubicBezTo>
                  <a:cubicBezTo>
                    <a:pt x="28" y="5"/>
                    <a:pt x="23" y="0"/>
                    <a:pt x="17" y="0"/>
                  </a:cubicBezTo>
                  <a:cubicBezTo>
                    <a:pt x="13" y="0"/>
                    <a:pt x="10" y="2"/>
                    <a:pt x="8" y="5"/>
                  </a:cubicBezTo>
                  <a:cubicBezTo>
                    <a:pt x="8" y="5"/>
                    <a:pt x="8" y="5"/>
                    <a:pt x="8" y="5"/>
                  </a:cubicBezTo>
                  <a:cubicBezTo>
                    <a:pt x="7" y="6"/>
                    <a:pt x="6" y="7"/>
                    <a:pt x="4" y="7"/>
                  </a:cubicBezTo>
                  <a:cubicBezTo>
                    <a:pt x="2" y="7"/>
                    <a:pt x="0" y="5"/>
                    <a:pt x="0" y="5"/>
                  </a:cubicBezTo>
                  <a:cubicBezTo>
                    <a:pt x="0" y="16"/>
                    <a:pt x="0" y="16"/>
                    <a:pt x="0" y="16"/>
                  </a:cubicBezTo>
                  <a:cubicBezTo>
                    <a:pt x="0" y="16"/>
                    <a:pt x="1" y="15"/>
                    <a:pt x="4" y="15"/>
                  </a:cubicBezTo>
                  <a:cubicBezTo>
                    <a:pt x="7" y="15"/>
                    <a:pt x="8" y="16"/>
                    <a:pt x="9" y="17"/>
                  </a:cubicBezTo>
                  <a:cubicBezTo>
                    <a:pt x="9" y="17"/>
                    <a:pt x="9" y="17"/>
                    <a:pt x="9" y="17"/>
                  </a:cubicBezTo>
                  <a:cubicBezTo>
                    <a:pt x="11" y="20"/>
                    <a:pt x="14" y="21"/>
                    <a:pt x="17"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1037"/>
            <p:cNvSpPr>
              <a:spLocks/>
            </p:cNvSpPr>
            <p:nvPr/>
          </p:nvSpPr>
          <p:spPr bwMode="auto">
            <a:xfrm>
              <a:off x="3363425" y="4811127"/>
              <a:ext cx="125776" cy="168622"/>
            </a:xfrm>
            <a:custGeom>
              <a:avLst/>
              <a:gdLst>
                <a:gd name="T0" fmla="*/ 0 w 21"/>
                <a:gd name="T1" fmla="*/ 18 h 28"/>
                <a:gd name="T2" fmla="*/ 10 w 21"/>
                <a:gd name="T3" fmla="*/ 28 h 28"/>
                <a:gd name="T4" fmla="*/ 21 w 21"/>
                <a:gd name="T5" fmla="*/ 18 h 28"/>
                <a:gd name="T6" fmla="*/ 16 w 21"/>
                <a:gd name="T7" fmla="*/ 9 h 28"/>
                <a:gd name="T8" fmla="*/ 16 w 21"/>
                <a:gd name="T9" fmla="*/ 9 h 28"/>
                <a:gd name="T10" fmla="*/ 14 w 21"/>
                <a:gd name="T11" fmla="*/ 5 h 28"/>
                <a:gd name="T12" fmla="*/ 16 w 21"/>
                <a:gd name="T13" fmla="*/ 0 h 28"/>
                <a:gd name="T14" fmla="*/ 5 w 21"/>
                <a:gd name="T15" fmla="*/ 0 h 28"/>
                <a:gd name="T16" fmla="*/ 6 w 21"/>
                <a:gd name="T17" fmla="*/ 5 h 28"/>
                <a:gd name="T18" fmla="*/ 4 w 21"/>
                <a:gd name="T19" fmla="*/ 9 h 28"/>
                <a:gd name="T20" fmla="*/ 4 w 21"/>
                <a:gd name="T21" fmla="*/ 9 h 28"/>
                <a:gd name="T22" fmla="*/ 0 w 21"/>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0" y="18"/>
                  </a:moveTo>
                  <a:cubicBezTo>
                    <a:pt x="0" y="24"/>
                    <a:pt x="4" y="28"/>
                    <a:pt x="10" y="28"/>
                  </a:cubicBezTo>
                  <a:cubicBezTo>
                    <a:pt x="16" y="28"/>
                    <a:pt x="21" y="24"/>
                    <a:pt x="21" y="18"/>
                  </a:cubicBezTo>
                  <a:cubicBezTo>
                    <a:pt x="21" y="14"/>
                    <a:pt x="19" y="11"/>
                    <a:pt x="16" y="9"/>
                  </a:cubicBezTo>
                  <a:cubicBezTo>
                    <a:pt x="16" y="9"/>
                    <a:pt x="16" y="9"/>
                    <a:pt x="16" y="9"/>
                  </a:cubicBezTo>
                  <a:cubicBezTo>
                    <a:pt x="15" y="8"/>
                    <a:pt x="14" y="7"/>
                    <a:pt x="14" y="5"/>
                  </a:cubicBezTo>
                  <a:cubicBezTo>
                    <a:pt x="14" y="2"/>
                    <a:pt x="16" y="0"/>
                    <a:pt x="16" y="0"/>
                  </a:cubicBezTo>
                  <a:cubicBezTo>
                    <a:pt x="5" y="0"/>
                    <a:pt x="5" y="0"/>
                    <a:pt x="5" y="0"/>
                  </a:cubicBezTo>
                  <a:cubicBezTo>
                    <a:pt x="5" y="0"/>
                    <a:pt x="6" y="2"/>
                    <a:pt x="6" y="5"/>
                  </a:cubicBezTo>
                  <a:cubicBezTo>
                    <a:pt x="6" y="7"/>
                    <a:pt x="5" y="8"/>
                    <a:pt x="4" y="9"/>
                  </a:cubicBezTo>
                  <a:cubicBezTo>
                    <a:pt x="4" y="9"/>
                    <a:pt x="4" y="9"/>
                    <a:pt x="4" y="9"/>
                  </a:cubicBezTo>
                  <a:cubicBezTo>
                    <a:pt x="1" y="11"/>
                    <a:pt x="0" y="14"/>
                    <a:pt x="0"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6" name="Freeform 1038"/>
            <p:cNvSpPr>
              <a:spLocks/>
            </p:cNvSpPr>
            <p:nvPr/>
          </p:nvSpPr>
          <p:spPr bwMode="auto">
            <a:xfrm>
              <a:off x="3164396" y="4084119"/>
              <a:ext cx="125776" cy="168622"/>
            </a:xfrm>
            <a:custGeom>
              <a:avLst/>
              <a:gdLst>
                <a:gd name="T0" fmla="*/ 21 w 21"/>
                <a:gd name="T1" fmla="*/ 10 h 28"/>
                <a:gd name="T2" fmla="*/ 11 w 21"/>
                <a:gd name="T3" fmla="*/ 0 h 28"/>
                <a:gd name="T4" fmla="*/ 0 w 21"/>
                <a:gd name="T5" fmla="*/ 10 h 28"/>
                <a:gd name="T6" fmla="*/ 5 w 21"/>
                <a:gd name="T7" fmla="*/ 19 h 28"/>
                <a:gd name="T8" fmla="*/ 5 w 21"/>
                <a:gd name="T9" fmla="*/ 19 h 28"/>
                <a:gd name="T10" fmla="*/ 7 w 21"/>
                <a:gd name="T11" fmla="*/ 23 h 28"/>
                <a:gd name="T12" fmla="*/ 5 w 21"/>
                <a:gd name="T13" fmla="*/ 28 h 28"/>
                <a:gd name="T14" fmla="*/ 16 w 21"/>
                <a:gd name="T15" fmla="*/ 28 h 28"/>
                <a:gd name="T16" fmla="*/ 14 w 21"/>
                <a:gd name="T17" fmla="*/ 23 h 28"/>
                <a:gd name="T18" fmla="*/ 17 w 21"/>
                <a:gd name="T19" fmla="*/ 19 h 28"/>
                <a:gd name="T20" fmla="*/ 17 w 21"/>
                <a:gd name="T21" fmla="*/ 19 h 28"/>
                <a:gd name="T22" fmla="*/ 21 w 21"/>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21" y="10"/>
                  </a:moveTo>
                  <a:cubicBezTo>
                    <a:pt x="21" y="4"/>
                    <a:pt x="16" y="0"/>
                    <a:pt x="11" y="0"/>
                  </a:cubicBezTo>
                  <a:cubicBezTo>
                    <a:pt x="5" y="0"/>
                    <a:pt x="0" y="4"/>
                    <a:pt x="0" y="10"/>
                  </a:cubicBezTo>
                  <a:cubicBezTo>
                    <a:pt x="0" y="14"/>
                    <a:pt x="2" y="17"/>
                    <a:pt x="5" y="19"/>
                  </a:cubicBezTo>
                  <a:cubicBezTo>
                    <a:pt x="5" y="19"/>
                    <a:pt x="5" y="19"/>
                    <a:pt x="5" y="19"/>
                  </a:cubicBezTo>
                  <a:cubicBezTo>
                    <a:pt x="6" y="20"/>
                    <a:pt x="7" y="21"/>
                    <a:pt x="7" y="23"/>
                  </a:cubicBezTo>
                  <a:cubicBezTo>
                    <a:pt x="7" y="26"/>
                    <a:pt x="5" y="28"/>
                    <a:pt x="5" y="28"/>
                  </a:cubicBezTo>
                  <a:cubicBezTo>
                    <a:pt x="16" y="28"/>
                    <a:pt x="16" y="28"/>
                    <a:pt x="16" y="28"/>
                  </a:cubicBezTo>
                  <a:cubicBezTo>
                    <a:pt x="16" y="28"/>
                    <a:pt x="14" y="26"/>
                    <a:pt x="14" y="23"/>
                  </a:cubicBezTo>
                  <a:cubicBezTo>
                    <a:pt x="14" y="21"/>
                    <a:pt x="16" y="20"/>
                    <a:pt x="17" y="19"/>
                  </a:cubicBezTo>
                  <a:cubicBezTo>
                    <a:pt x="17" y="19"/>
                    <a:pt x="17" y="19"/>
                    <a:pt x="17" y="19"/>
                  </a:cubicBezTo>
                  <a:cubicBezTo>
                    <a:pt x="19" y="17"/>
                    <a:pt x="21" y="14"/>
                    <a:pt x="21"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7" name="Freeform 1039"/>
            <p:cNvSpPr>
              <a:spLocks/>
            </p:cNvSpPr>
            <p:nvPr/>
          </p:nvSpPr>
          <p:spPr bwMode="auto">
            <a:xfrm>
              <a:off x="2701378" y="3614190"/>
              <a:ext cx="997909" cy="595705"/>
            </a:xfrm>
            <a:custGeom>
              <a:avLst/>
              <a:gdLst>
                <a:gd name="T0" fmla="*/ 97 w 166"/>
                <a:gd name="T1" fmla="*/ 0 h 99"/>
                <a:gd name="T2" fmla="*/ 97 w 166"/>
                <a:gd name="T3" fmla="*/ 0 h 99"/>
                <a:gd name="T4" fmla="*/ 102 w 166"/>
                <a:gd name="T5" fmla="*/ 11 h 99"/>
                <a:gd name="T6" fmla="*/ 88 w 166"/>
                <a:gd name="T7" fmla="*/ 25 h 99"/>
                <a:gd name="T8" fmla="*/ 74 w 166"/>
                <a:gd name="T9" fmla="*/ 11 h 99"/>
                <a:gd name="T10" fmla="*/ 79 w 166"/>
                <a:gd name="T11" fmla="*/ 0 h 99"/>
                <a:gd name="T12" fmla="*/ 80 w 166"/>
                <a:gd name="T13" fmla="*/ 0 h 99"/>
                <a:gd name="T14" fmla="*/ 13 w 166"/>
                <a:gd name="T15" fmla="*/ 0 h 99"/>
                <a:gd name="T16" fmla="*/ 0 w 166"/>
                <a:gd name="T17" fmla="*/ 63 h 99"/>
                <a:gd name="T18" fmla="*/ 4 w 166"/>
                <a:gd name="T19" fmla="*/ 99 h 99"/>
                <a:gd name="T20" fmla="*/ 79 w 166"/>
                <a:gd name="T21" fmla="*/ 99 h 99"/>
                <a:gd name="T22" fmla="*/ 73 w 166"/>
                <a:gd name="T23" fmla="*/ 88 h 99"/>
                <a:gd name="T24" fmla="*/ 88 w 166"/>
                <a:gd name="T25" fmla="*/ 74 h 99"/>
                <a:gd name="T26" fmla="*/ 102 w 166"/>
                <a:gd name="T27" fmla="*/ 88 h 99"/>
                <a:gd name="T28" fmla="*/ 97 w 166"/>
                <a:gd name="T29" fmla="*/ 99 h 99"/>
                <a:gd name="T30" fmla="*/ 96 w 166"/>
                <a:gd name="T31" fmla="*/ 99 h 99"/>
                <a:gd name="T32" fmla="*/ 166 w 166"/>
                <a:gd name="T33" fmla="*/ 99 h 99"/>
                <a:gd name="T34" fmla="*/ 166 w 166"/>
                <a:gd name="T35" fmla="*/ 0 h 99"/>
                <a:gd name="T36" fmla="*/ 97 w 166"/>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99">
                  <a:moveTo>
                    <a:pt x="97" y="0"/>
                  </a:moveTo>
                  <a:cubicBezTo>
                    <a:pt x="97" y="0"/>
                    <a:pt x="97" y="0"/>
                    <a:pt x="97" y="0"/>
                  </a:cubicBezTo>
                  <a:cubicBezTo>
                    <a:pt x="100" y="2"/>
                    <a:pt x="102" y="7"/>
                    <a:pt x="102" y="11"/>
                  </a:cubicBezTo>
                  <a:cubicBezTo>
                    <a:pt x="102" y="19"/>
                    <a:pt x="96" y="25"/>
                    <a:pt x="88" y="25"/>
                  </a:cubicBezTo>
                  <a:cubicBezTo>
                    <a:pt x="80" y="25"/>
                    <a:pt x="74" y="19"/>
                    <a:pt x="74" y="11"/>
                  </a:cubicBezTo>
                  <a:cubicBezTo>
                    <a:pt x="74" y="7"/>
                    <a:pt x="76" y="3"/>
                    <a:pt x="79" y="0"/>
                  </a:cubicBezTo>
                  <a:cubicBezTo>
                    <a:pt x="80" y="0"/>
                    <a:pt x="80" y="0"/>
                    <a:pt x="80" y="0"/>
                  </a:cubicBezTo>
                  <a:cubicBezTo>
                    <a:pt x="13" y="0"/>
                    <a:pt x="13" y="0"/>
                    <a:pt x="13" y="0"/>
                  </a:cubicBezTo>
                  <a:cubicBezTo>
                    <a:pt x="4" y="19"/>
                    <a:pt x="0" y="41"/>
                    <a:pt x="0" y="63"/>
                  </a:cubicBezTo>
                  <a:cubicBezTo>
                    <a:pt x="0" y="76"/>
                    <a:pt x="1" y="88"/>
                    <a:pt x="4" y="99"/>
                  </a:cubicBezTo>
                  <a:cubicBezTo>
                    <a:pt x="79" y="99"/>
                    <a:pt x="79" y="99"/>
                    <a:pt x="79" y="99"/>
                  </a:cubicBezTo>
                  <a:cubicBezTo>
                    <a:pt x="76" y="97"/>
                    <a:pt x="73" y="93"/>
                    <a:pt x="73" y="88"/>
                  </a:cubicBezTo>
                  <a:cubicBezTo>
                    <a:pt x="73" y="80"/>
                    <a:pt x="80" y="74"/>
                    <a:pt x="88" y="74"/>
                  </a:cubicBezTo>
                  <a:cubicBezTo>
                    <a:pt x="96" y="74"/>
                    <a:pt x="102" y="80"/>
                    <a:pt x="102" y="88"/>
                  </a:cubicBezTo>
                  <a:cubicBezTo>
                    <a:pt x="102" y="93"/>
                    <a:pt x="100" y="97"/>
                    <a:pt x="97" y="99"/>
                  </a:cubicBezTo>
                  <a:cubicBezTo>
                    <a:pt x="96" y="99"/>
                    <a:pt x="96" y="99"/>
                    <a:pt x="96" y="99"/>
                  </a:cubicBezTo>
                  <a:cubicBezTo>
                    <a:pt x="166" y="99"/>
                    <a:pt x="166" y="99"/>
                    <a:pt x="166" y="99"/>
                  </a:cubicBezTo>
                  <a:cubicBezTo>
                    <a:pt x="166" y="0"/>
                    <a:pt x="166" y="0"/>
                    <a:pt x="166" y="0"/>
                  </a:cubicBezTo>
                  <a:cubicBezTo>
                    <a:pt x="97" y="0"/>
                    <a:pt x="97" y="0"/>
                    <a:pt x="97"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1042"/>
            <p:cNvSpPr>
              <a:spLocks/>
            </p:cNvSpPr>
            <p:nvPr/>
          </p:nvSpPr>
          <p:spPr bwMode="auto">
            <a:xfrm>
              <a:off x="2791217" y="2982550"/>
              <a:ext cx="908070" cy="595705"/>
            </a:xfrm>
            <a:custGeom>
              <a:avLst/>
              <a:gdLst>
                <a:gd name="T0" fmla="*/ 0 w 151"/>
                <a:gd name="T1" fmla="*/ 99 h 99"/>
                <a:gd name="T2" fmla="*/ 151 w 151"/>
                <a:gd name="T3" fmla="*/ 99 h 99"/>
                <a:gd name="T4" fmla="*/ 151 w 151"/>
                <a:gd name="T5" fmla="*/ 0 h 99"/>
                <a:gd name="T6" fmla="*/ 0 w 151"/>
                <a:gd name="T7" fmla="*/ 99 h 99"/>
              </a:gdLst>
              <a:ahLst/>
              <a:cxnLst>
                <a:cxn ang="0">
                  <a:pos x="T0" y="T1"/>
                </a:cxn>
                <a:cxn ang="0">
                  <a:pos x="T2" y="T3"/>
                </a:cxn>
                <a:cxn ang="0">
                  <a:pos x="T4" y="T5"/>
                </a:cxn>
                <a:cxn ang="0">
                  <a:pos x="T6" y="T7"/>
                </a:cxn>
              </a:cxnLst>
              <a:rect l="0" t="0" r="r" b="b"/>
              <a:pathLst>
                <a:path w="151" h="99">
                  <a:moveTo>
                    <a:pt x="0" y="99"/>
                  </a:moveTo>
                  <a:cubicBezTo>
                    <a:pt x="151" y="99"/>
                    <a:pt x="151" y="99"/>
                    <a:pt x="151" y="99"/>
                  </a:cubicBezTo>
                  <a:cubicBezTo>
                    <a:pt x="151" y="0"/>
                    <a:pt x="151" y="0"/>
                    <a:pt x="151" y="0"/>
                  </a:cubicBezTo>
                  <a:cubicBezTo>
                    <a:pt x="84" y="1"/>
                    <a:pt x="26" y="41"/>
                    <a:pt x="0" y="99"/>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9" name="Freeform 1045"/>
            <p:cNvSpPr>
              <a:spLocks/>
            </p:cNvSpPr>
            <p:nvPr/>
          </p:nvSpPr>
          <p:spPr bwMode="auto">
            <a:xfrm>
              <a:off x="3693758" y="3265889"/>
              <a:ext cx="168622" cy="125776"/>
            </a:xfrm>
            <a:custGeom>
              <a:avLst/>
              <a:gdLst>
                <a:gd name="T0" fmla="*/ 18 w 28"/>
                <a:gd name="T1" fmla="*/ 21 h 21"/>
                <a:gd name="T2" fmla="*/ 28 w 28"/>
                <a:gd name="T3" fmla="*/ 11 h 21"/>
                <a:gd name="T4" fmla="*/ 18 w 28"/>
                <a:gd name="T5" fmla="*/ 0 h 21"/>
                <a:gd name="T6" fmla="*/ 9 w 28"/>
                <a:gd name="T7" fmla="*/ 5 h 21"/>
                <a:gd name="T8" fmla="*/ 9 w 28"/>
                <a:gd name="T9" fmla="*/ 5 h 21"/>
                <a:gd name="T10" fmla="*/ 5 w 28"/>
                <a:gd name="T11" fmla="*/ 7 h 21"/>
                <a:gd name="T12" fmla="*/ 0 w 28"/>
                <a:gd name="T13" fmla="*/ 5 h 21"/>
                <a:gd name="T14" fmla="*/ 0 w 28"/>
                <a:gd name="T15" fmla="*/ 16 h 21"/>
                <a:gd name="T16" fmla="*/ 5 w 28"/>
                <a:gd name="T17" fmla="*/ 14 h 21"/>
                <a:gd name="T18" fmla="*/ 9 w 28"/>
                <a:gd name="T19" fmla="*/ 17 h 21"/>
                <a:gd name="T20" fmla="*/ 9 w 28"/>
                <a:gd name="T21" fmla="*/ 17 h 21"/>
                <a:gd name="T22" fmla="*/ 18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8" y="21"/>
                  </a:moveTo>
                  <a:cubicBezTo>
                    <a:pt x="23" y="21"/>
                    <a:pt x="28" y="16"/>
                    <a:pt x="28" y="11"/>
                  </a:cubicBezTo>
                  <a:cubicBezTo>
                    <a:pt x="28" y="5"/>
                    <a:pt x="23" y="0"/>
                    <a:pt x="18" y="0"/>
                  </a:cubicBezTo>
                  <a:cubicBezTo>
                    <a:pt x="14" y="0"/>
                    <a:pt x="11" y="2"/>
                    <a:pt x="9" y="5"/>
                  </a:cubicBezTo>
                  <a:cubicBezTo>
                    <a:pt x="9" y="5"/>
                    <a:pt x="9" y="5"/>
                    <a:pt x="9" y="5"/>
                  </a:cubicBezTo>
                  <a:cubicBezTo>
                    <a:pt x="8" y="6"/>
                    <a:pt x="7" y="7"/>
                    <a:pt x="5" y="7"/>
                  </a:cubicBezTo>
                  <a:cubicBezTo>
                    <a:pt x="2" y="7"/>
                    <a:pt x="0" y="5"/>
                    <a:pt x="0" y="5"/>
                  </a:cubicBezTo>
                  <a:cubicBezTo>
                    <a:pt x="0" y="16"/>
                    <a:pt x="0" y="16"/>
                    <a:pt x="0" y="16"/>
                  </a:cubicBezTo>
                  <a:cubicBezTo>
                    <a:pt x="0" y="16"/>
                    <a:pt x="2" y="14"/>
                    <a:pt x="5" y="14"/>
                  </a:cubicBezTo>
                  <a:cubicBezTo>
                    <a:pt x="7" y="14"/>
                    <a:pt x="8" y="16"/>
                    <a:pt x="9" y="17"/>
                  </a:cubicBezTo>
                  <a:cubicBezTo>
                    <a:pt x="9" y="17"/>
                    <a:pt x="9" y="17"/>
                    <a:pt x="9" y="17"/>
                  </a:cubicBezTo>
                  <a:cubicBezTo>
                    <a:pt x="11" y="19"/>
                    <a:pt x="14" y="21"/>
                    <a:pt x="18"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0" name="Freeform 1046"/>
            <p:cNvSpPr>
              <a:spLocks/>
            </p:cNvSpPr>
            <p:nvPr/>
          </p:nvSpPr>
          <p:spPr bwMode="auto">
            <a:xfrm>
              <a:off x="3169924" y="3578254"/>
              <a:ext cx="127157" cy="168622"/>
            </a:xfrm>
            <a:custGeom>
              <a:avLst/>
              <a:gdLst>
                <a:gd name="T0" fmla="*/ 0 w 21"/>
                <a:gd name="T1" fmla="*/ 17 h 28"/>
                <a:gd name="T2" fmla="*/ 10 w 21"/>
                <a:gd name="T3" fmla="*/ 28 h 28"/>
                <a:gd name="T4" fmla="*/ 21 w 21"/>
                <a:gd name="T5" fmla="*/ 17 h 28"/>
                <a:gd name="T6" fmla="*/ 16 w 21"/>
                <a:gd name="T7" fmla="*/ 8 h 28"/>
                <a:gd name="T8" fmla="*/ 16 w 21"/>
                <a:gd name="T9" fmla="*/ 8 h 28"/>
                <a:gd name="T10" fmla="*/ 14 w 21"/>
                <a:gd name="T11" fmla="*/ 4 h 28"/>
                <a:gd name="T12" fmla="*/ 15 w 21"/>
                <a:gd name="T13" fmla="*/ 0 h 28"/>
                <a:gd name="T14" fmla="*/ 5 w 21"/>
                <a:gd name="T15" fmla="*/ 0 h 28"/>
                <a:gd name="T16" fmla="*/ 6 w 21"/>
                <a:gd name="T17" fmla="*/ 4 h 28"/>
                <a:gd name="T18" fmla="*/ 4 w 21"/>
                <a:gd name="T19" fmla="*/ 9 h 28"/>
                <a:gd name="T20" fmla="*/ 4 w 21"/>
                <a:gd name="T21" fmla="*/ 9 h 28"/>
                <a:gd name="T22" fmla="*/ 0 w 21"/>
                <a:gd name="T2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0" y="17"/>
                  </a:moveTo>
                  <a:cubicBezTo>
                    <a:pt x="0" y="23"/>
                    <a:pt x="4" y="28"/>
                    <a:pt x="10" y="28"/>
                  </a:cubicBezTo>
                  <a:cubicBezTo>
                    <a:pt x="16" y="28"/>
                    <a:pt x="21" y="23"/>
                    <a:pt x="21" y="17"/>
                  </a:cubicBezTo>
                  <a:cubicBezTo>
                    <a:pt x="21" y="14"/>
                    <a:pt x="19" y="10"/>
                    <a:pt x="16" y="8"/>
                  </a:cubicBezTo>
                  <a:cubicBezTo>
                    <a:pt x="16" y="8"/>
                    <a:pt x="16" y="8"/>
                    <a:pt x="16" y="8"/>
                  </a:cubicBezTo>
                  <a:cubicBezTo>
                    <a:pt x="14" y="7"/>
                    <a:pt x="14" y="6"/>
                    <a:pt x="14" y="4"/>
                  </a:cubicBezTo>
                  <a:cubicBezTo>
                    <a:pt x="14" y="2"/>
                    <a:pt x="15" y="0"/>
                    <a:pt x="15" y="0"/>
                  </a:cubicBezTo>
                  <a:cubicBezTo>
                    <a:pt x="5" y="0"/>
                    <a:pt x="5" y="0"/>
                    <a:pt x="5" y="0"/>
                  </a:cubicBezTo>
                  <a:cubicBezTo>
                    <a:pt x="5" y="0"/>
                    <a:pt x="6" y="1"/>
                    <a:pt x="6" y="4"/>
                  </a:cubicBezTo>
                  <a:cubicBezTo>
                    <a:pt x="6" y="7"/>
                    <a:pt x="5" y="8"/>
                    <a:pt x="4" y="9"/>
                  </a:cubicBezTo>
                  <a:cubicBezTo>
                    <a:pt x="4" y="9"/>
                    <a:pt x="4" y="9"/>
                    <a:pt x="4" y="9"/>
                  </a:cubicBezTo>
                  <a:cubicBezTo>
                    <a:pt x="1" y="11"/>
                    <a:pt x="0" y="14"/>
                    <a:pt x="0"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45" name="组合 444"/>
            <p:cNvGrpSpPr/>
            <p:nvPr/>
          </p:nvGrpSpPr>
          <p:grpSpPr>
            <a:xfrm>
              <a:off x="2887967" y="2941085"/>
              <a:ext cx="186590" cy="186590"/>
              <a:chOff x="2887967" y="2941085"/>
              <a:chExt cx="186590" cy="186590"/>
            </a:xfrm>
            <a:solidFill>
              <a:srgbClr val="04447F"/>
            </a:solidFill>
          </p:grpSpPr>
          <p:sp>
            <p:nvSpPr>
              <p:cNvPr id="231" name="Freeform 1047"/>
              <p:cNvSpPr>
                <a:spLocks/>
              </p:cNvSpPr>
              <p:nvPr/>
            </p:nvSpPr>
            <p:spPr bwMode="auto">
              <a:xfrm>
                <a:off x="2887967" y="2941085"/>
                <a:ext cx="186590" cy="186590"/>
              </a:xfrm>
              <a:custGeom>
                <a:avLst/>
                <a:gdLst>
                  <a:gd name="T0" fmla="*/ 29 w 31"/>
                  <a:gd name="T1" fmla="*/ 24 h 31"/>
                  <a:gd name="T2" fmla="*/ 29 w 31"/>
                  <a:gd name="T3" fmla="*/ 29 h 31"/>
                  <a:gd name="T4" fmla="*/ 24 w 31"/>
                  <a:gd name="T5" fmla="*/ 29 h 31"/>
                  <a:gd name="T6" fmla="*/ 1 w 31"/>
                  <a:gd name="T7" fmla="*/ 6 h 31"/>
                  <a:gd name="T8" fmla="*/ 1 w 31"/>
                  <a:gd name="T9" fmla="*/ 1 h 31"/>
                  <a:gd name="T10" fmla="*/ 6 w 31"/>
                  <a:gd name="T11" fmla="*/ 1 h 31"/>
                  <a:gd name="T12" fmla="*/ 29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9" y="24"/>
                    </a:moveTo>
                    <a:cubicBezTo>
                      <a:pt x="31" y="26"/>
                      <a:pt x="31" y="28"/>
                      <a:pt x="29" y="29"/>
                    </a:cubicBezTo>
                    <a:cubicBezTo>
                      <a:pt x="28" y="31"/>
                      <a:pt x="26" y="31"/>
                      <a:pt x="24" y="29"/>
                    </a:cubicBezTo>
                    <a:cubicBezTo>
                      <a:pt x="1" y="6"/>
                      <a:pt x="1" y="6"/>
                      <a:pt x="1" y="6"/>
                    </a:cubicBezTo>
                    <a:cubicBezTo>
                      <a:pt x="0" y="5"/>
                      <a:pt x="0" y="3"/>
                      <a:pt x="1" y="1"/>
                    </a:cubicBezTo>
                    <a:cubicBezTo>
                      <a:pt x="3" y="0"/>
                      <a:pt x="5" y="0"/>
                      <a:pt x="6" y="1"/>
                    </a:cubicBezTo>
                    <a:lnTo>
                      <a:pt x="29"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2" name="Freeform 1048"/>
              <p:cNvSpPr>
                <a:spLocks/>
              </p:cNvSpPr>
              <p:nvPr/>
            </p:nvSpPr>
            <p:spPr bwMode="auto">
              <a:xfrm>
                <a:off x="3026181" y="2982550"/>
                <a:ext cx="41464" cy="139597"/>
              </a:xfrm>
              <a:custGeom>
                <a:avLst/>
                <a:gdLst>
                  <a:gd name="T0" fmla="*/ 7 w 7"/>
                  <a:gd name="T1" fmla="*/ 20 h 23"/>
                  <a:gd name="T2" fmla="*/ 4 w 7"/>
                  <a:gd name="T3" fmla="*/ 23 h 23"/>
                  <a:gd name="T4" fmla="*/ 0 w 7"/>
                  <a:gd name="T5" fmla="*/ 20 h 23"/>
                  <a:gd name="T6" fmla="*/ 0 w 7"/>
                  <a:gd name="T7" fmla="*/ 4 h 23"/>
                  <a:gd name="T8" fmla="*/ 4 w 7"/>
                  <a:gd name="T9" fmla="*/ 0 h 23"/>
                  <a:gd name="T10" fmla="*/ 7 w 7"/>
                  <a:gd name="T11" fmla="*/ 4 h 23"/>
                  <a:gd name="T12" fmla="*/ 7 w 7"/>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7" y="20"/>
                    </a:moveTo>
                    <a:cubicBezTo>
                      <a:pt x="7" y="22"/>
                      <a:pt x="6" y="23"/>
                      <a:pt x="4" y="23"/>
                    </a:cubicBezTo>
                    <a:cubicBezTo>
                      <a:pt x="2" y="23"/>
                      <a:pt x="0" y="22"/>
                      <a:pt x="0" y="20"/>
                    </a:cubicBezTo>
                    <a:cubicBezTo>
                      <a:pt x="0" y="4"/>
                      <a:pt x="0" y="4"/>
                      <a:pt x="0" y="4"/>
                    </a:cubicBezTo>
                    <a:cubicBezTo>
                      <a:pt x="0" y="2"/>
                      <a:pt x="2" y="0"/>
                      <a:pt x="4" y="0"/>
                    </a:cubicBezTo>
                    <a:cubicBezTo>
                      <a:pt x="6" y="0"/>
                      <a:pt x="7" y="2"/>
                      <a:pt x="7" y="4"/>
                    </a:cubicBezTo>
                    <a:lnTo>
                      <a:pt x="7"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3" name="Freeform 1049"/>
              <p:cNvSpPr>
                <a:spLocks/>
              </p:cNvSpPr>
              <p:nvPr/>
            </p:nvSpPr>
            <p:spPr bwMode="auto">
              <a:xfrm>
                <a:off x="2929431" y="3079300"/>
                <a:ext cx="138215" cy="42847"/>
              </a:xfrm>
              <a:custGeom>
                <a:avLst/>
                <a:gdLst>
                  <a:gd name="T0" fmla="*/ 20 w 23"/>
                  <a:gd name="T1" fmla="*/ 7 h 7"/>
                  <a:gd name="T2" fmla="*/ 23 w 23"/>
                  <a:gd name="T3" fmla="*/ 4 h 7"/>
                  <a:gd name="T4" fmla="*/ 20 w 23"/>
                  <a:gd name="T5" fmla="*/ 0 h 7"/>
                  <a:gd name="T6" fmla="*/ 4 w 23"/>
                  <a:gd name="T7" fmla="*/ 0 h 7"/>
                  <a:gd name="T8" fmla="*/ 0 w 23"/>
                  <a:gd name="T9" fmla="*/ 4 h 7"/>
                  <a:gd name="T10" fmla="*/ 4 w 23"/>
                  <a:gd name="T11" fmla="*/ 7 h 7"/>
                  <a:gd name="T12" fmla="*/ 20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20" y="7"/>
                    </a:moveTo>
                    <a:cubicBezTo>
                      <a:pt x="22" y="7"/>
                      <a:pt x="23" y="6"/>
                      <a:pt x="23" y="4"/>
                    </a:cubicBezTo>
                    <a:cubicBezTo>
                      <a:pt x="23" y="2"/>
                      <a:pt x="22" y="0"/>
                      <a:pt x="20" y="0"/>
                    </a:cubicBezTo>
                    <a:cubicBezTo>
                      <a:pt x="4" y="0"/>
                      <a:pt x="4" y="0"/>
                      <a:pt x="4" y="0"/>
                    </a:cubicBezTo>
                    <a:cubicBezTo>
                      <a:pt x="2" y="0"/>
                      <a:pt x="0" y="2"/>
                      <a:pt x="0" y="4"/>
                    </a:cubicBezTo>
                    <a:cubicBezTo>
                      <a:pt x="0" y="6"/>
                      <a:pt x="2" y="7"/>
                      <a:pt x="4" y="7"/>
                    </a:cubicBezTo>
                    <a:lnTo>
                      <a:pt x="20"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6" name="组合 445"/>
            <p:cNvGrpSpPr/>
            <p:nvPr/>
          </p:nvGrpSpPr>
          <p:grpSpPr>
            <a:xfrm>
              <a:off x="2400070" y="3836715"/>
              <a:ext cx="247404" cy="181061"/>
              <a:chOff x="2400070" y="3836715"/>
              <a:chExt cx="247404" cy="181061"/>
            </a:xfrm>
            <a:solidFill>
              <a:srgbClr val="04447F"/>
            </a:solidFill>
          </p:grpSpPr>
          <p:sp>
            <p:nvSpPr>
              <p:cNvPr id="234" name="Freeform 1050"/>
              <p:cNvSpPr>
                <a:spLocks/>
              </p:cNvSpPr>
              <p:nvPr/>
            </p:nvSpPr>
            <p:spPr bwMode="auto">
              <a:xfrm>
                <a:off x="2400070" y="3903058"/>
                <a:ext cx="241876" cy="42847"/>
              </a:xfrm>
              <a:custGeom>
                <a:avLst/>
                <a:gdLst>
                  <a:gd name="T0" fmla="*/ 37 w 40"/>
                  <a:gd name="T1" fmla="*/ 0 h 7"/>
                  <a:gd name="T2" fmla="*/ 40 w 40"/>
                  <a:gd name="T3" fmla="*/ 4 h 7"/>
                  <a:gd name="T4" fmla="*/ 37 w 40"/>
                  <a:gd name="T5" fmla="*/ 7 h 7"/>
                  <a:gd name="T6" fmla="*/ 4 w 40"/>
                  <a:gd name="T7" fmla="*/ 7 h 7"/>
                  <a:gd name="T8" fmla="*/ 0 w 40"/>
                  <a:gd name="T9" fmla="*/ 4 h 7"/>
                  <a:gd name="T10" fmla="*/ 4 w 40"/>
                  <a:gd name="T11" fmla="*/ 0 h 7"/>
                  <a:gd name="T12" fmla="*/ 37 w 4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0" h="7">
                    <a:moveTo>
                      <a:pt x="37" y="0"/>
                    </a:moveTo>
                    <a:cubicBezTo>
                      <a:pt x="39" y="0"/>
                      <a:pt x="40" y="2"/>
                      <a:pt x="40" y="4"/>
                    </a:cubicBezTo>
                    <a:cubicBezTo>
                      <a:pt x="40" y="6"/>
                      <a:pt x="39" y="7"/>
                      <a:pt x="37" y="7"/>
                    </a:cubicBezTo>
                    <a:cubicBezTo>
                      <a:pt x="4" y="7"/>
                      <a:pt x="4" y="7"/>
                      <a:pt x="4" y="7"/>
                    </a:cubicBezTo>
                    <a:cubicBezTo>
                      <a:pt x="2" y="7"/>
                      <a:pt x="0" y="6"/>
                      <a:pt x="0" y="4"/>
                    </a:cubicBezTo>
                    <a:cubicBezTo>
                      <a:pt x="0" y="2"/>
                      <a:pt x="2" y="0"/>
                      <a:pt x="4" y="0"/>
                    </a:cubicBezTo>
                    <a:lnTo>
                      <a:pt x="3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5" name="Freeform 1051"/>
              <p:cNvSpPr>
                <a:spLocks/>
              </p:cNvSpPr>
              <p:nvPr/>
            </p:nvSpPr>
            <p:spPr bwMode="auto">
              <a:xfrm>
                <a:off x="2532756" y="3836715"/>
                <a:ext cx="114718" cy="114718"/>
              </a:xfrm>
              <a:custGeom>
                <a:avLst/>
                <a:gdLst>
                  <a:gd name="T0" fmla="*/ 17 w 19"/>
                  <a:gd name="T1" fmla="*/ 12 h 19"/>
                  <a:gd name="T2" fmla="*/ 17 w 19"/>
                  <a:gd name="T3" fmla="*/ 17 h 19"/>
                  <a:gd name="T4" fmla="*/ 12 w 19"/>
                  <a:gd name="T5" fmla="*/ 17 h 19"/>
                  <a:gd name="T6" fmla="*/ 1 w 19"/>
                  <a:gd name="T7" fmla="*/ 6 h 19"/>
                  <a:gd name="T8" fmla="*/ 1 w 19"/>
                  <a:gd name="T9" fmla="*/ 1 h 19"/>
                  <a:gd name="T10" fmla="*/ 6 w 19"/>
                  <a:gd name="T11" fmla="*/ 1 h 19"/>
                  <a:gd name="T12" fmla="*/ 17 w 19"/>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7" y="12"/>
                    </a:moveTo>
                    <a:cubicBezTo>
                      <a:pt x="19" y="14"/>
                      <a:pt x="19" y="16"/>
                      <a:pt x="17" y="17"/>
                    </a:cubicBezTo>
                    <a:cubicBezTo>
                      <a:pt x="16" y="19"/>
                      <a:pt x="14" y="19"/>
                      <a:pt x="12" y="17"/>
                    </a:cubicBezTo>
                    <a:cubicBezTo>
                      <a:pt x="1" y="6"/>
                      <a:pt x="1" y="6"/>
                      <a:pt x="1" y="6"/>
                    </a:cubicBezTo>
                    <a:cubicBezTo>
                      <a:pt x="0" y="5"/>
                      <a:pt x="0" y="2"/>
                      <a:pt x="1" y="1"/>
                    </a:cubicBezTo>
                    <a:cubicBezTo>
                      <a:pt x="2" y="0"/>
                      <a:pt x="5" y="0"/>
                      <a:pt x="6" y="1"/>
                    </a:cubicBezTo>
                    <a:lnTo>
                      <a:pt x="17"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6" name="Freeform 1052"/>
              <p:cNvSpPr>
                <a:spLocks/>
              </p:cNvSpPr>
              <p:nvPr/>
            </p:nvSpPr>
            <p:spPr bwMode="auto">
              <a:xfrm>
                <a:off x="2532756" y="3903058"/>
                <a:ext cx="114718" cy="114718"/>
              </a:xfrm>
              <a:custGeom>
                <a:avLst/>
                <a:gdLst>
                  <a:gd name="T0" fmla="*/ 17 w 19"/>
                  <a:gd name="T1" fmla="*/ 6 h 19"/>
                  <a:gd name="T2" fmla="*/ 17 w 19"/>
                  <a:gd name="T3" fmla="*/ 1 h 19"/>
                  <a:gd name="T4" fmla="*/ 12 w 19"/>
                  <a:gd name="T5" fmla="*/ 1 h 19"/>
                  <a:gd name="T6" fmla="*/ 1 w 19"/>
                  <a:gd name="T7" fmla="*/ 13 h 19"/>
                  <a:gd name="T8" fmla="*/ 1 w 19"/>
                  <a:gd name="T9" fmla="*/ 18 h 19"/>
                  <a:gd name="T10" fmla="*/ 6 w 19"/>
                  <a:gd name="T11" fmla="*/ 18 h 19"/>
                  <a:gd name="T12" fmla="*/ 17 w 19"/>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7" y="6"/>
                    </a:moveTo>
                    <a:cubicBezTo>
                      <a:pt x="19" y="5"/>
                      <a:pt x="19" y="3"/>
                      <a:pt x="17" y="1"/>
                    </a:cubicBezTo>
                    <a:cubicBezTo>
                      <a:pt x="16" y="0"/>
                      <a:pt x="14" y="0"/>
                      <a:pt x="12" y="1"/>
                    </a:cubicBezTo>
                    <a:cubicBezTo>
                      <a:pt x="1" y="13"/>
                      <a:pt x="1" y="13"/>
                      <a:pt x="1" y="13"/>
                    </a:cubicBezTo>
                    <a:cubicBezTo>
                      <a:pt x="0" y="14"/>
                      <a:pt x="0" y="16"/>
                      <a:pt x="1" y="18"/>
                    </a:cubicBezTo>
                    <a:cubicBezTo>
                      <a:pt x="2" y="19"/>
                      <a:pt x="5" y="19"/>
                      <a:pt x="6" y="18"/>
                    </a:cubicBezTo>
                    <a:lnTo>
                      <a:pt x="17"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7" name="组合 446"/>
            <p:cNvGrpSpPr/>
            <p:nvPr/>
          </p:nvGrpSpPr>
          <p:grpSpPr>
            <a:xfrm>
              <a:off x="2629506" y="4601041"/>
              <a:ext cx="186590" cy="186590"/>
              <a:chOff x="2629506" y="4601041"/>
              <a:chExt cx="186590" cy="186590"/>
            </a:xfrm>
            <a:solidFill>
              <a:srgbClr val="04447F"/>
            </a:solidFill>
          </p:grpSpPr>
          <p:sp>
            <p:nvSpPr>
              <p:cNvPr id="237" name="Freeform 1053"/>
              <p:cNvSpPr>
                <a:spLocks/>
              </p:cNvSpPr>
              <p:nvPr/>
            </p:nvSpPr>
            <p:spPr bwMode="auto">
              <a:xfrm>
                <a:off x="2629506" y="4601041"/>
                <a:ext cx="186590" cy="186590"/>
              </a:xfrm>
              <a:custGeom>
                <a:avLst/>
                <a:gdLst>
                  <a:gd name="T0" fmla="*/ 25 w 31"/>
                  <a:gd name="T1" fmla="*/ 1 h 31"/>
                  <a:gd name="T2" fmla="*/ 30 w 31"/>
                  <a:gd name="T3" fmla="*/ 1 h 31"/>
                  <a:gd name="T4" fmla="*/ 30 w 31"/>
                  <a:gd name="T5" fmla="*/ 6 h 31"/>
                  <a:gd name="T6" fmla="*/ 6 w 31"/>
                  <a:gd name="T7" fmla="*/ 29 h 31"/>
                  <a:gd name="T8" fmla="*/ 1 w 31"/>
                  <a:gd name="T9" fmla="*/ 29 h 31"/>
                  <a:gd name="T10" fmla="*/ 1 w 31"/>
                  <a:gd name="T11" fmla="*/ 24 h 31"/>
                  <a:gd name="T12" fmla="*/ 25 w 31"/>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5" y="1"/>
                    </a:moveTo>
                    <a:cubicBezTo>
                      <a:pt x="26" y="0"/>
                      <a:pt x="28" y="0"/>
                      <a:pt x="30" y="1"/>
                    </a:cubicBezTo>
                    <a:cubicBezTo>
                      <a:pt x="31" y="3"/>
                      <a:pt x="31" y="5"/>
                      <a:pt x="30" y="6"/>
                    </a:cubicBezTo>
                    <a:cubicBezTo>
                      <a:pt x="6" y="29"/>
                      <a:pt x="6" y="29"/>
                      <a:pt x="6" y="29"/>
                    </a:cubicBezTo>
                    <a:cubicBezTo>
                      <a:pt x="5" y="31"/>
                      <a:pt x="3" y="31"/>
                      <a:pt x="1" y="29"/>
                    </a:cubicBezTo>
                    <a:cubicBezTo>
                      <a:pt x="0" y="28"/>
                      <a:pt x="0" y="26"/>
                      <a:pt x="1" y="24"/>
                    </a:cubicBezTo>
                    <a:lnTo>
                      <a:pt x="25" y="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8" name="Freeform 1054"/>
              <p:cNvSpPr>
                <a:spLocks/>
              </p:cNvSpPr>
              <p:nvPr/>
            </p:nvSpPr>
            <p:spPr bwMode="auto">
              <a:xfrm>
                <a:off x="2670970" y="4601041"/>
                <a:ext cx="145126" cy="41464"/>
              </a:xfrm>
              <a:custGeom>
                <a:avLst/>
                <a:gdLst>
                  <a:gd name="T0" fmla="*/ 20 w 24"/>
                  <a:gd name="T1" fmla="*/ 0 h 7"/>
                  <a:gd name="T2" fmla="*/ 24 w 24"/>
                  <a:gd name="T3" fmla="*/ 4 h 7"/>
                  <a:gd name="T4" fmla="*/ 20 w 24"/>
                  <a:gd name="T5" fmla="*/ 7 h 7"/>
                  <a:gd name="T6" fmla="*/ 4 w 24"/>
                  <a:gd name="T7" fmla="*/ 7 h 7"/>
                  <a:gd name="T8" fmla="*/ 0 w 24"/>
                  <a:gd name="T9" fmla="*/ 4 h 7"/>
                  <a:gd name="T10" fmla="*/ 4 w 24"/>
                  <a:gd name="T11" fmla="*/ 0 h 7"/>
                  <a:gd name="T12" fmla="*/ 20 w 2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20" y="0"/>
                    </a:moveTo>
                    <a:cubicBezTo>
                      <a:pt x="22" y="0"/>
                      <a:pt x="24" y="2"/>
                      <a:pt x="24" y="4"/>
                    </a:cubicBezTo>
                    <a:cubicBezTo>
                      <a:pt x="24" y="6"/>
                      <a:pt x="22" y="7"/>
                      <a:pt x="20" y="7"/>
                    </a:cubicBezTo>
                    <a:cubicBezTo>
                      <a:pt x="4" y="7"/>
                      <a:pt x="4" y="7"/>
                      <a:pt x="4" y="7"/>
                    </a:cubicBezTo>
                    <a:cubicBezTo>
                      <a:pt x="2" y="7"/>
                      <a:pt x="0" y="6"/>
                      <a:pt x="0" y="4"/>
                    </a:cubicBezTo>
                    <a:cubicBezTo>
                      <a:pt x="0" y="2"/>
                      <a:pt x="2" y="0"/>
                      <a:pt x="4" y="0"/>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9" name="Freeform 1055"/>
              <p:cNvSpPr>
                <a:spLocks/>
              </p:cNvSpPr>
              <p:nvPr/>
            </p:nvSpPr>
            <p:spPr bwMode="auto">
              <a:xfrm>
                <a:off x="2773249" y="4601041"/>
                <a:ext cx="42847" cy="138215"/>
              </a:xfrm>
              <a:custGeom>
                <a:avLst/>
                <a:gdLst>
                  <a:gd name="T0" fmla="*/ 7 w 7"/>
                  <a:gd name="T1" fmla="*/ 4 h 23"/>
                  <a:gd name="T2" fmla="*/ 3 w 7"/>
                  <a:gd name="T3" fmla="*/ 0 h 23"/>
                  <a:gd name="T4" fmla="*/ 0 w 7"/>
                  <a:gd name="T5" fmla="*/ 4 h 23"/>
                  <a:gd name="T6" fmla="*/ 0 w 7"/>
                  <a:gd name="T7" fmla="*/ 20 h 23"/>
                  <a:gd name="T8" fmla="*/ 3 w 7"/>
                  <a:gd name="T9" fmla="*/ 23 h 23"/>
                  <a:gd name="T10" fmla="*/ 7 w 7"/>
                  <a:gd name="T11" fmla="*/ 20 h 23"/>
                  <a:gd name="T12" fmla="*/ 7 w 7"/>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7" y="4"/>
                    </a:moveTo>
                    <a:cubicBezTo>
                      <a:pt x="7" y="2"/>
                      <a:pt x="5" y="0"/>
                      <a:pt x="3" y="0"/>
                    </a:cubicBezTo>
                    <a:cubicBezTo>
                      <a:pt x="1" y="0"/>
                      <a:pt x="0" y="2"/>
                      <a:pt x="0" y="4"/>
                    </a:cubicBezTo>
                    <a:cubicBezTo>
                      <a:pt x="0" y="20"/>
                      <a:pt x="0" y="20"/>
                      <a:pt x="0" y="20"/>
                    </a:cubicBezTo>
                    <a:cubicBezTo>
                      <a:pt x="0" y="22"/>
                      <a:pt x="1" y="23"/>
                      <a:pt x="3" y="23"/>
                    </a:cubicBezTo>
                    <a:cubicBezTo>
                      <a:pt x="5" y="23"/>
                      <a:pt x="7" y="22"/>
                      <a:pt x="7" y="20"/>
                    </a:cubicBezTo>
                    <a:lnTo>
                      <a:pt x="7"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40" name="Freeform 1056"/>
            <p:cNvSpPr>
              <a:spLocks/>
            </p:cNvSpPr>
            <p:nvPr/>
          </p:nvSpPr>
          <p:spPr bwMode="auto">
            <a:xfrm>
              <a:off x="3020653" y="5521550"/>
              <a:ext cx="240493" cy="41464"/>
            </a:xfrm>
            <a:custGeom>
              <a:avLst/>
              <a:gdLst>
                <a:gd name="T0" fmla="*/ 37 w 40"/>
                <a:gd name="T1" fmla="*/ 0 h 7"/>
                <a:gd name="T2" fmla="*/ 40 w 40"/>
                <a:gd name="T3" fmla="*/ 4 h 7"/>
                <a:gd name="T4" fmla="*/ 37 w 40"/>
                <a:gd name="T5" fmla="*/ 7 h 7"/>
                <a:gd name="T6" fmla="*/ 4 w 40"/>
                <a:gd name="T7" fmla="*/ 7 h 7"/>
                <a:gd name="T8" fmla="*/ 0 w 40"/>
                <a:gd name="T9" fmla="*/ 4 h 7"/>
                <a:gd name="T10" fmla="*/ 4 w 40"/>
                <a:gd name="T11" fmla="*/ 0 h 7"/>
                <a:gd name="T12" fmla="*/ 37 w 4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0" h="7">
                  <a:moveTo>
                    <a:pt x="37" y="0"/>
                  </a:moveTo>
                  <a:cubicBezTo>
                    <a:pt x="39" y="0"/>
                    <a:pt x="40" y="2"/>
                    <a:pt x="40" y="4"/>
                  </a:cubicBezTo>
                  <a:cubicBezTo>
                    <a:pt x="40" y="6"/>
                    <a:pt x="39" y="7"/>
                    <a:pt x="37" y="7"/>
                  </a:cubicBezTo>
                  <a:cubicBezTo>
                    <a:pt x="4" y="7"/>
                    <a:pt x="4" y="7"/>
                    <a:pt x="4" y="7"/>
                  </a:cubicBezTo>
                  <a:cubicBezTo>
                    <a:pt x="2" y="7"/>
                    <a:pt x="0" y="6"/>
                    <a:pt x="0" y="4"/>
                  </a:cubicBezTo>
                  <a:cubicBezTo>
                    <a:pt x="0" y="2"/>
                    <a:pt x="2" y="0"/>
                    <a:pt x="4" y="0"/>
                  </a:cubicBezTo>
                  <a:lnTo>
                    <a:pt x="3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057"/>
            <p:cNvSpPr>
              <a:spLocks/>
            </p:cNvSpPr>
            <p:nvPr/>
          </p:nvSpPr>
          <p:spPr bwMode="auto">
            <a:xfrm>
              <a:off x="3146428" y="5449678"/>
              <a:ext cx="120247" cy="120247"/>
            </a:xfrm>
            <a:custGeom>
              <a:avLst/>
              <a:gdLst>
                <a:gd name="T0" fmla="*/ 18 w 20"/>
                <a:gd name="T1" fmla="*/ 13 h 20"/>
                <a:gd name="T2" fmla="*/ 18 w 20"/>
                <a:gd name="T3" fmla="*/ 18 h 20"/>
                <a:gd name="T4" fmla="*/ 13 w 20"/>
                <a:gd name="T5" fmla="*/ 18 h 20"/>
                <a:gd name="T6" fmla="*/ 2 w 20"/>
                <a:gd name="T7" fmla="*/ 7 h 20"/>
                <a:gd name="T8" fmla="*/ 2 w 20"/>
                <a:gd name="T9" fmla="*/ 2 h 20"/>
                <a:gd name="T10" fmla="*/ 7 w 20"/>
                <a:gd name="T11" fmla="*/ 2 h 20"/>
                <a:gd name="T12" fmla="*/ 18 w 20"/>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13"/>
                  </a:moveTo>
                  <a:cubicBezTo>
                    <a:pt x="20" y="15"/>
                    <a:pt x="20" y="17"/>
                    <a:pt x="18" y="18"/>
                  </a:cubicBezTo>
                  <a:cubicBezTo>
                    <a:pt x="17" y="20"/>
                    <a:pt x="15" y="20"/>
                    <a:pt x="13" y="18"/>
                  </a:cubicBezTo>
                  <a:cubicBezTo>
                    <a:pt x="2" y="7"/>
                    <a:pt x="2" y="7"/>
                    <a:pt x="2" y="7"/>
                  </a:cubicBezTo>
                  <a:cubicBezTo>
                    <a:pt x="0" y="5"/>
                    <a:pt x="0" y="3"/>
                    <a:pt x="2" y="2"/>
                  </a:cubicBezTo>
                  <a:cubicBezTo>
                    <a:pt x="3" y="0"/>
                    <a:pt x="5" y="0"/>
                    <a:pt x="7" y="2"/>
                  </a:cubicBezTo>
                  <a:lnTo>
                    <a:pt x="18" y="13"/>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058"/>
            <p:cNvSpPr>
              <a:spLocks/>
            </p:cNvSpPr>
            <p:nvPr/>
          </p:nvSpPr>
          <p:spPr bwMode="auto">
            <a:xfrm>
              <a:off x="3146428" y="5521550"/>
              <a:ext cx="120247" cy="113336"/>
            </a:xfrm>
            <a:custGeom>
              <a:avLst/>
              <a:gdLst>
                <a:gd name="T0" fmla="*/ 18 w 20"/>
                <a:gd name="T1" fmla="*/ 6 h 19"/>
                <a:gd name="T2" fmla="*/ 18 w 20"/>
                <a:gd name="T3" fmla="*/ 1 h 19"/>
                <a:gd name="T4" fmla="*/ 13 w 20"/>
                <a:gd name="T5" fmla="*/ 1 h 19"/>
                <a:gd name="T6" fmla="*/ 2 w 20"/>
                <a:gd name="T7" fmla="*/ 13 h 19"/>
                <a:gd name="T8" fmla="*/ 2 w 20"/>
                <a:gd name="T9" fmla="*/ 18 h 19"/>
                <a:gd name="T10" fmla="*/ 7 w 20"/>
                <a:gd name="T11" fmla="*/ 18 h 19"/>
                <a:gd name="T12" fmla="*/ 18 w 20"/>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8" y="6"/>
                  </a:moveTo>
                  <a:cubicBezTo>
                    <a:pt x="20" y="5"/>
                    <a:pt x="20" y="3"/>
                    <a:pt x="18" y="1"/>
                  </a:cubicBezTo>
                  <a:cubicBezTo>
                    <a:pt x="17" y="0"/>
                    <a:pt x="15" y="0"/>
                    <a:pt x="13" y="1"/>
                  </a:cubicBezTo>
                  <a:cubicBezTo>
                    <a:pt x="2" y="13"/>
                    <a:pt x="2" y="13"/>
                    <a:pt x="2" y="13"/>
                  </a:cubicBezTo>
                  <a:cubicBezTo>
                    <a:pt x="0" y="14"/>
                    <a:pt x="0" y="16"/>
                    <a:pt x="2" y="18"/>
                  </a:cubicBezTo>
                  <a:cubicBezTo>
                    <a:pt x="3" y="19"/>
                    <a:pt x="5" y="19"/>
                    <a:pt x="7" y="18"/>
                  </a:cubicBezTo>
                  <a:lnTo>
                    <a:pt x="18" y="6"/>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44" name="组合 443"/>
            <p:cNvGrpSpPr/>
            <p:nvPr/>
          </p:nvGrpSpPr>
          <p:grpSpPr>
            <a:xfrm>
              <a:off x="4253526" y="5076499"/>
              <a:ext cx="186590" cy="186590"/>
              <a:chOff x="4253526" y="5076499"/>
              <a:chExt cx="186590" cy="186590"/>
            </a:xfrm>
            <a:solidFill>
              <a:srgbClr val="04447F"/>
            </a:solidFill>
          </p:grpSpPr>
          <p:sp>
            <p:nvSpPr>
              <p:cNvPr id="243" name="Freeform 1059"/>
              <p:cNvSpPr>
                <a:spLocks/>
              </p:cNvSpPr>
              <p:nvPr/>
            </p:nvSpPr>
            <p:spPr bwMode="auto">
              <a:xfrm>
                <a:off x="4253526" y="5076499"/>
                <a:ext cx="186590" cy="186590"/>
              </a:xfrm>
              <a:custGeom>
                <a:avLst/>
                <a:gdLst>
                  <a:gd name="T0" fmla="*/ 1 w 31"/>
                  <a:gd name="T1" fmla="*/ 6 h 31"/>
                  <a:gd name="T2" fmla="*/ 1 w 31"/>
                  <a:gd name="T3" fmla="*/ 1 h 31"/>
                  <a:gd name="T4" fmla="*/ 6 w 31"/>
                  <a:gd name="T5" fmla="*/ 1 h 31"/>
                  <a:gd name="T6" fmla="*/ 29 w 31"/>
                  <a:gd name="T7" fmla="*/ 24 h 31"/>
                  <a:gd name="T8" fmla="*/ 29 w 31"/>
                  <a:gd name="T9" fmla="*/ 29 h 31"/>
                  <a:gd name="T10" fmla="*/ 24 w 31"/>
                  <a:gd name="T11" fmla="*/ 29 h 31"/>
                  <a:gd name="T12" fmla="*/ 1 w 31"/>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1" y="6"/>
                    </a:moveTo>
                    <a:cubicBezTo>
                      <a:pt x="0" y="5"/>
                      <a:pt x="0" y="3"/>
                      <a:pt x="1" y="1"/>
                    </a:cubicBezTo>
                    <a:cubicBezTo>
                      <a:pt x="3" y="0"/>
                      <a:pt x="5" y="0"/>
                      <a:pt x="6" y="1"/>
                    </a:cubicBezTo>
                    <a:cubicBezTo>
                      <a:pt x="29" y="24"/>
                      <a:pt x="29" y="24"/>
                      <a:pt x="29" y="24"/>
                    </a:cubicBezTo>
                    <a:cubicBezTo>
                      <a:pt x="31" y="26"/>
                      <a:pt x="31" y="28"/>
                      <a:pt x="29" y="29"/>
                    </a:cubicBezTo>
                    <a:cubicBezTo>
                      <a:pt x="28" y="31"/>
                      <a:pt x="26" y="31"/>
                      <a:pt x="24" y="29"/>
                    </a:cubicBezTo>
                    <a:lnTo>
                      <a:pt x="1"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4" name="Freeform 1060"/>
              <p:cNvSpPr>
                <a:spLocks/>
              </p:cNvSpPr>
              <p:nvPr/>
            </p:nvSpPr>
            <p:spPr bwMode="auto">
              <a:xfrm>
                <a:off x="4253526" y="5076499"/>
                <a:ext cx="41464" cy="138215"/>
              </a:xfrm>
              <a:custGeom>
                <a:avLst/>
                <a:gdLst>
                  <a:gd name="T0" fmla="*/ 0 w 7"/>
                  <a:gd name="T1" fmla="*/ 4 h 23"/>
                  <a:gd name="T2" fmla="*/ 4 w 7"/>
                  <a:gd name="T3" fmla="*/ 0 h 23"/>
                  <a:gd name="T4" fmla="*/ 7 w 7"/>
                  <a:gd name="T5" fmla="*/ 4 h 23"/>
                  <a:gd name="T6" fmla="*/ 7 w 7"/>
                  <a:gd name="T7" fmla="*/ 20 h 23"/>
                  <a:gd name="T8" fmla="*/ 4 w 7"/>
                  <a:gd name="T9" fmla="*/ 23 h 23"/>
                  <a:gd name="T10" fmla="*/ 0 w 7"/>
                  <a:gd name="T11" fmla="*/ 20 h 23"/>
                  <a:gd name="T12" fmla="*/ 0 w 7"/>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0" y="4"/>
                    </a:moveTo>
                    <a:cubicBezTo>
                      <a:pt x="0" y="2"/>
                      <a:pt x="2" y="0"/>
                      <a:pt x="4" y="0"/>
                    </a:cubicBezTo>
                    <a:cubicBezTo>
                      <a:pt x="6" y="0"/>
                      <a:pt x="7" y="2"/>
                      <a:pt x="7" y="4"/>
                    </a:cubicBezTo>
                    <a:cubicBezTo>
                      <a:pt x="7" y="20"/>
                      <a:pt x="7" y="20"/>
                      <a:pt x="7" y="20"/>
                    </a:cubicBezTo>
                    <a:cubicBezTo>
                      <a:pt x="7" y="22"/>
                      <a:pt x="6" y="23"/>
                      <a:pt x="4" y="23"/>
                    </a:cubicBezTo>
                    <a:cubicBezTo>
                      <a:pt x="2" y="23"/>
                      <a:pt x="0" y="22"/>
                      <a:pt x="0" y="20"/>
                    </a:cubicBez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5" name="Freeform 1061"/>
              <p:cNvSpPr>
                <a:spLocks/>
              </p:cNvSpPr>
              <p:nvPr/>
            </p:nvSpPr>
            <p:spPr bwMode="auto">
              <a:xfrm>
                <a:off x="4253526" y="5076499"/>
                <a:ext cx="138215" cy="41464"/>
              </a:xfrm>
              <a:custGeom>
                <a:avLst/>
                <a:gdLst>
                  <a:gd name="T0" fmla="*/ 4 w 23"/>
                  <a:gd name="T1" fmla="*/ 0 h 7"/>
                  <a:gd name="T2" fmla="*/ 0 w 23"/>
                  <a:gd name="T3" fmla="*/ 4 h 7"/>
                  <a:gd name="T4" fmla="*/ 4 w 23"/>
                  <a:gd name="T5" fmla="*/ 7 h 7"/>
                  <a:gd name="T6" fmla="*/ 20 w 23"/>
                  <a:gd name="T7" fmla="*/ 7 h 7"/>
                  <a:gd name="T8" fmla="*/ 23 w 23"/>
                  <a:gd name="T9" fmla="*/ 4 h 7"/>
                  <a:gd name="T10" fmla="*/ 20 w 23"/>
                  <a:gd name="T11" fmla="*/ 0 h 7"/>
                  <a:gd name="T12" fmla="*/ 4 w 2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4" y="0"/>
                    </a:moveTo>
                    <a:cubicBezTo>
                      <a:pt x="2" y="0"/>
                      <a:pt x="0" y="2"/>
                      <a:pt x="0" y="4"/>
                    </a:cubicBezTo>
                    <a:cubicBezTo>
                      <a:pt x="0" y="6"/>
                      <a:pt x="2" y="7"/>
                      <a:pt x="4" y="7"/>
                    </a:cubicBezTo>
                    <a:cubicBezTo>
                      <a:pt x="20" y="7"/>
                      <a:pt x="20" y="7"/>
                      <a:pt x="20" y="7"/>
                    </a:cubicBezTo>
                    <a:cubicBezTo>
                      <a:pt x="22" y="7"/>
                      <a:pt x="23" y="6"/>
                      <a:pt x="23" y="4"/>
                    </a:cubicBezTo>
                    <a:cubicBezTo>
                      <a:pt x="23" y="2"/>
                      <a:pt x="22" y="0"/>
                      <a:pt x="20" y="0"/>
                    </a:cubicBez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43" name="组合 442"/>
            <p:cNvGrpSpPr/>
            <p:nvPr/>
          </p:nvGrpSpPr>
          <p:grpSpPr>
            <a:xfrm>
              <a:off x="4691667" y="4319084"/>
              <a:ext cx="240493" cy="179679"/>
              <a:chOff x="4691667" y="4319084"/>
              <a:chExt cx="240493" cy="179679"/>
            </a:xfrm>
            <a:solidFill>
              <a:srgbClr val="04447F"/>
            </a:solidFill>
          </p:grpSpPr>
          <p:sp>
            <p:nvSpPr>
              <p:cNvPr id="246" name="Freeform 1062"/>
              <p:cNvSpPr>
                <a:spLocks/>
              </p:cNvSpPr>
              <p:nvPr/>
            </p:nvSpPr>
            <p:spPr bwMode="auto">
              <a:xfrm>
                <a:off x="4698577" y="4384045"/>
                <a:ext cx="233583" cy="42847"/>
              </a:xfrm>
              <a:custGeom>
                <a:avLst/>
                <a:gdLst>
                  <a:gd name="T0" fmla="*/ 3 w 39"/>
                  <a:gd name="T1" fmla="*/ 7 h 7"/>
                  <a:gd name="T2" fmla="*/ 0 w 39"/>
                  <a:gd name="T3" fmla="*/ 4 h 7"/>
                  <a:gd name="T4" fmla="*/ 3 w 39"/>
                  <a:gd name="T5" fmla="*/ 0 h 7"/>
                  <a:gd name="T6" fmla="*/ 36 w 39"/>
                  <a:gd name="T7" fmla="*/ 0 h 7"/>
                  <a:gd name="T8" fmla="*/ 39 w 39"/>
                  <a:gd name="T9" fmla="*/ 4 h 7"/>
                  <a:gd name="T10" fmla="*/ 36 w 39"/>
                  <a:gd name="T11" fmla="*/ 7 h 7"/>
                  <a:gd name="T12" fmla="*/ 3 w 3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9" h="7">
                    <a:moveTo>
                      <a:pt x="3" y="7"/>
                    </a:moveTo>
                    <a:cubicBezTo>
                      <a:pt x="1" y="7"/>
                      <a:pt x="0" y="6"/>
                      <a:pt x="0" y="4"/>
                    </a:cubicBezTo>
                    <a:cubicBezTo>
                      <a:pt x="0" y="2"/>
                      <a:pt x="1" y="0"/>
                      <a:pt x="3" y="0"/>
                    </a:cubicBezTo>
                    <a:cubicBezTo>
                      <a:pt x="36" y="0"/>
                      <a:pt x="36" y="0"/>
                      <a:pt x="36" y="0"/>
                    </a:cubicBezTo>
                    <a:cubicBezTo>
                      <a:pt x="38" y="0"/>
                      <a:pt x="39" y="2"/>
                      <a:pt x="39" y="4"/>
                    </a:cubicBezTo>
                    <a:cubicBezTo>
                      <a:pt x="39" y="6"/>
                      <a:pt x="38" y="7"/>
                      <a:pt x="36" y="7"/>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1063"/>
              <p:cNvSpPr>
                <a:spLocks/>
              </p:cNvSpPr>
              <p:nvPr/>
            </p:nvSpPr>
            <p:spPr bwMode="auto">
              <a:xfrm>
                <a:off x="4691667" y="4384045"/>
                <a:ext cx="114718" cy="114718"/>
              </a:xfrm>
              <a:custGeom>
                <a:avLst/>
                <a:gdLst>
                  <a:gd name="T0" fmla="*/ 2 w 19"/>
                  <a:gd name="T1" fmla="*/ 6 h 19"/>
                  <a:gd name="T2" fmla="*/ 2 w 19"/>
                  <a:gd name="T3" fmla="*/ 2 h 19"/>
                  <a:gd name="T4" fmla="*/ 7 w 19"/>
                  <a:gd name="T5" fmla="*/ 2 h 19"/>
                  <a:gd name="T6" fmla="*/ 18 w 19"/>
                  <a:gd name="T7" fmla="*/ 13 h 19"/>
                  <a:gd name="T8" fmla="*/ 18 w 19"/>
                  <a:gd name="T9" fmla="*/ 18 h 19"/>
                  <a:gd name="T10" fmla="*/ 13 w 19"/>
                  <a:gd name="T11" fmla="*/ 18 h 19"/>
                  <a:gd name="T12" fmla="*/ 2 w 19"/>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2" y="6"/>
                    </a:moveTo>
                    <a:cubicBezTo>
                      <a:pt x="0" y="5"/>
                      <a:pt x="0" y="3"/>
                      <a:pt x="2" y="2"/>
                    </a:cubicBezTo>
                    <a:cubicBezTo>
                      <a:pt x="3" y="0"/>
                      <a:pt x="5" y="0"/>
                      <a:pt x="7" y="2"/>
                    </a:cubicBezTo>
                    <a:cubicBezTo>
                      <a:pt x="18" y="13"/>
                      <a:pt x="18" y="13"/>
                      <a:pt x="18" y="13"/>
                    </a:cubicBezTo>
                    <a:cubicBezTo>
                      <a:pt x="19" y="14"/>
                      <a:pt x="19" y="16"/>
                      <a:pt x="18" y="18"/>
                    </a:cubicBezTo>
                    <a:cubicBezTo>
                      <a:pt x="17" y="19"/>
                      <a:pt x="14" y="19"/>
                      <a:pt x="13" y="18"/>
                    </a:cubicBezTo>
                    <a:lnTo>
                      <a:pt x="2"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8" name="Freeform 1064"/>
              <p:cNvSpPr>
                <a:spLocks/>
              </p:cNvSpPr>
              <p:nvPr/>
            </p:nvSpPr>
            <p:spPr bwMode="auto">
              <a:xfrm>
                <a:off x="4691667" y="4319084"/>
                <a:ext cx="114718" cy="113336"/>
              </a:xfrm>
              <a:custGeom>
                <a:avLst/>
                <a:gdLst>
                  <a:gd name="T0" fmla="*/ 2 w 19"/>
                  <a:gd name="T1" fmla="*/ 12 h 19"/>
                  <a:gd name="T2" fmla="*/ 2 w 19"/>
                  <a:gd name="T3" fmla="*/ 17 h 19"/>
                  <a:gd name="T4" fmla="*/ 7 w 19"/>
                  <a:gd name="T5" fmla="*/ 17 h 19"/>
                  <a:gd name="T6" fmla="*/ 18 w 19"/>
                  <a:gd name="T7" fmla="*/ 6 h 19"/>
                  <a:gd name="T8" fmla="*/ 18 w 19"/>
                  <a:gd name="T9" fmla="*/ 1 h 19"/>
                  <a:gd name="T10" fmla="*/ 13 w 19"/>
                  <a:gd name="T11" fmla="*/ 1 h 19"/>
                  <a:gd name="T12" fmla="*/ 2 w 19"/>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2" y="12"/>
                    </a:moveTo>
                    <a:cubicBezTo>
                      <a:pt x="0" y="14"/>
                      <a:pt x="0" y="16"/>
                      <a:pt x="2" y="17"/>
                    </a:cubicBezTo>
                    <a:cubicBezTo>
                      <a:pt x="3" y="19"/>
                      <a:pt x="5" y="19"/>
                      <a:pt x="7" y="17"/>
                    </a:cubicBezTo>
                    <a:cubicBezTo>
                      <a:pt x="18" y="6"/>
                      <a:pt x="18" y="6"/>
                      <a:pt x="18" y="6"/>
                    </a:cubicBezTo>
                    <a:cubicBezTo>
                      <a:pt x="19" y="5"/>
                      <a:pt x="19" y="2"/>
                      <a:pt x="18" y="1"/>
                    </a:cubicBezTo>
                    <a:cubicBezTo>
                      <a:pt x="17" y="0"/>
                      <a:pt x="14" y="0"/>
                      <a:pt x="13" y="1"/>
                    </a:cubicBezTo>
                    <a:lnTo>
                      <a:pt x="2"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50" name="Freeform 1066"/>
            <p:cNvSpPr>
              <a:spLocks noEditPoints="1"/>
            </p:cNvSpPr>
            <p:nvPr/>
          </p:nvSpPr>
          <p:spPr bwMode="auto">
            <a:xfrm>
              <a:off x="2742842" y="3716468"/>
              <a:ext cx="427083" cy="457490"/>
            </a:xfrm>
            <a:custGeom>
              <a:avLst/>
              <a:gdLst>
                <a:gd name="T0" fmla="*/ 23 w 71"/>
                <a:gd name="T1" fmla="*/ 61 h 76"/>
                <a:gd name="T2" fmla="*/ 18 w 71"/>
                <a:gd name="T3" fmla="*/ 60 h 76"/>
                <a:gd name="T4" fmla="*/ 10 w 71"/>
                <a:gd name="T5" fmla="*/ 41 h 76"/>
                <a:gd name="T6" fmla="*/ 23 w 71"/>
                <a:gd name="T7" fmla="*/ 32 h 76"/>
                <a:gd name="T8" fmla="*/ 29 w 71"/>
                <a:gd name="T9" fmla="*/ 33 h 76"/>
                <a:gd name="T10" fmla="*/ 37 w 71"/>
                <a:gd name="T11" fmla="*/ 52 h 76"/>
                <a:gd name="T12" fmla="*/ 23 w 71"/>
                <a:gd name="T13" fmla="*/ 61 h 76"/>
                <a:gd name="T14" fmla="*/ 36 w 71"/>
                <a:gd name="T15" fmla="*/ 0 h 76"/>
                <a:gd name="T16" fmla="*/ 32 w 71"/>
                <a:gd name="T17" fmla="*/ 2 h 76"/>
                <a:gd name="T18" fmla="*/ 29 w 71"/>
                <a:gd name="T19" fmla="*/ 9 h 76"/>
                <a:gd name="T20" fmla="*/ 23 w 71"/>
                <a:gd name="T21" fmla="*/ 8 h 76"/>
                <a:gd name="T22" fmla="*/ 18 w 71"/>
                <a:gd name="T23" fmla="*/ 9 h 76"/>
                <a:gd name="T24" fmla="*/ 15 w 71"/>
                <a:gd name="T25" fmla="*/ 3 h 76"/>
                <a:gd name="T26" fmla="*/ 11 w 71"/>
                <a:gd name="T27" fmla="*/ 0 h 76"/>
                <a:gd name="T28" fmla="*/ 9 w 71"/>
                <a:gd name="T29" fmla="*/ 0 h 76"/>
                <a:gd name="T30" fmla="*/ 6 w 71"/>
                <a:gd name="T31" fmla="*/ 2 h 76"/>
                <a:gd name="T32" fmla="*/ 0 w 71"/>
                <a:gd name="T33" fmla="*/ 46 h 76"/>
                <a:gd name="T34" fmla="*/ 2 w 71"/>
                <a:gd name="T35" fmla="*/ 76 h 76"/>
                <a:gd name="T36" fmla="*/ 48 w 71"/>
                <a:gd name="T37" fmla="*/ 76 h 76"/>
                <a:gd name="T38" fmla="*/ 55 w 71"/>
                <a:gd name="T39" fmla="*/ 69 h 76"/>
                <a:gd name="T40" fmla="*/ 60 w 71"/>
                <a:gd name="T41" fmla="*/ 71 h 76"/>
                <a:gd name="T42" fmla="*/ 68 w 71"/>
                <a:gd name="T43" fmla="*/ 55 h 76"/>
                <a:gd name="T44" fmla="*/ 67 w 71"/>
                <a:gd name="T45" fmla="*/ 55 h 76"/>
                <a:gd name="T46" fmla="*/ 61 w 71"/>
                <a:gd name="T47" fmla="*/ 52 h 76"/>
                <a:gd name="T48" fmla="*/ 61 w 71"/>
                <a:gd name="T49" fmla="*/ 40 h 76"/>
                <a:gd name="T50" fmla="*/ 67 w 71"/>
                <a:gd name="T51" fmla="*/ 38 h 76"/>
                <a:gd name="T52" fmla="*/ 70 w 71"/>
                <a:gd name="T53" fmla="*/ 32 h 76"/>
                <a:gd name="T54" fmla="*/ 66 w 71"/>
                <a:gd name="T55" fmla="*/ 24 h 76"/>
                <a:gd name="T56" fmla="*/ 62 w 71"/>
                <a:gd name="T57" fmla="*/ 21 h 76"/>
                <a:gd name="T58" fmla="*/ 60 w 71"/>
                <a:gd name="T59" fmla="*/ 21 h 76"/>
                <a:gd name="T60" fmla="*/ 54 w 71"/>
                <a:gd name="T61" fmla="*/ 24 h 76"/>
                <a:gd name="T62" fmla="*/ 46 w 71"/>
                <a:gd name="T63" fmla="*/ 16 h 76"/>
                <a:gd name="T64" fmla="*/ 49 w 71"/>
                <a:gd name="T65" fmla="*/ 9 h 76"/>
                <a:gd name="T66" fmla="*/ 46 w 71"/>
                <a:gd name="T67" fmla="*/ 4 h 76"/>
                <a:gd name="T68" fmla="*/ 38 w 71"/>
                <a:gd name="T69" fmla="*/ 0 h 76"/>
                <a:gd name="T70" fmla="*/ 36 w 71"/>
                <a:gd name="T7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76">
                  <a:moveTo>
                    <a:pt x="23" y="61"/>
                  </a:moveTo>
                  <a:cubicBezTo>
                    <a:pt x="21" y="61"/>
                    <a:pt x="20" y="61"/>
                    <a:pt x="18" y="60"/>
                  </a:cubicBezTo>
                  <a:cubicBezTo>
                    <a:pt x="10" y="57"/>
                    <a:pt x="7" y="48"/>
                    <a:pt x="10" y="41"/>
                  </a:cubicBezTo>
                  <a:cubicBezTo>
                    <a:pt x="12" y="35"/>
                    <a:pt x="18" y="32"/>
                    <a:pt x="23" y="32"/>
                  </a:cubicBezTo>
                  <a:cubicBezTo>
                    <a:pt x="25" y="32"/>
                    <a:pt x="27" y="32"/>
                    <a:pt x="29" y="33"/>
                  </a:cubicBezTo>
                  <a:cubicBezTo>
                    <a:pt x="37" y="36"/>
                    <a:pt x="40" y="44"/>
                    <a:pt x="37" y="52"/>
                  </a:cubicBezTo>
                  <a:cubicBezTo>
                    <a:pt x="35" y="58"/>
                    <a:pt x="29" y="61"/>
                    <a:pt x="23" y="61"/>
                  </a:cubicBezTo>
                  <a:moveTo>
                    <a:pt x="36" y="0"/>
                  </a:moveTo>
                  <a:cubicBezTo>
                    <a:pt x="34" y="0"/>
                    <a:pt x="33" y="1"/>
                    <a:pt x="32" y="2"/>
                  </a:cubicBezTo>
                  <a:cubicBezTo>
                    <a:pt x="29" y="9"/>
                    <a:pt x="29" y="9"/>
                    <a:pt x="29" y="9"/>
                  </a:cubicBezTo>
                  <a:cubicBezTo>
                    <a:pt x="27" y="9"/>
                    <a:pt x="25" y="8"/>
                    <a:pt x="23" y="8"/>
                  </a:cubicBezTo>
                  <a:cubicBezTo>
                    <a:pt x="21" y="8"/>
                    <a:pt x="20" y="9"/>
                    <a:pt x="18" y="9"/>
                  </a:cubicBezTo>
                  <a:cubicBezTo>
                    <a:pt x="15" y="3"/>
                    <a:pt x="15" y="3"/>
                    <a:pt x="15" y="3"/>
                  </a:cubicBezTo>
                  <a:cubicBezTo>
                    <a:pt x="14" y="1"/>
                    <a:pt x="13" y="0"/>
                    <a:pt x="11" y="0"/>
                  </a:cubicBezTo>
                  <a:cubicBezTo>
                    <a:pt x="10" y="0"/>
                    <a:pt x="10" y="0"/>
                    <a:pt x="9" y="0"/>
                  </a:cubicBezTo>
                  <a:cubicBezTo>
                    <a:pt x="6" y="2"/>
                    <a:pt x="6" y="2"/>
                    <a:pt x="6" y="2"/>
                  </a:cubicBezTo>
                  <a:cubicBezTo>
                    <a:pt x="2" y="16"/>
                    <a:pt x="0" y="31"/>
                    <a:pt x="0" y="46"/>
                  </a:cubicBezTo>
                  <a:cubicBezTo>
                    <a:pt x="0" y="56"/>
                    <a:pt x="1" y="66"/>
                    <a:pt x="2" y="76"/>
                  </a:cubicBezTo>
                  <a:cubicBezTo>
                    <a:pt x="48" y="76"/>
                    <a:pt x="48" y="76"/>
                    <a:pt x="48" y="76"/>
                  </a:cubicBezTo>
                  <a:cubicBezTo>
                    <a:pt x="51" y="74"/>
                    <a:pt x="53" y="71"/>
                    <a:pt x="55" y="69"/>
                  </a:cubicBezTo>
                  <a:cubicBezTo>
                    <a:pt x="60" y="71"/>
                    <a:pt x="60" y="71"/>
                    <a:pt x="60" y="71"/>
                  </a:cubicBezTo>
                  <a:cubicBezTo>
                    <a:pt x="60" y="64"/>
                    <a:pt x="63" y="59"/>
                    <a:pt x="68" y="55"/>
                  </a:cubicBezTo>
                  <a:cubicBezTo>
                    <a:pt x="68" y="55"/>
                    <a:pt x="68" y="55"/>
                    <a:pt x="67" y="55"/>
                  </a:cubicBezTo>
                  <a:cubicBezTo>
                    <a:pt x="61" y="52"/>
                    <a:pt x="61" y="52"/>
                    <a:pt x="61" y="52"/>
                  </a:cubicBezTo>
                  <a:cubicBezTo>
                    <a:pt x="62" y="48"/>
                    <a:pt x="62" y="44"/>
                    <a:pt x="61" y="40"/>
                  </a:cubicBezTo>
                  <a:cubicBezTo>
                    <a:pt x="67" y="38"/>
                    <a:pt x="67" y="38"/>
                    <a:pt x="67" y="38"/>
                  </a:cubicBezTo>
                  <a:cubicBezTo>
                    <a:pt x="70" y="37"/>
                    <a:pt x="71" y="34"/>
                    <a:pt x="70" y="32"/>
                  </a:cubicBezTo>
                  <a:cubicBezTo>
                    <a:pt x="66" y="24"/>
                    <a:pt x="66" y="24"/>
                    <a:pt x="66" y="24"/>
                  </a:cubicBezTo>
                  <a:cubicBezTo>
                    <a:pt x="65" y="22"/>
                    <a:pt x="64" y="21"/>
                    <a:pt x="62" y="21"/>
                  </a:cubicBezTo>
                  <a:cubicBezTo>
                    <a:pt x="62" y="21"/>
                    <a:pt x="61" y="21"/>
                    <a:pt x="60" y="21"/>
                  </a:cubicBezTo>
                  <a:cubicBezTo>
                    <a:pt x="54" y="24"/>
                    <a:pt x="54" y="24"/>
                    <a:pt x="54" y="24"/>
                  </a:cubicBezTo>
                  <a:cubicBezTo>
                    <a:pt x="52" y="21"/>
                    <a:pt x="49" y="18"/>
                    <a:pt x="46" y="16"/>
                  </a:cubicBezTo>
                  <a:cubicBezTo>
                    <a:pt x="49" y="9"/>
                    <a:pt x="49" y="9"/>
                    <a:pt x="49" y="9"/>
                  </a:cubicBezTo>
                  <a:cubicBezTo>
                    <a:pt x="49" y="7"/>
                    <a:pt x="48" y="5"/>
                    <a:pt x="46" y="4"/>
                  </a:cubicBezTo>
                  <a:cubicBezTo>
                    <a:pt x="38" y="0"/>
                    <a:pt x="38" y="0"/>
                    <a:pt x="38" y="0"/>
                  </a:cubicBezTo>
                  <a:cubicBezTo>
                    <a:pt x="37" y="0"/>
                    <a:pt x="36"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1067"/>
            <p:cNvSpPr>
              <a:spLocks noEditPoints="1"/>
            </p:cNvSpPr>
            <p:nvPr/>
          </p:nvSpPr>
          <p:spPr bwMode="auto">
            <a:xfrm>
              <a:off x="4013033" y="4204366"/>
              <a:ext cx="474076" cy="463019"/>
            </a:xfrm>
            <a:custGeom>
              <a:avLst/>
              <a:gdLst>
                <a:gd name="T0" fmla="*/ 19 w 79"/>
                <a:gd name="T1" fmla="*/ 14 h 77"/>
                <a:gd name="T2" fmla="*/ 26 w 79"/>
                <a:gd name="T3" fmla="*/ 11 h 77"/>
                <a:gd name="T4" fmla="*/ 25 w 79"/>
                <a:gd name="T5" fmla="*/ 14 h 77"/>
                <a:gd name="T6" fmla="*/ 28 w 79"/>
                <a:gd name="T7" fmla="*/ 11 h 77"/>
                <a:gd name="T8" fmla="*/ 45 w 79"/>
                <a:gd name="T9" fmla="*/ 11 h 77"/>
                <a:gd name="T10" fmla="*/ 44 w 79"/>
                <a:gd name="T11" fmla="*/ 13 h 77"/>
                <a:gd name="T12" fmla="*/ 48 w 79"/>
                <a:gd name="T13" fmla="*/ 14 h 77"/>
                <a:gd name="T14" fmla="*/ 47 w 79"/>
                <a:gd name="T15" fmla="*/ 11 h 77"/>
                <a:gd name="T16" fmla="*/ 45 w 79"/>
                <a:gd name="T17" fmla="*/ 6 h 77"/>
                <a:gd name="T18" fmla="*/ 34 w 79"/>
                <a:gd name="T19" fmla="*/ 0 h 77"/>
                <a:gd name="T20" fmla="*/ 35 w 79"/>
                <a:gd name="T21" fmla="*/ 4 h 77"/>
                <a:gd name="T22" fmla="*/ 18 w 79"/>
                <a:gd name="T23" fmla="*/ 11 h 77"/>
                <a:gd name="T24" fmla="*/ 20 w 79"/>
                <a:gd name="T25" fmla="*/ 16 h 77"/>
                <a:gd name="T26" fmla="*/ 16 w 79"/>
                <a:gd name="T27" fmla="*/ 16 h 77"/>
                <a:gd name="T28" fmla="*/ 44 w 79"/>
                <a:gd name="T29" fmla="*/ 11 h 77"/>
                <a:gd name="T30" fmla="*/ 47 w 79"/>
                <a:gd name="T31" fmla="*/ 11 h 77"/>
                <a:gd name="T32" fmla="*/ 49 w 79"/>
                <a:gd name="T33" fmla="*/ 14 h 77"/>
                <a:gd name="T34" fmla="*/ 50 w 79"/>
                <a:gd name="T35" fmla="*/ 16 h 77"/>
                <a:gd name="T36" fmla="*/ 54 w 79"/>
                <a:gd name="T37" fmla="*/ 15 h 77"/>
                <a:gd name="T38" fmla="*/ 54 w 79"/>
                <a:gd name="T39" fmla="*/ 16 h 77"/>
                <a:gd name="T40" fmla="*/ 50 w 79"/>
                <a:gd name="T41" fmla="*/ 16 h 77"/>
                <a:gd name="T42" fmla="*/ 51 w 79"/>
                <a:gd name="T43" fmla="*/ 49 h 77"/>
                <a:gd name="T44" fmla="*/ 20 w 79"/>
                <a:gd name="T45" fmla="*/ 17 h 77"/>
                <a:gd name="T46" fmla="*/ 25 w 79"/>
                <a:gd name="T47" fmla="*/ 12 h 77"/>
                <a:gd name="T48" fmla="*/ 27 w 79"/>
                <a:gd name="T49" fmla="*/ 11 h 77"/>
                <a:gd name="T50" fmla="*/ 29 w 79"/>
                <a:gd name="T51" fmla="*/ 12 h 77"/>
                <a:gd name="T52" fmla="*/ 33 w 79"/>
                <a:gd name="T53" fmla="*/ 11 h 77"/>
                <a:gd name="T54" fmla="*/ 34 w 79"/>
                <a:gd name="T55" fmla="*/ 11 h 77"/>
                <a:gd name="T56" fmla="*/ 36 w 79"/>
                <a:gd name="T57" fmla="*/ 11 h 77"/>
                <a:gd name="T58" fmla="*/ 40 w 79"/>
                <a:gd name="T59" fmla="*/ 11 h 77"/>
                <a:gd name="T60" fmla="*/ 42 w 79"/>
                <a:gd name="T61" fmla="*/ 11 h 77"/>
                <a:gd name="T62" fmla="*/ 36 w 79"/>
                <a:gd name="T63" fmla="*/ 0 h 77"/>
                <a:gd name="T64" fmla="*/ 36 w 79"/>
                <a:gd name="T65" fmla="*/ 7 h 77"/>
                <a:gd name="T66" fmla="*/ 31 w 79"/>
                <a:gd name="T67" fmla="*/ 7 h 77"/>
                <a:gd name="T68" fmla="*/ 28 w 79"/>
                <a:gd name="T69" fmla="*/ 1 h 77"/>
                <a:gd name="T70" fmla="*/ 27 w 79"/>
                <a:gd name="T71" fmla="*/ 2 h 77"/>
                <a:gd name="T72" fmla="*/ 24 w 79"/>
                <a:gd name="T73" fmla="*/ 3 h 77"/>
                <a:gd name="T74" fmla="*/ 25 w 79"/>
                <a:gd name="T75" fmla="*/ 7 h 77"/>
                <a:gd name="T76" fmla="*/ 23 w 79"/>
                <a:gd name="T77" fmla="*/ 4 h 77"/>
                <a:gd name="T78" fmla="*/ 21 w 79"/>
                <a:gd name="T79" fmla="*/ 4 h 77"/>
                <a:gd name="T80" fmla="*/ 18 w 79"/>
                <a:gd name="T81" fmla="*/ 7 h 77"/>
                <a:gd name="T82" fmla="*/ 17 w 79"/>
                <a:gd name="T83" fmla="*/ 7 h 77"/>
                <a:gd name="T84" fmla="*/ 12 w 79"/>
                <a:gd name="T85" fmla="*/ 10 h 77"/>
                <a:gd name="T86" fmla="*/ 15 w 79"/>
                <a:gd name="T87" fmla="*/ 11 h 77"/>
                <a:gd name="T88" fmla="*/ 12 w 79"/>
                <a:gd name="T89" fmla="*/ 16 h 77"/>
                <a:gd name="T90" fmla="*/ 9 w 79"/>
                <a:gd name="T91" fmla="*/ 14 h 77"/>
                <a:gd name="T92" fmla="*/ 9 w 79"/>
                <a:gd name="T93" fmla="*/ 15 h 77"/>
                <a:gd name="T94" fmla="*/ 36 w 79"/>
                <a:gd name="T95" fmla="*/ 66 h 77"/>
                <a:gd name="T96" fmla="*/ 57 w 79"/>
                <a:gd name="T97" fmla="*/ 66 h 77"/>
                <a:gd name="T98" fmla="*/ 69 w 79"/>
                <a:gd name="T99" fmla="*/ 54 h 77"/>
                <a:gd name="T100" fmla="*/ 59 w 79"/>
                <a:gd name="T101" fmla="*/ 10 h 77"/>
                <a:gd name="T102" fmla="*/ 50 w 79"/>
                <a:gd name="T103" fmla="*/ 7 h 77"/>
                <a:gd name="T104" fmla="*/ 46 w 79"/>
                <a:gd name="T105" fmla="*/ 7 h 77"/>
                <a:gd name="T106" fmla="*/ 40 w 79"/>
                <a:gd name="T107" fmla="*/ 1 h 77"/>
                <a:gd name="T108" fmla="*/ 39 w 79"/>
                <a:gd name="T109"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77">
                  <a:moveTo>
                    <a:pt x="18" y="11"/>
                  </a:moveTo>
                  <a:cubicBezTo>
                    <a:pt x="17" y="14"/>
                    <a:pt x="17" y="14"/>
                    <a:pt x="17" y="14"/>
                  </a:cubicBezTo>
                  <a:cubicBezTo>
                    <a:pt x="19" y="14"/>
                    <a:pt x="19" y="14"/>
                    <a:pt x="19" y="14"/>
                  </a:cubicBezTo>
                  <a:cubicBezTo>
                    <a:pt x="18" y="11"/>
                    <a:pt x="18" y="11"/>
                    <a:pt x="18" y="11"/>
                  </a:cubicBezTo>
                  <a:moveTo>
                    <a:pt x="27" y="11"/>
                  </a:moveTo>
                  <a:cubicBezTo>
                    <a:pt x="26" y="11"/>
                    <a:pt x="26" y="11"/>
                    <a:pt x="26" y="11"/>
                  </a:cubicBezTo>
                  <a:cubicBezTo>
                    <a:pt x="26" y="12"/>
                    <a:pt x="26" y="12"/>
                    <a:pt x="26" y="12"/>
                  </a:cubicBezTo>
                  <a:cubicBezTo>
                    <a:pt x="25" y="13"/>
                    <a:pt x="25" y="13"/>
                    <a:pt x="25" y="13"/>
                  </a:cubicBezTo>
                  <a:cubicBezTo>
                    <a:pt x="25" y="13"/>
                    <a:pt x="25" y="13"/>
                    <a:pt x="25" y="14"/>
                  </a:cubicBezTo>
                  <a:cubicBezTo>
                    <a:pt x="26" y="13"/>
                    <a:pt x="27" y="12"/>
                    <a:pt x="29" y="12"/>
                  </a:cubicBezTo>
                  <a:cubicBezTo>
                    <a:pt x="29" y="12"/>
                    <a:pt x="29" y="12"/>
                    <a:pt x="29" y="12"/>
                  </a:cubicBezTo>
                  <a:cubicBezTo>
                    <a:pt x="28" y="11"/>
                    <a:pt x="28" y="11"/>
                    <a:pt x="28" y="11"/>
                  </a:cubicBezTo>
                  <a:cubicBezTo>
                    <a:pt x="27" y="11"/>
                    <a:pt x="27" y="11"/>
                    <a:pt x="27" y="11"/>
                  </a:cubicBezTo>
                  <a:moveTo>
                    <a:pt x="46" y="11"/>
                  </a:moveTo>
                  <a:cubicBezTo>
                    <a:pt x="45" y="11"/>
                    <a:pt x="45" y="11"/>
                    <a:pt x="45" y="11"/>
                  </a:cubicBezTo>
                  <a:cubicBezTo>
                    <a:pt x="45" y="12"/>
                    <a:pt x="45" y="12"/>
                    <a:pt x="45" y="12"/>
                  </a:cubicBezTo>
                  <a:cubicBezTo>
                    <a:pt x="44" y="13"/>
                    <a:pt x="44" y="13"/>
                    <a:pt x="44" y="13"/>
                  </a:cubicBezTo>
                  <a:cubicBezTo>
                    <a:pt x="44" y="13"/>
                    <a:pt x="44" y="13"/>
                    <a:pt x="44" y="13"/>
                  </a:cubicBezTo>
                  <a:cubicBezTo>
                    <a:pt x="45" y="13"/>
                    <a:pt x="47" y="14"/>
                    <a:pt x="48" y="15"/>
                  </a:cubicBezTo>
                  <a:cubicBezTo>
                    <a:pt x="48" y="15"/>
                    <a:pt x="48" y="15"/>
                    <a:pt x="48" y="15"/>
                  </a:cubicBezTo>
                  <a:cubicBezTo>
                    <a:pt x="48" y="14"/>
                    <a:pt x="48" y="14"/>
                    <a:pt x="48" y="14"/>
                  </a:cubicBezTo>
                  <a:cubicBezTo>
                    <a:pt x="48" y="13"/>
                    <a:pt x="48" y="13"/>
                    <a:pt x="48" y="13"/>
                  </a:cubicBezTo>
                  <a:cubicBezTo>
                    <a:pt x="47" y="12"/>
                    <a:pt x="47" y="12"/>
                    <a:pt x="47" y="12"/>
                  </a:cubicBezTo>
                  <a:cubicBezTo>
                    <a:pt x="47" y="11"/>
                    <a:pt x="47" y="11"/>
                    <a:pt x="47" y="11"/>
                  </a:cubicBezTo>
                  <a:cubicBezTo>
                    <a:pt x="46" y="11"/>
                    <a:pt x="46" y="11"/>
                    <a:pt x="46" y="11"/>
                  </a:cubicBezTo>
                  <a:moveTo>
                    <a:pt x="42" y="1"/>
                  </a:moveTo>
                  <a:cubicBezTo>
                    <a:pt x="45" y="6"/>
                    <a:pt x="45" y="6"/>
                    <a:pt x="45" y="6"/>
                  </a:cubicBezTo>
                  <a:cubicBezTo>
                    <a:pt x="45" y="2"/>
                    <a:pt x="45" y="2"/>
                    <a:pt x="45" y="2"/>
                  </a:cubicBezTo>
                  <a:cubicBezTo>
                    <a:pt x="44" y="1"/>
                    <a:pt x="43" y="1"/>
                    <a:pt x="42" y="1"/>
                  </a:cubicBezTo>
                  <a:moveTo>
                    <a:pt x="34" y="0"/>
                  </a:moveTo>
                  <a:cubicBezTo>
                    <a:pt x="34" y="0"/>
                    <a:pt x="33" y="0"/>
                    <a:pt x="33" y="0"/>
                  </a:cubicBezTo>
                  <a:cubicBezTo>
                    <a:pt x="32" y="4"/>
                    <a:pt x="32" y="4"/>
                    <a:pt x="32" y="4"/>
                  </a:cubicBezTo>
                  <a:cubicBezTo>
                    <a:pt x="35" y="4"/>
                    <a:pt x="35" y="4"/>
                    <a:pt x="35" y="4"/>
                  </a:cubicBezTo>
                  <a:cubicBezTo>
                    <a:pt x="34" y="0"/>
                    <a:pt x="34" y="0"/>
                    <a:pt x="34" y="0"/>
                  </a:cubicBezTo>
                  <a:moveTo>
                    <a:pt x="15" y="16"/>
                  </a:moveTo>
                  <a:cubicBezTo>
                    <a:pt x="18" y="11"/>
                    <a:pt x="18" y="11"/>
                    <a:pt x="18" y="11"/>
                  </a:cubicBezTo>
                  <a:cubicBezTo>
                    <a:pt x="18" y="11"/>
                    <a:pt x="18" y="11"/>
                    <a:pt x="18" y="11"/>
                  </a:cubicBezTo>
                  <a:cubicBezTo>
                    <a:pt x="21" y="16"/>
                    <a:pt x="21" y="16"/>
                    <a:pt x="21" y="16"/>
                  </a:cubicBezTo>
                  <a:cubicBezTo>
                    <a:pt x="20" y="16"/>
                    <a:pt x="20" y="16"/>
                    <a:pt x="20" y="16"/>
                  </a:cubicBezTo>
                  <a:cubicBezTo>
                    <a:pt x="19" y="15"/>
                    <a:pt x="19" y="15"/>
                    <a:pt x="19" y="15"/>
                  </a:cubicBezTo>
                  <a:cubicBezTo>
                    <a:pt x="17" y="15"/>
                    <a:pt x="17" y="15"/>
                    <a:pt x="17" y="15"/>
                  </a:cubicBezTo>
                  <a:cubicBezTo>
                    <a:pt x="16" y="16"/>
                    <a:pt x="16" y="16"/>
                    <a:pt x="16" y="16"/>
                  </a:cubicBezTo>
                  <a:cubicBezTo>
                    <a:pt x="15" y="16"/>
                    <a:pt x="15" y="16"/>
                    <a:pt x="15" y="16"/>
                  </a:cubicBezTo>
                  <a:moveTo>
                    <a:pt x="43" y="12"/>
                  </a:moveTo>
                  <a:cubicBezTo>
                    <a:pt x="44" y="12"/>
                    <a:pt x="44" y="12"/>
                    <a:pt x="44" y="11"/>
                  </a:cubicBezTo>
                  <a:cubicBezTo>
                    <a:pt x="45" y="11"/>
                    <a:pt x="45" y="11"/>
                    <a:pt x="45" y="11"/>
                  </a:cubicBezTo>
                  <a:cubicBezTo>
                    <a:pt x="45" y="11"/>
                    <a:pt x="46" y="11"/>
                    <a:pt x="46" y="11"/>
                  </a:cubicBezTo>
                  <a:cubicBezTo>
                    <a:pt x="46" y="11"/>
                    <a:pt x="47" y="11"/>
                    <a:pt x="47" y="11"/>
                  </a:cubicBezTo>
                  <a:cubicBezTo>
                    <a:pt x="48" y="11"/>
                    <a:pt x="48" y="11"/>
                    <a:pt x="48" y="11"/>
                  </a:cubicBezTo>
                  <a:cubicBezTo>
                    <a:pt x="48" y="12"/>
                    <a:pt x="48" y="12"/>
                    <a:pt x="49" y="12"/>
                  </a:cubicBezTo>
                  <a:cubicBezTo>
                    <a:pt x="49" y="13"/>
                    <a:pt x="49" y="13"/>
                    <a:pt x="49" y="14"/>
                  </a:cubicBezTo>
                  <a:cubicBezTo>
                    <a:pt x="49" y="14"/>
                    <a:pt x="49" y="14"/>
                    <a:pt x="49" y="15"/>
                  </a:cubicBezTo>
                  <a:cubicBezTo>
                    <a:pt x="49" y="15"/>
                    <a:pt x="48" y="15"/>
                    <a:pt x="48" y="15"/>
                  </a:cubicBezTo>
                  <a:cubicBezTo>
                    <a:pt x="49" y="15"/>
                    <a:pt x="49" y="16"/>
                    <a:pt x="50" y="16"/>
                  </a:cubicBezTo>
                  <a:cubicBezTo>
                    <a:pt x="50" y="11"/>
                    <a:pt x="50" y="11"/>
                    <a:pt x="50" y="11"/>
                  </a:cubicBezTo>
                  <a:cubicBezTo>
                    <a:pt x="51" y="11"/>
                    <a:pt x="51" y="11"/>
                    <a:pt x="51" y="11"/>
                  </a:cubicBezTo>
                  <a:cubicBezTo>
                    <a:pt x="54" y="15"/>
                    <a:pt x="54" y="15"/>
                    <a:pt x="54" y="15"/>
                  </a:cubicBezTo>
                  <a:cubicBezTo>
                    <a:pt x="54" y="11"/>
                    <a:pt x="54" y="11"/>
                    <a:pt x="54" y="11"/>
                  </a:cubicBezTo>
                  <a:cubicBezTo>
                    <a:pt x="54" y="11"/>
                    <a:pt x="54" y="11"/>
                    <a:pt x="54" y="11"/>
                  </a:cubicBezTo>
                  <a:cubicBezTo>
                    <a:pt x="54" y="16"/>
                    <a:pt x="54" y="16"/>
                    <a:pt x="54" y="16"/>
                  </a:cubicBezTo>
                  <a:cubicBezTo>
                    <a:pt x="54" y="16"/>
                    <a:pt x="54" y="16"/>
                    <a:pt x="54" y="16"/>
                  </a:cubicBezTo>
                  <a:cubicBezTo>
                    <a:pt x="50" y="12"/>
                    <a:pt x="50" y="12"/>
                    <a:pt x="50" y="12"/>
                  </a:cubicBezTo>
                  <a:cubicBezTo>
                    <a:pt x="50" y="16"/>
                    <a:pt x="50" y="16"/>
                    <a:pt x="50" y="16"/>
                  </a:cubicBezTo>
                  <a:cubicBezTo>
                    <a:pt x="50" y="16"/>
                    <a:pt x="50" y="16"/>
                    <a:pt x="50" y="16"/>
                  </a:cubicBezTo>
                  <a:cubicBezTo>
                    <a:pt x="51" y="17"/>
                    <a:pt x="51" y="17"/>
                    <a:pt x="51" y="17"/>
                  </a:cubicBezTo>
                  <a:cubicBezTo>
                    <a:pt x="60" y="26"/>
                    <a:pt x="60" y="40"/>
                    <a:pt x="51" y="49"/>
                  </a:cubicBezTo>
                  <a:cubicBezTo>
                    <a:pt x="47" y="53"/>
                    <a:pt x="41" y="55"/>
                    <a:pt x="36" y="55"/>
                  </a:cubicBezTo>
                  <a:cubicBezTo>
                    <a:pt x="30" y="55"/>
                    <a:pt x="24" y="53"/>
                    <a:pt x="20" y="49"/>
                  </a:cubicBezTo>
                  <a:cubicBezTo>
                    <a:pt x="11" y="40"/>
                    <a:pt x="11" y="26"/>
                    <a:pt x="20" y="17"/>
                  </a:cubicBezTo>
                  <a:cubicBezTo>
                    <a:pt x="21" y="16"/>
                    <a:pt x="23" y="15"/>
                    <a:pt x="24" y="14"/>
                  </a:cubicBezTo>
                  <a:cubicBezTo>
                    <a:pt x="24" y="14"/>
                    <a:pt x="24" y="14"/>
                    <a:pt x="24" y="14"/>
                  </a:cubicBezTo>
                  <a:cubicBezTo>
                    <a:pt x="24" y="13"/>
                    <a:pt x="24" y="13"/>
                    <a:pt x="25" y="12"/>
                  </a:cubicBezTo>
                  <a:cubicBezTo>
                    <a:pt x="25" y="12"/>
                    <a:pt x="25" y="12"/>
                    <a:pt x="25" y="11"/>
                  </a:cubicBezTo>
                  <a:cubicBezTo>
                    <a:pt x="26" y="11"/>
                    <a:pt x="26" y="11"/>
                    <a:pt x="26" y="11"/>
                  </a:cubicBezTo>
                  <a:cubicBezTo>
                    <a:pt x="26" y="11"/>
                    <a:pt x="27" y="11"/>
                    <a:pt x="27" y="11"/>
                  </a:cubicBezTo>
                  <a:cubicBezTo>
                    <a:pt x="28" y="11"/>
                    <a:pt x="28" y="11"/>
                    <a:pt x="28" y="11"/>
                  </a:cubicBezTo>
                  <a:cubicBezTo>
                    <a:pt x="29" y="11"/>
                    <a:pt x="29" y="11"/>
                    <a:pt x="29" y="11"/>
                  </a:cubicBezTo>
                  <a:cubicBezTo>
                    <a:pt x="29" y="12"/>
                    <a:pt x="29" y="12"/>
                    <a:pt x="29" y="12"/>
                  </a:cubicBezTo>
                  <a:cubicBezTo>
                    <a:pt x="30" y="12"/>
                    <a:pt x="30" y="11"/>
                    <a:pt x="31" y="11"/>
                  </a:cubicBezTo>
                  <a:cubicBezTo>
                    <a:pt x="31" y="11"/>
                    <a:pt x="31" y="11"/>
                    <a:pt x="31" y="11"/>
                  </a:cubicBezTo>
                  <a:cubicBezTo>
                    <a:pt x="33" y="11"/>
                    <a:pt x="33" y="11"/>
                    <a:pt x="33" y="11"/>
                  </a:cubicBezTo>
                  <a:cubicBezTo>
                    <a:pt x="34" y="11"/>
                    <a:pt x="34" y="11"/>
                    <a:pt x="34" y="11"/>
                  </a:cubicBezTo>
                  <a:cubicBezTo>
                    <a:pt x="34" y="11"/>
                    <a:pt x="34" y="11"/>
                    <a:pt x="34" y="11"/>
                  </a:cubicBezTo>
                  <a:cubicBezTo>
                    <a:pt x="34" y="11"/>
                    <a:pt x="34" y="11"/>
                    <a:pt x="34" y="11"/>
                  </a:cubicBezTo>
                  <a:cubicBezTo>
                    <a:pt x="35" y="11"/>
                    <a:pt x="35" y="11"/>
                    <a:pt x="36" y="11"/>
                  </a:cubicBezTo>
                  <a:cubicBezTo>
                    <a:pt x="36" y="11"/>
                    <a:pt x="36" y="11"/>
                    <a:pt x="36" y="11"/>
                  </a:cubicBezTo>
                  <a:cubicBezTo>
                    <a:pt x="36" y="11"/>
                    <a:pt x="36" y="11"/>
                    <a:pt x="36" y="11"/>
                  </a:cubicBezTo>
                  <a:cubicBezTo>
                    <a:pt x="40" y="11"/>
                    <a:pt x="40" y="11"/>
                    <a:pt x="40" y="11"/>
                  </a:cubicBezTo>
                  <a:cubicBezTo>
                    <a:pt x="40" y="11"/>
                    <a:pt x="40" y="11"/>
                    <a:pt x="40" y="11"/>
                  </a:cubicBezTo>
                  <a:cubicBezTo>
                    <a:pt x="40" y="11"/>
                    <a:pt x="40" y="11"/>
                    <a:pt x="40" y="11"/>
                  </a:cubicBezTo>
                  <a:cubicBezTo>
                    <a:pt x="41" y="11"/>
                    <a:pt x="41" y="12"/>
                    <a:pt x="41" y="12"/>
                  </a:cubicBezTo>
                  <a:cubicBezTo>
                    <a:pt x="41" y="11"/>
                    <a:pt x="41" y="11"/>
                    <a:pt x="41" y="11"/>
                  </a:cubicBezTo>
                  <a:cubicBezTo>
                    <a:pt x="42" y="11"/>
                    <a:pt x="42" y="11"/>
                    <a:pt x="42" y="11"/>
                  </a:cubicBezTo>
                  <a:cubicBezTo>
                    <a:pt x="42" y="12"/>
                    <a:pt x="42" y="12"/>
                    <a:pt x="42" y="12"/>
                  </a:cubicBezTo>
                  <a:cubicBezTo>
                    <a:pt x="43" y="12"/>
                    <a:pt x="43" y="12"/>
                    <a:pt x="43" y="12"/>
                  </a:cubicBezTo>
                  <a:moveTo>
                    <a:pt x="36" y="0"/>
                  </a:moveTo>
                  <a:cubicBezTo>
                    <a:pt x="35" y="0"/>
                    <a:pt x="35" y="0"/>
                    <a:pt x="35" y="0"/>
                  </a:cubicBezTo>
                  <a:cubicBezTo>
                    <a:pt x="38" y="7"/>
                    <a:pt x="38" y="7"/>
                    <a:pt x="38" y="7"/>
                  </a:cubicBezTo>
                  <a:cubicBezTo>
                    <a:pt x="36" y="7"/>
                    <a:pt x="36" y="7"/>
                    <a:pt x="36" y="7"/>
                  </a:cubicBezTo>
                  <a:cubicBezTo>
                    <a:pt x="35" y="5"/>
                    <a:pt x="35" y="5"/>
                    <a:pt x="35" y="5"/>
                  </a:cubicBezTo>
                  <a:cubicBezTo>
                    <a:pt x="32" y="5"/>
                    <a:pt x="32" y="5"/>
                    <a:pt x="32" y="5"/>
                  </a:cubicBezTo>
                  <a:cubicBezTo>
                    <a:pt x="31" y="7"/>
                    <a:pt x="31" y="7"/>
                    <a:pt x="31" y="7"/>
                  </a:cubicBezTo>
                  <a:cubicBezTo>
                    <a:pt x="29" y="7"/>
                    <a:pt x="29" y="7"/>
                    <a:pt x="29" y="7"/>
                  </a:cubicBezTo>
                  <a:cubicBezTo>
                    <a:pt x="32" y="1"/>
                    <a:pt x="32" y="1"/>
                    <a:pt x="32" y="1"/>
                  </a:cubicBezTo>
                  <a:cubicBezTo>
                    <a:pt x="31" y="1"/>
                    <a:pt x="29" y="1"/>
                    <a:pt x="28" y="1"/>
                  </a:cubicBezTo>
                  <a:cubicBezTo>
                    <a:pt x="28" y="7"/>
                    <a:pt x="28" y="7"/>
                    <a:pt x="28" y="7"/>
                  </a:cubicBezTo>
                  <a:cubicBezTo>
                    <a:pt x="27" y="7"/>
                    <a:pt x="27" y="7"/>
                    <a:pt x="27" y="7"/>
                  </a:cubicBezTo>
                  <a:cubicBezTo>
                    <a:pt x="27" y="2"/>
                    <a:pt x="27" y="2"/>
                    <a:pt x="27" y="2"/>
                  </a:cubicBezTo>
                  <a:cubicBezTo>
                    <a:pt x="26" y="2"/>
                    <a:pt x="25" y="2"/>
                    <a:pt x="24" y="2"/>
                  </a:cubicBezTo>
                  <a:cubicBezTo>
                    <a:pt x="24" y="3"/>
                    <a:pt x="24" y="3"/>
                    <a:pt x="24" y="3"/>
                  </a:cubicBezTo>
                  <a:cubicBezTo>
                    <a:pt x="24" y="3"/>
                    <a:pt x="24" y="3"/>
                    <a:pt x="24" y="3"/>
                  </a:cubicBezTo>
                  <a:cubicBezTo>
                    <a:pt x="23" y="3"/>
                    <a:pt x="23" y="3"/>
                    <a:pt x="23" y="3"/>
                  </a:cubicBezTo>
                  <a:cubicBezTo>
                    <a:pt x="23" y="4"/>
                    <a:pt x="24" y="4"/>
                    <a:pt x="24" y="5"/>
                  </a:cubicBezTo>
                  <a:cubicBezTo>
                    <a:pt x="25" y="7"/>
                    <a:pt x="25" y="7"/>
                    <a:pt x="25" y="7"/>
                  </a:cubicBezTo>
                  <a:cubicBezTo>
                    <a:pt x="24" y="7"/>
                    <a:pt x="24" y="7"/>
                    <a:pt x="24" y="7"/>
                  </a:cubicBezTo>
                  <a:cubicBezTo>
                    <a:pt x="23" y="5"/>
                    <a:pt x="23" y="5"/>
                    <a:pt x="23" y="5"/>
                  </a:cubicBezTo>
                  <a:cubicBezTo>
                    <a:pt x="23" y="4"/>
                    <a:pt x="23" y="4"/>
                    <a:pt x="23" y="4"/>
                  </a:cubicBezTo>
                  <a:cubicBezTo>
                    <a:pt x="22" y="4"/>
                    <a:pt x="22" y="4"/>
                    <a:pt x="22" y="4"/>
                  </a:cubicBezTo>
                  <a:cubicBezTo>
                    <a:pt x="22" y="4"/>
                    <a:pt x="22" y="4"/>
                    <a:pt x="22" y="4"/>
                  </a:cubicBezTo>
                  <a:cubicBezTo>
                    <a:pt x="21" y="4"/>
                    <a:pt x="21" y="4"/>
                    <a:pt x="21" y="4"/>
                  </a:cubicBezTo>
                  <a:cubicBezTo>
                    <a:pt x="20" y="4"/>
                    <a:pt x="20" y="5"/>
                    <a:pt x="19" y="5"/>
                  </a:cubicBezTo>
                  <a:cubicBezTo>
                    <a:pt x="19" y="7"/>
                    <a:pt x="19" y="7"/>
                    <a:pt x="19" y="7"/>
                  </a:cubicBezTo>
                  <a:cubicBezTo>
                    <a:pt x="18" y="7"/>
                    <a:pt x="18" y="7"/>
                    <a:pt x="18" y="7"/>
                  </a:cubicBezTo>
                  <a:cubicBezTo>
                    <a:pt x="18" y="6"/>
                    <a:pt x="18" y="6"/>
                    <a:pt x="18" y="6"/>
                  </a:cubicBezTo>
                  <a:cubicBezTo>
                    <a:pt x="17" y="6"/>
                    <a:pt x="17" y="6"/>
                    <a:pt x="16" y="7"/>
                  </a:cubicBezTo>
                  <a:cubicBezTo>
                    <a:pt x="17" y="7"/>
                    <a:pt x="17" y="7"/>
                    <a:pt x="17" y="7"/>
                  </a:cubicBezTo>
                  <a:cubicBezTo>
                    <a:pt x="15" y="7"/>
                    <a:pt x="15" y="7"/>
                    <a:pt x="15" y="7"/>
                  </a:cubicBezTo>
                  <a:cubicBezTo>
                    <a:pt x="15" y="7"/>
                    <a:pt x="15" y="7"/>
                    <a:pt x="15" y="7"/>
                  </a:cubicBezTo>
                  <a:cubicBezTo>
                    <a:pt x="14" y="8"/>
                    <a:pt x="13" y="9"/>
                    <a:pt x="12" y="10"/>
                  </a:cubicBezTo>
                  <a:cubicBezTo>
                    <a:pt x="12" y="10"/>
                    <a:pt x="12" y="10"/>
                    <a:pt x="12" y="11"/>
                  </a:cubicBezTo>
                  <a:cubicBezTo>
                    <a:pt x="15" y="11"/>
                    <a:pt x="15" y="11"/>
                    <a:pt x="15" y="11"/>
                  </a:cubicBezTo>
                  <a:cubicBezTo>
                    <a:pt x="15" y="11"/>
                    <a:pt x="15" y="11"/>
                    <a:pt x="15" y="11"/>
                  </a:cubicBezTo>
                  <a:cubicBezTo>
                    <a:pt x="13" y="11"/>
                    <a:pt x="13" y="11"/>
                    <a:pt x="13" y="11"/>
                  </a:cubicBezTo>
                  <a:cubicBezTo>
                    <a:pt x="13" y="16"/>
                    <a:pt x="13" y="16"/>
                    <a:pt x="13" y="16"/>
                  </a:cubicBezTo>
                  <a:cubicBezTo>
                    <a:pt x="12" y="16"/>
                    <a:pt x="12" y="16"/>
                    <a:pt x="12" y="16"/>
                  </a:cubicBezTo>
                  <a:cubicBezTo>
                    <a:pt x="12" y="11"/>
                    <a:pt x="12" y="11"/>
                    <a:pt x="12" y="11"/>
                  </a:cubicBezTo>
                  <a:cubicBezTo>
                    <a:pt x="11" y="11"/>
                    <a:pt x="11" y="11"/>
                    <a:pt x="11" y="11"/>
                  </a:cubicBezTo>
                  <a:cubicBezTo>
                    <a:pt x="10" y="12"/>
                    <a:pt x="10" y="13"/>
                    <a:pt x="9" y="14"/>
                  </a:cubicBezTo>
                  <a:cubicBezTo>
                    <a:pt x="10" y="16"/>
                    <a:pt x="10" y="16"/>
                    <a:pt x="10" y="16"/>
                  </a:cubicBezTo>
                  <a:cubicBezTo>
                    <a:pt x="9" y="16"/>
                    <a:pt x="9" y="16"/>
                    <a:pt x="9" y="16"/>
                  </a:cubicBezTo>
                  <a:cubicBezTo>
                    <a:pt x="9" y="15"/>
                    <a:pt x="9" y="15"/>
                    <a:pt x="9" y="15"/>
                  </a:cubicBezTo>
                  <a:cubicBezTo>
                    <a:pt x="9" y="15"/>
                    <a:pt x="9" y="15"/>
                    <a:pt x="9" y="15"/>
                  </a:cubicBezTo>
                  <a:cubicBezTo>
                    <a:pt x="0" y="27"/>
                    <a:pt x="1" y="45"/>
                    <a:pt x="12" y="56"/>
                  </a:cubicBezTo>
                  <a:cubicBezTo>
                    <a:pt x="19" y="62"/>
                    <a:pt x="27" y="66"/>
                    <a:pt x="36" y="66"/>
                  </a:cubicBezTo>
                  <a:cubicBezTo>
                    <a:pt x="42" y="66"/>
                    <a:pt x="48" y="64"/>
                    <a:pt x="54" y="60"/>
                  </a:cubicBezTo>
                  <a:cubicBezTo>
                    <a:pt x="59" y="65"/>
                    <a:pt x="59" y="65"/>
                    <a:pt x="59" y="65"/>
                  </a:cubicBezTo>
                  <a:cubicBezTo>
                    <a:pt x="57" y="66"/>
                    <a:pt x="57" y="66"/>
                    <a:pt x="57" y="66"/>
                  </a:cubicBezTo>
                  <a:cubicBezTo>
                    <a:pt x="57" y="66"/>
                    <a:pt x="63" y="72"/>
                    <a:pt x="68" y="77"/>
                  </a:cubicBezTo>
                  <a:cubicBezTo>
                    <a:pt x="72" y="73"/>
                    <a:pt x="76" y="69"/>
                    <a:pt x="79" y="64"/>
                  </a:cubicBezTo>
                  <a:cubicBezTo>
                    <a:pt x="74" y="59"/>
                    <a:pt x="69" y="54"/>
                    <a:pt x="69" y="54"/>
                  </a:cubicBezTo>
                  <a:cubicBezTo>
                    <a:pt x="68" y="56"/>
                    <a:pt x="68" y="56"/>
                    <a:pt x="68" y="56"/>
                  </a:cubicBezTo>
                  <a:cubicBezTo>
                    <a:pt x="63" y="51"/>
                    <a:pt x="63" y="51"/>
                    <a:pt x="63" y="51"/>
                  </a:cubicBezTo>
                  <a:cubicBezTo>
                    <a:pt x="71" y="38"/>
                    <a:pt x="70" y="21"/>
                    <a:pt x="59" y="10"/>
                  </a:cubicBezTo>
                  <a:cubicBezTo>
                    <a:pt x="56" y="8"/>
                    <a:pt x="54" y="6"/>
                    <a:pt x="51" y="4"/>
                  </a:cubicBezTo>
                  <a:cubicBezTo>
                    <a:pt x="51" y="7"/>
                    <a:pt x="51" y="7"/>
                    <a:pt x="51" y="7"/>
                  </a:cubicBezTo>
                  <a:cubicBezTo>
                    <a:pt x="50" y="7"/>
                    <a:pt x="50" y="7"/>
                    <a:pt x="50" y="7"/>
                  </a:cubicBezTo>
                  <a:cubicBezTo>
                    <a:pt x="50" y="4"/>
                    <a:pt x="50" y="4"/>
                    <a:pt x="50" y="4"/>
                  </a:cubicBezTo>
                  <a:cubicBezTo>
                    <a:pt x="49" y="3"/>
                    <a:pt x="47" y="3"/>
                    <a:pt x="46" y="2"/>
                  </a:cubicBezTo>
                  <a:cubicBezTo>
                    <a:pt x="46" y="7"/>
                    <a:pt x="46" y="7"/>
                    <a:pt x="46" y="7"/>
                  </a:cubicBezTo>
                  <a:cubicBezTo>
                    <a:pt x="45" y="7"/>
                    <a:pt x="45" y="7"/>
                    <a:pt x="45" y="7"/>
                  </a:cubicBezTo>
                  <a:cubicBezTo>
                    <a:pt x="40" y="1"/>
                    <a:pt x="40" y="1"/>
                    <a:pt x="40" y="1"/>
                  </a:cubicBezTo>
                  <a:cubicBezTo>
                    <a:pt x="40" y="1"/>
                    <a:pt x="40" y="1"/>
                    <a:pt x="40" y="1"/>
                  </a:cubicBezTo>
                  <a:cubicBezTo>
                    <a:pt x="40" y="7"/>
                    <a:pt x="40" y="7"/>
                    <a:pt x="40" y="7"/>
                  </a:cubicBezTo>
                  <a:cubicBezTo>
                    <a:pt x="39" y="7"/>
                    <a:pt x="39" y="7"/>
                    <a:pt x="39" y="7"/>
                  </a:cubicBezTo>
                  <a:cubicBezTo>
                    <a:pt x="39" y="1"/>
                    <a:pt x="39" y="1"/>
                    <a:pt x="39" y="1"/>
                  </a:cubicBezTo>
                  <a:cubicBezTo>
                    <a:pt x="38" y="0"/>
                    <a:pt x="37"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1068"/>
            <p:cNvSpPr>
              <a:spLocks/>
            </p:cNvSpPr>
            <p:nvPr/>
          </p:nvSpPr>
          <p:spPr bwMode="auto">
            <a:xfrm>
              <a:off x="3266675" y="3145643"/>
              <a:ext cx="378708" cy="240493"/>
            </a:xfrm>
            <a:custGeom>
              <a:avLst/>
              <a:gdLst>
                <a:gd name="T0" fmla="*/ 58 w 63"/>
                <a:gd name="T1" fmla="*/ 0 h 40"/>
                <a:gd name="T2" fmla="*/ 57 w 63"/>
                <a:gd name="T3" fmla="*/ 0 h 40"/>
                <a:gd name="T4" fmla="*/ 2 w 63"/>
                <a:gd name="T5" fmla="*/ 31 h 40"/>
                <a:gd name="T6" fmla="*/ 1 w 63"/>
                <a:gd name="T7" fmla="*/ 35 h 40"/>
                <a:gd name="T8" fmla="*/ 4 w 63"/>
                <a:gd name="T9" fmla="*/ 40 h 40"/>
                <a:gd name="T10" fmla="*/ 63 w 63"/>
                <a:gd name="T11" fmla="*/ 5 h 40"/>
                <a:gd name="T12" fmla="*/ 61 w 63"/>
                <a:gd name="T13" fmla="*/ 1 h 40"/>
                <a:gd name="T14" fmla="*/ 58 w 6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0">
                  <a:moveTo>
                    <a:pt x="58" y="0"/>
                  </a:moveTo>
                  <a:cubicBezTo>
                    <a:pt x="58" y="0"/>
                    <a:pt x="57" y="0"/>
                    <a:pt x="57" y="0"/>
                  </a:cubicBezTo>
                  <a:cubicBezTo>
                    <a:pt x="2" y="31"/>
                    <a:pt x="2" y="31"/>
                    <a:pt x="2" y="31"/>
                  </a:cubicBezTo>
                  <a:cubicBezTo>
                    <a:pt x="1" y="32"/>
                    <a:pt x="0" y="34"/>
                    <a:pt x="1" y="35"/>
                  </a:cubicBezTo>
                  <a:cubicBezTo>
                    <a:pt x="4" y="40"/>
                    <a:pt x="4" y="40"/>
                    <a:pt x="4" y="40"/>
                  </a:cubicBezTo>
                  <a:cubicBezTo>
                    <a:pt x="63" y="5"/>
                    <a:pt x="63" y="5"/>
                    <a:pt x="63" y="5"/>
                  </a:cubicBezTo>
                  <a:cubicBezTo>
                    <a:pt x="61" y="1"/>
                    <a:pt x="61" y="1"/>
                    <a:pt x="61" y="1"/>
                  </a:cubicBezTo>
                  <a:cubicBezTo>
                    <a:pt x="60" y="0"/>
                    <a:pt x="59" y="0"/>
                    <a:pt x="58"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1069"/>
            <p:cNvSpPr>
              <a:spLocks noEditPoints="1"/>
            </p:cNvSpPr>
            <p:nvPr/>
          </p:nvSpPr>
          <p:spPr bwMode="auto">
            <a:xfrm>
              <a:off x="3345457" y="3404104"/>
              <a:ext cx="167240" cy="84311"/>
            </a:xfrm>
            <a:custGeom>
              <a:avLst/>
              <a:gdLst>
                <a:gd name="T0" fmla="*/ 1 w 28"/>
                <a:gd name="T1" fmla="*/ 12 h 14"/>
                <a:gd name="T2" fmla="*/ 0 w 28"/>
                <a:gd name="T3" fmla="*/ 14 h 14"/>
                <a:gd name="T4" fmla="*/ 1 w 28"/>
                <a:gd name="T5" fmla="*/ 14 h 14"/>
                <a:gd name="T6" fmla="*/ 2 w 28"/>
                <a:gd name="T7" fmla="*/ 14 h 14"/>
                <a:gd name="T8" fmla="*/ 1 w 28"/>
                <a:gd name="T9" fmla="*/ 12 h 14"/>
                <a:gd name="T10" fmla="*/ 6 w 28"/>
                <a:gd name="T11" fmla="*/ 0 h 14"/>
                <a:gd name="T12" fmla="*/ 4 w 28"/>
                <a:gd name="T13" fmla="*/ 4 h 14"/>
                <a:gd name="T14" fmla="*/ 7 w 28"/>
                <a:gd name="T15" fmla="*/ 4 h 14"/>
                <a:gd name="T16" fmla="*/ 6 w 28"/>
                <a:gd name="T17" fmla="*/ 0 h 14"/>
                <a:gd name="T18" fmla="*/ 27 w 28"/>
                <a:gd name="T19" fmla="*/ 0 h 14"/>
                <a:gd name="T20" fmla="*/ 25 w 28"/>
                <a:gd name="T21" fmla="*/ 4 h 14"/>
                <a:gd name="T22" fmla="*/ 28 w 28"/>
                <a:gd name="T23" fmla="*/ 4 h 14"/>
                <a:gd name="T24" fmla="*/ 27 w 28"/>
                <a:gd name="T25" fmla="*/ 0 h 14"/>
                <a:gd name="T26" fmla="*/ 15 w 28"/>
                <a:gd name="T27" fmla="*/ 0 h 14"/>
                <a:gd name="T28" fmla="*/ 12 w 28"/>
                <a:gd name="T29" fmla="*/ 0 h 14"/>
                <a:gd name="T30" fmla="*/ 12 w 28"/>
                <a:gd name="T31" fmla="*/ 3 h 14"/>
                <a:gd name="T32" fmla="*/ 13 w 28"/>
                <a:gd name="T33" fmla="*/ 3 h 14"/>
                <a:gd name="T34" fmla="*/ 14 w 28"/>
                <a:gd name="T35" fmla="*/ 3 h 14"/>
                <a:gd name="T36" fmla="*/ 15 w 28"/>
                <a:gd name="T37" fmla="*/ 3 h 14"/>
                <a:gd name="T38" fmla="*/ 16 w 28"/>
                <a:gd name="T39" fmla="*/ 3 h 14"/>
                <a:gd name="T40" fmla="*/ 17 w 28"/>
                <a:gd name="T41" fmla="*/ 2 h 14"/>
                <a:gd name="T42" fmla="*/ 17 w 28"/>
                <a:gd name="T43" fmla="*/ 2 h 14"/>
                <a:gd name="T44" fmla="*/ 17 w 28"/>
                <a:gd name="T45" fmla="*/ 1 h 14"/>
                <a:gd name="T46" fmla="*/ 15 w 28"/>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4">
                  <a:moveTo>
                    <a:pt x="1" y="12"/>
                  </a:moveTo>
                  <a:cubicBezTo>
                    <a:pt x="0" y="14"/>
                    <a:pt x="0" y="14"/>
                    <a:pt x="0" y="14"/>
                  </a:cubicBezTo>
                  <a:cubicBezTo>
                    <a:pt x="1" y="14"/>
                    <a:pt x="1" y="14"/>
                    <a:pt x="1" y="14"/>
                  </a:cubicBezTo>
                  <a:cubicBezTo>
                    <a:pt x="2" y="14"/>
                    <a:pt x="2" y="14"/>
                    <a:pt x="2" y="14"/>
                  </a:cubicBezTo>
                  <a:cubicBezTo>
                    <a:pt x="1" y="12"/>
                    <a:pt x="1" y="12"/>
                    <a:pt x="1" y="12"/>
                  </a:cubicBezTo>
                  <a:moveTo>
                    <a:pt x="6" y="0"/>
                  </a:moveTo>
                  <a:cubicBezTo>
                    <a:pt x="4" y="4"/>
                    <a:pt x="4" y="4"/>
                    <a:pt x="4" y="4"/>
                  </a:cubicBezTo>
                  <a:cubicBezTo>
                    <a:pt x="7" y="4"/>
                    <a:pt x="7" y="4"/>
                    <a:pt x="7" y="4"/>
                  </a:cubicBezTo>
                  <a:cubicBezTo>
                    <a:pt x="6" y="0"/>
                    <a:pt x="6" y="0"/>
                    <a:pt x="6" y="0"/>
                  </a:cubicBezTo>
                  <a:moveTo>
                    <a:pt x="27" y="0"/>
                  </a:moveTo>
                  <a:cubicBezTo>
                    <a:pt x="25" y="4"/>
                    <a:pt x="25" y="4"/>
                    <a:pt x="25" y="4"/>
                  </a:cubicBezTo>
                  <a:cubicBezTo>
                    <a:pt x="28" y="4"/>
                    <a:pt x="28" y="4"/>
                    <a:pt x="28" y="4"/>
                  </a:cubicBezTo>
                  <a:cubicBezTo>
                    <a:pt x="27" y="0"/>
                    <a:pt x="27" y="0"/>
                    <a:pt x="27" y="0"/>
                  </a:cubicBezTo>
                  <a:moveTo>
                    <a:pt x="15" y="0"/>
                  </a:moveTo>
                  <a:cubicBezTo>
                    <a:pt x="12" y="0"/>
                    <a:pt x="12" y="0"/>
                    <a:pt x="12" y="0"/>
                  </a:cubicBezTo>
                  <a:cubicBezTo>
                    <a:pt x="12" y="3"/>
                    <a:pt x="12" y="3"/>
                    <a:pt x="12" y="3"/>
                  </a:cubicBezTo>
                  <a:cubicBezTo>
                    <a:pt x="13" y="3"/>
                    <a:pt x="13" y="3"/>
                    <a:pt x="13" y="3"/>
                  </a:cubicBezTo>
                  <a:cubicBezTo>
                    <a:pt x="13" y="3"/>
                    <a:pt x="14" y="3"/>
                    <a:pt x="14" y="3"/>
                  </a:cubicBezTo>
                  <a:cubicBezTo>
                    <a:pt x="15" y="3"/>
                    <a:pt x="15" y="3"/>
                    <a:pt x="15" y="3"/>
                  </a:cubicBezTo>
                  <a:cubicBezTo>
                    <a:pt x="16" y="3"/>
                    <a:pt x="16" y="3"/>
                    <a:pt x="16" y="3"/>
                  </a:cubicBezTo>
                  <a:cubicBezTo>
                    <a:pt x="17" y="2"/>
                    <a:pt x="17" y="2"/>
                    <a:pt x="17" y="2"/>
                  </a:cubicBezTo>
                  <a:cubicBezTo>
                    <a:pt x="17" y="2"/>
                    <a:pt x="17" y="2"/>
                    <a:pt x="17" y="2"/>
                  </a:cubicBezTo>
                  <a:cubicBezTo>
                    <a:pt x="17" y="1"/>
                    <a:pt x="17" y="1"/>
                    <a:pt x="17" y="1"/>
                  </a:cubicBezTo>
                  <a:cubicBezTo>
                    <a:pt x="17" y="0"/>
                    <a:pt x="16" y="0"/>
                    <a:pt x="15" y="0"/>
                  </a:cubicBezTo>
                </a:path>
              </a:pathLst>
            </a:custGeom>
            <a:solidFill>
              <a:srgbClr val="7B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070"/>
            <p:cNvSpPr>
              <a:spLocks noEditPoints="1"/>
            </p:cNvSpPr>
            <p:nvPr/>
          </p:nvSpPr>
          <p:spPr bwMode="auto">
            <a:xfrm>
              <a:off x="3315050" y="3235482"/>
              <a:ext cx="342772" cy="301308"/>
            </a:xfrm>
            <a:custGeom>
              <a:avLst/>
              <a:gdLst>
                <a:gd name="T0" fmla="*/ 25 w 57"/>
                <a:gd name="T1" fmla="*/ 44 h 50"/>
                <a:gd name="T2" fmla="*/ 27 w 57"/>
                <a:gd name="T3" fmla="*/ 44 h 50"/>
                <a:gd name="T4" fmla="*/ 27 w 57"/>
                <a:gd name="T5" fmla="*/ 41 h 50"/>
                <a:gd name="T6" fmla="*/ 31 w 57"/>
                <a:gd name="T7" fmla="*/ 40 h 50"/>
                <a:gd name="T8" fmla="*/ 32 w 57"/>
                <a:gd name="T9" fmla="*/ 42 h 50"/>
                <a:gd name="T10" fmla="*/ 33 w 57"/>
                <a:gd name="T11" fmla="*/ 41 h 50"/>
                <a:gd name="T12" fmla="*/ 33 w 57"/>
                <a:gd name="T13" fmla="*/ 40 h 50"/>
                <a:gd name="T14" fmla="*/ 31 w 57"/>
                <a:gd name="T15" fmla="*/ 40 h 50"/>
                <a:gd name="T16" fmla="*/ 43 w 57"/>
                <a:gd name="T17" fmla="*/ 40 h 50"/>
                <a:gd name="T18" fmla="*/ 46 w 57"/>
                <a:gd name="T19" fmla="*/ 40 h 50"/>
                <a:gd name="T20" fmla="*/ 1 w 57"/>
                <a:gd name="T21" fmla="*/ 33 h 50"/>
                <a:gd name="T22" fmla="*/ 1 w 57"/>
                <a:gd name="T23" fmla="*/ 33 h 50"/>
                <a:gd name="T24" fmla="*/ 2 w 57"/>
                <a:gd name="T25" fmla="*/ 35 h 50"/>
                <a:gd name="T26" fmla="*/ 29 w 57"/>
                <a:gd name="T27" fmla="*/ 39 h 50"/>
                <a:gd name="T28" fmla="*/ 33 w 57"/>
                <a:gd name="T29" fmla="*/ 39 h 50"/>
                <a:gd name="T30" fmla="*/ 34 w 57"/>
                <a:gd name="T31" fmla="*/ 40 h 50"/>
                <a:gd name="T32" fmla="*/ 31 w 57"/>
                <a:gd name="T33" fmla="*/ 42 h 50"/>
                <a:gd name="T34" fmla="*/ 29 w 57"/>
                <a:gd name="T35" fmla="*/ 45 h 50"/>
                <a:gd name="T36" fmla="*/ 39 w 57"/>
                <a:gd name="T37" fmla="*/ 39 h 50"/>
                <a:gd name="T38" fmla="*/ 37 w 57"/>
                <a:gd name="T39" fmla="*/ 45 h 50"/>
                <a:gd name="T40" fmla="*/ 34 w 57"/>
                <a:gd name="T41" fmla="*/ 40 h 50"/>
                <a:gd name="T42" fmla="*/ 32 w 57"/>
                <a:gd name="T43" fmla="*/ 27 h 50"/>
                <a:gd name="T44" fmla="*/ 34 w 57"/>
                <a:gd name="T45" fmla="*/ 33 h 50"/>
                <a:gd name="T46" fmla="*/ 28 w 57"/>
                <a:gd name="T47" fmla="*/ 36 h 50"/>
                <a:gd name="T48" fmla="*/ 44 w 57"/>
                <a:gd name="T49" fmla="*/ 27 h 50"/>
                <a:gd name="T50" fmla="*/ 38 w 57"/>
                <a:gd name="T51" fmla="*/ 29 h 50"/>
                <a:gd name="T52" fmla="*/ 37 w 57"/>
                <a:gd name="T53" fmla="*/ 27 h 50"/>
                <a:gd name="T54" fmla="*/ 46 w 57"/>
                <a:gd name="T55" fmla="*/ 28 h 50"/>
                <a:gd name="T56" fmla="*/ 53 w 57"/>
                <a:gd name="T57" fmla="*/ 28 h 50"/>
                <a:gd name="T58" fmla="*/ 49 w 57"/>
                <a:gd name="T59" fmla="*/ 36 h 50"/>
                <a:gd name="T60" fmla="*/ 57 w 57"/>
                <a:gd name="T61" fmla="*/ 0 h 50"/>
                <a:gd name="T62" fmla="*/ 14 w 57"/>
                <a:gd name="T63" fmla="*/ 33 h 50"/>
                <a:gd name="T64" fmla="*/ 16 w 57"/>
                <a:gd name="T65" fmla="*/ 27 h 50"/>
                <a:gd name="T66" fmla="*/ 22 w 57"/>
                <a:gd name="T67" fmla="*/ 27 h 50"/>
                <a:gd name="T68" fmla="*/ 23 w 57"/>
                <a:gd name="T69" fmla="*/ 28 h 50"/>
                <a:gd name="T70" fmla="*/ 23 w 57"/>
                <a:gd name="T71" fmla="*/ 31 h 50"/>
                <a:gd name="T72" fmla="*/ 25 w 57"/>
                <a:gd name="T73" fmla="*/ 27 h 50"/>
                <a:gd name="T74" fmla="*/ 26 w 57"/>
                <a:gd name="T75" fmla="*/ 36 h 50"/>
                <a:gd name="T76" fmla="*/ 28 w 57"/>
                <a:gd name="T77" fmla="*/ 41 h 50"/>
                <a:gd name="T78" fmla="*/ 27 w 57"/>
                <a:gd name="T79" fmla="*/ 44 h 50"/>
                <a:gd name="T80" fmla="*/ 24 w 57"/>
                <a:gd name="T81" fmla="*/ 45 h 50"/>
                <a:gd name="T82" fmla="*/ 19 w 57"/>
                <a:gd name="T83" fmla="*/ 46 h 50"/>
                <a:gd name="T84" fmla="*/ 14 w 57"/>
                <a:gd name="T85" fmla="*/ 45 h 50"/>
                <a:gd name="T86" fmla="*/ 12 w 57"/>
                <a:gd name="T87" fmla="*/ 40 h 50"/>
                <a:gd name="T88" fmla="*/ 11 w 57"/>
                <a:gd name="T89" fmla="*/ 45 h 50"/>
                <a:gd name="T90" fmla="*/ 9 w 57"/>
                <a:gd name="T91" fmla="*/ 39 h 50"/>
                <a:gd name="T92" fmla="*/ 13 w 57"/>
                <a:gd name="T93" fmla="*/ 33 h 50"/>
                <a:gd name="T94" fmla="*/ 7 w 57"/>
                <a:gd name="T95" fmla="*/ 36 h 50"/>
                <a:gd name="T96" fmla="*/ 3 w 57"/>
                <a:gd name="T97" fmla="*/ 36 h 50"/>
                <a:gd name="T98" fmla="*/ 6 w 57"/>
                <a:gd name="T99" fmla="*/ 39 h 50"/>
                <a:gd name="T100" fmla="*/ 8 w 57"/>
                <a:gd name="T101" fmla="*/ 45 h 50"/>
                <a:gd name="T102" fmla="*/ 10 w 57"/>
                <a:gd name="T103" fmla="*/ 50 h 50"/>
                <a:gd name="T104" fmla="*/ 40 w 57"/>
                <a:gd name="T105" fmla="*/ 39 h 50"/>
                <a:gd name="T106" fmla="*/ 42 w 57"/>
                <a:gd name="T107" fmla="*/ 42 h 50"/>
                <a:gd name="T108" fmla="*/ 42 w 57"/>
                <a:gd name="T109" fmla="*/ 40 h 50"/>
                <a:gd name="T110" fmla="*/ 45 w 57"/>
                <a:gd name="T111" fmla="*/ 39 h 50"/>
                <a:gd name="T112" fmla="*/ 57 w 57"/>
                <a:gd name="T11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50">
                  <a:moveTo>
                    <a:pt x="27" y="40"/>
                  </a:moveTo>
                  <a:cubicBezTo>
                    <a:pt x="26" y="41"/>
                    <a:pt x="26" y="43"/>
                    <a:pt x="24" y="44"/>
                  </a:cubicBezTo>
                  <a:cubicBezTo>
                    <a:pt x="25" y="44"/>
                    <a:pt x="25" y="44"/>
                    <a:pt x="25" y="44"/>
                  </a:cubicBezTo>
                  <a:cubicBezTo>
                    <a:pt x="25" y="44"/>
                    <a:pt x="25" y="44"/>
                    <a:pt x="25" y="44"/>
                  </a:cubicBezTo>
                  <a:cubicBezTo>
                    <a:pt x="26" y="44"/>
                    <a:pt x="26" y="44"/>
                    <a:pt x="26" y="44"/>
                  </a:cubicBezTo>
                  <a:cubicBezTo>
                    <a:pt x="27" y="44"/>
                    <a:pt x="27" y="44"/>
                    <a:pt x="27" y="44"/>
                  </a:cubicBezTo>
                  <a:cubicBezTo>
                    <a:pt x="27" y="43"/>
                    <a:pt x="27" y="43"/>
                    <a:pt x="27" y="43"/>
                  </a:cubicBezTo>
                  <a:cubicBezTo>
                    <a:pt x="27" y="43"/>
                    <a:pt x="27" y="42"/>
                    <a:pt x="27" y="42"/>
                  </a:cubicBezTo>
                  <a:cubicBezTo>
                    <a:pt x="27" y="42"/>
                    <a:pt x="27" y="41"/>
                    <a:pt x="27" y="41"/>
                  </a:cubicBezTo>
                  <a:cubicBezTo>
                    <a:pt x="27" y="40"/>
                    <a:pt x="27" y="40"/>
                    <a:pt x="27" y="40"/>
                  </a:cubicBezTo>
                  <a:cubicBezTo>
                    <a:pt x="27" y="40"/>
                    <a:pt x="27" y="40"/>
                    <a:pt x="27" y="40"/>
                  </a:cubicBezTo>
                  <a:moveTo>
                    <a:pt x="31" y="40"/>
                  </a:moveTo>
                  <a:cubicBezTo>
                    <a:pt x="30" y="40"/>
                    <a:pt x="30" y="40"/>
                    <a:pt x="30" y="40"/>
                  </a:cubicBezTo>
                  <a:cubicBezTo>
                    <a:pt x="30" y="42"/>
                    <a:pt x="30" y="42"/>
                    <a:pt x="30" y="42"/>
                  </a:cubicBezTo>
                  <a:cubicBezTo>
                    <a:pt x="32" y="42"/>
                    <a:pt x="32" y="42"/>
                    <a:pt x="32" y="42"/>
                  </a:cubicBezTo>
                  <a:cubicBezTo>
                    <a:pt x="32" y="42"/>
                    <a:pt x="32" y="42"/>
                    <a:pt x="32" y="42"/>
                  </a:cubicBezTo>
                  <a:cubicBezTo>
                    <a:pt x="33" y="42"/>
                    <a:pt x="33" y="42"/>
                    <a:pt x="33" y="42"/>
                  </a:cubicBezTo>
                  <a:cubicBezTo>
                    <a:pt x="33" y="41"/>
                    <a:pt x="33" y="41"/>
                    <a:pt x="33" y="41"/>
                  </a:cubicBezTo>
                  <a:cubicBezTo>
                    <a:pt x="33" y="41"/>
                    <a:pt x="33" y="41"/>
                    <a:pt x="33" y="41"/>
                  </a:cubicBezTo>
                  <a:cubicBezTo>
                    <a:pt x="33" y="40"/>
                    <a:pt x="33" y="40"/>
                    <a:pt x="33" y="40"/>
                  </a:cubicBezTo>
                  <a:cubicBezTo>
                    <a:pt x="33" y="40"/>
                    <a:pt x="33" y="40"/>
                    <a:pt x="33" y="40"/>
                  </a:cubicBezTo>
                  <a:cubicBezTo>
                    <a:pt x="33" y="40"/>
                    <a:pt x="33" y="40"/>
                    <a:pt x="33" y="40"/>
                  </a:cubicBezTo>
                  <a:cubicBezTo>
                    <a:pt x="32" y="40"/>
                    <a:pt x="32" y="40"/>
                    <a:pt x="32" y="40"/>
                  </a:cubicBezTo>
                  <a:cubicBezTo>
                    <a:pt x="31" y="40"/>
                    <a:pt x="31" y="40"/>
                    <a:pt x="31" y="40"/>
                  </a:cubicBezTo>
                  <a:moveTo>
                    <a:pt x="44" y="40"/>
                  </a:moveTo>
                  <a:cubicBezTo>
                    <a:pt x="44" y="40"/>
                    <a:pt x="44" y="40"/>
                    <a:pt x="44" y="40"/>
                  </a:cubicBezTo>
                  <a:cubicBezTo>
                    <a:pt x="43" y="40"/>
                    <a:pt x="43" y="40"/>
                    <a:pt x="43" y="40"/>
                  </a:cubicBezTo>
                  <a:cubicBezTo>
                    <a:pt x="43" y="41"/>
                    <a:pt x="43" y="41"/>
                    <a:pt x="43" y="41"/>
                  </a:cubicBezTo>
                  <a:cubicBezTo>
                    <a:pt x="42" y="41"/>
                    <a:pt x="42" y="41"/>
                    <a:pt x="42" y="42"/>
                  </a:cubicBezTo>
                  <a:cubicBezTo>
                    <a:pt x="46" y="40"/>
                    <a:pt x="46" y="40"/>
                    <a:pt x="46" y="40"/>
                  </a:cubicBezTo>
                  <a:cubicBezTo>
                    <a:pt x="45" y="40"/>
                    <a:pt x="45" y="40"/>
                    <a:pt x="45" y="40"/>
                  </a:cubicBezTo>
                  <a:cubicBezTo>
                    <a:pt x="44" y="40"/>
                    <a:pt x="44" y="40"/>
                    <a:pt x="44" y="40"/>
                  </a:cubicBezTo>
                  <a:moveTo>
                    <a:pt x="1" y="33"/>
                  </a:moveTo>
                  <a:cubicBezTo>
                    <a:pt x="0" y="33"/>
                    <a:pt x="0" y="33"/>
                    <a:pt x="0" y="33"/>
                  </a:cubicBezTo>
                  <a:cubicBezTo>
                    <a:pt x="1" y="34"/>
                    <a:pt x="1" y="34"/>
                    <a:pt x="1" y="34"/>
                  </a:cubicBezTo>
                  <a:cubicBezTo>
                    <a:pt x="1" y="33"/>
                    <a:pt x="1" y="33"/>
                    <a:pt x="1" y="33"/>
                  </a:cubicBezTo>
                  <a:moveTo>
                    <a:pt x="4" y="31"/>
                  </a:moveTo>
                  <a:cubicBezTo>
                    <a:pt x="2" y="32"/>
                    <a:pt x="2" y="32"/>
                    <a:pt x="2" y="32"/>
                  </a:cubicBezTo>
                  <a:cubicBezTo>
                    <a:pt x="2" y="35"/>
                    <a:pt x="2" y="35"/>
                    <a:pt x="2" y="35"/>
                  </a:cubicBezTo>
                  <a:cubicBezTo>
                    <a:pt x="4" y="31"/>
                    <a:pt x="4" y="31"/>
                    <a:pt x="4" y="31"/>
                  </a:cubicBezTo>
                  <a:moveTo>
                    <a:pt x="29" y="45"/>
                  </a:moveTo>
                  <a:cubicBezTo>
                    <a:pt x="29" y="39"/>
                    <a:pt x="29" y="39"/>
                    <a:pt x="29" y="39"/>
                  </a:cubicBezTo>
                  <a:cubicBezTo>
                    <a:pt x="31" y="39"/>
                    <a:pt x="31" y="39"/>
                    <a:pt x="31" y="39"/>
                  </a:cubicBezTo>
                  <a:cubicBezTo>
                    <a:pt x="32" y="39"/>
                    <a:pt x="32" y="39"/>
                    <a:pt x="32" y="39"/>
                  </a:cubicBezTo>
                  <a:cubicBezTo>
                    <a:pt x="33" y="39"/>
                    <a:pt x="33" y="39"/>
                    <a:pt x="33" y="39"/>
                  </a:cubicBezTo>
                  <a:cubicBezTo>
                    <a:pt x="33" y="39"/>
                    <a:pt x="33" y="39"/>
                    <a:pt x="33" y="39"/>
                  </a:cubicBezTo>
                  <a:cubicBezTo>
                    <a:pt x="33" y="40"/>
                    <a:pt x="33" y="40"/>
                    <a:pt x="33" y="40"/>
                  </a:cubicBezTo>
                  <a:cubicBezTo>
                    <a:pt x="34" y="40"/>
                    <a:pt x="34" y="40"/>
                    <a:pt x="34" y="40"/>
                  </a:cubicBezTo>
                  <a:cubicBezTo>
                    <a:pt x="34" y="41"/>
                    <a:pt x="34" y="41"/>
                    <a:pt x="34" y="41"/>
                  </a:cubicBezTo>
                  <a:cubicBezTo>
                    <a:pt x="34" y="41"/>
                    <a:pt x="33" y="42"/>
                    <a:pt x="33" y="42"/>
                  </a:cubicBezTo>
                  <a:cubicBezTo>
                    <a:pt x="33" y="42"/>
                    <a:pt x="32" y="42"/>
                    <a:pt x="31" y="42"/>
                  </a:cubicBezTo>
                  <a:cubicBezTo>
                    <a:pt x="30" y="42"/>
                    <a:pt x="30" y="42"/>
                    <a:pt x="30" y="42"/>
                  </a:cubicBezTo>
                  <a:cubicBezTo>
                    <a:pt x="30" y="45"/>
                    <a:pt x="30" y="45"/>
                    <a:pt x="30" y="45"/>
                  </a:cubicBezTo>
                  <a:cubicBezTo>
                    <a:pt x="29" y="45"/>
                    <a:pt x="29" y="45"/>
                    <a:pt x="29" y="45"/>
                  </a:cubicBezTo>
                  <a:moveTo>
                    <a:pt x="34" y="40"/>
                  </a:moveTo>
                  <a:cubicBezTo>
                    <a:pt x="34" y="39"/>
                    <a:pt x="34" y="39"/>
                    <a:pt x="34" y="39"/>
                  </a:cubicBezTo>
                  <a:cubicBezTo>
                    <a:pt x="39" y="39"/>
                    <a:pt x="39" y="39"/>
                    <a:pt x="39" y="39"/>
                  </a:cubicBezTo>
                  <a:cubicBezTo>
                    <a:pt x="39" y="40"/>
                    <a:pt x="39" y="40"/>
                    <a:pt x="39" y="40"/>
                  </a:cubicBezTo>
                  <a:cubicBezTo>
                    <a:pt x="37" y="40"/>
                    <a:pt x="37" y="40"/>
                    <a:pt x="37" y="40"/>
                  </a:cubicBezTo>
                  <a:cubicBezTo>
                    <a:pt x="37" y="45"/>
                    <a:pt x="37" y="45"/>
                    <a:pt x="37" y="45"/>
                  </a:cubicBezTo>
                  <a:cubicBezTo>
                    <a:pt x="36" y="45"/>
                    <a:pt x="36" y="45"/>
                    <a:pt x="36" y="45"/>
                  </a:cubicBezTo>
                  <a:cubicBezTo>
                    <a:pt x="36" y="40"/>
                    <a:pt x="36" y="40"/>
                    <a:pt x="36" y="40"/>
                  </a:cubicBezTo>
                  <a:cubicBezTo>
                    <a:pt x="34" y="40"/>
                    <a:pt x="34" y="40"/>
                    <a:pt x="34" y="40"/>
                  </a:cubicBezTo>
                  <a:moveTo>
                    <a:pt x="28" y="36"/>
                  </a:moveTo>
                  <a:cubicBezTo>
                    <a:pt x="31" y="27"/>
                    <a:pt x="31" y="27"/>
                    <a:pt x="31" y="27"/>
                  </a:cubicBezTo>
                  <a:cubicBezTo>
                    <a:pt x="32" y="27"/>
                    <a:pt x="32" y="27"/>
                    <a:pt x="32" y="27"/>
                  </a:cubicBezTo>
                  <a:cubicBezTo>
                    <a:pt x="36" y="36"/>
                    <a:pt x="36" y="36"/>
                    <a:pt x="36" y="36"/>
                  </a:cubicBezTo>
                  <a:cubicBezTo>
                    <a:pt x="35" y="36"/>
                    <a:pt x="35" y="36"/>
                    <a:pt x="35" y="36"/>
                  </a:cubicBezTo>
                  <a:cubicBezTo>
                    <a:pt x="34" y="33"/>
                    <a:pt x="34" y="33"/>
                    <a:pt x="34" y="33"/>
                  </a:cubicBezTo>
                  <a:cubicBezTo>
                    <a:pt x="30" y="33"/>
                    <a:pt x="30" y="33"/>
                    <a:pt x="30" y="33"/>
                  </a:cubicBezTo>
                  <a:cubicBezTo>
                    <a:pt x="29" y="36"/>
                    <a:pt x="29" y="36"/>
                    <a:pt x="29" y="36"/>
                  </a:cubicBezTo>
                  <a:cubicBezTo>
                    <a:pt x="28" y="36"/>
                    <a:pt x="28" y="36"/>
                    <a:pt x="28" y="36"/>
                  </a:cubicBezTo>
                  <a:moveTo>
                    <a:pt x="43" y="34"/>
                  </a:moveTo>
                  <a:cubicBezTo>
                    <a:pt x="43" y="27"/>
                    <a:pt x="43" y="27"/>
                    <a:pt x="43" y="27"/>
                  </a:cubicBezTo>
                  <a:cubicBezTo>
                    <a:pt x="44" y="27"/>
                    <a:pt x="44" y="27"/>
                    <a:pt x="44" y="27"/>
                  </a:cubicBezTo>
                  <a:cubicBezTo>
                    <a:pt x="44" y="36"/>
                    <a:pt x="44" y="36"/>
                    <a:pt x="44" y="36"/>
                  </a:cubicBezTo>
                  <a:cubicBezTo>
                    <a:pt x="43" y="36"/>
                    <a:pt x="43" y="36"/>
                    <a:pt x="43" y="36"/>
                  </a:cubicBezTo>
                  <a:cubicBezTo>
                    <a:pt x="38" y="29"/>
                    <a:pt x="38" y="29"/>
                    <a:pt x="38" y="29"/>
                  </a:cubicBezTo>
                  <a:cubicBezTo>
                    <a:pt x="38" y="36"/>
                    <a:pt x="38" y="36"/>
                    <a:pt x="38" y="36"/>
                  </a:cubicBezTo>
                  <a:cubicBezTo>
                    <a:pt x="37" y="36"/>
                    <a:pt x="37" y="36"/>
                    <a:pt x="37" y="36"/>
                  </a:cubicBezTo>
                  <a:cubicBezTo>
                    <a:pt x="37" y="27"/>
                    <a:pt x="37" y="27"/>
                    <a:pt x="37" y="27"/>
                  </a:cubicBezTo>
                  <a:cubicBezTo>
                    <a:pt x="38" y="27"/>
                    <a:pt x="38" y="27"/>
                    <a:pt x="38" y="27"/>
                  </a:cubicBezTo>
                  <a:cubicBezTo>
                    <a:pt x="43" y="34"/>
                    <a:pt x="43" y="34"/>
                    <a:pt x="43" y="34"/>
                  </a:cubicBezTo>
                  <a:moveTo>
                    <a:pt x="46" y="28"/>
                  </a:moveTo>
                  <a:cubicBezTo>
                    <a:pt x="46" y="27"/>
                    <a:pt x="46" y="27"/>
                    <a:pt x="46" y="27"/>
                  </a:cubicBezTo>
                  <a:cubicBezTo>
                    <a:pt x="53" y="27"/>
                    <a:pt x="53" y="27"/>
                    <a:pt x="53" y="27"/>
                  </a:cubicBezTo>
                  <a:cubicBezTo>
                    <a:pt x="53" y="28"/>
                    <a:pt x="53" y="28"/>
                    <a:pt x="53" y="28"/>
                  </a:cubicBezTo>
                  <a:cubicBezTo>
                    <a:pt x="50" y="28"/>
                    <a:pt x="50" y="28"/>
                    <a:pt x="50" y="28"/>
                  </a:cubicBezTo>
                  <a:cubicBezTo>
                    <a:pt x="50" y="36"/>
                    <a:pt x="50" y="36"/>
                    <a:pt x="50" y="36"/>
                  </a:cubicBezTo>
                  <a:cubicBezTo>
                    <a:pt x="49" y="36"/>
                    <a:pt x="49" y="36"/>
                    <a:pt x="49" y="36"/>
                  </a:cubicBezTo>
                  <a:cubicBezTo>
                    <a:pt x="49" y="28"/>
                    <a:pt x="49" y="28"/>
                    <a:pt x="49" y="28"/>
                  </a:cubicBezTo>
                  <a:cubicBezTo>
                    <a:pt x="46" y="28"/>
                    <a:pt x="46" y="28"/>
                    <a:pt x="46" y="28"/>
                  </a:cubicBezTo>
                  <a:moveTo>
                    <a:pt x="57" y="0"/>
                  </a:moveTo>
                  <a:cubicBezTo>
                    <a:pt x="11" y="27"/>
                    <a:pt x="11" y="27"/>
                    <a:pt x="11" y="27"/>
                  </a:cubicBezTo>
                  <a:cubicBezTo>
                    <a:pt x="11" y="27"/>
                    <a:pt x="11" y="27"/>
                    <a:pt x="11" y="27"/>
                  </a:cubicBezTo>
                  <a:cubicBezTo>
                    <a:pt x="14" y="33"/>
                    <a:pt x="14" y="33"/>
                    <a:pt x="14" y="33"/>
                  </a:cubicBezTo>
                  <a:cubicBezTo>
                    <a:pt x="14" y="32"/>
                    <a:pt x="15" y="32"/>
                    <a:pt x="15" y="32"/>
                  </a:cubicBezTo>
                  <a:cubicBezTo>
                    <a:pt x="16" y="32"/>
                    <a:pt x="16" y="32"/>
                    <a:pt x="16" y="31"/>
                  </a:cubicBezTo>
                  <a:cubicBezTo>
                    <a:pt x="16" y="27"/>
                    <a:pt x="16" y="27"/>
                    <a:pt x="16" y="27"/>
                  </a:cubicBezTo>
                  <a:cubicBezTo>
                    <a:pt x="20" y="27"/>
                    <a:pt x="20" y="27"/>
                    <a:pt x="20" y="27"/>
                  </a:cubicBezTo>
                  <a:cubicBezTo>
                    <a:pt x="21" y="27"/>
                    <a:pt x="21" y="27"/>
                    <a:pt x="21" y="27"/>
                  </a:cubicBezTo>
                  <a:cubicBezTo>
                    <a:pt x="22" y="27"/>
                    <a:pt x="22" y="27"/>
                    <a:pt x="22" y="27"/>
                  </a:cubicBezTo>
                  <a:cubicBezTo>
                    <a:pt x="22" y="27"/>
                    <a:pt x="22" y="27"/>
                    <a:pt x="22" y="27"/>
                  </a:cubicBezTo>
                  <a:cubicBezTo>
                    <a:pt x="23" y="28"/>
                    <a:pt x="23" y="28"/>
                    <a:pt x="23" y="28"/>
                  </a:cubicBezTo>
                  <a:cubicBezTo>
                    <a:pt x="23" y="28"/>
                    <a:pt x="23" y="28"/>
                    <a:pt x="23" y="28"/>
                  </a:cubicBezTo>
                  <a:cubicBezTo>
                    <a:pt x="23" y="29"/>
                    <a:pt x="23" y="29"/>
                    <a:pt x="23" y="29"/>
                  </a:cubicBezTo>
                  <a:cubicBezTo>
                    <a:pt x="23" y="30"/>
                    <a:pt x="23" y="30"/>
                    <a:pt x="23" y="30"/>
                  </a:cubicBezTo>
                  <a:cubicBezTo>
                    <a:pt x="23" y="31"/>
                    <a:pt x="23" y="31"/>
                    <a:pt x="23" y="31"/>
                  </a:cubicBezTo>
                  <a:cubicBezTo>
                    <a:pt x="22" y="31"/>
                    <a:pt x="22" y="31"/>
                    <a:pt x="22" y="31"/>
                  </a:cubicBezTo>
                  <a:cubicBezTo>
                    <a:pt x="23" y="32"/>
                    <a:pt x="24" y="33"/>
                    <a:pt x="25" y="34"/>
                  </a:cubicBezTo>
                  <a:cubicBezTo>
                    <a:pt x="25" y="27"/>
                    <a:pt x="25" y="27"/>
                    <a:pt x="25" y="27"/>
                  </a:cubicBezTo>
                  <a:cubicBezTo>
                    <a:pt x="27" y="27"/>
                    <a:pt x="27" y="27"/>
                    <a:pt x="27" y="27"/>
                  </a:cubicBezTo>
                  <a:cubicBezTo>
                    <a:pt x="27" y="36"/>
                    <a:pt x="27" y="36"/>
                    <a:pt x="27" y="36"/>
                  </a:cubicBezTo>
                  <a:cubicBezTo>
                    <a:pt x="26" y="36"/>
                    <a:pt x="26" y="36"/>
                    <a:pt x="26" y="36"/>
                  </a:cubicBezTo>
                  <a:cubicBezTo>
                    <a:pt x="27" y="37"/>
                    <a:pt x="27" y="38"/>
                    <a:pt x="27" y="39"/>
                  </a:cubicBezTo>
                  <a:cubicBezTo>
                    <a:pt x="27" y="40"/>
                    <a:pt x="27" y="40"/>
                    <a:pt x="27" y="40"/>
                  </a:cubicBezTo>
                  <a:cubicBezTo>
                    <a:pt x="28" y="40"/>
                    <a:pt x="28" y="40"/>
                    <a:pt x="28" y="41"/>
                  </a:cubicBezTo>
                  <a:cubicBezTo>
                    <a:pt x="28" y="41"/>
                    <a:pt x="28" y="41"/>
                    <a:pt x="28" y="42"/>
                  </a:cubicBezTo>
                  <a:cubicBezTo>
                    <a:pt x="28" y="42"/>
                    <a:pt x="28" y="43"/>
                    <a:pt x="28" y="43"/>
                  </a:cubicBezTo>
                  <a:cubicBezTo>
                    <a:pt x="28" y="43"/>
                    <a:pt x="28" y="44"/>
                    <a:pt x="27" y="44"/>
                  </a:cubicBezTo>
                  <a:cubicBezTo>
                    <a:pt x="27" y="45"/>
                    <a:pt x="27" y="45"/>
                    <a:pt x="27" y="45"/>
                  </a:cubicBezTo>
                  <a:cubicBezTo>
                    <a:pt x="26" y="45"/>
                    <a:pt x="26" y="45"/>
                    <a:pt x="25" y="45"/>
                  </a:cubicBezTo>
                  <a:cubicBezTo>
                    <a:pt x="25" y="45"/>
                    <a:pt x="25" y="45"/>
                    <a:pt x="24" y="45"/>
                  </a:cubicBezTo>
                  <a:cubicBezTo>
                    <a:pt x="24" y="44"/>
                    <a:pt x="24" y="44"/>
                    <a:pt x="24" y="44"/>
                  </a:cubicBezTo>
                  <a:cubicBezTo>
                    <a:pt x="24" y="45"/>
                    <a:pt x="23" y="45"/>
                    <a:pt x="23" y="45"/>
                  </a:cubicBezTo>
                  <a:cubicBezTo>
                    <a:pt x="22" y="46"/>
                    <a:pt x="20" y="46"/>
                    <a:pt x="19" y="46"/>
                  </a:cubicBezTo>
                  <a:cubicBezTo>
                    <a:pt x="18" y="46"/>
                    <a:pt x="16" y="46"/>
                    <a:pt x="15" y="45"/>
                  </a:cubicBezTo>
                  <a:cubicBezTo>
                    <a:pt x="14" y="45"/>
                    <a:pt x="14" y="45"/>
                    <a:pt x="14" y="45"/>
                  </a:cubicBezTo>
                  <a:cubicBezTo>
                    <a:pt x="14" y="45"/>
                    <a:pt x="14" y="45"/>
                    <a:pt x="14" y="45"/>
                  </a:cubicBezTo>
                  <a:cubicBezTo>
                    <a:pt x="14" y="44"/>
                    <a:pt x="14" y="44"/>
                    <a:pt x="14" y="44"/>
                  </a:cubicBezTo>
                  <a:cubicBezTo>
                    <a:pt x="13" y="44"/>
                    <a:pt x="13" y="43"/>
                    <a:pt x="13" y="42"/>
                  </a:cubicBezTo>
                  <a:cubicBezTo>
                    <a:pt x="12" y="41"/>
                    <a:pt x="12" y="41"/>
                    <a:pt x="12" y="40"/>
                  </a:cubicBezTo>
                  <a:cubicBezTo>
                    <a:pt x="12" y="40"/>
                    <a:pt x="12" y="40"/>
                    <a:pt x="12" y="40"/>
                  </a:cubicBezTo>
                  <a:cubicBezTo>
                    <a:pt x="12" y="45"/>
                    <a:pt x="12" y="45"/>
                    <a:pt x="12" y="45"/>
                  </a:cubicBezTo>
                  <a:cubicBezTo>
                    <a:pt x="11" y="45"/>
                    <a:pt x="11" y="45"/>
                    <a:pt x="11" y="45"/>
                  </a:cubicBezTo>
                  <a:cubicBezTo>
                    <a:pt x="11" y="40"/>
                    <a:pt x="11" y="40"/>
                    <a:pt x="11" y="40"/>
                  </a:cubicBezTo>
                  <a:cubicBezTo>
                    <a:pt x="9" y="40"/>
                    <a:pt x="9" y="40"/>
                    <a:pt x="9" y="40"/>
                  </a:cubicBezTo>
                  <a:cubicBezTo>
                    <a:pt x="9" y="39"/>
                    <a:pt x="9" y="39"/>
                    <a:pt x="9" y="39"/>
                  </a:cubicBezTo>
                  <a:cubicBezTo>
                    <a:pt x="12" y="39"/>
                    <a:pt x="12" y="39"/>
                    <a:pt x="12" y="39"/>
                  </a:cubicBezTo>
                  <a:cubicBezTo>
                    <a:pt x="11" y="37"/>
                    <a:pt x="12" y="35"/>
                    <a:pt x="13" y="34"/>
                  </a:cubicBezTo>
                  <a:cubicBezTo>
                    <a:pt x="13" y="33"/>
                    <a:pt x="13" y="33"/>
                    <a:pt x="13" y="33"/>
                  </a:cubicBezTo>
                  <a:cubicBezTo>
                    <a:pt x="9" y="33"/>
                    <a:pt x="9" y="33"/>
                    <a:pt x="9" y="33"/>
                  </a:cubicBezTo>
                  <a:cubicBezTo>
                    <a:pt x="8" y="36"/>
                    <a:pt x="8" y="36"/>
                    <a:pt x="8" y="36"/>
                  </a:cubicBezTo>
                  <a:cubicBezTo>
                    <a:pt x="7" y="36"/>
                    <a:pt x="7" y="36"/>
                    <a:pt x="7" y="36"/>
                  </a:cubicBezTo>
                  <a:cubicBezTo>
                    <a:pt x="10" y="28"/>
                    <a:pt x="10" y="28"/>
                    <a:pt x="10" y="28"/>
                  </a:cubicBezTo>
                  <a:cubicBezTo>
                    <a:pt x="5" y="30"/>
                    <a:pt x="5" y="30"/>
                    <a:pt x="5" y="30"/>
                  </a:cubicBezTo>
                  <a:cubicBezTo>
                    <a:pt x="3" y="36"/>
                    <a:pt x="3" y="36"/>
                    <a:pt x="3" y="36"/>
                  </a:cubicBezTo>
                  <a:cubicBezTo>
                    <a:pt x="2" y="36"/>
                    <a:pt x="2" y="36"/>
                    <a:pt x="2" y="36"/>
                  </a:cubicBezTo>
                  <a:cubicBezTo>
                    <a:pt x="5" y="41"/>
                    <a:pt x="5" y="41"/>
                    <a:pt x="5" y="41"/>
                  </a:cubicBezTo>
                  <a:cubicBezTo>
                    <a:pt x="6" y="39"/>
                    <a:pt x="6" y="39"/>
                    <a:pt x="6" y="39"/>
                  </a:cubicBezTo>
                  <a:cubicBezTo>
                    <a:pt x="6" y="39"/>
                    <a:pt x="6" y="39"/>
                    <a:pt x="6" y="39"/>
                  </a:cubicBezTo>
                  <a:cubicBezTo>
                    <a:pt x="9" y="45"/>
                    <a:pt x="9" y="45"/>
                    <a:pt x="9" y="45"/>
                  </a:cubicBezTo>
                  <a:cubicBezTo>
                    <a:pt x="8" y="45"/>
                    <a:pt x="8" y="45"/>
                    <a:pt x="8" y="45"/>
                  </a:cubicBezTo>
                  <a:cubicBezTo>
                    <a:pt x="7" y="43"/>
                    <a:pt x="7" y="43"/>
                    <a:pt x="7" y="43"/>
                  </a:cubicBezTo>
                  <a:cubicBezTo>
                    <a:pt x="6" y="43"/>
                    <a:pt x="6" y="43"/>
                    <a:pt x="6" y="43"/>
                  </a:cubicBezTo>
                  <a:cubicBezTo>
                    <a:pt x="10" y="50"/>
                    <a:pt x="10" y="50"/>
                    <a:pt x="10" y="50"/>
                  </a:cubicBezTo>
                  <a:cubicBezTo>
                    <a:pt x="28" y="50"/>
                    <a:pt x="28" y="50"/>
                    <a:pt x="28" y="50"/>
                  </a:cubicBezTo>
                  <a:cubicBezTo>
                    <a:pt x="40" y="43"/>
                    <a:pt x="40" y="43"/>
                    <a:pt x="40" y="43"/>
                  </a:cubicBezTo>
                  <a:cubicBezTo>
                    <a:pt x="40" y="39"/>
                    <a:pt x="40" y="39"/>
                    <a:pt x="40" y="39"/>
                  </a:cubicBezTo>
                  <a:cubicBezTo>
                    <a:pt x="40" y="39"/>
                    <a:pt x="40" y="39"/>
                    <a:pt x="40" y="39"/>
                  </a:cubicBezTo>
                  <a:cubicBezTo>
                    <a:pt x="40" y="43"/>
                    <a:pt x="40" y="43"/>
                    <a:pt x="40" y="43"/>
                  </a:cubicBezTo>
                  <a:cubicBezTo>
                    <a:pt x="42" y="42"/>
                    <a:pt x="42" y="42"/>
                    <a:pt x="42" y="42"/>
                  </a:cubicBezTo>
                  <a:cubicBezTo>
                    <a:pt x="42" y="42"/>
                    <a:pt x="42" y="42"/>
                    <a:pt x="42" y="42"/>
                  </a:cubicBezTo>
                  <a:cubicBezTo>
                    <a:pt x="42" y="41"/>
                    <a:pt x="42" y="41"/>
                    <a:pt x="42" y="41"/>
                  </a:cubicBezTo>
                  <a:cubicBezTo>
                    <a:pt x="42" y="40"/>
                    <a:pt x="42" y="40"/>
                    <a:pt x="42" y="40"/>
                  </a:cubicBezTo>
                  <a:cubicBezTo>
                    <a:pt x="43" y="39"/>
                    <a:pt x="43" y="39"/>
                    <a:pt x="43" y="39"/>
                  </a:cubicBezTo>
                  <a:cubicBezTo>
                    <a:pt x="44" y="39"/>
                    <a:pt x="44" y="39"/>
                    <a:pt x="44" y="39"/>
                  </a:cubicBezTo>
                  <a:cubicBezTo>
                    <a:pt x="45" y="39"/>
                    <a:pt x="45" y="39"/>
                    <a:pt x="45" y="39"/>
                  </a:cubicBezTo>
                  <a:cubicBezTo>
                    <a:pt x="46" y="40"/>
                    <a:pt x="46" y="40"/>
                    <a:pt x="46" y="40"/>
                  </a:cubicBezTo>
                  <a:cubicBezTo>
                    <a:pt x="57" y="33"/>
                    <a:pt x="57" y="33"/>
                    <a:pt x="57" y="33"/>
                  </a:cubicBezTo>
                  <a:cubicBezTo>
                    <a:pt x="57" y="0"/>
                    <a:pt x="57" y="0"/>
                    <a:pt x="57"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5" name="Freeform 1071"/>
            <p:cNvSpPr>
              <a:spLocks noEditPoints="1"/>
            </p:cNvSpPr>
            <p:nvPr/>
          </p:nvSpPr>
          <p:spPr bwMode="auto">
            <a:xfrm>
              <a:off x="3880347" y="5028124"/>
              <a:ext cx="263990" cy="234965"/>
            </a:xfrm>
            <a:custGeom>
              <a:avLst/>
              <a:gdLst>
                <a:gd name="T0" fmla="*/ 11 w 44"/>
                <a:gd name="T1" fmla="*/ 31 h 39"/>
                <a:gd name="T2" fmla="*/ 10 w 44"/>
                <a:gd name="T3" fmla="*/ 32 h 39"/>
                <a:gd name="T4" fmla="*/ 10 w 44"/>
                <a:gd name="T5" fmla="*/ 34 h 39"/>
                <a:gd name="T6" fmla="*/ 11 w 44"/>
                <a:gd name="T7" fmla="*/ 36 h 39"/>
                <a:gd name="T8" fmla="*/ 13 w 44"/>
                <a:gd name="T9" fmla="*/ 36 h 39"/>
                <a:gd name="T10" fmla="*/ 14 w 44"/>
                <a:gd name="T11" fmla="*/ 34 h 39"/>
                <a:gd name="T12" fmla="*/ 14 w 44"/>
                <a:gd name="T13" fmla="*/ 32 h 39"/>
                <a:gd name="T14" fmla="*/ 13 w 44"/>
                <a:gd name="T15" fmla="*/ 31 h 39"/>
                <a:gd name="T16" fmla="*/ 20 w 44"/>
                <a:gd name="T17" fmla="*/ 35 h 39"/>
                <a:gd name="T18" fmla="*/ 20 w 44"/>
                <a:gd name="T19" fmla="*/ 30 h 39"/>
                <a:gd name="T20" fmla="*/ 19 w 44"/>
                <a:gd name="T21" fmla="*/ 36 h 39"/>
                <a:gd name="T22" fmla="*/ 16 w 44"/>
                <a:gd name="T23" fmla="*/ 36 h 39"/>
                <a:gd name="T24" fmla="*/ 16 w 44"/>
                <a:gd name="T25" fmla="*/ 30 h 39"/>
                <a:gd name="T26" fmla="*/ 20 w 44"/>
                <a:gd name="T27" fmla="*/ 35 h 39"/>
                <a:gd name="T28" fmla="*/ 11 w 44"/>
                <a:gd name="T29" fmla="*/ 36 h 39"/>
                <a:gd name="T30" fmla="*/ 9 w 44"/>
                <a:gd name="T31" fmla="*/ 35 h 39"/>
                <a:gd name="T32" fmla="*/ 9 w 44"/>
                <a:gd name="T33" fmla="*/ 32 h 39"/>
                <a:gd name="T34" fmla="*/ 11 w 44"/>
                <a:gd name="T35" fmla="*/ 31 h 39"/>
                <a:gd name="T36" fmla="*/ 13 w 44"/>
                <a:gd name="T37" fmla="*/ 31 h 39"/>
                <a:gd name="T38" fmla="*/ 14 w 44"/>
                <a:gd name="T39" fmla="*/ 32 h 39"/>
                <a:gd name="T40" fmla="*/ 14 w 44"/>
                <a:gd name="T41" fmla="*/ 35 h 39"/>
                <a:gd name="T42" fmla="*/ 13 w 44"/>
                <a:gd name="T43" fmla="*/ 36 h 39"/>
                <a:gd name="T44" fmla="*/ 16 w 44"/>
                <a:gd name="T45" fmla="*/ 18 h 39"/>
                <a:gd name="T46" fmla="*/ 24 w 44"/>
                <a:gd name="T47" fmla="*/ 12 h 39"/>
                <a:gd name="T48" fmla="*/ 28 w 44"/>
                <a:gd name="T49" fmla="*/ 26 h 39"/>
                <a:gd name="T50" fmla="*/ 27 w 44"/>
                <a:gd name="T51" fmla="*/ 37 h 39"/>
                <a:gd name="T52" fmla="*/ 24 w 44"/>
                <a:gd name="T53" fmla="*/ 27 h 39"/>
                <a:gd name="T54" fmla="*/ 17 w 44"/>
                <a:gd name="T55" fmla="*/ 27 h 39"/>
                <a:gd name="T56" fmla="*/ 16 w 44"/>
                <a:gd name="T57" fmla="*/ 19 h 39"/>
                <a:gd name="T58" fmla="*/ 13 w 44"/>
                <a:gd name="T59" fmla="*/ 18 h 39"/>
                <a:gd name="T60" fmla="*/ 36 w 44"/>
                <a:gd name="T61" fmla="*/ 0 h 39"/>
                <a:gd name="T62" fmla="*/ 37 w 44"/>
                <a:gd name="T63" fmla="*/ 5 h 39"/>
                <a:gd name="T64" fmla="*/ 27 w 44"/>
                <a:gd name="T65" fmla="*/ 2 h 39"/>
                <a:gd name="T66" fmla="*/ 12 w 44"/>
                <a:gd name="T67" fmla="*/ 12 h 39"/>
                <a:gd name="T68" fmla="*/ 3 w 44"/>
                <a:gd name="T69" fmla="*/ 10 h 39"/>
                <a:gd name="T70" fmla="*/ 5 w 44"/>
                <a:gd name="T71" fmla="*/ 27 h 39"/>
                <a:gd name="T72" fmla="*/ 6 w 44"/>
                <a:gd name="T73" fmla="*/ 18 h 39"/>
                <a:gd name="T74" fmla="*/ 11 w 44"/>
                <a:gd name="T75" fmla="*/ 18 h 39"/>
                <a:gd name="T76" fmla="*/ 12 w 44"/>
                <a:gd name="T77" fmla="*/ 27 h 39"/>
                <a:gd name="T78" fmla="*/ 6 w 44"/>
                <a:gd name="T79" fmla="*/ 20 h 39"/>
                <a:gd name="T80" fmla="*/ 5 w 44"/>
                <a:gd name="T81" fmla="*/ 27 h 39"/>
                <a:gd name="T82" fmla="*/ 6 w 44"/>
                <a:gd name="T83" fmla="*/ 30 h 39"/>
                <a:gd name="T84" fmla="*/ 6 w 44"/>
                <a:gd name="T85" fmla="*/ 31 h 39"/>
                <a:gd name="T86" fmla="*/ 7 w 44"/>
                <a:gd name="T87" fmla="*/ 30 h 39"/>
                <a:gd name="T88" fmla="*/ 8 w 44"/>
                <a:gd name="T89" fmla="*/ 36 h 39"/>
                <a:gd name="T90" fmla="*/ 9 w 44"/>
                <a:gd name="T91" fmla="*/ 39 h 39"/>
                <a:gd name="T92" fmla="*/ 37 w 44"/>
                <a:gd name="T93" fmla="*/ 33 h 39"/>
                <a:gd name="T94" fmla="*/ 40 w 44"/>
                <a:gd name="T95"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9">
                  <a:moveTo>
                    <a:pt x="12" y="31"/>
                  </a:moveTo>
                  <a:cubicBezTo>
                    <a:pt x="11" y="31"/>
                    <a:pt x="11" y="31"/>
                    <a:pt x="11" y="31"/>
                  </a:cubicBezTo>
                  <a:cubicBezTo>
                    <a:pt x="11" y="32"/>
                    <a:pt x="11" y="32"/>
                    <a:pt x="11" y="32"/>
                  </a:cubicBezTo>
                  <a:cubicBezTo>
                    <a:pt x="10" y="32"/>
                    <a:pt x="10" y="32"/>
                    <a:pt x="10" y="32"/>
                  </a:cubicBezTo>
                  <a:cubicBezTo>
                    <a:pt x="10" y="33"/>
                    <a:pt x="10" y="33"/>
                    <a:pt x="10" y="33"/>
                  </a:cubicBezTo>
                  <a:cubicBezTo>
                    <a:pt x="10" y="34"/>
                    <a:pt x="10" y="34"/>
                    <a:pt x="10" y="34"/>
                  </a:cubicBezTo>
                  <a:cubicBezTo>
                    <a:pt x="11" y="35"/>
                    <a:pt x="11" y="35"/>
                    <a:pt x="11" y="35"/>
                  </a:cubicBezTo>
                  <a:cubicBezTo>
                    <a:pt x="11" y="36"/>
                    <a:pt x="11" y="36"/>
                    <a:pt x="11" y="36"/>
                  </a:cubicBezTo>
                  <a:cubicBezTo>
                    <a:pt x="12" y="36"/>
                    <a:pt x="12" y="36"/>
                    <a:pt x="12" y="36"/>
                  </a:cubicBezTo>
                  <a:cubicBezTo>
                    <a:pt x="13" y="36"/>
                    <a:pt x="13" y="36"/>
                    <a:pt x="13" y="36"/>
                  </a:cubicBezTo>
                  <a:cubicBezTo>
                    <a:pt x="13" y="35"/>
                    <a:pt x="13" y="35"/>
                    <a:pt x="13" y="35"/>
                  </a:cubicBezTo>
                  <a:cubicBezTo>
                    <a:pt x="14" y="34"/>
                    <a:pt x="14" y="34"/>
                    <a:pt x="14" y="34"/>
                  </a:cubicBezTo>
                  <a:cubicBezTo>
                    <a:pt x="14" y="34"/>
                    <a:pt x="14" y="34"/>
                    <a:pt x="14" y="33"/>
                  </a:cubicBezTo>
                  <a:cubicBezTo>
                    <a:pt x="14" y="33"/>
                    <a:pt x="14" y="33"/>
                    <a:pt x="14" y="32"/>
                  </a:cubicBezTo>
                  <a:cubicBezTo>
                    <a:pt x="13" y="32"/>
                    <a:pt x="13" y="32"/>
                    <a:pt x="13" y="32"/>
                  </a:cubicBezTo>
                  <a:cubicBezTo>
                    <a:pt x="13" y="31"/>
                    <a:pt x="13" y="31"/>
                    <a:pt x="13" y="31"/>
                  </a:cubicBezTo>
                  <a:cubicBezTo>
                    <a:pt x="12" y="31"/>
                    <a:pt x="12" y="31"/>
                    <a:pt x="12" y="31"/>
                  </a:cubicBezTo>
                  <a:moveTo>
                    <a:pt x="20" y="35"/>
                  </a:moveTo>
                  <a:cubicBezTo>
                    <a:pt x="20" y="30"/>
                    <a:pt x="20" y="30"/>
                    <a:pt x="20" y="30"/>
                  </a:cubicBezTo>
                  <a:cubicBezTo>
                    <a:pt x="20" y="30"/>
                    <a:pt x="20" y="30"/>
                    <a:pt x="20" y="30"/>
                  </a:cubicBezTo>
                  <a:cubicBezTo>
                    <a:pt x="20" y="36"/>
                    <a:pt x="20" y="36"/>
                    <a:pt x="20" y="36"/>
                  </a:cubicBezTo>
                  <a:cubicBezTo>
                    <a:pt x="19" y="36"/>
                    <a:pt x="19" y="36"/>
                    <a:pt x="19" y="36"/>
                  </a:cubicBezTo>
                  <a:cubicBezTo>
                    <a:pt x="16" y="32"/>
                    <a:pt x="16" y="32"/>
                    <a:pt x="16" y="32"/>
                  </a:cubicBezTo>
                  <a:cubicBezTo>
                    <a:pt x="16" y="36"/>
                    <a:pt x="16" y="36"/>
                    <a:pt x="16" y="36"/>
                  </a:cubicBezTo>
                  <a:cubicBezTo>
                    <a:pt x="16" y="36"/>
                    <a:pt x="16" y="36"/>
                    <a:pt x="16" y="36"/>
                  </a:cubicBezTo>
                  <a:cubicBezTo>
                    <a:pt x="16" y="30"/>
                    <a:pt x="16" y="30"/>
                    <a:pt x="16" y="30"/>
                  </a:cubicBezTo>
                  <a:cubicBezTo>
                    <a:pt x="16" y="30"/>
                    <a:pt x="16" y="30"/>
                    <a:pt x="16" y="30"/>
                  </a:cubicBezTo>
                  <a:cubicBezTo>
                    <a:pt x="20" y="35"/>
                    <a:pt x="20" y="35"/>
                    <a:pt x="20" y="35"/>
                  </a:cubicBezTo>
                  <a:moveTo>
                    <a:pt x="12" y="36"/>
                  </a:moveTo>
                  <a:cubicBezTo>
                    <a:pt x="12" y="36"/>
                    <a:pt x="11" y="36"/>
                    <a:pt x="11" y="36"/>
                  </a:cubicBezTo>
                  <a:cubicBezTo>
                    <a:pt x="10" y="36"/>
                    <a:pt x="10" y="36"/>
                    <a:pt x="10" y="36"/>
                  </a:cubicBezTo>
                  <a:cubicBezTo>
                    <a:pt x="10" y="35"/>
                    <a:pt x="9" y="35"/>
                    <a:pt x="9" y="35"/>
                  </a:cubicBezTo>
                  <a:cubicBezTo>
                    <a:pt x="9" y="34"/>
                    <a:pt x="9" y="34"/>
                    <a:pt x="9" y="33"/>
                  </a:cubicBezTo>
                  <a:cubicBezTo>
                    <a:pt x="9" y="33"/>
                    <a:pt x="9" y="32"/>
                    <a:pt x="9" y="32"/>
                  </a:cubicBezTo>
                  <a:cubicBezTo>
                    <a:pt x="9" y="32"/>
                    <a:pt x="10" y="31"/>
                    <a:pt x="10" y="31"/>
                  </a:cubicBezTo>
                  <a:cubicBezTo>
                    <a:pt x="11" y="31"/>
                    <a:pt x="11" y="31"/>
                    <a:pt x="11" y="31"/>
                  </a:cubicBezTo>
                  <a:cubicBezTo>
                    <a:pt x="11" y="30"/>
                    <a:pt x="12" y="30"/>
                    <a:pt x="12" y="30"/>
                  </a:cubicBezTo>
                  <a:cubicBezTo>
                    <a:pt x="12" y="30"/>
                    <a:pt x="13" y="30"/>
                    <a:pt x="13" y="31"/>
                  </a:cubicBezTo>
                  <a:cubicBezTo>
                    <a:pt x="14" y="31"/>
                    <a:pt x="14" y="31"/>
                    <a:pt x="14" y="31"/>
                  </a:cubicBezTo>
                  <a:cubicBezTo>
                    <a:pt x="14" y="31"/>
                    <a:pt x="14" y="32"/>
                    <a:pt x="14" y="32"/>
                  </a:cubicBezTo>
                  <a:cubicBezTo>
                    <a:pt x="15" y="32"/>
                    <a:pt x="15" y="33"/>
                    <a:pt x="15" y="33"/>
                  </a:cubicBezTo>
                  <a:cubicBezTo>
                    <a:pt x="15" y="34"/>
                    <a:pt x="15" y="34"/>
                    <a:pt x="14" y="35"/>
                  </a:cubicBezTo>
                  <a:cubicBezTo>
                    <a:pt x="14" y="35"/>
                    <a:pt x="14" y="35"/>
                    <a:pt x="14" y="36"/>
                  </a:cubicBezTo>
                  <a:cubicBezTo>
                    <a:pt x="13" y="36"/>
                    <a:pt x="13" y="36"/>
                    <a:pt x="13" y="36"/>
                  </a:cubicBezTo>
                  <a:cubicBezTo>
                    <a:pt x="13" y="36"/>
                    <a:pt x="12" y="36"/>
                    <a:pt x="12" y="36"/>
                  </a:cubicBezTo>
                  <a:moveTo>
                    <a:pt x="16" y="18"/>
                  </a:moveTo>
                  <a:cubicBezTo>
                    <a:pt x="17" y="16"/>
                    <a:pt x="19" y="13"/>
                    <a:pt x="21" y="12"/>
                  </a:cubicBezTo>
                  <a:cubicBezTo>
                    <a:pt x="22" y="12"/>
                    <a:pt x="23" y="12"/>
                    <a:pt x="24" y="12"/>
                  </a:cubicBezTo>
                  <a:cubicBezTo>
                    <a:pt x="27" y="12"/>
                    <a:pt x="30" y="14"/>
                    <a:pt x="31" y="17"/>
                  </a:cubicBezTo>
                  <a:cubicBezTo>
                    <a:pt x="32" y="20"/>
                    <a:pt x="30" y="24"/>
                    <a:pt x="28" y="26"/>
                  </a:cubicBezTo>
                  <a:cubicBezTo>
                    <a:pt x="31" y="36"/>
                    <a:pt x="31" y="36"/>
                    <a:pt x="31" y="36"/>
                  </a:cubicBezTo>
                  <a:cubicBezTo>
                    <a:pt x="27" y="37"/>
                    <a:pt x="27" y="37"/>
                    <a:pt x="27" y="37"/>
                  </a:cubicBezTo>
                  <a:cubicBezTo>
                    <a:pt x="24" y="27"/>
                    <a:pt x="24" y="27"/>
                    <a:pt x="24" y="27"/>
                  </a:cubicBezTo>
                  <a:cubicBezTo>
                    <a:pt x="24" y="27"/>
                    <a:pt x="24" y="27"/>
                    <a:pt x="24" y="27"/>
                  </a:cubicBezTo>
                  <a:cubicBezTo>
                    <a:pt x="21" y="27"/>
                    <a:pt x="19" y="26"/>
                    <a:pt x="17" y="24"/>
                  </a:cubicBezTo>
                  <a:cubicBezTo>
                    <a:pt x="17" y="27"/>
                    <a:pt x="17" y="27"/>
                    <a:pt x="17" y="27"/>
                  </a:cubicBezTo>
                  <a:cubicBezTo>
                    <a:pt x="16" y="27"/>
                    <a:pt x="16" y="27"/>
                    <a:pt x="16" y="27"/>
                  </a:cubicBezTo>
                  <a:cubicBezTo>
                    <a:pt x="16" y="19"/>
                    <a:pt x="16" y="19"/>
                    <a:pt x="16" y="19"/>
                  </a:cubicBezTo>
                  <a:cubicBezTo>
                    <a:pt x="13" y="19"/>
                    <a:pt x="13" y="19"/>
                    <a:pt x="13" y="19"/>
                  </a:cubicBezTo>
                  <a:cubicBezTo>
                    <a:pt x="13" y="18"/>
                    <a:pt x="13" y="18"/>
                    <a:pt x="13" y="18"/>
                  </a:cubicBezTo>
                  <a:cubicBezTo>
                    <a:pt x="16" y="18"/>
                    <a:pt x="16" y="18"/>
                    <a:pt x="16" y="18"/>
                  </a:cubicBezTo>
                  <a:moveTo>
                    <a:pt x="36" y="0"/>
                  </a:moveTo>
                  <a:cubicBezTo>
                    <a:pt x="35" y="0"/>
                    <a:pt x="35" y="0"/>
                    <a:pt x="35" y="0"/>
                  </a:cubicBezTo>
                  <a:cubicBezTo>
                    <a:pt x="37" y="5"/>
                    <a:pt x="37" y="5"/>
                    <a:pt x="37" y="5"/>
                  </a:cubicBezTo>
                  <a:cubicBezTo>
                    <a:pt x="29" y="7"/>
                    <a:pt x="29" y="7"/>
                    <a:pt x="29" y="7"/>
                  </a:cubicBezTo>
                  <a:cubicBezTo>
                    <a:pt x="27" y="2"/>
                    <a:pt x="27" y="2"/>
                    <a:pt x="27" y="2"/>
                  </a:cubicBezTo>
                  <a:cubicBezTo>
                    <a:pt x="11" y="7"/>
                    <a:pt x="11" y="7"/>
                    <a:pt x="11" y="7"/>
                  </a:cubicBezTo>
                  <a:cubicBezTo>
                    <a:pt x="12" y="12"/>
                    <a:pt x="12" y="12"/>
                    <a:pt x="12" y="12"/>
                  </a:cubicBezTo>
                  <a:cubicBezTo>
                    <a:pt x="5" y="15"/>
                    <a:pt x="5" y="15"/>
                    <a:pt x="5" y="15"/>
                  </a:cubicBezTo>
                  <a:cubicBezTo>
                    <a:pt x="3" y="10"/>
                    <a:pt x="3" y="10"/>
                    <a:pt x="3" y="10"/>
                  </a:cubicBezTo>
                  <a:cubicBezTo>
                    <a:pt x="1" y="11"/>
                    <a:pt x="0" y="13"/>
                    <a:pt x="1" y="15"/>
                  </a:cubicBezTo>
                  <a:cubicBezTo>
                    <a:pt x="5" y="27"/>
                    <a:pt x="5" y="27"/>
                    <a:pt x="5" y="27"/>
                  </a:cubicBezTo>
                  <a:cubicBezTo>
                    <a:pt x="5" y="18"/>
                    <a:pt x="5" y="18"/>
                    <a:pt x="5" y="18"/>
                  </a:cubicBezTo>
                  <a:cubicBezTo>
                    <a:pt x="6" y="18"/>
                    <a:pt x="6" y="18"/>
                    <a:pt x="6" y="18"/>
                  </a:cubicBezTo>
                  <a:cubicBezTo>
                    <a:pt x="11" y="25"/>
                    <a:pt x="11" y="25"/>
                    <a:pt x="11" y="25"/>
                  </a:cubicBezTo>
                  <a:cubicBezTo>
                    <a:pt x="11" y="18"/>
                    <a:pt x="11" y="18"/>
                    <a:pt x="11" y="18"/>
                  </a:cubicBezTo>
                  <a:cubicBezTo>
                    <a:pt x="12" y="18"/>
                    <a:pt x="12" y="18"/>
                    <a:pt x="12" y="18"/>
                  </a:cubicBezTo>
                  <a:cubicBezTo>
                    <a:pt x="12" y="27"/>
                    <a:pt x="12" y="27"/>
                    <a:pt x="12" y="27"/>
                  </a:cubicBezTo>
                  <a:cubicBezTo>
                    <a:pt x="11" y="27"/>
                    <a:pt x="11" y="27"/>
                    <a:pt x="11" y="27"/>
                  </a:cubicBezTo>
                  <a:cubicBezTo>
                    <a:pt x="6" y="20"/>
                    <a:pt x="6" y="20"/>
                    <a:pt x="6" y="20"/>
                  </a:cubicBezTo>
                  <a:cubicBezTo>
                    <a:pt x="6" y="27"/>
                    <a:pt x="6" y="27"/>
                    <a:pt x="6" y="27"/>
                  </a:cubicBezTo>
                  <a:cubicBezTo>
                    <a:pt x="5" y="27"/>
                    <a:pt x="5" y="27"/>
                    <a:pt x="5" y="27"/>
                  </a:cubicBezTo>
                  <a:cubicBezTo>
                    <a:pt x="6" y="30"/>
                    <a:pt x="6" y="30"/>
                    <a:pt x="6" y="30"/>
                  </a:cubicBezTo>
                  <a:cubicBezTo>
                    <a:pt x="6" y="30"/>
                    <a:pt x="6" y="30"/>
                    <a:pt x="6" y="30"/>
                  </a:cubicBezTo>
                  <a:cubicBezTo>
                    <a:pt x="6" y="31"/>
                    <a:pt x="6" y="31"/>
                    <a:pt x="6" y="31"/>
                  </a:cubicBezTo>
                  <a:cubicBezTo>
                    <a:pt x="6" y="31"/>
                    <a:pt x="6" y="31"/>
                    <a:pt x="6" y="31"/>
                  </a:cubicBezTo>
                  <a:cubicBezTo>
                    <a:pt x="7" y="35"/>
                    <a:pt x="7" y="35"/>
                    <a:pt x="7" y="35"/>
                  </a:cubicBezTo>
                  <a:cubicBezTo>
                    <a:pt x="7" y="30"/>
                    <a:pt x="7" y="30"/>
                    <a:pt x="7" y="30"/>
                  </a:cubicBezTo>
                  <a:cubicBezTo>
                    <a:pt x="8" y="30"/>
                    <a:pt x="8" y="30"/>
                    <a:pt x="8" y="30"/>
                  </a:cubicBezTo>
                  <a:cubicBezTo>
                    <a:pt x="8" y="36"/>
                    <a:pt x="8" y="36"/>
                    <a:pt x="8" y="36"/>
                  </a:cubicBezTo>
                  <a:cubicBezTo>
                    <a:pt x="8" y="36"/>
                    <a:pt x="8" y="36"/>
                    <a:pt x="8" y="36"/>
                  </a:cubicBezTo>
                  <a:cubicBezTo>
                    <a:pt x="9" y="39"/>
                    <a:pt x="9" y="39"/>
                    <a:pt x="9" y="39"/>
                  </a:cubicBezTo>
                  <a:cubicBezTo>
                    <a:pt x="28" y="39"/>
                    <a:pt x="28" y="39"/>
                    <a:pt x="28" y="39"/>
                  </a:cubicBezTo>
                  <a:cubicBezTo>
                    <a:pt x="32" y="39"/>
                    <a:pt x="35" y="37"/>
                    <a:pt x="37" y="33"/>
                  </a:cubicBezTo>
                  <a:cubicBezTo>
                    <a:pt x="37" y="33"/>
                    <a:pt x="40" y="25"/>
                    <a:pt x="44" y="16"/>
                  </a:cubicBezTo>
                  <a:cubicBezTo>
                    <a:pt x="40" y="2"/>
                    <a:pt x="40" y="2"/>
                    <a:pt x="40" y="2"/>
                  </a:cubicBezTo>
                  <a:cubicBezTo>
                    <a:pt x="39" y="1"/>
                    <a:pt x="37" y="0"/>
                    <a:pt x="3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6" name="Freeform 1072"/>
            <p:cNvSpPr>
              <a:spLocks/>
            </p:cNvSpPr>
            <p:nvPr/>
          </p:nvSpPr>
          <p:spPr bwMode="auto">
            <a:xfrm>
              <a:off x="3862380" y="4895438"/>
              <a:ext cx="240493" cy="222526"/>
            </a:xfrm>
            <a:custGeom>
              <a:avLst/>
              <a:gdLst>
                <a:gd name="T0" fmla="*/ 19 w 40"/>
                <a:gd name="T1" fmla="*/ 0 h 37"/>
                <a:gd name="T2" fmla="*/ 14 w 40"/>
                <a:gd name="T3" fmla="*/ 1 h 37"/>
                <a:gd name="T4" fmla="*/ 3 w 40"/>
                <a:gd name="T5" fmla="*/ 22 h 37"/>
                <a:gd name="T6" fmla="*/ 6 w 40"/>
                <a:gd name="T7" fmla="*/ 32 h 37"/>
                <a:gd name="T8" fmla="*/ 8 w 40"/>
                <a:gd name="T9" fmla="*/ 37 h 37"/>
                <a:gd name="T10" fmla="*/ 15 w 40"/>
                <a:gd name="T11" fmla="*/ 34 h 37"/>
                <a:gd name="T12" fmla="*/ 14 w 40"/>
                <a:gd name="T13" fmla="*/ 29 h 37"/>
                <a:gd name="T14" fmla="*/ 11 w 40"/>
                <a:gd name="T15" fmla="*/ 20 h 37"/>
                <a:gd name="T16" fmla="*/ 16 w 40"/>
                <a:gd name="T17" fmla="*/ 9 h 37"/>
                <a:gd name="T18" fmla="*/ 19 w 40"/>
                <a:gd name="T19" fmla="*/ 8 h 37"/>
                <a:gd name="T20" fmla="*/ 27 w 40"/>
                <a:gd name="T21" fmla="*/ 14 h 37"/>
                <a:gd name="T22" fmla="*/ 30 w 40"/>
                <a:gd name="T23" fmla="*/ 24 h 37"/>
                <a:gd name="T24" fmla="*/ 32 w 40"/>
                <a:gd name="T25" fmla="*/ 29 h 37"/>
                <a:gd name="T26" fmla="*/ 40 w 40"/>
                <a:gd name="T27" fmla="*/ 27 h 37"/>
                <a:gd name="T28" fmla="*/ 38 w 40"/>
                <a:gd name="T29" fmla="*/ 22 h 37"/>
                <a:gd name="T30" fmla="*/ 35 w 40"/>
                <a:gd name="T31" fmla="*/ 12 h 37"/>
                <a:gd name="T32" fmla="*/ 19 w 40"/>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7">
                  <a:moveTo>
                    <a:pt x="19" y="0"/>
                  </a:moveTo>
                  <a:cubicBezTo>
                    <a:pt x="17" y="0"/>
                    <a:pt x="15" y="0"/>
                    <a:pt x="14" y="1"/>
                  </a:cubicBezTo>
                  <a:cubicBezTo>
                    <a:pt x="5" y="4"/>
                    <a:pt x="0" y="13"/>
                    <a:pt x="3" y="22"/>
                  </a:cubicBezTo>
                  <a:cubicBezTo>
                    <a:pt x="6" y="32"/>
                    <a:pt x="6" y="32"/>
                    <a:pt x="6" y="32"/>
                  </a:cubicBezTo>
                  <a:cubicBezTo>
                    <a:pt x="8" y="37"/>
                    <a:pt x="8" y="37"/>
                    <a:pt x="8" y="37"/>
                  </a:cubicBezTo>
                  <a:cubicBezTo>
                    <a:pt x="15" y="34"/>
                    <a:pt x="15" y="34"/>
                    <a:pt x="15" y="34"/>
                  </a:cubicBezTo>
                  <a:cubicBezTo>
                    <a:pt x="14" y="29"/>
                    <a:pt x="14" y="29"/>
                    <a:pt x="14" y="29"/>
                  </a:cubicBezTo>
                  <a:cubicBezTo>
                    <a:pt x="11" y="20"/>
                    <a:pt x="11" y="20"/>
                    <a:pt x="11" y="20"/>
                  </a:cubicBezTo>
                  <a:cubicBezTo>
                    <a:pt x="9" y="15"/>
                    <a:pt x="12" y="10"/>
                    <a:pt x="16" y="9"/>
                  </a:cubicBezTo>
                  <a:cubicBezTo>
                    <a:pt x="17" y="8"/>
                    <a:pt x="18" y="8"/>
                    <a:pt x="19" y="8"/>
                  </a:cubicBezTo>
                  <a:cubicBezTo>
                    <a:pt x="22" y="8"/>
                    <a:pt x="26" y="11"/>
                    <a:pt x="27" y="14"/>
                  </a:cubicBezTo>
                  <a:cubicBezTo>
                    <a:pt x="30" y="24"/>
                    <a:pt x="30" y="24"/>
                    <a:pt x="30" y="24"/>
                  </a:cubicBezTo>
                  <a:cubicBezTo>
                    <a:pt x="32" y="29"/>
                    <a:pt x="32" y="29"/>
                    <a:pt x="32" y="29"/>
                  </a:cubicBezTo>
                  <a:cubicBezTo>
                    <a:pt x="40" y="27"/>
                    <a:pt x="40" y="27"/>
                    <a:pt x="40" y="27"/>
                  </a:cubicBezTo>
                  <a:cubicBezTo>
                    <a:pt x="38" y="22"/>
                    <a:pt x="38" y="22"/>
                    <a:pt x="38" y="22"/>
                  </a:cubicBezTo>
                  <a:cubicBezTo>
                    <a:pt x="35" y="12"/>
                    <a:pt x="35" y="12"/>
                    <a:pt x="35" y="12"/>
                  </a:cubicBezTo>
                  <a:cubicBezTo>
                    <a:pt x="32" y="4"/>
                    <a:pt x="26"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1073"/>
            <p:cNvSpPr>
              <a:spLocks/>
            </p:cNvSpPr>
            <p:nvPr/>
          </p:nvSpPr>
          <p:spPr bwMode="auto">
            <a:xfrm>
              <a:off x="2900407" y="4360548"/>
              <a:ext cx="409115" cy="252933"/>
            </a:xfrm>
            <a:custGeom>
              <a:avLst/>
              <a:gdLst>
                <a:gd name="T0" fmla="*/ 30 w 68"/>
                <a:gd name="T1" fmla="*/ 0 h 42"/>
                <a:gd name="T2" fmla="*/ 30 w 68"/>
                <a:gd name="T3" fmla="*/ 0 h 42"/>
                <a:gd name="T4" fmla="*/ 30 w 68"/>
                <a:gd name="T5" fmla="*/ 0 h 42"/>
                <a:gd name="T6" fmla="*/ 27 w 68"/>
                <a:gd name="T7" fmla="*/ 2 h 42"/>
                <a:gd name="T8" fmla="*/ 0 w 68"/>
                <a:gd name="T9" fmla="*/ 28 h 42"/>
                <a:gd name="T10" fmla="*/ 5 w 68"/>
                <a:gd name="T11" fmla="*/ 35 h 42"/>
                <a:gd name="T12" fmla="*/ 30 w 68"/>
                <a:gd name="T13" fmla="*/ 10 h 42"/>
                <a:gd name="T14" fmla="*/ 61 w 68"/>
                <a:gd name="T15" fmla="*/ 41 h 42"/>
                <a:gd name="T16" fmla="*/ 64 w 68"/>
                <a:gd name="T17" fmla="*/ 42 h 42"/>
                <a:gd name="T18" fmla="*/ 66 w 68"/>
                <a:gd name="T19" fmla="*/ 41 h 42"/>
                <a:gd name="T20" fmla="*/ 66 w 68"/>
                <a:gd name="T21" fmla="*/ 35 h 42"/>
                <a:gd name="T22" fmla="*/ 33 w 68"/>
                <a:gd name="T23" fmla="*/ 2 h 42"/>
                <a:gd name="T24" fmla="*/ 30 w 68"/>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2">
                  <a:moveTo>
                    <a:pt x="30" y="0"/>
                  </a:moveTo>
                  <a:cubicBezTo>
                    <a:pt x="30" y="0"/>
                    <a:pt x="30" y="0"/>
                    <a:pt x="30" y="0"/>
                  </a:cubicBezTo>
                  <a:cubicBezTo>
                    <a:pt x="30" y="0"/>
                    <a:pt x="30" y="0"/>
                    <a:pt x="30" y="0"/>
                  </a:cubicBezTo>
                  <a:cubicBezTo>
                    <a:pt x="29" y="0"/>
                    <a:pt x="28" y="1"/>
                    <a:pt x="27" y="2"/>
                  </a:cubicBezTo>
                  <a:cubicBezTo>
                    <a:pt x="0" y="28"/>
                    <a:pt x="0" y="28"/>
                    <a:pt x="0" y="28"/>
                  </a:cubicBezTo>
                  <a:cubicBezTo>
                    <a:pt x="2" y="31"/>
                    <a:pt x="3" y="33"/>
                    <a:pt x="5" y="35"/>
                  </a:cubicBezTo>
                  <a:cubicBezTo>
                    <a:pt x="30" y="10"/>
                    <a:pt x="30" y="10"/>
                    <a:pt x="30" y="10"/>
                  </a:cubicBezTo>
                  <a:cubicBezTo>
                    <a:pt x="61" y="41"/>
                    <a:pt x="61" y="41"/>
                    <a:pt x="61" y="41"/>
                  </a:cubicBezTo>
                  <a:cubicBezTo>
                    <a:pt x="61" y="41"/>
                    <a:pt x="63" y="42"/>
                    <a:pt x="64" y="42"/>
                  </a:cubicBezTo>
                  <a:cubicBezTo>
                    <a:pt x="65" y="42"/>
                    <a:pt x="66" y="41"/>
                    <a:pt x="66" y="41"/>
                  </a:cubicBezTo>
                  <a:cubicBezTo>
                    <a:pt x="68" y="39"/>
                    <a:pt x="68" y="36"/>
                    <a:pt x="66" y="35"/>
                  </a:cubicBezTo>
                  <a:cubicBezTo>
                    <a:pt x="33" y="2"/>
                    <a:pt x="33" y="2"/>
                    <a:pt x="33" y="2"/>
                  </a:cubicBezTo>
                  <a:cubicBezTo>
                    <a:pt x="32" y="1"/>
                    <a:pt x="31" y="0"/>
                    <a:pt x="3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8" name="Freeform 1074"/>
            <p:cNvSpPr>
              <a:spLocks/>
            </p:cNvSpPr>
            <p:nvPr/>
          </p:nvSpPr>
          <p:spPr bwMode="auto">
            <a:xfrm>
              <a:off x="2941871" y="4444859"/>
              <a:ext cx="306836" cy="330333"/>
            </a:xfrm>
            <a:custGeom>
              <a:avLst/>
              <a:gdLst>
                <a:gd name="T0" fmla="*/ 23 w 51"/>
                <a:gd name="T1" fmla="*/ 0 h 55"/>
                <a:gd name="T2" fmla="*/ 0 w 51"/>
                <a:gd name="T3" fmla="*/ 24 h 55"/>
                <a:gd name="T4" fmla="*/ 11 w 51"/>
                <a:gd name="T5" fmla="*/ 36 h 55"/>
                <a:gd name="T6" fmla="*/ 12 w 51"/>
                <a:gd name="T7" fmla="*/ 38 h 55"/>
                <a:gd name="T8" fmla="*/ 16 w 51"/>
                <a:gd name="T9" fmla="*/ 42 h 55"/>
                <a:gd name="T10" fmla="*/ 16 w 51"/>
                <a:gd name="T11" fmla="*/ 34 h 55"/>
                <a:gd name="T12" fmla="*/ 31 w 51"/>
                <a:gd name="T13" fmla="*/ 34 h 55"/>
                <a:gd name="T14" fmla="*/ 31 w 51"/>
                <a:gd name="T15" fmla="*/ 55 h 55"/>
                <a:gd name="T16" fmla="*/ 51 w 51"/>
                <a:gd name="T17" fmla="*/ 55 h 55"/>
                <a:gd name="T18" fmla="*/ 51 w 51"/>
                <a:gd name="T19" fmla="*/ 28 h 55"/>
                <a:gd name="T20" fmla="*/ 23 w 5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5">
                  <a:moveTo>
                    <a:pt x="23" y="0"/>
                  </a:moveTo>
                  <a:cubicBezTo>
                    <a:pt x="0" y="24"/>
                    <a:pt x="0" y="24"/>
                    <a:pt x="0" y="24"/>
                  </a:cubicBezTo>
                  <a:cubicBezTo>
                    <a:pt x="3" y="28"/>
                    <a:pt x="7" y="32"/>
                    <a:pt x="11" y="36"/>
                  </a:cubicBezTo>
                  <a:cubicBezTo>
                    <a:pt x="12" y="38"/>
                    <a:pt x="12" y="38"/>
                    <a:pt x="12" y="38"/>
                  </a:cubicBezTo>
                  <a:cubicBezTo>
                    <a:pt x="13" y="39"/>
                    <a:pt x="14" y="40"/>
                    <a:pt x="16" y="42"/>
                  </a:cubicBezTo>
                  <a:cubicBezTo>
                    <a:pt x="16" y="34"/>
                    <a:pt x="16" y="34"/>
                    <a:pt x="16" y="34"/>
                  </a:cubicBezTo>
                  <a:cubicBezTo>
                    <a:pt x="31" y="34"/>
                    <a:pt x="31" y="34"/>
                    <a:pt x="31" y="34"/>
                  </a:cubicBezTo>
                  <a:cubicBezTo>
                    <a:pt x="31" y="55"/>
                    <a:pt x="31" y="55"/>
                    <a:pt x="31" y="55"/>
                  </a:cubicBezTo>
                  <a:cubicBezTo>
                    <a:pt x="51" y="55"/>
                    <a:pt x="51" y="55"/>
                    <a:pt x="51" y="55"/>
                  </a:cubicBezTo>
                  <a:cubicBezTo>
                    <a:pt x="51" y="28"/>
                    <a:pt x="51" y="28"/>
                    <a:pt x="51" y="28"/>
                  </a:cubicBezTo>
                  <a:cubicBezTo>
                    <a:pt x="23" y="0"/>
                    <a:pt x="23" y="0"/>
                    <a:pt x="2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1075"/>
            <p:cNvSpPr>
              <a:spLocks noEditPoints="1"/>
            </p:cNvSpPr>
            <p:nvPr/>
          </p:nvSpPr>
          <p:spPr bwMode="auto">
            <a:xfrm>
              <a:off x="3098053" y="4636977"/>
              <a:ext cx="78783"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7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7 w 13"/>
                <a:gd name="T33" fmla="*/ 4 h 19"/>
                <a:gd name="T34" fmla="*/ 6 w 13"/>
                <a:gd name="T35" fmla="*/ 3 h 19"/>
                <a:gd name="T36" fmla="*/ 5 w 13"/>
                <a:gd name="T37" fmla="*/ 4 h 19"/>
                <a:gd name="T38" fmla="*/ 4 w 13"/>
                <a:gd name="T39" fmla="*/ 5 h 19"/>
                <a:gd name="T40" fmla="*/ 4 w 13"/>
                <a:gd name="T41" fmla="*/ 7 h 19"/>
                <a:gd name="T42" fmla="*/ 3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6"/>
                    <a:pt x="13" y="10"/>
                  </a:cubicBezTo>
                  <a:cubicBezTo>
                    <a:pt x="13" y="13"/>
                    <a:pt x="12" y="15"/>
                    <a:pt x="11" y="16"/>
                  </a:cubicBezTo>
                  <a:cubicBezTo>
                    <a:pt x="10" y="18"/>
                    <a:pt x="8" y="19"/>
                    <a:pt x="6" y="19"/>
                  </a:cubicBezTo>
                  <a:cubicBezTo>
                    <a:pt x="4" y="19"/>
                    <a:pt x="2" y="18"/>
                    <a:pt x="1" y="16"/>
                  </a:cubicBezTo>
                  <a:cubicBezTo>
                    <a:pt x="0" y="15"/>
                    <a:pt x="0" y="13"/>
                    <a:pt x="0" y="10"/>
                  </a:cubicBezTo>
                  <a:cubicBezTo>
                    <a:pt x="0" y="6"/>
                    <a:pt x="0" y="4"/>
                    <a:pt x="1" y="3"/>
                  </a:cubicBezTo>
                  <a:cubicBezTo>
                    <a:pt x="2" y="1"/>
                    <a:pt x="4" y="0"/>
                    <a:pt x="6" y="0"/>
                  </a:cubicBezTo>
                  <a:close/>
                  <a:moveTo>
                    <a:pt x="6" y="16"/>
                  </a:moveTo>
                  <a:cubicBezTo>
                    <a:pt x="7" y="16"/>
                    <a:pt x="7" y="16"/>
                    <a:pt x="7" y="15"/>
                  </a:cubicBezTo>
                  <a:cubicBezTo>
                    <a:pt x="8" y="15"/>
                    <a:pt x="8" y="15"/>
                    <a:pt x="8" y="14"/>
                  </a:cubicBezTo>
                  <a:cubicBezTo>
                    <a:pt x="8" y="14"/>
                    <a:pt x="9" y="13"/>
                    <a:pt x="9" y="12"/>
                  </a:cubicBezTo>
                  <a:cubicBezTo>
                    <a:pt x="9" y="11"/>
                    <a:pt x="9" y="11"/>
                    <a:pt x="9" y="10"/>
                  </a:cubicBezTo>
                  <a:cubicBezTo>
                    <a:pt x="9" y="8"/>
                    <a:pt x="9" y="7"/>
                    <a:pt x="9" y="7"/>
                  </a:cubicBezTo>
                  <a:cubicBezTo>
                    <a:pt x="9" y="6"/>
                    <a:pt x="8" y="5"/>
                    <a:pt x="8" y="5"/>
                  </a:cubicBezTo>
                  <a:cubicBezTo>
                    <a:pt x="8" y="4"/>
                    <a:pt x="8" y="4"/>
                    <a:pt x="7" y="4"/>
                  </a:cubicBezTo>
                  <a:cubicBezTo>
                    <a:pt x="7" y="3"/>
                    <a:pt x="7" y="3"/>
                    <a:pt x="6" y="3"/>
                  </a:cubicBezTo>
                  <a:cubicBezTo>
                    <a:pt x="6" y="3"/>
                    <a:pt x="5" y="3"/>
                    <a:pt x="5" y="4"/>
                  </a:cubicBezTo>
                  <a:cubicBezTo>
                    <a:pt x="5" y="4"/>
                    <a:pt x="4" y="4"/>
                    <a:pt x="4" y="5"/>
                  </a:cubicBezTo>
                  <a:cubicBezTo>
                    <a:pt x="4" y="5"/>
                    <a:pt x="4" y="6"/>
                    <a:pt x="4" y="7"/>
                  </a:cubicBezTo>
                  <a:cubicBezTo>
                    <a:pt x="3" y="7"/>
                    <a:pt x="3" y="8"/>
                    <a:pt x="3" y="10"/>
                  </a:cubicBezTo>
                  <a:cubicBezTo>
                    <a:pt x="3" y="11"/>
                    <a:pt x="3" y="11"/>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076"/>
            <p:cNvSpPr>
              <a:spLocks/>
            </p:cNvSpPr>
            <p:nvPr/>
          </p:nvSpPr>
          <p:spPr bwMode="auto">
            <a:xfrm>
              <a:off x="3182364" y="4642505"/>
              <a:ext cx="84311" cy="109190"/>
            </a:xfrm>
            <a:custGeom>
              <a:avLst/>
              <a:gdLst>
                <a:gd name="T0" fmla="*/ 5 w 14"/>
                <a:gd name="T1" fmla="*/ 6 h 18"/>
                <a:gd name="T2" fmla="*/ 8 w 14"/>
                <a:gd name="T3" fmla="*/ 5 h 18"/>
                <a:gd name="T4" fmla="*/ 10 w 14"/>
                <a:gd name="T5" fmla="*/ 6 h 18"/>
                <a:gd name="T6" fmla="*/ 12 w 14"/>
                <a:gd name="T7" fmla="*/ 7 h 18"/>
                <a:gd name="T8" fmla="*/ 13 w 14"/>
                <a:gd name="T9" fmla="*/ 9 h 18"/>
                <a:gd name="T10" fmla="*/ 14 w 14"/>
                <a:gd name="T11" fmla="*/ 11 h 18"/>
                <a:gd name="T12" fmla="*/ 13 w 14"/>
                <a:gd name="T13" fmla="*/ 14 h 18"/>
                <a:gd name="T14" fmla="*/ 12 w 14"/>
                <a:gd name="T15" fmla="*/ 16 h 18"/>
                <a:gd name="T16" fmla="*/ 10 w 14"/>
                <a:gd name="T17" fmla="*/ 17 h 18"/>
                <a:gd name="T18" fmla="*/ 7 w 14"/>
                <a:gd name="T19" fmla="*/ 18 h 18"/>
                <a:gd name="T20" fmla="*/ 5 w 14"/>
                <a:gd name="T21" fmla="*/ 17 h 18"/>
                <a:gd name="T22" fmla="*/ 3 w 14"/>
                <a:gd name="T23" fmla="*/ 16 h 18"/>
                <a:gd name="T24" fmla="*/ 1 w 14"/>
                <a:gd name="T25" fmla="*/ 15 h 18"/>
                <a:gd name="T26" fmla="*/ 0 w 14"/>
                <a:gd name="T27" fmla="*/ 12 h 18"/>
                <a:gd name="T28" fmla="*/ 4 w 14"/>
                <a:gd name="T29" fmla="*/ 12 h 18"/>
                <a:gd name="T30" fmla="*/ 4 w 14"/>
                <a:gd name="T31" fmla="*/ 13 h 18"/>
                <a:gd name="T32" fmla="*/ 5 w 14"/>
                <a:gd name="T33" fmla="*/ 14 h 18"/>
                <a:gd name="T34" fmla="*/ 6 w 14"/>
                <a:gd name="T35" fmla="*/ 15 h 18"/>
                <a:gd name="T36" fmla="*/ 7 w 14"/>
                <a:gd name="T37" fmla="*/ 15 h 18"/>
                <a:gd name="T38" fmla="*/ 8 w 14"/>
                <a:gd name="T39" fmla="*/ 15 h 18"/>
                <a:gd name="T40" fmla="*/ 9 w 14"/>
                <a:gd name="T41" fmla="*/ 14 h 18"/>
                <a:gd name="T42" fmla="*/ 10 w 14"/>
                <a:gd name="T43" fmla="*/ 13 h 18"/>
                <a:gd name="T44" fmla="*/ 10 w 14"/>
                <a:gd name="T45" fmla="*/ 11 h 18"/>
                <a:gd name="T46" fmla="*/ 10 w 14"/>
                <a:gd name="T47" fmla="*/ 10 h 18"/>
                <a:gd name="T48" fmla="*/ 9 w 14"/>
                <a:gd name="T49" fmla="*/ 9 h 18"/>
                <a:gd name="T50" fmla="*/ 8 w 14"/>
                <a:gd name="T51" fmla="*/ 9 h 18"/>
                <a:gd name="T52" fmla="*/ 7 w 14"/>
                <a:gd name="T53" fmla="*/ 8 h 18"/>
                <a:gd name="T54" fmla="*/ 4 w 14"/>
                <a:gd name="T55" fmla="*/ 9 h 18"/>
                <a:gd name="T56" fmla="*/ 1 w 14"/>
                <a:gd name="T57" fmla="*/ 9 h 18"/>
                <a:gd name="T58" fmla="*/ 2 w 14"/>
                <a:gd name="T59" fmla="*/ 0 h 18"/>
                <a:gd name="T60" fmla="*/ 13 w 14"/>
                <a:gd name="T61" fmla="*/ 0 h 18"/>
                <a:gd name="T62" fmla="*/ 13 w 14"/>
                <a:gd name="T63" fmla="*/ 3 h 18"/>
                <a:gd name="T64" fmla="*/ 5 w 14"/>
                <a:gd name="T65" fmla="*/ 3 h 18"/>
                <a:gd name="T66" fmla="*/ 5 w 14"/>
                <a:gd name="T6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8">
                  <a:moveTo>
                    <a:pt x="5" y="6"/>
                  </a:moveTo>
                  <a:cubicBezTo>
                    <a:pt x="6" y="6"/>
                    <a:pt x="7" y="5"/>
                    <a:pt x="8" y="5"/>
                  </a:cubicBezTo>
                  <a:cubicBezTo>
                    <a:pt x="9" y="5"/>
                    <a:pt x="10" y="6"/>
                    <a:pt x="10" y="6"/>
                  </a:cubicBezTo>
                  <a:cubicBezTo>
                    <a:pt x="11" y="6"/>
                    <a:pt x="12" y="7"/>
                    <a:pt x="12" y="7"/>
                  </a:cubicBezTo>
                  <a:cubicBezTo>
                    <a:pt x="13" y="8"/>
                    <a:pt x="13" y="8"/>
                    <a:pt x="13" y="9"/>
                  </a:cubicBezTo>
                  <a:cubicBezTo>
                    <a:pt x="14" y="10"/>
                    <a:pt x="14" y="10"/>
                    <a:pt x="14" y="11"/>
                  </a:cubicBezTo>
                  <a:cubicBezTo>
                    <a:pt x="14" y="12"/>
                    <a:pt x="14" y="13"/>
                    <a:pt x="13" y="14"/>
                  </a:cubicBezTo>
                  <a:cubicBezTo>
                    <a:pt x="13" y="15"/>
                    <a:pt x="13" y="15"/>
                    <a:pt x="12" y="16"/>
                  </a:cubicBezTo>
                  <a:cubicBezTo>
                    <a:pt x="12" y="16"/>
                    <a:pt x="11" y="17"/>
                    <a:pt x="10" y="17"/>
                  </a:cubicBezTo>
                  <a:cubicBezTo>
                    <a:pt x="9" y="18"/>
                    <a:pt x="8" y="18"/>
                    <a:pt x="7" y="18"/>
                  </a:cubicBezTo>
                  <a:cubicBezTo>
                    <a:pt x="6" y="18"/>
                    <a:pt x="5" y="18"/>
                    <a:pt x="5" y="17"/>
                  </a:cubicBezTo>
                  <a:cubicBezTo>
                    <a:pt x="4" y="17"/>
                    <a:pt x="3" y="17"/>
                    <a:pt x="3" y="16"/>
                  </a:cubicBezTo>
                  <a:cubicBezTo>
                    <a:pt x="2" y="16"/>
                    <a:pt x="1" y="15"/>
                    <a:pt x="1" y="15"/>
                  </a:cubicBezTo>
                  <a:cubicBezTo>
                    <a:pt x="1" y="14"/>
                    <a:pt x="1" y="13"/>
                    <a:pt x="0" y="12"/>
                  </a:cubicBezTo>
                  <a:cubicBezTo>
                    <a:pt x="4" y="12"/>
                    <a:pt x="4" y="12"/>
                    <a:pt x="4" y="12"/>
                  </a:cubicBezTo>
                  <a:cubicBezTo>
                    <a:pt x="4" y="13"/>
                    <a:pt x="4" y="13"/>
                    <a:pt x="4" y="13"/>
                  </a:cubicBezTo>
                  <a:cubicBezTo>
                    <a:pt x="5" y="14"/>
                    <a:pt x="5" y="14"/>
                    <a:pt x="5" y="14"/>
                  </a:cubicBezTo>
                  <a:cubicBezTo>
                    <a:pt x="6" y="15"/>
                    <a:pt x="6" y="15"/>
                    <a:pt x="6" y="15"/>
                  </a:cubicBezTo>
                  <a:cubicBezTo>
                    <a:pt x="7" y="15"/>
                    <a:pt x="7" y="15"/>
                    <a:pt x="7" y="15"/>
                  </a:cubicBezTo>
                  <a:cubicBezTo>
                    <a:pt x="7" y="15"/>
                    <a:pt x="8" y="15"/>
                    <a:pt x="8" y="15"/>
                  </a:cubicBezTo>
                  <a:cubicBezTo>
                    <a:pt x="9" y="14"/>
                    <a:pt x="9" y="14"/>
                    <a:pt x="9" y="14"/>
                  </a:cubicBezTo>
                  <a:cubicBezTo>
                    <a:pt x="10" y="14"/>
                    <a:pt x="10" y="13"/>
                    <a:pt x="10" y="13"/>
                  </a:cubicBezTo>
                  <a:cubicBezTo>
                    <a:pt x="10" y="12"/>
                    <a:pt x="10" y="12"/>
                    <a:pt x="10" y="11"/>
                  </a:cubicBezTo>
                  <a:cubicBezTo>
                    <a:pt x="10" y="11"/>
                    <a:pt x="10" y="10"/>
                    <a:pt x="10" y="10"/>
                  </a:cubicBezTo>
                  <a:cubicBezTo>
                    <a:pt x="9" y="9"/>
                    <a:pt x="9" y="9"/>
                    <a:pt x="9" y="9"/>
                  </a:cubicBezTo>
                  <a:cubicBezTo>
                    <a:pt x="8" y="9"/>
                    <a:pt x="8" y="9"/>
                    <a:pt x="8" y="9"/>
                  </a:cubicBezTo>
                  <a:cubicBezTo>
                    <a:pt x="8" y="8"/>
                    <a:pt x="8" y="8"/>
                    <a:pt x="7" y="8"/>
                  </a:cubicBezTo>
                  <a:cubicBezTo>
                    <a:pt x="6" y="8"/>
                    <a:pt x="5" y="9"/>
                    <a:pt x="4" y="9"/>
                  </a:cubicBezTo>
                  <a:cubicBezTo>
                    <a:pt x="1" y="9"/>
                    <a:pt x="1" y="9"/>
                    <a:pt x="1" y="9"/>
                  </a:cubicBezTo>
                  <a:cubicBezTo>
                    <a:pt x="2" y="0"/>
                    <a:pt x="2" y="0"/>
                    <a:pt x="2" y="0"/>
                  </a:cubicBezTo>
                  <a:cubicBezTo>
                    <a:pt x="13" y="0"/>
                    <a:pt x="13" y="0"/>
                    <a:pt x="13" y="0"/>
                  </a:cubicBezTo>
                  <a:cubicBezTo>
                    <a:pt x="13" y="3"/>
                    <a:pt x="13" y="3"/>
                    <a:pt x="13" y="3"/>
                  </a:cubicBezTo>
                  <a:cubicBezTo>
                    <a:pt x="5" y="3"/>
                    <a:pt x="5" y="3"/>
                    <a:pt x="5" y="3"/>
                  </a:cubicBezTo>
                  <a:lnTo>
                    <a:pt x="5" y="6"/>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077"/>
            <p:cNvSpPr>
              <a:spLocks noEditPoints="1"/>
            </p:cNvSpPr>
            <p:nvPr/>
          </p:nvSpPr>
          <p:spPr bwMode="auto">
            <a:xfrm>
              <a:off x="3092524" y="3398575"/>
              <a:ext cx="77400" cy="107807"/>
            </a:xfrm>
            <a:custGeom>
              <a:avLst/>
              <a:gdLst>
                <a:gd name="T0" fmla="*/ 7 w 13"/>
                <a:gd name="T1" fmla="*/ 0 h 18"/>
                <a:gd name="T2" fmla="*/ 11 w 13"/>
                <a:gd name="T3" fmla="*/ 2 h 18"/>
                <a:gd name="T4" fmla="*/ 13 w 13"/>
                <a:gd name="T5" fmla="*/ 9 h 18"/>
                <a:gd name="T6" fmla="*/ 11 w 13"/>
                <a:gd name="T7" fmla="*/ 16 h 18"/>
                <a:gd name="T8" fmla="*/ 7 w 13"/>
                <a:gd name="T9" fmla="*/ 18 h 18"/>
                <a:gd name="T10" fmla="*/ 2 w 13"/>
                <a:gd name="T11" fmla="*/ 16 h 18"/>
                <a:gd name="T12" fmla="*/ 0 w 13"/>
                <a:gd name="T13" fmla="*/ 9 h 18"/>
                <a:gd name="T14" fmla="*/ 2 w 13"/>
                <a:gd name="T15" fmla="*/ 2 h 18"/>
                <a:gd name="T16" fmla="*/ 7 w 13"/>
                <a:gd name="T17" fmla="*/ 0 h 18"/>
                <a:gd name="T18" fmla="*/ 7 w 13"/>
                <a:gd name="T19" fmla="*/ 15 h 18"/>
                <a:gd name="T20" fmla="*/ 8 w 13"/>
                <a:gd name="T21" fmla="*/ 15 h 18"/>
                <a:gd name="T22" fmla="*/ 9 w 13"/>
                <a:gd name="T23" fmla="*/ 14 h 18"/>
                <a:gd name="T24" fmla="*/ 9 w 13"/>
                <a:gd name="T25" fmla="*/ 12 h 18"/>
                <a:gd name="T26" fmla="*/ 9 w 13"/>
                <a:gd name="T27" fmla="*/ 9 h 18"/>
                <a:gd name="T28" fmla="*/ 9 w 13"/>
                <a:gd name="T29" fmla="*/ 6 h 18"/>
                <a:gd name="T30" fmla="*/ 9 w 13"/>
                <a:gd name="T31" fmla="*/ 4 h 18"/>
                <a:gd name="T32" fmla="*/ 8 w 13"/>
                <a:gd name="T33" fmla="*/ 3 h 18"/>
                <a:gd name="T34" fmla="*/ 7 w 13"/>
                <a:gd name="T35" fmla="*/ 3 h 18"/>
                <a:gd name="T36" fmla="*/ 5 w 13"/>
                <a:gd name="T37" fmla="*/ 3 h 18"/>
                <a:gd name="T38" fmla="*/ 4 w 13"/>
                <a:gd name="T39" fmla="*/ 4 h 18"/>
                <a:gd name="T40" fmla="*/ 4 w 13"/>
                <a:gd name="T41" fmla="*/ 6 h 18"/>
                <a:gd name="T42" fmla="*/ 4 w 13"/>
                <a:gd name="T43" fmla="*/ 9 h 18"/>
                <a:gd name="T44" fmla="*/ 4 w 13"/>
                <a:gd name="T45" fmla="*/ 12 h 18"/>
                <a:gd name="T46" fmla="*/ 4 w 13"/>
                <a:gd name="T47" fmla="*/ 14 h 18"/>
                <a:gd name="T48" fmla="*/ 5 w 13"/>
                <a:gd name="T49" fmla="*/ 15 h 18"/>
                <a:gd name="T50" fmla="*/ 7 w 13"/>
                <a:gd name="T5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7" y="0"/>
                  </a:moveTo>
                  <a:cubicBezTo>
                    <a:pt x="9" y="0"/>
                    <a:pt x="10" y="0"/>
                    <a:pt x="11" y="2"/>
                  </a:cubicBezTo>
                  <a:cubicBezTo>
                    <a:pt x="13" y="4"/>
                    <a:pt x="13" y="6"/>
                    <a:pt x="13" y="9"/>
                  </a:cubicBezTo>
                  <a:cubicBezTo>
                    <a:pt x="13" y="12"/>
                    <a:pt x="13" y="14"/>
                    <a:pt x="11" y="16"/>
                  </a:cubicBezTo>
                  <a:cubicBezTo>
                    <a:pt x="10" y="17"/>
                    <a:pt x="9" y="18"/>
                    <a:pt x="7" y="18"/>
                  </a:cubicBezTo>
                  <a:cubicBezTo>
                    <a:pt x="4" y="18"/>
                    <a:pt x="3" y="17"/>
                    <a:pt x="2" y="16"/>
                  </a:cubicBezTo>
                  <a:cubicBezTo>
                    <a:pt x="1" y="14"/>
                    <a:pt x="0" y="12"/>
                    <a:pt x="0" y="9"/>
                  </a:cubicBezTo>
                  <a:cubicBezTo>
                    <a:pt x="0" y="6"/>
                    <a:pt x="1" y="4"/>
                    <a:pt x="2" y="2"/>
                  </a:cubicBezTo>
                  <a:cubicBezTo>
                    <a:pt x="3" y="0"/>
                    <a:pt x="4" y="0"/>
                    <a:pt x="7" y="0"/>
                  </a:cubicBezTo>
                  <a:close/>
                  <a:moveTo>
                    <a:pt x="7" y="15"/>
                  </a:moveTo>
                  <a:cubicBezTo>
                    <a:pt x="7" y="15"/>
                    <a:pt x="7" y="15"/>
                    <a:pt x="8" y="15"/>
                  </a:cubicBezTo>
                  <a:cubicBezTo>
                    <a:pt x="8" y="15"/>
                    <a:pt x="8" y="14"/>
                    <a:pt x="9" y="14"/>
                  </a:cubicBezTo>
                  <a:cubicBezTo>
                    <a:pt x="9" y="13"/>
                    <a:pt x="9" y="12"/>
                    <a:pt x="9" y="12"/>
                  </a:cubicBezTo>
                  <a:cubicBezTo>
                    <a:pt x="9" y="11"/>
                    <a:pt x="9" y="10"/>
                    <a:pt x="9" y="9"/>
                  </a:cubicBezTo>
                  <a:cubicBezTo>
                    <a:pt x="9" y="8"/>
                    <a:pt x="9" y="7"/>
                    <a:pt x="9" y="6"/>
                  </a:cubicBezTo>
                  <a:cubicBezTo>
                    <a:pt x="9" y="5"/>
                    <a:pt x="9" y="5"/>
                    <a:pt x="9" y="4"/>
                  </a:cubicBezTo>
                  <a:cubicBezTo>
                    <a:pt x="8" y="4"/>
                    <a:pt x="8" y="3"/>
                    <a:pt x="8" y="3"/>
                  </a:cubicBezTo>
                  <a:cubicBezTo>
                    <a:pt x="7" y="3"/>
                    <a:pt x="7" y="3"/>
                    <a:pt x="7" y="3"/>
                  </a:cubicBezTo>
                  <a:cubicBezTo>
                    <a:pt x="6" y="3"/>
                    <a:pt x="6" y="3"/>
                    <a:pt x="5" y="3"/>
                  </a:cubicBezTo>
                  <a:cubicBezTo>
                    <a:pt x="5" y="3"/>
                    <a:pt x="5" y="4"/>
                    <a:pt x="4" y="4"/>
                  </a:cubicBezTo>
                  <a:cubicBezTo>
                    <a:pt x="4" y="5"/>
                    <a:pt x="4" y="5"/>
                    <a:pt x="4" y="6"/>
                  </a:cubicBezTo>
                  <a:cubicBezTo>
                    <a:pt x="4" y="7"/>
                    <a:pt x="4" y="8"/>
                    <a:pt x="4" y="9"/>
                  </a:cubicBezTo>
                  <a:cubicBezTo>
                    <a:pt x="4" y="10"/>
                    <a:pt x="4" y="11"/>
                    <a:pt x="4" y="12"/>
                  </a:cubicBezTo>
                  <a:cubicBezTo>
                    <a:pt x="4" y="12"/>
                    <a:pt x="4" y="13"/>
                    <a:pt x="4" y="14"/>
                  </a:cubicBezTo>
                  <a:cubicBezTo>
                    <a:pt x="5" y="14"/>
                    <a:pt x="5" y="15"/>
                    <a:pt x="5" y="15"/>
                  </a:cubicBezTo>
                  <a:cubicBezTo>
                    <a:pt x="6" y="15"/>
                    <a:pt x="6" y="15"/>
                    <a:pt x="7" y="15"/>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078"/>
            <p:cNvSpPr>
              <a:spLocks/>
            </p:cNvSpPr>
            <p:nvPr/>
          </p:nvSpPr>
          <p:spPr bwMode="auto">
            <a:xfrm>
              <a:off x="3194803" y="3398575"/>
              <a:ext cx="48376" cy="107807"/>
            </a:xfrm>
            <a:custGeom>
              <a:avLst/>
              <a:gdLst>
                <a:gd name="T0" fmla="*/ 8 w 8"/>
                <a:gd name="T1" fmla="*/ 18 h 18"/>
                <a:gd name="T2" fmla="*/ 4 w 8"/>
                <a:gd name="T3" fmla="*/ 18 h 18"/>
                <a:gd name="T4" fmla="*/ 4 w 8"/>
                <a:gd name="T5" fmla="*/ 5 h 18"/>
                <a:gd name="T6" fmla="*/ 2 w 8"/>
                <a:gd name="T7" fmla="*/ 5 h 18"/>
                <a:gd name="T8" fmla="*/ 0 w 8"/>
                <a:gd name="T9" fmla="*/ 6 h 18"/>
                <a:gd name="T10" fmla="*/ 0 w 8"/>
                <a:gd name="T11" fmla="*/ 3 h 18"/>
                <a:gd name="T12" fmla="*/ 3 w 8"/>
                <a:gd name="T13" fmla="*/ 2 h 18"/>
                <a:gd name="T14" fmla="*/ 5 w 8"/>
                <a:gd name="T15" fmla="*/ 0 h 18"/>
                <a:gd name="T16" fmla="*/ 8 w 8"/>
                <a:gd name="T17" fmla="*/ 0 h 18"/>
                <a:gd name="T18" fmla="*/ 8 w 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8" y="18"/>
                  </a:moveTo>
                  <a:cubicBezTo>
                    <a:pt x="4" y="18"/>
                    <a:pt x="4" y="18"/>
                    <a:pt x="4" y="18"/>
                  </a:cubicBezTo>
                  <a:cubicBezTo>
                    <a:pt x="4" y="5"/>
                    <a:pt x="4" y="5"/>
                    <a:pt x="4" y="5"/>
                  </a:cubicBezTo>
                  <a:cubicBezTo>
                    <a:pt x="4" y="5"/>
                    <a:pt x="3" y="5"/>
                    <a:pt x="2" y="5"/>
                  </a:cubicBezTo>
                  <a:cubicBezTo>
                    <a:pt x="2" y="6"/>
                    <a:pt x="1" y="6"/>
                    <a:pt x="0" y="6"/>
                  </a:cubicBezTo>
                  <a:cubicBezTo>
                    <a:pt x="0" y="3"/>
                    <a:pt x="0" y="3"/>
                    <a:pt x="0" y="3"/>
                  </a:cubicBezTo>
                  <a:cubicBezTo>
                    <a:pt x="1" y="3"/>
                    <a:pt x="3" y="3"/>
                    <a:pt x="3" y="2"/>
                  </a:cubicBezTo>
                  <a:cubicBezTo>
                    <a:pt x="4" y="2"/>
                    <a:pt x="5" y="1"/>
                    <a:pt x="5" y="0"/>
                  </a:cubicBezTo>
                  <a:cubicBezTo>
                    <a:pt x="8" y="0"/>
                    <a:pt x="8" y="0"/>
                    <a:pt x="8" y="0"/>
                  </a:cubicBezTo>
                  <a:lnTo>
                    <a:pt x="8" y="18"/>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079"/>
            <p:cNvSpPr>
              <a:spLocks noEditPoints="1"/>
            </p:cNvSpPr>
            <p:nvPr/>
          </p:nvSpPr>
          <p:spPr bwMode="auto">
            <a:xfrm>
              <a:off x="3302610" y="3398575"/>
              <a:ext cx="48376" cy="53904"/>
            </a:xfrm>
            <a:custGeom>
              <a:avLst/>
              <a:gdLst>
                <a:gd name="T0" fmla="*/ 13 w 35"/>
                <a:gd name="T1" fmla="*/ 30 h 39"/>
                <a:gd name="T2" fmla="*/ 18 w 35"/>
                <a:gd name="T3" fmla="*/ 39 h 39"/>
                <a:gd name="T4" fmla="*/ 18 w 35"/>
                <a:gd name="T5" fmla="*/ 39 h 39"/>
                <a:gd name="T6" fmla="*/ 13 w 35"/>
                <a:gd name="T7" fmla="*/ 30 h 39"/>
                <a:gd name="T8" fmla="*/ 5 w 35"/>
                <a:gd name="T9" fmla="*/ 0 h 39"/>
                <a:gd name="T10" fmla="*/ 0 w 35"/>
                <a:gd name="T11" fmla="*/ 0 h 39"/>
                <a:gd name="T12" fmla="*/ 13 w 35"/>
                <a:gd name="T13" fmla="*/ 26 h 39"/>
                <a:gd name="T14" fmla="*/ 18 w 35"/>
                <a:gd name="T15" fmla="*/ 21 h 39"/>
                <a:gd name="T16" fmla="*/ 5 w 35"/>
                <a:gd name="T17" fmla="*/ 0 h 39"/>
                <a:gd name="T18" fmla="*/ 35 w 35"/>
                <a:gd name="T19" fmla="*/ 0 h 39"/>
                <a:gd name="T20" fmla="*/ 31 w 35"/>
                <a:gd name="T21" fmla="*/ 0 h 39"/>
                <a:gd name="T22" fmla="*/ 26 w 35"/>
                <a:gd name="T23" fmla="*/ 17 h 39"/>
                <a:gd name="T24" fmla="*/ 31 w 35"/>
                <a:gd name="T25" fmla="*/ 13 h 39"/>
                <a:gd name="T26" fmla="*/ 35 w 35"/>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13" y="30"/>
                  </a:moveTo>
                  <a:lnTo>
                    <a:pt x="18" y="39"/>
                  </a:lnTo>
                  <a:lnTo>
                    <a:pt x="18" y="39"/>
                  </a:lnTo>
                  <a:lnTo>
                    <a:pt x="13" y="30"/>
                  </a:lnTo>
                  <a:close/>
                  <a:moveTo>
                    <a:pt x="5" y="0"/>
                  </a:moveTo>
                  <a:lnTo>
                    <a:pt x="0" y="0"/>
                  </a:lnTo>
                  <a:lnTo>
                    <a:pt x="13" y="26"/>
                  </a:lnTo>
                  <a:lnTo>
                    <a:pt x="18" y="21"/>
                  </a:lnTo>
                  <a:lnTo>
                    <a:pt x="5" y="0"/>
                  </a:lnTo>
                  <a:close/>
                  <a:moveTo>
                    <a:pt x="35" y="0"/>
                  </a:moveTo>
                  <a:lnTo>
                    <a:pt x="31" y="0"/>
                  </a:lnTo>
                  <a:lnTo>
                    <a:pt x="26" y="17"/>
                  </a:lnTo>
                  <a:lnTo>
                    <a:pt x="31" y="13"/>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080"/>
            <p:cNvSpPr>
              <a:spLocks noEditPoints="1"/>
            </p:cNvSpPr>
            <p:nvPr/>
          </p:nvSpPr>
          <p:spPr bwMode="auto">
            <a:xfrm>
              <a:off x="3302610" y="3398575"/>
              <a:ext cx="48376" cy="53904"/>
            </a:xfrm>
            <a:custGeom>
              <a:avLst/>
              <a:gdLst>
                <a:gd name="T0" fmla="*/ 13 w 35"/>
                <a:gd name="T1" fmla="*/ 30 h 39"/>
                <a:gd name="T2" fmla="*/ 18 w 35"/>
                <a:gd name="T3" fmla="*/ 39 h 39"/>
                <a:gd name="T4" fmla="*/ 18 w 35"/>
                <a:gd name="T5" fmla="*/ 39 h 39"/>
                <a:gd name="T6" fmla="*/ 13 w 35"/>
                <a:gd name="T7" fmla="*/ 30 h 39"/>
                <a:gd name="T8" fmla="*/ 5 w 35"/>
                <a:gd name="T9" fmla="*/ 0 h 39"/>
                <a:gd name="T10" fmla="*/ 0 w 35"/>
                <a:gd name="T11" fmla="*/ 0 h 39"/>
                <a:gd name="T12" fmla="*/ 13 w 35"/>
                <a:gd name="T13" fmla="*/ 26 h 39"/>
                <a:gd name="T14" fmla="*/ 18 w 35"/>
                <a:gd name="T15" fmla="*/ 21 h 39"/>
                <a:gd name="T16" fmla="*/ 5 w 35"/>
                <a:gd name="T17" fmla="*/ 0 h 39"/>
                <a:gd name="T18" fmla="*/ 35 w 35"/>
                <a:gd name="T19" fmla="*/ 0 h 39"/>
                <a:gd name="T20" fmla="*/ 31 w 35"/>
                <a:gd name="T21" fmla="*/ 0 h 39"/>
                <a:gd name="T22" fmla="*/ 26 w 35"/>
                <a:gd name="T23" fmla="*/ 17 h 39"/>
                <a:gd name="T24" fmla="*/ 31 w 35"/>
                <a:gd name="T25" fmla="*/ 13 h 39"/>
                <a:gd name="T26" fmla="*/ 35 w 35"/>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13" y="30"/>
                  </a:moveTo>
                  <a:lnTo>
                    <a:pt x="18" y="39"/>
                  </a:lnTo>
                  <a:lnTo>
                    <a:pt x="18" y="39"/>
                  </a:lnTo>
                  <a:lnTo>
                    <a:pt x="13" y="30"/>
                  </a:lnTo>
                  <a:moveTo>
                    <a:pt x="5" y="0"/>
                  </a:moveTo>
                  <a:lnTo>
                    <a:pt x="0" y="0"/>
                  </a:lnTo>
                  <a:lnTo>
                    <a:pt x="13" y="26"/>
                  </a:lnTo>
                  <a:lnTo>
                    <a:pt x="18" y="21"/>
                  </a:lnTo>
                  <a:lnTo>
                    <a:pt x="5" y="0"/>
                  </a:lnTo>
                  <a:moveTo>
                    <a:pt x="35" y="0"/>
                  </a:moveTo>
                  <a:lnTo>
                    <a:pt x="31" y="0"/>
                  </a:lnTo>
                  <a:lnTo>
                    <a:pt x="26" y="17"/>
                  </a:lnTo>
                  <a:lnTo>
                    <a:pt x="31" y="13"/>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081"/>
            <p:cNvSpPr>
              <a:spLocks/>
            </p:cNvSpPr>
            <p:nvPr/>
          </p:nvSpPr>
          <p:spPr bwMode="auto">
            <a:xfrm>
              <a:off x="3320579" y="3416543"/>
              <a:ext cx="24879" cy="35936"/>
            </a:xfrm>
            <a:custGeom>
              <a:avLst/>
              <a:gdLst>
                <a:gd name="T0" fmla="*/ 18 w 18"/>
                <a:gd name="T1" fmla="*/ 0 h 26"/>
                <a:gd name="T2" fmla="*/ 13 w 18"/>
                <a:gd name="T3" fmla="*/ 4 h 26"/>
                <a:gd name="T4" fmla="*/ 5 w 18"/>
                <a:gd name="T5" fmla="*/ 22 h 26"/>
                <a:gd name="T6" fmla="*/ 5 w 18"/>
                <a:gd name="T7" fmla="*/ 8 h 26"/>
                <a:gd name="T8" fmla="*/ 0 w 18"/>
                <a:gd name="T9" fmla="*/ 13 h 26"/>
                <a:gd name="T10" fmla="*/ 0 w 18"/>
                <a:gd name="T11" fmla="*/ 17 h 26"/>
                <a:gd name="T12" fmla="*/ 5 w 18"/>
                <a:gd name="T13" fmla="*/ 26 h 26"/>
                <a:gd name="T14" fmla="*/ 9 w 18"/>
                <a:gd name="T15" fmla="*/ 26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3" y="4"/>
                  </a:lnTo>
                  <a:lnTo>
                    <a:pt x="5" y="22"/>
                  </a:lnTo>
                  <a:lnTo>
                    <a:pt x="5" y="8"/>
                  </a:lnTo>
                  <a:lnTo>
                    <a:pt x="0" y="13"/>
                  </a:lnTo>
                  <a:lnTo>
                    <a:pt x="0" y="17"/>
                  </a:lnTo>
                  <a:lnTo>
                    <a:pt x="5" y="26"/>
                  </a:lnTo>
                  <a:lnTo>
                    <a:pt x="9" y="26"/>
                  </a:lnTo>
                  <a:lnTo>
                    <a:pt x="18"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082"/>
            <p:cNvSpPr>
              <a:spLocks/>
            </p:cNvSpPr>
            <p:nvPr/>
          </p:nvSpPr>
          <p:spPr bwMode="auto">
            <a:xfrm>
              <a:off x="3320579" y="3416543"/>
              <a:ext cx="24879" cy="35936"/>
            </a:xfrm>
            <a:custGeom>
              <a:avLst/>
              <a:gdLst>
                <a:gd name="T0" fmla="*/ 18 w 18"/>
                <a:gd name="T1" fmla="*/ 0 h 26"/>
                <a:gd name="T2" fmla="*/ 13 w 18"/>
                <a:gd name="T3" fmla="*/ 4 h 26"/>
                <a:gd name="T4" fmla="*/ 5 w 18"/>
                <a:gd name="T5" fmla="*/ 22 h 26"/>
                <a:gd name="T6" fmla="*/ 5 w 18"/>
                <a:gd name="T7" fmla="*/ 8 h 26"/>
                <a:gd name="T8" fmla="*/ 0 w 18"/>
                <a:gd name="T9" fmla="*/ 13 h 26"/>
                <a:gd name="T10" fmla="*/ 0 w 18"/>
                <a:gd name="T11" fmla="*/ 17 h 26"/>
                <a:gd name="T12" fmla="*/ 5 w 18"/>
                <a:gd name="T13" fmla="*/ 26 h 26"/>
                <a:gd name="T14" fmla="*/ 9 w 18"/>
                <a:gd name="T15" fmla="*/ 26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3" y="4"/>
                  </a:lnTo>
                  <a:lnTo>
                    <a:pt x="5" y="22"/>
                  </a:lnTo>
                  <a:lnTo>
                    <a:pt x="5" y="8"/>
                  </a:lnTo>
                  <a:lnTo>
                    <a:pt x="0" y="13"/>
                  </a:lnTo>
                  <a:lnTo>
                    <a:pt x="0" y="17"/>
                  </a:lnTo>
                  <a:lnTo>
                    <a:pt x="5" y="26"/>
                  </a:lnTo>
                  <a:lnTo>
                    <a:pt x="9" y="2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083"/>
            <p:cNvSpPr>
              <a:spLocks noEditPoints="1"/>
            </p:cNvSpPr>
            <p:nvPr/>
          </p:nvSpPr>
          <p:spPr bwMode="auto">
            <a:xfrm>
              <a:off x="3374482" y="3398575"/>
              <a:ext cx="30407" cy="53904"/>
            </a:xfrm>
            <a:custGeom>
              <a:avLst/>
              <a:gdLst>
                <a:gd name="T0" fmla="*/ 4 w 5"/>
                <a:gd name="T1" fmla="*/ 6 h 9"/>
                <a:gd name="T2" fmla="*/ 3 w 5"/>
                <a:gd name="T3" fmla="*/ 7 h 9"/>
                <a:gd name="T4" fmla="*/ 4 w 5"/>
                <a:gd name="T5" fmla="*/ 9 h 9"/>
                <a:gd name="T6" fmla="*/ 5 w 5"/>
                <a:gd name="T7" fmla="*/ 9 h 9"/>
                <a:gd name="T8" fmla="*/ 4 w 5"/>
                <a:gd name="T9" fmla="*/ 6 h 9"/>
                <a:gd name="T10" fmla="*/ 1 w 5"/>
                <a:gd name="T11" fmla="*/ 0 h 9"/>
                <a:gd name="T12" fmla="*/ 0 w 5"/>
                <a:gd name="T13" fmla="*/ 0 h 9"/>
                <a:gd name="T14" fmla="*/ 0 w 5"/>
                <a:gd name="T15" fmla="*/ 1 h 9"/>
                <a:gd name="T16" fmla="*/ 1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6"/>
                  </a:moveTo>
                  <a:cubicBezTo>
                    <a:pt x="4" y="6"/>
                    <a:pt x="3" y="7"/>
                    <a:pt x="3" y="7"/>
                  </a:cubicBezTo>
                  <a:cubicBezTo>
                    <a:pt x="4" y="9"/>
                    <a:pt x="4" y="9"/>
                    <a:pt x="4" y="9"/>
                  </a:cubicBezTo>
                  <a:cubicBezTo>
                    <a:pt x="5" y="9"/>
                    <a:pt x="5" y="9"/>
                    <a:pt x="5" y="9"/>
                  </a:cubicBezTo>
                  <a:cubicBezTo>
                    <a:pt x="4" y="6"/>
                    <a:pt x="4" y="6"/>
                    <a:pt x="4" y="6"/>
                  </a:cubicBezTo>
                  <a:moveTo>
                    <a:pt x="1" y="0"/>
                  </a:moveTo>
                  <a:cubicBezTo>
                    <a:pt x="0" y="0"/>
                    <a:pt x="0" y="0"/>
                    <a:pt x="0" y="0"/>
                  </a:cubicBezTo>
                  <a:cubicBezTo>
                    <a:pt x="0" y="1"/>
                    <a:pt x="0" y="1"/>
                    <a:pt x="0"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084"/>
            <p:cNvSpPr>
              <a:spLocks noEditPoints="1"/>
            </p:cNvSpPr>
            <p:nvPr/>
          </p:nvSpPr>
          <p:spPr bwMode="auto">
            <a:xfrm>
              <a:off x="3356514" y="3398575"/>
              <a:ext cx="42847" cy="53904"/>
            </a:xfrm>
            <a:custGeom>
              <a:avLst/>
              <a:gdLst>
                <a:gd name="T0" fmla="*/ 2 w 7"/>
                <a:gd name="T1" fmla="*/ 5 h 9"/>
                <a:gd name="T2" fmla="*/ 4 w 7"/>
                <a:gd name="T3" fmla="*/ 1 h 9"/>
                <a:gd name="T4" fmla="*/ 5 w 7"/>
                <a:gd name="T5" fmla="*/ 5 h 9"/>
                <a:gd name="T6" fmla="*/ 2 w 7"/>
                <a:gd name="T7" fmla="*/ 5 h 9"/>
                <a:gd name="T8" fmla="*/ 4 w 7"/>
                <a:gd name="T9" fmla="*/ 0 h 9"/>
                <a:gd name="T10" fmla="*/ 4 w 7"/>
                <a:gd name="T11" fmla="*/ 0 h 9"/>
                <a:gd name="T12" fmla="*/ 3 w 7"/>
                <a:gd name="T13" fmla="*/ 1 h 9"/>
                <a:gd name="T14" fmla="*/ 0 w 7"/>
                <a:gd name="T15" fmla="*/ 9 h 9"/>
                <a:gd name="T16" fmla="*/ 1 w 7"/>
                <a:gd name="T17" fmla="*/ 9 h 9"/>
                <a:gd name="T18" fmla="*/ 2 w 7"/>
                <a:gd name="T19" fmla="*/ 6 h 9"/>
                <a:gd name="T20" fmla="*/ 6 w 7"/>
                <a:gd name="T21" fmla="*/ 6 h 9"/>
                <a:gd name="T22" fmla="*/ 6 w 7"/>
                <a:gd name="T23" fmla="*/ 7 h 9"/>
                <a:gd name="T24" fmla="*/ 7 w 7"/>
                <a:gd name="T25" fmla="*/ 6 h 9"/>
                <a:gd name="T26" fmla="*/ 4 w 7"/>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2" y="5"/>
                  </a:moveTo>
                  <a:cubicBezTo>
                    <a:pt x="4" y="1"/>
                    <a:pt x="4" y="1"/>
                    <a:pt x="4" y="1"/>
                  </a:cubicBezTo>
                  <a:cubicBezTo>
                    <a:pt x="5" y="5"/>
                    <a:pt x="5" y="5"/>
                    <a:pt x="5" y="5"/>
                  </a:cubicBezTo>
                  <a:cubicBezTo>
                    <a:pt x="2" y="5"/>
                    <a:pt x="2" y="5"/>
                    <a:pt x="2" y="5"/>
                  </a:cubicBezTo>
                  <a:moveTo>
                    <a:pt x="4" y="0"/>
                  </a:moveTo>
                  <a:cubicBezTo>
                    <a:pt x="4" y="0"/>
                    <a:pt x="4" y="0"/>
                    <a:pt x="4" y="0"/>
                  </a:cubicBezTo>
                  <a:cubicBezTo>
                    <a:pt x="3" y="1"/>
                    <a:pt x="3" y="1"/>
                    <a:pt x="3" y="1"/>
                  </a:cubicBezTo>
                  <a:cubicBezTo>
                    <a:pt x="0" y="9"/>
                    <a:pt x="0" y="9"/>
                    <a:pt x="0" y="9"/>
                  </a:cubicBezTo>
                  <a:cubicBezTo>
                    <a:pt x="1" y="9"/>
                    <a:pt x="1" y="9"/>
                    <a:pt x="1" y="9"/>
                  </a:cubicBezTo>
                  <a:cubicBezTo>
                    <a:pt x="2" y="6"/>
                    <a:pt x="2" y="6"/>
                    <a:pt x="2" y="6"/>
                  </a:cubicBezTo>
                  <a:cubicBezTo>
                    <a:pt x="6" y="6"/>
                    <a:pt x="6" y="6"/>
                    <a:pt x="6" y="6"/>
                  </a:cubicBezTo>
                  <a:cubicBezTo>
                    <a:pt x="6" y="7"/>
                    <a:pt x="6" y="7"/>
                    <a:pt x="6" y="7"/>
                  </a:cubicBezTo>
                  <a:cubicBezTo>
                    <a:pt x="6" y="7"/>
                    <a:pt x="7" y="6"/>
                    <a:pt x="7" y="6"/>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085"/>
            <p:cNvSpPr>
              <a:spLocks/>
            </p:cNvSpPr>
            <p:nvPr/>
          </p:nvSpPr>
          <p:spPr bwMode="auto">
            <a:xfrm>
              <a:off x="3410418" y="3422072"/>
              <a:ext cx="48376" cy="30407"/>
            </a:xfrm>
            <a:custGeom>
              <a:avLst/>
              <a:gdLst>
                <a:gd name="T0" fmla="*/ 4 w 8"/>
                <a:gd name="T1" fmla="*/ 0 h 5"/>
                <a:gd name="T2" fmla="*/ 4 w 8"/>
                <a:gd name="T3" fmla="*/ 0 h 5"/>
                <a:gd name="T4" fmla="*/ 2 w 8"/>
                <a:gd name="T5" fmla="*/ 0 h 5"/>
                <a:gd name="T6" fmla="*/ 0 w 8"/>
                <a:gd name="T7" fmla="*/ 0 h 5"/>
                <a:gd name="T8" fmla="*/ 0 w 8"/>
                <a:gd name="T9" fmla="*/ 5 h 5"/>
                <a:gd name="T10" fmla="*/ 1 w 8"/>
                <a:gd name="T11" fmla="*/ 5 h 5"/>
                <a:gd name="T12" fmla="*/ 1 w 8"/>
                <a:gd name="T13" fmla="*/ 1 h 5"/>
                <a:gd name="T14" fmla="*/ 3 w 8"/>
                <a:gd name="T15" fmla="*/ 1 h 5"/>
                <a:gd name="T16" fmla="*/ 4 w 8"/>
                <a:gd name="T17" fmla="*/ 1 h 5"/>
                <a:gd name="T18" fmla="*/ 5 w 8"/>
                <a:gd name="T19" fmla="*/ 1 h 5"/>
                <a:gd name="T20" fmla="*/ 5 w 8"/>
                <a:gd name="T21" fmla="*/ 2 h 5"/>
                <a:gd name="T22" fmla="*/ 5 w 8"/>
                <a:gd name="T23" fmla="*/ 2 h 5"/>
                <a:gd name="T24" fmla="*/ 6 w 8"/>
                <a:gd name="T25" fmla="*/ 5 h 5"/>
                <a:gd name="T26" fmla="*/ 8 w 8"/>
                <a:gd name="T27" fmla="*/ 5 h 5"/>
                <a:gd name="T28" fmla="*/ 7 w 8"/>
                <a:gd name="T29" fmla="*/ 2 h 5"/>
                <a:gd name="T30" fmla="*/ 5 w 8"/>
                <a:gd name="T31" fmla="*/ 1 h 5"/>
                <a:gd name="T32" fmla="*/ 6 w 8"/>
                <a:gd name="T33" fmla="*/ 0 h 5"/>
                <a:gd name="T34" fmla="*/ 6 w 8"/>
                <a:gd name="T35" fmla="*/ 0 h 5"/>
                <a:gd name="T36" fmla="*/ 4 w 8"/>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0"/>
                  </a:moveTo>
                  <a:cubicBezTo>
                    <a:pt x="4" y="0"/>
                    <a:pt x="4" y="0"/>
                    <a:pt x="4" y="0"/>
                  </a:cubicBezTo>
                  <a:cubicBezTo>
                    <a:pt x="2" y="0"/>
                    <a:pt x="2" y="0"/>
                    <a:pt x="2" y="0"/>
                  </a:cubicBezTo>
                  <a:cubicBezTo>
                    <a:pt x="1" y="0"/>
                    <a:pt x="1" y="0"/>
                    <a:pt x="0" y="0"/>
                  </a:cubicBezTo>
                  <a:cubicBezTo>
                    <a:pt x="0" y="5"/>
                    <a:pt x="0" y="5"/>
                    <a:pt x="0" y="5"/>
                  </a:cubicBezTo>
                  <a:cubicBezTo>
                    <a:pt x="1" y="5"/>
                    <a:pt x="1" y="5"/>
                    <a:pt x="1" y="5"/>
                  </a:cubicBezTo>
                  <a:cubicBezTo>
                    <a:pt x="1" y="1"/>
                    <a:pt x="1" y="1"/>
                    <a:pt x="1" y="1"/>
                  </a:cubicBezTo>
                  <a:cubicBezTo>
                    <a:pt x="3" y="1"/>
                    <a:pt x="3" y="1"/>
                    <a:pt x="3" y="1"/>
                  </a:cubicBezTo>
                  <a:cubicBezTo>
                    <a:pt x="4" y="1"/>
                    <a:pt x="4" y="1"/>
                    <a:pt x="4" y="1"/>
                  </a:cubicBezTo>
                  <a:cubicBezTo>
                    <a:pt x="5" y="1"/>
                    <a:pt x="5" y="1"/>
                    <a:pt x="5" y="1"/>
                  </a:cubicBezTo>
                  <a:cubicBezTo>
                    <a:pt x="5" y="2"/>
                    <a:pt x="5" y="2"/>
                    <a:pt x="5" y="2"/>
                  </a:cubicBezTo>
                  <a:cubicBezTo>
                    <a:pt x="5" y="2"/>
                    <a:pt x="5" y="2"/>
                    <a:pt x="5" y="2"/>
                  </a:cubicBezTo>
                  <a:cubicBezTo>
                    <a:pt x="6" y="5"/>
                    <a:pt x="6" y="5"/>
                    <a:pt x="6" y="5"/>
                  </a:cubicBezTo>
                  <a:cubicBezTo>
                    <a:pt x="8" y="5"/>
                    <a:pt x="8" y="5"/>
                    <a:pt x="8" y="5"/>
                  </a:cubicBezTo>
                  <a:cubicBezTo>
                    <a:pt x="7" y="2"/>
                    <a:pt x="7" y="2"/>
                    <a:pt x="7" y="2"/>
                  </a:cubicBezTo>
                  <a:cubicBezTo>
                    <a:pt x="6" y="1"/>
                    <a:pt x="6" y="1"/>
                    <a:pt x="5" y="1"/>
                  </a:cubicBezTo>
                  <a:cubicBezTo>
                    <a:pt x="6" y="0"/>
                    <a:pt x="6" y="0"/>
                    <a:pt x="6" y="0"/>
                  </a:cubicBezTo>
                  <a:cubicBezTo>
                    <a:pt x="6" y="0"/>
                    <a:pt x="6" y="0"/>
                    <a:pt x="6" y="0"/>
                  </a:cubicBezTo>
                  <a:cubicBezTo>
                    <a:pt x="6" y="0"/>
                    <a:pt x="5"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086"/>
            <p:cNvSpPr>
              <a:spLocks/>
            </p:cNvSpPr>
            <p:nvPr/>
          </p:nvSpPr>
          <p:spPr bwMode="auto">
            <a:xfrm>
              <a:off x="3410418" y="3398575"/>
              <a:ext cx="42847" cy="23497"/>
            </a:xfrm>
            <a:custGeom>
              <a:avLst/>
              <a:gdLst>
                <a:gd name="T0" fmla="*/ 4 w 7"/>
                <a:gd name="T1" fmla="*/ 0 h 4"/>
                <a:gd name="T2" fmla="*/ 0 w 7"/>
                <a:gd name="T3" fmla="*/ 0 h 4"/>
                <a:gd name="T4" fmla="*/ 0 w 7"/>
                <a:gd name="T5" fmla="*/ 4 h 4"/>
                <a:gd name="T6" fmla="*/ 2 w 7"/>
                <a:gd name="T7" fmla="*/ 4 h 4"/>
                <a:gd name="T8" fmla="*/ 1 w 7"/>
                <a:gd name="T9" fmla="*/ 4 h 4"/>
                <a:gd name="T10" fmla="*/ 1 w 7"/>
                <a:gd name="T11" fmla="*/ 1 h 4"/>
                <a:gd name="T12" fmla="*/ 4 w 7"/>
                <a:gd name="T13" fmla="*/ 1 h 4"/>
                <a:gd name="T14" fmla="*/ 6 w 7"/>
                <a:gd name="T15" fmla="*/ 2 h 4"/>
                <a:gd name="T16" fmla="*/ 6 w 7"/>
                <a:gd name="T17" fmla="*/ 3 h 4"/>
                <a:gd name="T18" fmla="*/ 6 w 7"/>
                <a:gd name="T19" fmla="*/ 3 h 4"/>
                <a:gd name="T20" fmla="*/ 5 w 7"/>
                <a:gd name="T21" fmla="*/ 4 h 4"/>
                <a:gd name="T22" fmla="*/ 4 w 7"/>
                <a:gd name="T23" fmla="*/ 4 h 4"/>
                <a:gd name="T24" fmla="*/ 6 w 7"/>
                <a:gd name="T25" fmla="*/ 4 h 4"/>
                <a:gd name="T26" fmla="*/ 7 w 7"/>
                <a:gd name="T27" fmla="*/ 4 h 4"/>
                <a:gd name="T28" fmla="*/ 7 w 7"/>
                <a:gd name="T29" fmla="*/ 3 h 4"/>
                <a:gd name="T30" fmla="*/ 7 w 7"/>
                <a:gd name="T31" fmla="*/ 2 h 4"/>
                <a:gd name="T32" fmla="*/ 7 w 7"/>
                <a:gd name="T33" fmla="*/ 1 h 4"/>
                <a:gd name="T34" fmla="*/ 7 w 7"/>
                <a:gd name="T35" fmla="*/ 1 h 4"/>
                <a:gd name="T36" fmla="*/ 6 w 7"/>
                <a:gd name="T37" fmla="*/ 0 h 4"/>
                <a:gd name="T38" fmla="*/ 6 w 7"/>
                <a:gd name="T39" fmla="*/ 0 h 4"/>
                <a:gd name="T40" fmla="*/ 5 w 7"/>
                <a:gd name="T41" fmla="*/ 0 h 4"/>
                <a:gd name="T42" fmla="*/ 4 w 7"/>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4" y="0"/>
                  </a:moveTo>
                  <a:cubicBezTo>
                    <a:pt x="0" y="0"/>
                    <a:pt x="0" y="0"/>
                    <a:pt x="0" y="0"/>
                  </a:cubicBezTo>
                  <a:cubicBezTo>
                    <a:pt x="0" y="4"/>
                    <a:pt x="0" y="4"/>
                    <a:pt x="0" y="4"/>
                  </a:cubicBezTo>
                  <a:cubicBezTo>
                    <a:pt x="1" y="4"/>
                    <a:pt x="1" y="4"/>
                    <a:pt x="2" y="4"/>
                  </a:cubicBezTo>
                  <a:cubicBezTo>
                    <a:pt x="1" y="4"/>
                    <a:pt x="1" y="4"/>
                    <a:pt x="1" y="4"/>
                  </a:cubicBezTo>
                  <a:cubicBezTo>
                    <a:pt x="1" y="1"/>
                    <a:pt x="1" y="1"/>
                    <a:pt x="1" y="1"/>
                  </a:cubicBezTo>
                  <a:cubicBezTo>
                    <a:pt x="4" y="1"/>
                    <a:pt x="4" y="1"/>
                    <a:pt x="4" y="1"/>
                  </a:cubicBezTo>
                  <a:cubicBezTo>
                    <a:pt x="5" y="1"/>
                    <a:pt x="6" y="1"/>
                    <a:pt x="6" y="2"/>
                  </a:cubicBezTo>
                  <a:cubicBezTo>
                    <a:pt x="6" y="3"/>
                    <a:pt x="6" y="3"/>
                    <a:pt x="6" y="3"/>
                  </a:cubicBezTo>
                  <a:cubicBezTo>
                    <a:pt x="6" y="3"/>
                    <a:pt x="6" y="3"/>
                    <a:pt x="6" y="3"/>
                  </a:cubicBezTo>
                  <a:cubicBezTo>
                    <a:pt x="5" y="4"/>
                    <a:pt x="5" y="4"/>
                    <a:pt x="5" y="4"/>
                  </a:cubicBezTo>
                  <a:cubicBezTo>
                    <a:pt x="5" y="4"/>
                    <a:pt x="5" y="4"/>
                    <a:pt x="4" y="4"/>
                  </a:cubicBezTo>
                  <a:cubicBezTo>
                    <a:pt x="5" y="4"/>
                    <a:pt x="6" y="4"/>
                    <a:pt x="6" y="4"/>
                  </a:cubicBezTo>
                  <a:cubicBezTo>
                    <a:pt x="7" y="4"/>
                    <a:pt x="7" y="4"/>
                    <a:pt x="7" y="4"/>
                  </a:cubicBezTo>
                  <a:cubicBezTo>
                    <a:pt x="7" y="3"/>
                    <a:pt x="7" y="3"/>
                    <a:pt x="7" y="3"/>
                  </a:cubicBezTo>
                  <a:cubicBezTo>
                    <a:pt x="7" y="2"/>
                    <a:pt x="7" y="2"/>
                    <a:pt x="7" y="2"/>
                  </a:cubicBezTo>
                  <a:cubicBezTo>
                    <a:pt x="7" y="1"/>
                    <a:pt x="7" y="1"/>
                    <a:pt x="7" y="1"/>
                  </a:cubicBezTo>
                  <a:cubicBezTo>
                    <a:pt x="7" y="1"/>
                    <a:pt x="7" y="1"/>
                    <a:pt x="7" y="1"/>
                  </a:cubicBezTo>
                  <a:cubicBezTo>
                    <a:pt x="6" y="0"/>
                    <a:pt x="6" y="0"/>
                    <a:pt x="6" y="0"/>
                  </a:cubicBezTo>
                  <a:cubicBezTo>
                    <a:pt x="6" y="0"/>
                    <a:pt x="6" y="0"/>
                    <a:pt x="6" y="0"/>
                  </a:cubicBezTo>
                  <a:cubicBezTo>
                    <a:pt x="5" y="0"/>
                    <a:pt x="5" y="0"/>
                    <a:pt x="5" y="0"/>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087"/>
            <p:cNvSpPr>
              <a:spLocks/>
            </p:cNvSpPr>
            <p:nvPr/>
          </p:nvSpPr>
          <p:spPr bwMode="auto">
            <a:xfrm>
              <a:off x="3465703" y="3440039"/>
              <a:ext cx="5529" cy="12440"/>
            </a:xfrm>
            <a:custGeom>
              <a:avLst/>
              <a:gdLst>
                <a:gd name="T0" fmla="*/ 0 w 1"/>
                <a:gd name="T1" fmla="*/ 0 h 2"/>
                <a:gd name="T2" fmla="*/ 0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2"/>
                    <a:pt x="0" y="2"/>
                    <a:pt x="0" y="2"/>
                  </a:cubicBezTo>
                  <a:cubicBezTo>
                    <a:pt x="1" y="2"/>
                    <a:pt x="1" y="2"/>
                    <a:pt x="1" y="2"/>
                  </a:cubicBezTo>
                  <a:cubicBezTo>
                    <a:pt x="1" y="1"/>
                    <a:pt x="1" y="1"/>
                    <a:pt x="1" y="1"/>
                  </a:cubicBezTo>
                  <a:cubicBezTo>
                    <a:pt x="1"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088"/>
            <p:cNvSpPr>
              <a:spLocks/>
            </p:cNvSpPr>
            <p:nvPr/>
          </p:nvSpPr>
          <p:spPr bwMode="auto">
            <a:xfrm>
              <a:off x="3465703" y="3398575"/>
              <a:ext cx="11057" cy="53904"/>
            </a:xfrm>
            <a:custGeom>
              <a:avLst/>
              <a:gdLst>
                <a:gd name="T0" fmla="*/ 2 w 2"/>
                <a:gd name="T1" fmla="*/ 0 h 9"/>
                <a:gd name="T2" fmla="*/ 0 w 2"/>
                <a:gd name="T3" fmla="*/ 0 h 9"/>
                <a:gd name="T4" fmla="*/ 0 w 2"/>
                <a:gd name="T5" fmla="*/ 7 h 9"/>
                <a:gd name="T6" fmla="*/ 1 w 2"/>
                <a:gd name="T7" fmla="*/ 8 h 9"/>
                <a:gd name="T8" fmla="*/ 1 w 2"/>
                <a:gd name="T9" fmla="*/ 9 h 9"/>
                <a:gd name="T10" fmla="*/ 2 w 2"/>
                <a:gd name="T11" fmla="*/ 9 h 9"/>
                <a:gd name="T12" fmla="*/ 2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0"/>
                  </a:moveTo>
                  <a:cubicBezTo>
                    <a:pt x="0" y="0"/>
                    <a:pt x="0" y="0"/>
                    <a:pt x="0" y="0"/>
                  </a:cubicBezTo>
                  <a:cubicBezTo>
                    <a:pt x="0" y="7"/>
                    <a:pt x="0" y="7"/>
                    <a:pt x="0" y="7"/>
                  </a:cubicBezTo>
                  <a:cubicBezTo>
                    <a:pt x="1" y="7"/>
                    <a:pt x="1" y="7"/>
                    <a:pt x="1" y="8"/>
                  </a:cubicBezTo>
                  <a:cubicBezTo>
                    <a:pt x="1" y="8"/>
                    <a:pt x="1" y="8"/>
                    <a:pt x="1" y="9"/>
                  </a:cubicBezTo>
                  <a:cubicBezTo>
                    <a:pt x="2" y="9"/>
                    <a:pt x="2" y="9"/>
                    <a:pt x="2" y="9"/>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089"/>
            <p:cNvSpPr>
              <a:spLocks noEditPoints="1"/>
            </p:cNvSpPr>
            <p:nvPr/>
          </p:nvSpPr>
          <p:spPr bwMode="auto">
            <a:xfrm>
              <a:off x="3483672" y="3398575"/>
              <a:ext cx="48376" cy="53904"/>
            </a:xfrm>
            <a:custGeom>
              <a:avLst/>
              <a:gdLst>
                <a:gd name="T0" fmla="*/ 8 w 35"/>
                <a:gd name="T1" fmla="*/ 21 h 39"/>
                <a:gd name="T2" fmla="*/ 17 w 35"/>
                <a:gd name="T3" fmla="*/ 4 h 39"/>
                <a:gd name="T4" fmla="*/ 21 w 35"/>
                <a:gd name="T5" fmla="*/ 21 h 39"/>
                <a:gd name="T6" fmla="*/ 8 w 35"/>
                <a:gd name="T7" fmla="*/ 21 h 39"/>
                <a:gd name="T8" fmla="*/ 17 w 35"/>
                <a:gd name="T9" fmla="*/ 0 h 39"/>
                <a:gd name="T10" fmla="*/ 13 w 35"/>
                <a:gd name="T11" fmla="*/ 0 h 39"/>
                <a:gd name="T12" fmla="*/ 0 w 35"/>
                <a:gd name="T13" fmla="*/ 39 h 39"/>
                <a:gd name="T14" fmla="*/ 4 w 35"/>
                <a:gd name="T15" fmla="*/ 39 h 39"/>
                <a:gd name="T16" fmla="*/ 8 w 35"/>
                <a:gd name="T17" fmla="*/ 26 h 39"/>
                <a:gd name="T18" fmla="*/ 26 w 35"/>
                <a:gd name="T19" fmla="*/ 26 h 39"/>
                <a:gd name="T20" fmla="*/ 30 w 35"/>
                <a:gd name="T21" fmla="*/ 39 h 39"/>
                <a:gd name="T22" fmla="*/ 35 w 35"/>
                <a:gd name="T23" fmla="*/ 39 h 39"/>
                <a:gd name="T24" fmla="*/ 17 w 3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8" y="21"/>
                  </a:moveTo>
                  <a:lnTo>
                    <a:pt x="17" y="4"/>
                  </a:lnTo>
                  <a:lnTo>
                    <a:pt x="21" y="21"/>
                  </a:lnTo>
                  <a:lnTo>
                    <a:pt x="8" y="21"/>
                  </a:lnTo>
                  <a:close/>
                  <a:moveTo>
                    <a:pt x="17" y="0"/>
                  </a:moveTo>
                  <a:lnTo>
                    <a:pt x="13" y="0"/>
                  </a:lnTo>
                  <a:lnTo>
                    <a:pt x="0" y="39"/>
                  </a:lnTo>
                  <a:lnTo>
                    <a:pt x="4" y="39"/>
                  </a:lnTo>
                  <a:lnTo>
                    <a:pt x="8" y="26"/>
                  </a:lnTo>
                  <a:lnTo>
                    <a:pt x="26" y="26"/>
                  </a:lnTo>
                  <a:lnTo>
                    <a:pt x="30" y="39"/>
                  </a:lnTo>
                  <a:lnTo>
                    <a:pt x="35" y="39"/>
                  </a:lnTo>
                  <a:lnTo>
                    <a:pt x="17"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090"/>
            <p:cNvSpPr>
              <a:spLocks noEditPoints="1"/>
            </p:cNvSpPr>
            <p:nvPr/>
          </p:nvSpPr>
          <p:spPr bwMode="auto">
            <a:xfrm>
              <a:off x="3483672" y="3398575"/>
              <a:ext cx="48376" cy="53904"/>
            </a:xfrm>
            <a:custGeom>
              <a:avLst/>
              <a:gdLst>
                <a:gd name="T0" fmla="*/ 8 w 35"/>
                <a:gd name="T1" fmla="*/ 21 h 39"/>
                <a:gd name="T2" fmla="*/ 17 w 35"/>
                <a:gd name="T3" fmla="*/ 4 h 39"/>
                <a:gd name="T4" fmla="*/ 21 w 35"/>
                <a:gd name="T5" fmla="*/ 21 h 39"/>
                <a:gd name="T6" fmla="*/ 8 w 35"/>
                <a:gd name="T7" fmla="*/ 21 h 39"/>
                <a:gd name="T8" fmla="*/ 17 w 35"/>
                <a:gd name="T9" fmla="*/ 0 h 39"/>
                <a:gd name="T10" fmla="*/ 13 w 35"/>
                <a:gd name="T11" fmla="*/ 0 h 39"/>
                <a:gd name="T12" fmla="*/ 0 w 35"/>
                <a:gd name="T13" fmla="*/ 39 h 39"/>
                <a:gd name="T14" fmla="*/ 4 w 35"/>
                <a:gd name="T15" fmla="*/ 39 h 39"/>
                <a:gd name="T16" fmla="*/ 8 w 35"/>
                <a:gd name="T17" fmla="*/ 26 h 39"/>
                <a:gd name="T18" fmla="*/ 26 w 35"/>
                <a:gd name="T19" fmla="*/ 26 h 39"/>
                <a:gd name="T20" fmla="*/ 30 w 35"/>
                <a:gd name="T21" fmla="*/ 39 h 39"/>
                <a:gd name="T22" fmla="*/ 35 w 35"/>
                <a:gd name="T23" fmla="*/ 39 h 39"/>
                <a:gd name="T24" fmla="*/ 17 w 35"/>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9">
                  <a:moveTo>
                    <a:pt x="8" y="21"/>
                  </a:moveTo>
                  <a:lnTo>
                    <a:pt x="17" y="4"/>
                  </a:lnTo>
                  <a:lnTo>
                    <a:pt x="21" y="21"/>
                  </a:lnTo>
                  <a:lnTo>
                    <a:pt x="8" y="21"/>
                  </a:lnTo>
                  <a:moveTo>
                    <a:pt x="17" y="0"/>
                  </a:moveTo>
                  <a:lnTo>
                    <a:pt x="13" y="0"/>
                  </a:lnTo>
                  <a:lnTo>
                    <a:pt x="0" y="39"/>
                  </a:lnTo>
                  <a:lnTo>
                    <a:pt x="4" y="39"/>
                  </a:lnTo>
                  <a:lnTo>
                    <a:pt x="8" y="26"/>
                  </a:lnTo>
                  <a:lnTo>
                    <a:pt x="26" y="26"/>
                  </a:lnTo>
                  <a:lnTo>
                    <a:pt x="30" y="39"/>
                  </a:lnTo>
                  <a:lnTo>
                    <a:pt x="35" y="39"/>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091"/>
            <p:cNvSpPr>
              <a:spLocks/>
            </p:cNvSpPr>
            <p:nvPr/>
          </p:nvSpPr>
          <p:spPr bwMode="auto">
            <a:xfrm>
              <a:off x="3537575" y="3398575"/>
              <a:ext cx="41464" cy="53904"/>
            </a:xfrm>
            <a:custGeom>
              <a:avLst/>
              <a:gdLst>
                <a:gd name="T0" fmla="*/ 30 w 30"/>
                <a:gd name="T1" fmla="*/ 0 h 39"/>
                <a:gd name="T2" fmla="*/ 26 w 30"/>
                <a:gd name="T3" fmla="*/ 0 h 39"/>
                <a:gd name="T4" fmla="*/ 26 w 30"/>
                <a:gd name="T5" fmla="*/ 30 h 39"/>
                <a:gd name="T6" fmla="*/ 4 w 30"/>
                <a:gd name="T7" fmla="*/ 0 h 39"/>
                <a:gd name="T8" fmla="*/ 0 w 30"/>
                <a:gd name="T9" fmla="*/ 0 h 39"/>
                <a:gd name="T10" fmla="*/ 0 w 30"/>
                <a:gd name="T11" fmla="*/ 39 h 39"/>
                <a:gd name="T12" fmla="*/ 4 w 30"/>
                <a:gd name="T13" fmla="*/ 39 h 39"/>
                <a:gd name="T14" fmla="*/ 4 w 30"/>
                <a:gd name="T15" fmla="*/ 8 h 39"/>
                <a:gd name="T16" fmla="*/ 26 w 30"/>
                <a:gd name="T17" fmla="*/ 39 h 39"/>
                <a:gd name="T18" fmla="*/ 30 w 30"/>
                <a:gd name="T19" fmla="*/ 39 h 39"/>
                <a:gd name="T20" fmla="*/ 30 w 3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30" y="0"/>
                  </a:moveTo>
                  <a:lnTo>
                    <a:pt x="26" y="0"/>
                  </a:lnTo>
                  <a:lnTo>
                    <a:pt x="26" y="30"/>
                  </a:lnTo>
                  <a:lnTo>
                    <a:pt x="4" y="0"/>
                  </a:lnTo>
                  <a:lnTo>
                    <a:pt x="0" y="0"/>
                  </a:lnTo>
                  <a:lnTo>
                    <a:pt x="0" y="39"/>
                  </a:lnTo>
                  <a:lnTo>
                    <a:pt x="4" y="39"/>
                  </a:lnTo>
                  <a:lnTo>
                    <a:pt x="4" y="8"/>
                  </a:lnTo>
                  <a:lnTo>
                    <a:pt x="26" y="39"/>
                  </a:lnTo>
                  <a:lnTo>
                    <a:pt x="30" y="39"/>
                  </a:lnTo>
                  <a:lnTo>
                    <a:pt x="3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092"/>
            <p:cNvSpPr>
              <a:spLocks/>
            </p:cNvSpPr>
            <p:nvPr/>
          </p:nvSpPr>
          <p:spPr bwMode="auto">
            <a:xfrm>
              <a:off x="3537575" y="3398575"/>
              <a:ext cx="41464" cy="53904"/>
            </a:xfrm>
            <a:custGeom>
              <a:avLst/>
              <a:gdLst>
                <a:gd name="T0" fmla="*/ 30 w 30"/>
                <a:gd name="T1" fmla="*/ 0 h 39"/>
                <a:gd name="T2" fmla="*/ 26 w 30"/>
                <a:gd name="T3" fmla="*/ 0 h 39"/>
                <a:gd name="T4" fmla="*/ 26 w 30"/>
                <a:gd name="T5" fmla="*/ 30 h 39"/>
                <a:gd name="T6" fmla="*/ 4 w 30"/>
                <a:gd name="T7" fmla="*/ 0 h 39"/>
                <a:gd name="T8" fmla="*/ 0 w 30"/>
                <a:gd name="T9" fmla="*/ 0 h 39"/>
                <a:gd name="T10" fmla="*/ 0 w 30"/>
                <a:gd name="T11" fmla="*/ 39 h 39"/>
                <a:gd name="T12" fmla="*/ 4 w 30"/>
                <a:gd name="T13" fmla="*/ 39 h 39"/>
                <a:gd name="T14" fmla="*/ 4 w 30"/>
                <a:gd name="T15" fmla="*/ 8 h 39"/>
                <a:gd name="T16" fmla="*/ 26 w 30"/>
                <a:gd name="T17" fmla="*/ 39 h 39"/>
                <a:gd name="T18" fmla="*/ 30 w 30"/>
                <a:gd name="T19" fmla="*/ 39 h 39"/>
                <a:gd name="T20" fmla="*/ 30 w 3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30" y="0"/>
                  </a:moveTo>
                  <a:lnTo>
                    <a:pt x="26" y="0"/>
                  </a:lnTo>
                  <a:lnTo>
                    <a:pt x="26" y="30"/>
                  </a:lnTo>
                  <a:lnTo>
                    <a:pt x="4" y="0"/>
                  </a:lnTo>
                  <a:lnTo>
                    <a:pt x="0" y="0"/>
                  </a:lnTo>
                  <a:lnTo>
                    <a:pt x="0" y="39"/>
                  </a:lnTo>
                  <a:lnTo>
                    <a:pt x="4" y="39"/>
                  </a:lnTo>
                  <a:lnTo>
                    <a:pt x="4" y="8"/>
                  </a:lnTo>
                  <a:lnTo>
                    <a:pt x="26" y="39"/>
                  </a:lnTo>
                  <a:lnTo>
                    <a:pt x="30" y="3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093"/>
            <p:cNvSpPr>
              <a:spLocks/>
            </p:cNvSpPr>
            <p:nvPr/>
          </p:nvSpPr>
          <p:spPr bwMode="auto">
            <a:xfrm>
              <a:off x="3591479" y="3398575"/>
              <a:ext cx="42847" cy="53904"/>
            </a:xfrm>
            <a:custGeom>
              <a:avLst/>
              <a:gdLst>
                <a:gd name="T0" fmla="*/ 31 w 31"/>
                <a:gd name="T1" fmla="*/ 0 h 39"/>
                <a:gd name="T2" fmla="*/ 0 w 31"/>
                <a:gd name="T3" fmla="*/ 0 h 39"/>
                <a:gd name="T4" fmla="*/ 0 w 31"/>
                <a:gd name="T5" fmla="*/ 4 h 39"/>
                <a:gd name="T6" fmla="*/ 13 w 31"/>
                <a:gd name="T7" fmla="*/ 4 h 39"/>
                <a:gd name="T8" fmla="*/ 13 w 31"/>
                <a:gd name="T9" fmla="*/ 39 h 39"/>
                <a:gd name="T10" fmla="*/ 17 w 31"/>
                <a:gd name="T11" fmla="*/ 39 h 39"/>
                <a:gd name="T12" fmla="*/ 17 w 31"/>
                <a:gd name="T13" fmla="*/ 4 h 39"/>
                <a:gd name="T14" fmla="*/ 31 w 31"/>
                <a:gd name="T15" fmla="*/ 4 h 39"/>
                <a:gd name="T16" fmla="*/ 31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0"/>
                  </a:moveTo>
                  <a:lnTo>
                    <a:pt x="0" y="0"/>
                  </a:lnTo>
                  <a:lnTo>
                    <a:pt x="0" y="4"/>
                  </a:lnTo>
                  <a:lnTo>
                    <a:pt x="13" y="4"/>
                  </a:lnTo>
                  <a:lnTo>
                    <a:pt x="13" y="39"/>
                  </a:lnTo>
                  <a:lnTo>
                    <a:pt x="17" y="39"/>
                  </a:lnTo>
                  <a:lnTo>
                    <a:pt x="17" y="4"/>
                  </a:lnTo>
                  <a:lnTo>
                    <a:pt x="31" y="4"/>
                  </a:lnTo>
                  <a:lnTo>
                    <a:pt x="31"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094"/>
            <p:cNvSpPr>
              <a:spLocks/>
            </p:cNvSpPr>
            <p:nvPr/>
          </p:nvSpPr>
          <p:spPr bwMode="auto">
            <a:xfrm>
              <a:off x="3591479" y="3398575"/>
              <a:ext cx="42847" cy="53904"/>
            </a:xfrm>
            <a:custGeom>
              <a:avLst/>
              <a:gdLst>
                <a:gd name="T0" fmla="*/ 31 w 31"/>
                <a:gd name="T1" fmla="*/ 0 h 39"/>
                <a:gd name="T2" fmla="*/ 0 w 31"/>
                <a:gd name="T3" fmla="*/ 0 h 39"/>
                <a:gd name="T4" fmla="*/ 0 w 31"/>
                <a:gd name="T5" fmla="*/ 4 h 39"/>
                <a:gd name="T6" fmla="*/ 13 w 31"/>
                <a:gd name="T7" fmla="*/ 4 h 39"/>
                <a:gd name="T8" fmla="*/ 13 w 31"/>
                <a:gd name="T9" fmla="*/ 39 h 39"/>
                <a:gd name="T10" fmla="*/ 17 w 31"/>
                <a:gd name="T11" fmla="*/ 39 h 39"/>
                <a:gd name="T12" fmla="*/ 17 w 31"/>
                <a:gd name="T13" fmla="*/ 4 h 39"/>
                <a:gd name="T14" fmla="*/ 31 w 31"/>
                <a:gd name="T15" fmla="*/ 4 h 39"/>
                <a:gd name="T16" fmla="*/ 31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0"/>
                  </a:moveTo>
                  <a:lnTo>
                    <a:pt x="0" y="0"/>
                  </a:lnTo>
                  <a:lnTo>
                    <a:pt x="0" y="4"/>
                  </a:lnTo>
                  <a:lnTo>
                    <a:pt x="13" y="4"/>
                  </a:lnTo>
                  <a:lnTo>
                    <a:pt x="13" y="39"/>
                  </a:lnTo>
                  <a:lnTo>
                    <a:pt x="17" y="39"/>
                  </a:lnTo>
                  <a:lnTo>
                    <a:pt x="17" y="4"/>
                  </a:lnTo>
                  <a:lnTo>
                    <a:pt x="31" y="4"/>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095"/>
            <p:cNvSpPr>
              <a:spLocks noEditPoints="1"/>
            </p:cNvSpPr>
            <p:nvPr/>
          </p:nvSpPr>
          <p:spPr bwMode="auto">
            <a:xfrm>
              <a:off x="3302610" y="3470447"/>
              <a:ext cx="30407" cy="35936"/>
            </a:xfrm>
            <a:custGeom>
              <a:avLst/>
              <a:gdLst>
                <a:gd name="T0" fmla="*/ 1 w 5"/>
                <a:gd name="T1" fmla="*/ 5 h 6"/>
                <a:gd name="T2" fmla="*/ 1 w 5"/>
                <a:gd name="T3" fmla="*/ 1 h 6"/>
                <a:gd name="T4" fmla="*/ 2 w 5"/>
                <a:gd name="T5" fmla="*/ 1 h 6"/>
                <a:gd name="T6" fmla="*/ 4 w 5"/>
                <a:gd name="T7" fmla="*/ 1 h 6"/>
                <a:gd name="T8" fmla="*/ 4 w 5"/>
                <a:gd name="T9" fmla="*/ 3 h 6"/>
                <a:gd name="T10" fmla="*/ 4 w 5"/>
                <a:gd name="T11" fmla="*/ 5 h 6"/>
                <a:gd name="T12" fmla="*/ 2 w 5"/>
                <a:gd name="T13" fmla="*/ 5 h 6"/>
                <a:gd name="T14" fmla="*/ 1 w 5"/>
                <a:gd name="T15" fmla="*/ 5 h 6"/>
                <a:gd name="T16" fmla="*/ 2 w 5"/>
                <a:gd name="T17" fmla="*/ 0 h 6"/>
                <a:gd name="T18" fmla="*/ 0 w 5"/>
                <a:gd name="T19" fmla="*/ 0 h 6"/>
                <a:gd name="T20" fmla="*/ 0 w 5"/>
                <a:gd name="T21" fmla="*/ 6 h 6"/>
                <a:gd name="T22" fmla="*/ 2 w 5"/>
                <a:gd name="T23" fmla="*/ 6 h 6"/>
                <a:gd name="T24" fmla="*/ 5 w 5"/>
                <a:gd name="T25" fmla="*/ 3 h 6"/>
                <a:gd name="T26" fmla="*/ 2 w 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1" y="5"/>
                  </a:moveTo>
                  <a:cubicBezTo>
                    <a:pt x="1" y="1"/>
                    <a:pt x="1" y="1"/>
                    <a:pt x="1" y="1"/>
                  </a:cubicBezTo>
                  <a:cubicBezTo>
                    <a:pt x="2" y="1"/>
                    <a:pt x="2" y="1"/>
                    <a:pt x="2" y="1"/>
                  </a:cubicBezTo>
                  <a:cubicBezTo>
                    <a:pt x="3" y="1"/>
                    <a:pt x="3" y="1"/>
                    <a:pt x="4" y="1"/>
                  </a:cubicBezTo>
                  <a:cubicBezTo>
                    <a:pt x="4" y="2"/>
                    <a:pt x="4" y="2"/>
                    <a:pt x="4" y="3"/>
                  </a:cubicBezTo>
                  <a:cubicBezTo>
                    <a:pt x="4" y="4"/>
                    <a:pt x="4" y="4"/>
                    <a:pt x="4" y="5"/>
                  </a:cubicBezTo>
                  <a:cubicBezTo>
                    <a:pt x="3" y="5"/>
                    <a:pt x="3" y="5"/>
                    <a:pt x="2" y="5"/>
                  </a:cubicBezTo>
                  <a:cubicBezTo>
                    <a:pt x="1" y="5"/>
                    <a:pt x="1" y="5"/>
                    <a:pt x="1" y="5"/>
                  </a:cubicBezTo>
                  <a:moveTo>
                    <a:pt x="2" y="0"/>
                  </a:moveTo>
                  <a:cubicBezTo>
                    <a:pt x="0" y="0"/>
                    <a:pt x="0" y="0"/>
                    <a:pt x="0" y="0"/>
                  </a:cubicBezTo>
                  <a:cubicBezTo>
                    <a:pt x="0" y="6"/>
                    <a:pt x="0" y="6"/>
                    <a:pt x="0" y="6"/>
                  </a:cubicBezTo>
                  <a:cubicBezTo>
                    <a:pt x="2" y="6"/>
                    <a:pt x="2" y="6"/>
                    <a:pt x="2" y="6"/>
                  </a:cubicBezTo>
                  <a:cubicBezTo>
                    <a:pt x="4" y="6"/>
                    <a:pt x="5" y="5"/>
                    <a:pt x="5" y="3"/>
                  </a:cubicBezTo>
                  <a:cubicBezTo>
                    <a:pt x="5"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096"/>
            <p:cNvSpPr>
              <a:spLocks/>
            </p:cNvSpPr>
            <p:nvPr/>
          </p:nvSpPr>
          <p:spPr bwMode="auto">
            <a:xfrm>
              <a:off x="3333018" y="3482886"/>
              <a:ext cx="17968" cy="23497"/>
            </a:xfrm>
            <a:custGeom>
              <a:avLst/>
              <a:gdLst>
                <a:gd name="T0" fmla="*/ 9 w 13"/>
                <a:gd name="T1" fmla="*/ 0 h 17"/>
                <a:gd name="T2" fmla="*/ 0 w 13"/>
                <a:gd name="T3" fmla="*/ 17 h 17"/>
                <a:gd name="T4" fmla="*/ 4 w 13"/>
                <a:gd name="T5" fmla="*/ 17 h 17"/>
                <a:gd name="T6" fmla="*/ 9 w 13"/>
                <a:gd name="T7" fmla="*/ 8 h 17"/>
                <a:gd name="T8" fmla="*/ 13 w 13"/>
                <a:gd name="T9" fmla="*/ 8 h 17"/>
                <a:gd name="T10" fmla="*/ 13 w 13"/>
                <a:gd name="T11" fmla="*/ 4 h 17"/>
                <a:gd name="T12" fmla="*/ 9 w 13"/>
                <a:gd name="T13" fmla="*/ 4 h 17"/>
                <a:gd name="T14" fmla="*/ 9 w 13"/>
                <a:gd name="T15" fmla="*/ 4 h 17"/>
                <a:gd name="T16" fmla="*/ 9 w 1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9" y="0"/>
                  </a:moveTo>
                  <a:lnTo>
                    <a:pt x="0" y="17"/>
                  </a:lnTo>
                  <a:lnTo>
                    <a:pt x="4" y="17"/>
                  </a:lnTo>
                  <a:lnTo>
                    <a:pt x="9" y="8"/>
                  </a:lnTo>
                  <a:lnTo>
                    <a:pt x="13" y="8"/>
                  </a:lnTo>
                  <a:lnTo>
                    <a:pt x="13" y="4"/>
                  </a:lnTo>
                  <a:lnTo>
                    <a:pt x="9" y="4"/>
                  </a:lnTo>
                  <a:lnTo>
                    <a:pt x="9" y="4"/>
                  </a:lnTo>
                  <a:lnTo>
                    <a:pt x="9"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097"/>
            <p:cNvSpPr>
              <a:spLocks/>
            </p:cNvSpPr>
            <p:nvPr/>
          </p:nvSpPr>
          <p:spPr bwMode="auto">
            <a:xfrm>
              <a:off x="3333018" y="3482886"/>
              <a:ext cx="17968" cy="23497"/>
            </a:xfrm>
            <a:custGeom>
              <a:avLst/>
              <a:gdLst>
                <a:gd name="T0" fmla="*/ 9 w 13"/>
                <a:gd name="T1" fmla="*/ 0 h 17"/>
                <a:gd name="T2" fmla="*/ 0 w 13"/>
                <a:gd name="T3" fmla="*/ 17 h 17"/>
                <a:gd name="T4" fmla="*/ 4 w 13"/>
                <a:gd name="T5" fmla="*/ 17 h 17"/>
                <a:gd name="T6" fmla="*/ 9 w 13"/>
                <a:gd name="T7" fmla="*/ 8 h 17"/>
                <a:gd name="T8" fmla="*/ 13 w 13"/>
                <a:gd name="T9" fmla="*/ 8 h 17"/>
                <a:gd name="T10" fmla="*/ 13 w 13"/>
                <a:gd name="T11" fmla="*/ 4 h 17"/>
                <a:gd name="T12" fmla="*/ 9 w 13"/>
                <a:gd name="T13" fmla="*/ 4 h 17"/>
                <a:gd name="T14" fmla="*/ 9 w 13"/>
                <a:gd name="T15" fmla="*/ 4 h 17"/>
                <a:gd name="T16" fmla="*/ 9 w 1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9" y="0"/>
                  </a:moveTo>
                  <a:lnTo>
                    <a:pt x="0" y="17"/>
                  </a:lnTo>
                  <a:lnTo>
                    <a:pt x="4" y="17"/>
                  </a:lnTo>
                  <a:lnTo>
                    <a:pt x="9" y="8"/>
                  </a:lnTo>
                  <a:lnTo>
                    <a:pt x="13" y="8"/>
                  </a:lnTo>
                  <a:lnTo>
                    <a:pt x="13" y="4"/>
                  </a:lnTo>
                  <a:lnTo>
                    <a:pt x="9" y="4"/>
                  </a:lnTo>
                  <a:lnTo>
                    <a:pt x="9"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098"/>
            <p:cNvSpPr>
              <a:spLocks/>
            </p:cNvSpPr>
            <p:nvPr/>
          </p:nvSpPr>
          <p:spPr bwMode="auto">
            <a:xfrm>
              <a:off x="3345457" y="3470447"/>
              <a:ext cx="23497" cy="35936"/>
            </a:xfrm>
            <a:custGeom>
              <a:avLst/>
              <a:gdLst>
                <a:gd name="T0" fmla="*/ 4 w 17"/>
                <a:gd name="T1" fmla="*/ 0 h 26"/>
                <a:gd name="T2" fmla="*/ 4 w 17"/>
                <a:gd name="T3" fmla="*/ 0 h 26"/>
                <a:gd name="T4" fmla="*/ 0 w 17"/>
                <a:gd name="T5" fmla="*/ 9 h 26"/>
                <a:gd name="T6" fmla="*/ 0 w 17"/>
                <a:gd name="T7" fmla="*/ 13 h 26"/>
                <a:gd name="T8" fmla="*/ 4 w 17"/>
                <a:gd name="T9" fmla="*/ 4 h 26"/>
                <a:gd name="T10" fmla="*/ 8 w 17"/>
                <a:gd name="T11" fmla="*/ 13 h 26"/>
                <a:gd name="T12" fmla="*/ 4 w 17"/>
                <a:gd name="T13" fmla="*/ 13 h 26"/>
                <a:gd name="T14" fmla="*/ 4 w 17"/>
                <a:gd name="T15" fmla="*/ 17 h 26"/>
                <a:gd name="T16" fmla="*/ 8 w 17"/>
                <a:gd name="T17" fmla="*/ 17 h 26"/>
                <a:gd name="T18" fmla="*/ 13 w 17"/>
                <a:gd name="T19" fmla="*/ 26 h 26"/>
                <a:gd name="T20" fmla="*/ 17 w 17"/>
                <a:gd name="T21" fmla="*/ 26 h 26"/>
                <a:gd name="T22" fmla="*/ 4 w 17"/>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4" y="0"/>
                  </a:moveTo>
                  <a:lnTo>
                    <a:pt x="4" y="0"/>
                  </a:lnTo>
                  <a:lnTo>
                    <a:pt x="0" y="9"/>
                  </a:lnTo>
                  <a:lnTo>
                    <a:pt x="0" y="13"/>
                  </a:lnTo>
                  <a:lnTo>
                    <a:pt x="4" y="4"/>
                  </a:lnTo>
                  <a:lnTo>
                    <a:pt x="8" y="13"/>
                  </a:lnTo>
                  <a:lnTo>
                    <a:pt x="4" y="13"/>
                  </a:lnTo>
                  <a:lnTo>
                    <a:pt x="4" y="17"/>
                  </a:lnTo>
                  <a:lnTo>
                    <a:pt x="8" y="17"/>
                  </a:lnTo>
                  <a:lnTo>
                    <a:pt x="13" y="26"/>
                  </a:lnTo>
                  <a:lnTo>
                    <a:pt x="17" y="26"/>
                  </a:lnTo>
                  <a:lnTo>
                    <a:pt x="4"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099"/>
            <p:cNvSpPr>
              <a:spLocks/>
            </p:cNvSpPr>
            <p:nvPr/>
          </p:nvSpPr>
          <p:spPr bwMode="auto">
            <a:xfrm>
              <a:off x="3345457" y="3470447"/>
              <a:ext cx="23497" cy="35936"/>
            </a:xfrm>
            <a:custGeom>
              <a:avLst/>
              <a:gdLst>
                <a:gd name="T0" fmla="*/ 4 w 17"/>
                <a:gd name="T1" fmla="*/ 0 h 26"/>
                <a:gd name="T2" fmla="*/ 4 w 17"/>
                <a:gd name="T3" fmla="*/ 0 h 26"/>
                <a:gd name="T4" fmla="*/ 0 w 17"/>
                <a:gd name="T5" fmla="*/ 9 h 26"/>
                <a:gd name="T6" fmla="*/ 0 w 17"/>
                <a:gd name="T7" fmla="*/ 13 h 26"/>
                <a:gd name="T8" fmla="*/ 4 w 17"/>
                <a:gd name="T9" fmla="*/ 4 h 26"/>
                <a:gd name="T10" fmla="*/ 8 w 17"/>
                <a:gd name="T11" fmla="*/ 13 h 26"/>
                <a:gd name="T12" fmla="*/ 4 w 17"/>
                <a:gd name="T13" fmla="*/ 13 h 26"/>
                <a:gd name="T14" fmla="*/ 4 w 17"/>
                <a:gd name="T15" fmla="*/ 17 h 26"/>
                <a:gd name="T16" fmla="*/ 8 w 17"/>
                <a:gd name="T17" fmla="*/ 17 h 26"/>
                <a:gd name="T18" fmla="*/ 13 w 17"/>
                <a:gd name="T19" fmla="*/ 26 h 26"/>
                <a:gd name="T20" fmla="*/ 17 w 17"/>
                <a:gd name="T21" fmla="*/ 26 h 26"/>
                <a:gd name="T22" fmla="*/ 4 w 17"/>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6">
                  <a:moveTo>
                    <a:pt x="4" y="0"/>
                  </a:moveTo>
                  <a:lnTo>
                    <a:pt x="4" y="0"/>
                  </a:lnTo>
                  <a:lnTo>
                    <a:pt x="0" y="9"/>
                  </a:lnTo>
                  <a:lnTo>
                    <a:pt x="0" y="13"/>
                  </a:lnTo>
                  <a:lnTo>
                    <a:pt x="4" y="4"/>
                  </a:lnTo>
                  <a:lnTo>
                    <a:pt x="8" y="13"/>
                  </a:lnTo>
                  <a:lnTo>
                    <a:pt x="4" y="13"/>
                  </a:lnTo>
                  <a:lnTo>
                    <a:pt x="4" y="17"/>
                  </a:lnTo>
                  <a:lnTo>
                    <a:pt x="8" y="17"/>
                  </a:lnTo>
                  <a:lnTo>
                    <a:pt x="13" y="26"/>
                  </a:lnTo>
                  <a:lnTo>
                    <a:pt x="17" y="2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100"/>
            <p:cNvSpPr>
              <a:spLocks/>
            </p:cNvSpPr>
            <p:nvPr/>
          </p:nvSpPr>
          <p:spPr bwMode="auto">
            <a:xfrm>
              <a:off x="3386922" y="3470447"/>
              <a:ext cx="12440" cy="5529"/>
            </a:xfrm>
            <a:custGeom>
              <a:avLst/>
              <a:gdLst>
                <a:gd name="T0" fmla="*/ 2 w 2"/>
                <a:gd name="T1" fmla="*/ 0 h 1"/>
                <a:gd name="T2" fmla="*/ 0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101"/>
            <p:cNvSpPr>
              <a:spLocks/>
            </p:cNvSpPr>
            <p:nvPr/>
          </p:nvSpPr>
          <p:spPr bwMode="auto">
            <a:xfrm>
              <a:off x="3368953" y="3470447"/>
              <a:ext cx="17968" cy="35936"/>
            </a:xfrm>
            <a:custGeom>
              <a:avLst/>
              <a:gdLst>
                <a:gd name="T0" fmla="*/ 3 w 3"/>
                <a:gd name="T1" fmla="*/ 0 h 6"/>
                <a:gd name="T2" fmla="*/ 0 w 3"/>
                <a:gd name="T3" fmla="*/ 0 h 6"/>
                <a:gd name="T4" fmla="*/ 0 w 3"/>
                <a:gd name="T5" fmla="*/ 1 h 6"/>
                <a:gd name="T6" fmla="*/ 2 w 3"/>
                <a:gd name="T7" fmla="*/ 1 h 6"/>
                <a:gd name="T8" fmla="*/ 2 w 3"/>
                <a:gd name="T9" fmla="*/ 6 h 6"/>
                <a:gd name="T10" fmla="*/ 3 w 3"/>
                <a:gd name="T11" fmla="*/ 6 h 6"/>
                <a:gd name="T12" fmla="*/ 3 w 3"/>
                <a:gd name="T13" fmla="*/ 1 h 6"/>
                <a:gd name="T14" fmla="*/ 3 w 3"/>
                <a:gd name="T15" fmla="*/ 1 h 6"/>
                <a:gd name="T16" fmla="*/ 3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0"/>
                  </a:moveTo>
                  <a:cubicBezTo>
                    <a:pt x="0" y="0"/>
                    <a:pt x="0" y="0"/>
                    <a:pt x="0" y="0"/>
                  </a:cubicBezTo>
                  <a:cubicBezTo>
                    <a:pt x="0" y="1"/>
                    <a:pt x="0" y="1"/>
                    <a:pt x="0" y="1"/>
                  </a:cubicBezTo>
                  <a:cubicBezTo>
                    <a:pt x="2" y="1"/>
                    <a:pt x="2" y="1"/>
                    <a:pt x="2" y="1"/>
                  </a:cubicBezTo>
                  <a:cubicBezTo>
                    <a:pt x="2" y="6"/>
                    <a:pt x="2" y="6"/>
                    <a:pt x="2" y="6"/>
                  </a:cubicBezTo>
                  <a:cubicBezTo>
                    <a:pt x="3" y="6"/>
                    <a:pt x="3" y="6"/>
                    <a:pt x="3" y="6"/>
                  </a:cubicBezTo>
                  <a:cubicBezTo>
                    <a:pt x="3" y="1"/>
                    <a:pt x="3" y="1"/>
                    <a:pt x="3" y="1"/>
                  </a:cubicBezTo>
                  <a:cubicBezTo>
                    <a:pt x="3" y="1"/>
                    <a:pt x="3" y="1"/>
                    <a:pt x="3" y="1"/>
                  </a:cubicBezTo>
                  <a:cubicBezTo>
                    <a:pt x="3"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102"/>
            <p:cNvSpPr>
              <a:spLocks noEditPoints="1"/>
            </p:cNvSpPr>
            <p:nvPr/>
          </p:nvSpPr>
          <p:spPr bwMode="auto">
            <a:xfrm>
              <a:off x="3399361" y="3470447"/>
              <a:ext cx="30407" cy="35936"/>
            </a:xfrm>
            <a:custGeom>
              <a:avLst/>
              <a:gdLst>
                <a:gd name="T0" fmla="*/ 1 w 5"/>
                <a:gd name="T1" fmla="*/ 3 h 6"/>
                <a:gd name="T2" fmla="*/ 2 w 5"/>
                <a:gd name="T3" fmla="*/ 1 h 6"/>
                <a:gd name="T4" fmla="*/ 3 w 5"/>
                <a:gd name="T5" fmla="*/ 3 h 6"/>
                <a:gd name="T6" fmla="*/ 1 w 5"/>
                <a:gd name="T7" fmla="*/ 3 h 6"/>
                <a:gd name="T8" fmla="*/ 3 w 5"/>
                <a:gd name="T9" fmla="*/ 0 h 6"/>
                <a:gd name="T10" fmla="*/ 2 w 5"/>
                <a:gd name="T11" fmla="*/ 0 h 6"/>
                <a:gd name="T12" fmla="*/ 0 w 5"/>
                <a:gd name="T13" fmla="*/ 5 h 6"/>
                <a:gd name="T14" fmla="*/ 1 w 5"/>
                <a:gd name="T15" fmla="*/ 6 h 6"/>
                <a:gd name="T16" fmla="*/ 1 w 5"/>
                <a:gd name="T17" fmla="*/ 4 h 6"/>
                <a:gd name="T18" fmla="*/ 4 w 5"/>
                <a:gd name="T19" fmla="*/ 4 h 6"/>
                <a:gd name="T20" fmla="*/ 4 w 5"/>
                <a:gd name="T21" fmla="*/ 6 h 6"/>
                <a:gd name="T22" fmla="*/ 5 w 5"/>
                <a:gd name="T23" fmla="*/ 6 h 6"/>
                <a:gd name="T24" fmla="*/ 3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1" y="3"/>
                  </a:moveTo>
                  <a:cubicBezTo>
                    <a:pt x="2" y="1"/>
                    <a:pt x="2" y="1"/>
                    <a:pt x="2" y="1"/>
                  </a:cubicBezTo>
                  <a:cubicBezTo>
                    <a:pt x="3" y="3"/>
                    <a:pt x="3" y="3"/>
                    <a:pt x="3" y="3"/>
                  </a:cubicBezTo>
                  <a:cubicBezTo>
                    <a:pt x="1" y="3"/>
                    <a:pt x="1" y="3"/>
                    <a:pt x="1" y="3"/>
                  </a:cubicBezTo>
                  <a:moveTo>
                    <a:pt x="3" y="0"/>
                  </a:moveTo>
                  <a:cubicBezTo>
                    <a:pt x="2" y="0"/>
                    <a:pt x="2" y="0"/>
                    <a:pt x="2" y="0"/>
                  </a:cubicBezTo>
                  <a:cubicBezTo>
                    <a:pt x="0" y="5"/>
                    <a:pt x="0" y="5"/>
                    <a:pt x="0" y="5"/>
                  </a:cubicBezTo>
                  <a:cubicBezTo>
                    <a:pt x="0" y="5"/>
                    <a:pt x="0" y="5"/>
                    <a:pt x="1" y="6"/>
                  </a:cubicBezTo>
                  <a:cubicBezTo>
                    <a:pt x="1" y="4"/>
                    <a:pt x="1" y="4"/>
                    <a:pt x="1" y="4"/>
                  </a:cubicBezTo>
                  <a:cubicBezTo>
                    <a:pt x="4" y="4"/>
                    <a:pt x="4" y="4"/>
                    <a:pt x="4" y="4"/>
                  </a:cubicBezTo>
                  <a:cubicBezTo>
                    <a:pt x="4" y="6"/>
                    <a:pt x="4" y="6"/>
                    <a:pt x="4" y="6"/>
                  </a:cubicBezTo>
                  <a:cubicBezTo>
                    <a:pt x="5" y="6"/>
                    <a:pt x="5" y="6"/>
                    <a:pt x="5" y="6"/>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103"/>
            <p:cNvSpPr>
              <a:spLocks/>
            </p:cNvSpPr>
            <p:nvPr/>
          </p:nvSpPr>
          <p:spPr bwMode="auto">
            <a:xfrm>
              <a:off x="3399361" y="3500854"/>
              <a:ext cx="5529" cy="5529"/>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1"/>
                    <a:pt x="1" y="1"/>
                    <a:pt x="1" y="1"/>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104"/>
            <p:cNvSpPr>
              <a:spLocks/>
            </p:cNvSpPr>
            <p:nvPr/>
          </p:nvSpPr>
          <p:spPr bwMode="auto">
            <a:xfrm>
              <a:off x="3453265" y="3470447"/>
              <a:ext cx="23497" cy="30407"/>
            </a:xfrm>
            <a:custGeom>
              <a:avLst/>
              <a:gdLst>
                <a:gd name="T0" fmla="*/ 2 w 4"/>
                <a:gd name="T1" fmla="*/ 0 h 5"/>
                <a:gd name="T2" fmla="*/ 1 w 4"/>
                <a:gd name="T3" fmla="*/ 0 h 5"/>
                <a:gd name="T4" fmla="*/ 0 w 4"/>
                <a:gd name="T5" fmla="*/ 1 h 5"/>
                <a:gd name="T6" fmla="*/ 0 w 4"/>
                <a:gd name="T7" fmla="*/ 2 h 5"/>
                <a:gd name="T8" fmla="*/ 0 w 4"/>
                <a:gd name="T9" fmla="*/ 3 h 5"/>
                <a:gd name="T10" fmla="*/ 0 w 4"/>
                <a:gd name="T11" fmla="*/ 4 h 5"/>
                <a:gd name="T12" fmla="*/ 0 w 4"/>
                <a:gd name="T13" fmla="*/ 5 h 5"/>
                <a:gd name="T14" fmla="*/ 1 w 4"/>
                <a:gd name="T15" fmla="*/ 5 h 5"/>
                <a:gd name="T16" fmla="*/ 1 w 4"/>
                <a:gd name="T17" fmla="*/ 5 h 5"/>
                <a:gd name="T18" fmla="*/ 1 w 4"/>
                <a:gd name="T19" fmla="*/ 5 h 5"/>
                <a:gd name="T20" fmla="*/ 1 w 4"/>
                <a:gd name="T21" fmla="*/ 4 h 5"/>
                <a:gd name="T22" fmla="*/ 1 w 4"/>
                <a:gd name="T23" fmla="*/ 3 h 5"/>
                <a:gd name="T24" fmla="*/ 1 w 4"/>
                <a:gd name="T25" fmla="*/ 2 h 5"/>
                <a:gd name="T26" fmla="*/ 1 w 4"/>
                <a:gd name="T27" fmla="*/ 1 h 5"/>
                <a:gd name="T28" fmla="*/ 2 w 4"/>
                <a:gd name="T29" fmla="*/ 1 h 5"/>
                <a:gd name="T30" fmla="*/ 2 w 4"/>
                <a:gd name="T31" fmla="*/ 1 h 5"/>
                <a:gd name="T32" fmla="*/ 3 w 4"/>
                <a:gd name="T33" fmla="*/ 1 h 5"/>
                <a:gd name="T34" fmla="*/ 4 w 4"/>
                <a:gd name="T35" fmla="*/ 1 h 5"/>
                <a:gd name="T36" fmla="*/ 4 w 4"/>
                <a:gd name="T37" fmla="*/ 0 h 5"/>
                <a:gd name="T38" fmla="*/ 4 w 4"/>
                <a:gd name="T39" fmla="*/ 0 h 5"/>
                <a:gd name="T40" fmla="*/ 2 w 4"/>
                <a:gd name="T4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5">
                  <a:moveTo>
                    <a:pt x="2" y="0"/>
                  </a:moveTo>
                  <a:cubicBezTo>
                    <a:pt x="2" y="0"/>
                    <a:pt x="2" y="0"/>
                    <a:pt x="1" y="0"/>
                  </a:cubicBezTo>
                  <a:cubicBezTo>
                    <a:pt x="0" y="1"/>
                    <a:pt x="0" y="1"/>
                    <a:pt x="0" y="1"/>
                  </a:cubicBezTo>
                  <a:cubicBezTo>
                    <a:pt x="0" y="1"/>
                    <a:pt x="0" y="1"/>
                    <a:pt x="0" y="2"/>
                  </a:cubicBezTo>
                  <a:cubicBezTo>
                    <a:pt x="0" y="2"/>
                    <a:pt x="0" y="2"/>
                    <a:pt x="0" y="3"/>
                  </a:cubicBezTo>
                  <a:cubicBezTo>
                    <a:pt x="0" y="3"/>
                    <a:pt x="0" y="4"/>
                    <a:pt x="0" y="4"/>
                  </a:cubicBezTo>
                  <a:cubicBezTo>
                    <a:pt x="0" y="4"/>
                    <a:pt x="0" y="5"/>
                    <a:pt x="0" y="5"/>
                  </a:cubicBezTo>
                  <a:cubicBezTo>
                    <a:pt x="1" y="5"/>
                    <a:pt x="1" y="5"/>
                    <a:pt x="1" y="5"/>
                  </a:cubicBezTo>
                  <a:cubicBezTo>
                    <a:pt x="1" y="5"/>
                    <a:pt x="1" y="5"/>
                    <a:pt x="1" y="5"/>
                  </a:cubicBezTo>
                  <a:cubicBezTo>
                    <a:pt x="1" y="5"/>
                    <a:pt x="1" y="5"/>
                    <a:pt x="1" y="5"/>
                  </a:cubicBezTo>
                  <a:cubicBezTo>
                    <a:pt x="1" y="4"/>
                    <a:pt x="1" y="4"/>
                    <a:pt x="1" y="4"/>
                  </a:cubicBezTo>
                  <a:cubicBezTo>
                    <a:pt x="1" y="4"/>
                    <a:pt x="1" y="3"/>
                    <a:pt x="1" y="3"/>
                  </a:cubicBezTo>
                  <a:cubicBezTo>
                    <a:pt x="1" y="3"/>
                    <a:pt x="1" y="2"/>
                    <a:pt x="1" y="2"/>
                  </a:cubicBezTo>
                  <a:cubicBezTo>
                    <a:pt x="1" y="1"/>
                    <a:pt x="1" y="1"/>
                    <a:pt x="1" y="1"/>
                  </a:cubicBezTo>
                  <a:cubicBezTo>
                    <a:pt x="2" y="1"/>
                    <a:pt x="2" y="1"/>
                    <a:pt x="2" y="1"/>
                  </a:cubicBezTo>
                  <a:cubicBezTo>
                    <a:pt x="2" y="1"/>
                    <a:pt x="2" y="1"/>
                    <a:pt x="2" y="1"/>
                  </a:cubicBezTo>
                  <a:cubicBezTo>
                    <a:pt x="3" y="1"/>
                    <a:pt x="3" y="1"/>
                    <a:pt x="3" y="1"/>
                  </a:cubicBezTo>
                  <a:cubicBezTo>
                    <a:pt x="4" y="1"/>
                    <a:pt x="4" y="1"/>
                    <a:pt x="4" y="1"/>
                  </a:cubicBezTo>
                  <a:cubicBezTo>
                    <a:pt x="4" y="1"/>
                    <a:pt x="4" y="1"/>
                    <a:pt x="4" y="0"/>
                  </a:cubicBezTo>
                  <a:cubicBezTo>
                    <a:pt x="4" y="0"/>
                    <a:pt x="4" y="0"/>
                    <a:pt x="4" y="0"/>
                  </a:cubicBezTo>
                  <a:cubicBezTo>
                    <a:pt x="3" y="0"/>
                    <a:pt x="3"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105"/>
            <p:cNvSpPr>
              <a:spLocks/>
            </p:cNvSpPr>
            <p:nvPr/>
          </p:nvSpPr>
          <p:spPr bwMode="auto">
            <a:xfrm>
              <a:off x="3458793" y="3470447"/>
              <a:ext cx="24879" cy="35936"/>
            </a:xfrm>
            <a:custGeom>
              <a:avLst/>
              <a:gdLst>
                <a:gd name="T0" fmla="*/ 3 w 4"/>
                <a:gd name="T1" fmla="*/ 0 h 6"/>
                <a:gd name="T2" fmla="*/ 3 w 4"/>
                <a:gd name="T3" fmla="*/ 1 h 6"/>
                <a:gd name="T4" fmla="*/ 3 w 4"/>
                <a:gd name="T5" fmla="*/ 1 h 6"/>
                <a:gd name="T6" fmla="*/ 3 w 4"/>
                <a:gd name="T7" fmla="*/ 2 h 6"/>
                <a:gd name="T8" fmla="*/ 3 w 4"/>
                <a:gd name="T9" fmla="*/ 3 h 6"/>
                <a:gd name="T10" fmla="*/ 3 w 4"/>
                <a:gd name="T11" fmla="*/ 4 h 6"/>
                <a:gd name="T12" fmla="*/ 3 w 4"/>
                <a:gd name="T13" fmla="*/ 5 h 6"/>
                <a:gd name="T14" fmla="*/ 2 w 4"/>
                <a:gd name="T15" fmla="*/ 5 h 6"/>
                <a:gd name="T16" fmla="*/ 1 w 4"/>
                <a:gd name="T17" fmla="*/ 5 h 6"/>
                <a:gd name="T18" fmla="*/ 1 w 4"/>
                <a:gd name="T19" fmla="*/ 5 h 6"/>
                <a:gd name="T20" fmla="*/ 0 w 4"/>
                <a:gd name="T21" fmla="*/ 5 h 6"/>
                <a:gd name="T22" fmla="*/ 0 w 4"/>
                <a:gd name="T23" fmla="*/ 5 h 6"/>
                <a:gd name="T24" fmla="*/ 0 w 4"/>
                <a:gd name="T25" fmla="*/ 6 h 6"/>
                <a:gd name="T26" fmla="*/ 1 w 4"/>
                <a:gd name="T27" fmla="*/ 6 h 6"/>
                <a:gd name="T28" fmla="*/ 3 w 4"/>
                <a:gd name="T29" fmla="*/ 6 h 6"/>
                <a:gd name="T30" fmla="*/ 3 w 4"/>
                <a:gd name="T31" fmla="*/ 5 h 6"/>
                <a:gd name="T32" fmla="*/ 4 w 4"/>
                <a:gd name="T33" fmla="*/ 4 h 6"/>
                <a:gd name="T34" fmla="*/ 4 w 4"/>
                <a:gd name="T35" fmla="*/ 3 h 6"/>
                <a:gd name="T36" fmla="*/ 4 w 4"/>
                <a:gd name="T37" fmla="*/ 2 h 6"/>
                <a:gd name="T38" fmla="*/ 3 w 4"/>
                <a:gd name="T39" fmla="*/ 1 h 6"/>
                <a:gd name="T40" fmla="*/ 3 w 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6">
                  <a:moveTo>
                    <a:pt x="3" y="0"/>
                  </a:moveTo>
                  <a:cubicBezTo>
                    <a:pt x="3" y="1"/>
                    <a:pt x="3" y="1"/>
                    <a:pt x="3" y="1"/>
                  </a:cubicBezTo>
                  <a:cubicBezTo>
                    <a:pt x="3" y="1"/>
                    <a:pt x="3" y="1"/>
                    <a:pt x="3" y="1"/>
                  </a:cubicBezTo>
                  <a:cubicBezTo>
                    <a:pt x="3" y="2"/>
                    <a:pt x="3" y="2"/>
                    <a:pt x="3" y="2"/>
                  </a:cubicBezTo>
                  <a:cubicBezTo>
                    <a:pt x="3" y="2"/>
                    <a:pt x="3" y="3"/>
                    <a:pt x="3" y="3"/>
                  </a:cubicBezTo>
                  <a:cubicBezTo>
                    <a:pt x="3" y="3"/>
                    <a:pt x="3" y="4"/>
                    <a:pt x="3" y="4"/>
                  </a:cubicBezTo>
                  <a:cubicBezTo>
                    <a:pt x="3" y="5"/>
                    <a:pt x="3" y="5"/>
                    <a:pt x="3" y="5"/>
                  </a:cubicBezTo>
                  <a:cubicBezTo>
                    <a:pt x="2" y="5"/>
                    <a:pt x="2" y="5"/>
                    <a:pt x="2" y="5"/>
                  </a:cubicBezTo>
                  <a:cubicBezTo>
                    <a:pt x="1" y="5"/>
                    <a:pt x="1" y="5"/>
                    <a:pt x="1" y="5"/>
                  </a:cubicBezTo>
                  <a:cubicBezTo>
                    <a:pt x="1" y="5"/>
                    <a:pt x="1" y="5"/>
                    <a:pt x="1" y="5"/>
                  </a:cubicBezTo>
                  <a:cubicBezTo>
                    <a:pt x="0" y="5"/>
                    <a:pt x="0" y="5"/>
                    <a:pt x="0" y="5"/>
                  </a:cubicBezTo>
                  <a:cubicBezTo>
                    <a:pt x="0" y="5"/>
                    <a:pt x="0" y="5"/>
                    <a:pt x="0" y="5"/>
                  </a:cubicBezTo>
                  <a:cubicBezTo>
                    <a:pt x="0" y="6"/>
                    <a:pt x="0" y="6"/>
                    <a:pt x="0" y="6"/>
                  </a:cubicBezTo>
                  <a:cubicBezTo>
                    <a:pt x="1" y="6"/>
                    <a:pt x="1" y="6"/>
                    <a:pt x="1" y="6"/>
                  </a:cubicBezTo>
                  <a:cubicBezTo>
                    <a:pt x="2" y="6"/>
                    <a:pt x="2" y="6"/>
                    <a:pt x="3" y="6"/>
                  </a:cubicBezTo>
                  <a:cubicBezTo>
                    <a:pt x="3" y="5"/>
                    <a:pt x="3" y="5"/>
                    <a:pt x="3" y="5"/>
                  </a:cubicBezTo>
                  <a:cubicBezTo>
                    <a:pt x="4" y="5"/>
                    <a:pt x="4" y="4"/>
                    <a:pt x="4" y="4"/>
                  </a:cubicBezTo>
                  <a:cubicBezTo>
                    <a:pt x="4" y="4"/>
                    <a:pt x="4" y="3"/>
                    <a:pt x="4" y="3"/>
                  </a:cubicBezTo>
                  <a:cubicBezTo>
                    <a:pt x="4" y="2"/>
                    <a:pt x="4" y="2"/>
                    <a:pt x="4" y="2"/>
                  </a:cubicBezTo>
                  <a:cubicBezTo>
                    <a:pt x="4" y="1"/>
                    <a:pt x="4" y="1"/>
                    <a:pt x="3" y="1"/>
                  </a:cubicBezTo>
                  <a:cubicBezTo>
                    <a:pt x="3"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106"/>
            <p:cNvSpPr>
              <a:spLocks noEditPoints="1"/>
            </p:cNvSpPr>
            <p:nvPr/>
          </p:nvSpPr>
          <p:spPr bwMode="auto">
            <a:xfrm>
              <a:off x="3489200" y="3470447"/>
              <a:ext cx="30407" cy="35936"/>
            </a:xfrm>
            <a:custGeom>
              <a:avLst/>
              <a:gdLst>
                <a:gd name="T0" fmla="*/ 1 w 5"/>
                <a:gd name="T1" fmla="*/ 3 h 6"/>
                <a:gd name="T2" fmla="*/ 1 w 5"/>
                <a:gd name="T3" fmla="*/ 1 h 6"/>
                <a:gd name="T4" fmla="*/ 2 w 5"/>
                <a:gd name="T5" fmla="*/ 1 h 6"/>
                <a:gd name="T6" fmla="*/ 3 w 5"/>
                <a:gd name="T7" fmla="*/ 1 h 6"/>
                <a:gd name="T8" fmla="*/ 4 w 5"/>
                <a:gd name="T9" fmla="*/ 1 h 6"/>
                <a:gd name="T10" fmla="*/ 4 w 5"/>
                <a:gd name="T11" fmla="*/ 1 h 6"/>
                <a:gd name="T12" fmla="*/ 4 w 5"/>
                <a:gd name="T13" fmla="*/ 1 h 6"/>
                <a:gd name="T14" fmla="*/ 4 w 5"/>
                <a:gd name="T15" fmla="*/ 2 h 6"/>
                <a:gd name="T16" fmla="*/ 4 w 5"/>
                <a:gd name="T17" fmla="*/ 2 h 6"/>
                <a:gd name="T18" fmla="*/ 4 w 5"/>
                <a:gd name="T19" fmla="*/ 3 h 6"/>
                <a:gd name="T20" fmla="*/ 3 w 5"/>
                <a:gd name="T21" fmla="*/ 3 h 6"/>
                <a:gd name="T22" fmla="*/ 3 w 5"/>
                <a:gd name="T23" fmla="*/ 3 h 6"/>
                <a:gd name="T24" fmla="*/ 1 w 5"/>
                <a:gd name="T25" fmla="*/ 3 h 6"/>
                <a:gd name="T26" fmla="*/ 2 w 5"/>
                <a:gd name="T27" fmla="*/ 0 h 6"/>
                <a:gd name="T28" fmla="*/ 0 w 5"/>
                <a:gd name="T29" fmla="*/ 0 h 6"/>
                <a:gd name="T30" fmla="*/ 0 w 5"/>
                <a:gd name="T31" fmla="*/ 6 h 6"/>
                <a:gd name="T32" fmla="*/ 1 w 5"/>
                <a:gd name="T33" fmla="*/ 6 h 6"/>
                <a:gd name="T34" fmla="*/ 1 w 5"/>
                <a:gd name="T35" fmla="*/ 3 h 6"/>
                <a:gd name="T36" fmla="*/ 2 w 5"/>
                <a:gd name="T37" fmla="*/ 3 h 6"/>
                <a:gd name="T38" fmla="*/ 4 w 5"/>
                <a:gd name="T39" fmla="*/ 3 h 6"/>
                <a:gd name="T40" fmla="*/ 5 w 5"/>
                <a:gd name="T41" fmla="*/ 2 h 6"/>
                <a:gd name="T42" fmla="*/ 5 w 5"/>
                <a:gd name="T43" fmla="*/ 1 h 6"/>
                <a:gd name="T44" fmla="*/ 4 w 5"/>
                <a:gd name="T45" fmla="*/ 1 h 6"/>
                <a:gd name="T46" fmla="*/ 4 w 5"/>
                <a:gd name="T47" fmla="*/ 0 h 6"/>
                <a:gd name="T48" fmla="*/ 4 w 5"/>
                <a:gd name="T49" fmla="*/ 0 h 6"/>
                <a:gd name="T50" fmla="*/ 3 w 5"/>
                <a:gd name="T51" fmla="*/ 0 h 6"/>
                <a:gd name="T52" fmla="*/ 2 w 5"/>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6">
                  <a:moveTo>
                    <a:pt x="1" y="3"/>
                  </a:moveTo>
                  <a:cubicBezTo>
                    <a:pt x="1" y="1"/>
                    <a:pt x="1" y="1"/>
                    <a:pt x="1" y="1"/>
                  </a:cubicBezTo>
                  <a:cubicBezTo>
                    <a:pt x="2" y="1"/>
                    <a:pt x="2" y="1"/>
                    <a:pt x="2"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3"/>
                    <a:pt x="4" y="3"/>
                    <a:pt x="4" y="3"/>
                  </a:cubicBezTo>
                  <a:cubicBezTo>
                    <a:pt x="3" y="3"/>
                    <a:pt x="3" y="3"/>
                    <a:pt x="3" y="3"/>
                  </a:cubicBezTo>
                  <a:cubicBezTo>
                    <a:pt x="3" y="3"/>
                    <a:pt x="3" y="3"/>
                    <a:pt x="3" y="3"/>
                  </a:cubicBezTo>
                  <a:cubicBezTo>
                    <a:pt x="1" y="3"/>
                    <a:pt x="1" y="3"/>
                    <a:pt x="1" y="3"/>
                  </a:cubicBezTo>
                  <a:moveTo>
                    <a:pt x="2" y="0"/>
                  </a:moveTo>
                  <a:cubicBezTo>
                    <a:pt x="0" y="0"/>
                    <a:pt x="0" y="0"/>
                    <a:pt x="0" y="0"/>
                  </a:cubicBezTo>
                  <a:cubicBezTo>
                    <a:pt x="0" y="6"/>
                    <a:pt x="0" y="6"/>
                    <a:pt x="0" y="6"/>
                  </a:cubicBezTo>
                  <a:cubicBezTo>
                    <a:pt x="1" y="6"/>
                    <a:pt x="1" y="6"/>
                    <a:pt x="1" y="6"/>
                  </a:cubicBezTo>
                  <a:cubicBezTo>
                    <a:pt x="1" y="3"/>
                    <a:pt x="1" y="3"/>
                    <a:pt x="1" y="3"/>
                  </a:cubicBezTo>
                  <a:cubicBezTo>
                    <a:pt x="2" y="3"/>
                    <a:pt x="2" y="3"/>
                    <a:pt x="2" y="3"/>
                  </a:cubicBezTo>
                  <a:cubicBezTo>
                    <a:pt x="3" y="3"/>
                    <a:pt x="4" y="3"/>
                    <a:pt x="4" y="3"/>
                  </a:cubicBezTo>
                  <a:cubicBezTo>
                    <a:pt x="4" y="3"/>
                    <a:pt x="5" y="2"/>
                    <a:pt x="5" y="2"/>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107"/>
            <p:cNvSpPr>
              <a:spLocks/>
            </p:cNvSpPr>
            <p:nvPr/>
          </p:nvSpPr>
          <p:spPr bwMode="auto">
            <a:xfrm>
              <a:off x="3519608" y="3470447"/>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3 w 22"/>
                <a:gd name="T11" fmla="*/ 26 h 26"/>
                <a:gd name="T12" fmla="*/ 13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3" y="26"/>
                  </a:lnTo>
                  <a:lnTo>
                    <a:pt x="13" y="4"/>
                  </a:lnTo>
                  <a:lnTo>
                    <a:pt x="22" y="4"/>
                  </a:lnTo>
                  <a:lnTo>
                    <a:pt x="22"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108"/>
            <p:cNvSpPr>
              <a:spLocks/>
            </p:cNvSpPr>
            <p:nvPr/>
          </p:nvSpPr>
          <p:spPr bwMode="auto">
            <a:xfrm>
              <a:off x="3519608" y="3470447"/>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3 w 22"/>
                <a:gd name="T11" fmla="*/ 26 h 26"/>
                <a:gd name="T12" fmla="*/ 13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3" y="26"/>
                  </a:lnTo>
                  <a:lnTo>
                    <a:pt x="13" y="4"/>
                  </a:lnTo>
                  <a:lnTo>
                    <a:pt x="22" y="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Rectangle 1109"/>
            <p:cNvSpPr>
              <a:spLocks noChangeArrowheads="1"/>
            </p:cNvSpPr>
            <p:nvPr/>
          </p:nvSpPr>
          <p:spPr bwMode="auto">
            <a:xfrm>
              <a:off x="3555543" y="3493943"/>
              <a:ext cx="1383" cy="12440"/>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Rectangle 1110"/>
            <p:cNvSpPr>
              <a:spLocks noChangeArrowheads="1"/>
            </p:cNvSpPr>
            <p:nvPr/>
          </p:nvSpPr>
          <p:spPr bwMode="auto">
            <a:xfrm>
              <a:off x="3555543" y="3493943"/>
              <a:ext cx="1383" cy="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Rectangle 1111"/>
            <p:cNvSpPr>
              <a:spLocks noChangeArrowheads="1"/>
            </p:cNvSpPr>
            <p:nvPr/>
          </p:nvSpPr>
          <p:spPr bwMode="auto">
            <a:xfrm>
              <a:off x="3555543" y="3470447"/>
              <a:ext cx="1383" cy="23497"/>
            </a:xfrm>
            <a:prstGeom prst="rect">
              <a:avLst/>
            </a:prstGeom>
            <a:solidFill>
              <a:srgbClr val="A6A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Rectangle 1112"/>
            <p:cNvSpPr>
              <a:spLocks noChangeArrowheads="1"/>
            </p:cNvSpPr>
            <p:nvPr/>
          </p:nvSpPr>
          <p:spPr bwMode="auto">
            <a:xfrm>
              <a:off x="3555543" y="3470447"/>
              <a:ext cx="1383" cy="2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113"/>
            <p:cNvSpPr>
              <a:spLocks/>
            </p:cNvSpPr>
            <p:nvPr/>
          </p:nvSpPr>
          <p:spPr bwMode="auto">
            <a:xfrm>
              <a:off x="3567982" y="3475975"/>
              <a:ext cx="29025" cy="30407"/>
            </a:xfrm>
            <a:custGeom>
              <a:avLst/>
              <a:gdLst>
                <a:gd name="T0" fmla="*/ 4 w 5"/>
                <a:gd name="T1" fmla="*/ 0 h 5"/>
                <a:gd name="T2" fmla="*/ 4 w 5"/>
                <a:gd name="T3" fmla="*/ 0 h 5"/>
                <a:gd name="T4" fmla="*/ 4 w 5"/>
                <a:gd name="T5" fmla="*/ 0 h 5"/>
                <a:gd name="T6" fmla="*/ 4 w 5"/>
                <a:gd name="T7" fmla="*/ 1 h 5"/>
                <a:gd name="T8" fmla="*/ 4 w 5"/>
                <a:gd name="T9" fmla="*/ 2 h 5"/>
                <a:gd name="T10" fmla="*/ 4 w 5"/>
                <a:gd name="T11" fmla="*/ 3 h 5"/>
                <a:gd name="T12" fmla="*/ 4 w 5"/>
                <a:gd name="T13" fmla="*/ 4 h 5"/>
                <a:gd name="T14" fmla="*/ 3 w 5"/>
                <a:gd name="T15" fmla="*/ 4 h 5"/>
                <a:gd name="T16" fmla="*/ 2 w 5"/>
                <a:gd name="T17" fmla="*/ 4 h 5"/>
                <a:gd name="T18" fmla="*/ 2 w 5"/>
                <a:gd name="T19" fmla="*/ 4 h 5"/>
                <a:gd name="T20" fmla="*/ 1 w 5"/>
                <a:gd name="T21" fmla="*/ 4 h 5"/>
                <a:gd name="T22" fmla="*/ 1 w 5"/>
                <a:gd name="T23" fmla="*/ 3 h 5"/>
                <a:gd name="T24" fmla="*/ 0 w 5"/>
                <a:gd name="T25" fmla="*/ 2 h 5"/>
                <a:gd name="T26" fmla="*/ 0 w 5"/>
                <a:gd name="T27" fmla="*/ 2 h 5"/>
                <a:gd name="T28" fmla="*/ 0 w 5"/>
                <a:gd name="T29" fmla="*/ 2 h 5"/>
                <a:gd name="T30" fmla="*/ 0 w 5"/>
                <a:gd name="T31" fmla="*/ 3 h 5"/>
                <a:gd name="T32" fmla="*/ 0 w 5"/>
                <a:gd name="T33" fmla="*/ 4 h 5"/>
                <a:gd name="T34" fmla="*/ 1 w 5"/>
                <a:gd name="T35" fmla="*/ 5 h 5"/>
                <a:gd name="T36" fmla="*/ 2 w 5"/>
                <a:gd name="T37" fmla="*/ 5 h 5"/>
                <a:gd name="T38" fmla="*/ 3 w 5"/>
                <a:gd name="T39" fmla="*/ 5 h 5"/>
                <a:gd name="T40" fmla="*/ 4 w 5"/>
                <a:gd name="T41" fmla="*/ 4 h 5"/>
                <a:gd name="T42" fmla="*/ 5 w 5"/>
                <a:gd name="T43" fmla="*/ 3 h 5"/>
                <a:gd name="T44" fmla="*/ 5 w 5"/>
                <a:gd name="T45" fmla="*/ 2 h 5"/>
                <a:gd name="T46" fmla="*/ 5 w 5"/>
                <a:gd name="T47" fmla="*/ 1 h 5"/>
                <a:gd name="T48" fmla="*/ 4 w 5"/>
                <a:gd name="T49" fmla="*/ 0 h 5"/>
                <a:gd name="T50" fmla="*/ 4 w 5"/>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5">
                  <a:moveTo>
                    <a:pt x="4" y="0"/>
                  </a:moveTo>
                  <a:cubicBezTo>
                    <a:pt x="4" y="0"/>
                    <a:pt x="4" y="0"/>
                    <a:pt x="4" y="0"/>
                  </a:cubicBezTo>
                  <a:cubicBezTo>
                    <a:pt x="4" y="0"/>
                    <a:pt x="4" y="0"/>
                    <a:pt x="4" y="0"/>
                  </a:cubicBezTo>
                  <a:cubicBezTo>
                    <a:pt x="4" y="1"/>
                    <a:pt x="4" y="1"/>
                    <a:pt x="4" y="1"/>
                  </a:cubicBezTo>
                  <a:cubicBezTo>
                    <a:pt x="4" y="1"/>
                    <a:pt x="4" y="2"/>
                    <a:pt x="4" y="2"/>
                  </a:cubicBezTo>
                  <a:cubicBezTo>
                    <a:pt x="4" y="2"/>
                    <a:pt x="4" y="3"/>
                    <a:pt x="4" y="3"/>
                  </a:cubicBezTo>
                  <a:cubicBezTo>
                    <a:pt x="4" y="4"/>
                    <a:pt x="4" y="4"/>
                    <a:pt x="4" y="4"/>
                  </a:cubicBezTo>
                  <a:cubicBezTo>
                    <a:pt x="3" y="4"/>
                    <a:pt x="3" y="4"/>
                    <a:pt x="3" y="4"/>
                  </a:cubicBezTo>
                  <a:cubicBezTo>
                    <a:pt x="2" y="4"/>
                    <a:pt x="2" y="4"/>
                    <a:pt x="2" y="4"/>
                  </a:cubicBezTo>
                  <a:cubicBezTo>
                    <a:pt x="2" y="4"/>
                    <a:pt x="2" y="4"/>
                    <a:pt x="2" y="4"/>
                  </a:cubicBezTo>
                  <a:cubicBezTo>
                    <a:pt x="1" y="4"/>
                    <a:pt x="1" y="4"/>
                    <a:pt x="1" y="4"/>
                  </a:cubicBezTo>
                  <a:cubicBezTo>
                    <a:pt x="1" y="3"/>
                    <a:pt x="1" y="3"/>
                    <a:pt x="1" y="3"/>
                  </a:cubicBezTo>
                  <a:cubicBezTo>
                    <a:pt x="0" y="3"/>
                    <a:pt x="0" y="2"/>
                    <a:pt x="0" y="2"/>
                  </a:cubicBezTo>
                  <a:cubicBezTo>
                    <a:pt x="0" y="2"/>
                    <a:pt x="0" y="2"/>
                    <a:pt x="0" y="2"/>
                  </a:cubicBezTo>
                  <a:cubicBezTo>
                    <a:pt x="0" y="2"/>
                    <a:pt x="0" y="2"/>
                    <a:pt x="0" y="2"/>
                  </a:cubicBezTo>
                  <a:cubicBezTo>
                    <a:pt x="0" y="3"/>
                    <a:pt x="0" y="3"/>
                    <a:pt x="0" y="3"/>
                  </a:cubicBezTo>
                  <a:cubicBezTo>
                    <a:pt x="0" y="3"/>
                    <a:pt x="0" y="4"/>
                    <a:pt x="0" y="4"/>
                  </a:cubicBezTo>
                  <a:cubicBezTo>
                    <a:pt x="1" y="5"/>
                    <a:pt x="1" y="5"/>
                    <a:pt x="1" y="5"/>
                  </a:cubicBezTo>
                  <a:cubicBezTo>
                    <a:pt x="2" y="5"/>
                    <a:pt x="2" y="5"/>
                    <a:pt x="2" y="5"/>
                  </a:cubicBezTo>
                  <a:cubicBezTo>
                    <a:pt x="3" y="5"/>
                    <a:pt x="3" y="5"/>
                    <a:pt x="3" y="5"/>
                  </a:cubicBezTo>
                  <a:cubicBezTo>
                    <a:pt x="4" y="4"/>
                    <a:pt x="4" y="4"/>
                    <a:pt x="4" y="4"/>
                  </a:cubicBezTo>
                  <a:cubicBezTo>
                    <a:pt x="5" y="4"/>
                    <a:pt x="5" y="3"/>
                    <a:pt x="5" y="3"/>
                  </a:cubicBezTo>
                  <a:cubicBezTo>
                    <a:pt x="5" y="3"/>
                    <a:pt x="5" y="2"/>
                    <a:pt x="5" y="2"/>
                  </a:cubicBezTo>
                  <a:cubicBezTo>
                    <a:pt x="5" y="1"/>
                    <a:pt x="5" y="1"/>
                    <a:pt x="5" y="1"/>
                  </a:cubicBezTo>
                  <a:cubicBezTo>
                    <a:pt x="5" y="0"/>
                    <a:pt x="5" y="0"/>
                    <a:pt x="4"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114"/>
            <p:cNvSpPr>
              <a:spLocks/>
            </p:cNvSpPr>
            <p:nvPr/>
          </p:nvSpPr>
          <p:spPr bwMode="auto">
            <a:xfrm>
              <a:off x="3567982" y="3470447"/>
              <a:ext cx="23497" cy="17968"/>
            </a:xfrm>
            <a:custGeom>
              <a:avLst/>
              <a:gdLst>
                <a:gd name="T0" fmla="*/ 2 w 4"/>
                <a:gd name="T1" fmla="*/ 0 h 3"/>
                <a:gd name="T2" fmla="*/ 1 w 4"/>
                <a:gd name="T3" fmla="*/ 0 h 3"/>
                <a:gd name="T4" fmla="*/ 0 w 4"/>
                <a:gd name="T5" fmla="*/ 1 h 3"/>
                <a:gd name="T6" fmla="*/ 0 w 4"/>
                <a:gd name="T7" fmla="*/ 2 h 3"/>
                <a:gd name="T8" fmla="*/ 0 w 4"/>
                <a:gd name="T9" fmla="*/ 3 h 3"/>
                <a:gd name="T10" fmla="*/ 0 w 4"/>
                <a:gd name="T11" fmla="*/ 3 h 3"/>
                <a:gd name="T12" fmla="*/ 0 w 4"/>
                <a:gd name="T13" fmla="*/ 3 h 3"/>
                <a:gd name="T14" fmla="*/ 1 w 4"/>
                <a:gd name="T15" fmla="*/ 2 h 3"/>
                <a:gd name="T16" fmla="*/ 1 w 4"/>
                <a:gd name="T17" fmla="*/ 1 h 3"/>
                <a:gd name="T18" fmla="*/ 2 w 4"/>
                <a:gd name="T19" fmla="*/ 1 h 3"/>
                <a:gd name="T20" fmla="*/ 2 w 4"/>
                <a:gd name="T21" fmla="*/ 1 h 3"/>
                <a:gd name="T22" fmla="*/ 3 w 4"/>
                <a:gd name="T23" fmla="*/ 1 h 3"/>
                <a:gd name="T24" fmla="*/ 4 w 4"/>
                <a:gd name="T25" fmla="*/ 1 h 3"/>
                <a:gd name="T26" fmla="*/ 4 w 4"/>
                <a:gd name="T27" fmla="*/ 1 h 3"/>
                <a:gd name="T28" fmla="*/ 3 w 4"/>
                <a:gd name="T29" fmla="*/ 0 h 3"/>
                <a:gd name="T30" fmla="*/ 2 w 4"/>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3">
                  <a:moveTo>
                    <a:pt x="2" y="0"/>
                  </a:moveTo>
                  <a:cubicBezTo>
                    <a:pt x="2" y="0"/>
                    <a:pt x="2" y="0"/>
                    <a:pt x="1" y="0"/>
                  </a:cubicBezTo>
                  <a:cubicBezTo>
                    <a:pt x="0" y="1"/>
                    <a:pt x="0" y="1"/>
                    <a:pt x="0" y="1"/>
                  </a:cubicBezTo>
                  <a:cubicBezTo>
                    <a:pt x="0" y="1"/>
                    <a:pt x="0" y="1"/>
                    <a:pt x="0" y="2"/>
                  </a:cubicBezTo>
                  <a:cubicBezTo>
                    <a:pt x="0" y="2"/>
                    <a:pt x="0" y="2"/>
                    <a:pt x="0" y="3"/>
                  </a:cubicBezTo>
                  <a:cubicBezTo>
                    <a:pt x="0" y="3"/>
                    <a:pt x="0" y="3"/>
                    <a:pt x="0" y="3"/>
                  </a:cubicBezTo>
                  <a:cubicBezTo>
                    <a:pt x="0" y="3"/>
                    <a:pt x="0" y="3"/>
                    <a:pt x="0" y="3"/>
                  </a:cubicBezTo>
                  <a:cubicBezTo>
                    <a:pt x="0" y="2"/>
                    <a:pt x="0" y="2"/>
                    <a:pt x="1" y="2"/>
                  </a:cubicBezTo>
                  <a:cubicBezTo>
                    <a:pt x="1" y="1"/>
                    <a:pt x="1" y="1"/>
                    <a:pt x="1" y="1"/>
                  </a:cubicBezTo>
                  <a:cubicBezTo>
                    <a:pt x="2" y="1"/>
                    <a:pt x="2" y="1"/>
                    <a:pt x="2" y="1"/>
                  </a:cubicBezTo>
                  <a:cubicBezTo>
                    <a:pt x="2" y="1"/>
                    <a:pt x="2" y="1"/>
                    <a:pt x="2" y="1"/>
                  </a:cubicBezTo>
                  <a:cubicBezTo>
                    <a:pt x="3" y="1"/>
                    <a:pt x="3" y="1"/>
                    <a:pt x="3" y="1"/>
                  </a:cubicBezTo>
                  <a:cubicBezTo>
                    <a:pt x="4" y="1"/>
                    <a:pt x="4" y="1"/>
                    <a:pt x="4" y="1"/>
                  </a:cubicBezTo>
                  <a:cubicBezTo>
                    <a:pt x="4" y="1"/>
                    <a:pt x="4" y="1"/>
                    <a:pt x="4" y="1"/>
                  </a:cubicBezTo>
                  <a:cubicBezTo>
                    <a:pt x="3" y="0"/>
                    <a:pt x="3" y="0"/>
                    <a:pt x="3" y="0"/>
                  </a:cubicBezTo>
                  <a:cubicBezTo>
                    <a:pt x="3" y="0"/>
                    <a:pt x="3"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115"/>
            <p:cNvSpPr>
              <a:spLocks/>
            </p:cNvSpPr>
            <p:nvPr/>
          </p:nvSpPr>
          <p:spPr bwMode="auto">
            <a:xfrm>
              <a:off x="3603918" y="3470447"/>
              <a:ext cx="30407" cy="35936"/>
            </a:xfrm>
            <a:custGeom>
              <a:avLst/>
              <a:gdLst>
                <a:gd name="T0" fmla="*/ 22 w 22"/>
                <a:gd name="T1" fmla="*/ 0 h 26"/>
                <a:gd name="T2" fmla="*/ 17 w 22"/>
                <a:gd name="T3" fmla="*/ 0 h 26"/>
                <a:gd name="T4" fmla="*/ 17 w 22"/>
                <a:gd name="T5" fmla="*/ 22 h 26"/>
                <a:gd name="T6" fmla="*/ 4 w 22"/>
                <a:gd name="T7" fmla="*/ 0 h 26"/>
                <a:gd name="T8" fmla="*/ 0 w 22"/>
                <a:gd name="T9" fmla="*/ 0 h 26"/>
                <a:gd name="T10" fmla="*/ 0 w 22"/>
                <a:gd name="T11" fmla="*/ 26 h 26"/>
                <a:gd name="T12" fmla="*/ 4 w 22"/>
                <a:gd name="T13" fmla="*/ 26 h 26"/>
                <a:gd name="T14" fmla="*/ 4 w 22"/>
                <a:gd name="T15" fmla="*/ 4 h 26"/>
                <a:gd name="T16" fmla="*/ 17 w 22"/>
                <a:gd name="T17" fmla="*/ 26 h 26"/>
                <a:gd name="T18" fmla="*/ 22 w 22"/>
                <a:gd name="T19" fmla="*/ 26 h 26"/>
                <a:gd name="T20" fmla="*/ 22 w 22"/>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0"/>
                  </a:moveTo>
                  <a:lnTo>
                    <a:pt x="17" y="0"/>
                  </a:lnTo>
                  <a:lnTo>
                    <a:pt x="17" y="22"/>
                  </a:lnTo>
                  <a:lnTo>
                    <a:pt x="4" y="0"/>
                  </a:lnTo>
                  <a:lnTo>
                    <a:pt x="0" y="0"/>
                  </a:lnTo>
                  <a:lnTo>
                    <a:pt x="0" y="26"/>
                  </a:lnTo>
                  <a:lnTo>
                    <a:pt x="4" y="26"/>
                  </a:lnTo>
                  <a:lnTo>
                    <a:pt x="4" y="4"/>
                  </a:lnTo>
                  <a:lnTo>
                    <a:pt x="17" y="26"/>
                  </a:lnTo>
                  <a:lnTo>
                    <a:pt x="22" y="26"/>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116"/>
            <p:cNvSpPr>
              <a:spLocks/>
            </p:cNvSpPr>
            <p:nvPr/>
          </p:nvSpPr>
          <p:spPr bwMode="auto">
            <a:xfrm>
              <a:off x="3603918" y="3470447"/>
              <a:ext cx="30407" cy="35936"/>
            </a:xfrm>
            <a:custGeom>
              <a:avLst/>
              <a:gdLst>
                <a:gd name="T0" fmla="*/ 22 w 22"/>
                <a:gd name="T1" fmla="*/ 0 h 26"/>
                <a:gd name="T2" fmla="*/ 17 w 22"/>
                <a:gd name="T3" fmla="*/ 0 h 26"/>
                <a:gd name="T4" fmla="*/ 17 w 22"/>
                <a:gd name="T5" fmla="*/ 22 h 26"/>
                <a:gd name="T6" fmla="*/ 4 w 22"/>
                <a:gd name="T7" fmla="*/ 0 h 26"/>
                <a:gd name="T8" fmla="*/ 0 w 22"/>
                <a:gd name="T9" fmla="*/ 0 h 26"/>
                <a:gd name="T10" fmla="*/ 0 w 22"/>
                <a:gd name="T11" fmla="*/ 26 h 26"/>
                <a:gd name="T12" fmla="*/ 4 w 22"/>
                <a:gd name="T13" fmla="*/ 26 h 26"/>
                <a:gd name="T14" fmla="*/ 4 w 22"/>
                <a:gd name="T15" fmla="*/ 4 h 26"/>
                <a:gd name="T16" fmla="*/ 17 w 22"/>
                <a:gd name="T17" fmla="*/ 26 h 26"/>
                <a:gd name="T18" fmla="*/ 22 w 22"/>
                <a:gd name="T19" fmla="*/ 26 h 26"/>
                <a:gd name="T20" fmla="*/ 22 w 22"/>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0"/>
                  </a:moveTo>
                  <a:lnTo>
                    <a:pt x="17" y="0"/>
                  </a:lnTo>
                  <a:lnTo>
                    <a:pt x="17" y="22"/>
                  </a:lnTo>
                  <a:lnTo>
                    <a:pt x="4" y="0"/>
                  </a:lnTo>
                  <a:lnTo>
                    <a:pt x="0" y="0"/>
                  </a:lnTo>
                  <a:lnTo>
                    <a:pt x="0" y="26"/>
                  </a:lnTo>
                  <a:lnTo>
                    <a:pt x="4" y="26"/>
                  </a:lnTo>
                  <a:lnTo>
                    <a:pt x="4" y="4"/>
                  </a:lnTo>
                  <a:lnTo>
                    <a:pt x="17" y="26"/>
                  </a:lnTo>
                  <a:lnTo>
                    <a:pt x="22" y="26"/>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117"/>
            <p:cNvSpPr>
              <a:spLocks noEditPoints="1"/>
            </p:cNvSpPr>
            <p:nvPr/>
          </p:nvSpPr>
          <p:spPr bwMode="auto">
            <a:xfrm>
              <a:off x="3092524" y="3854683"/>
              <a:ext cx="77400"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8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8 w 13"/>
                <a:gd name="T33" fmla="*/ 4 h 19"/>
                <a:gd name="T34" fmla="*/ 6 w 13"/>
                <a:gd name="T35" fmla="*/ 3 h 19"/>
                <a:gd name="T36" fmla="*/ 5 w 13"/>
                <a:gd name="T37" fmla="*/ 4 h 19"/>
                <a:gd name="T38" fmla="*/ 4 w 13"/>
                <a:gd name="T39" fmla="*/ 5 h 19"/>
                <a:gd name="T40" fmla="*/ 4 w 13"/>
                <a:gd name="T41" fmla="*/ 7 h 19"/>
                <a:gd name="T42" fmla="*/ 4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6"/>
                    <a:pt x="13" y="10"/>
                  </a:cubicBezTo>
                  <a:cubicBezTo>
                    <a:pt x="13" y="13"/>
                    <a:pt x="12" y="15"/>
                    <a:pt x="11" y="16"/>
                  </a:cubicBezTo>
                  <a:cubicBezTo>
                    <a:pt x="10" y="18"/>
                    <a:pt x="8" y="19"/>
                    <a:pt x="6" y="19"/>
                  </a:cubicBezTo>
                  <a:cubicBezTo>
                    <a:pt x="4" y="19"/>
                    <a:pt x="2" y="18"/>
                    <a:pt x="1" y="16"/>
                  </a:cubicBezTo>
                  <a:cubicBezTo>
                    <a:pt x="0" y="15"/>
                    <a:pt x="0" y="13"/>
                    <a:pt x="0" y="10"/>
                  </a:cubicBezTo>
                  <a:cubicBezTo>
                    <a:pt x="0" y="6"/>
                    <a:pt x="0" y="4"/>
                    <a:pt x="1" y="3"/>
                  </a:cubicBezTo>
                  <a:cubicBezTo>
                    <a:pt x="2" y="1"/>
                    <a:pt x="4" y="0"/>
                    <a:pt x="6" y="0"/>
                  </a:cubicBezTo>
                  <a:close/>
                  <a:moveTo>
                    <a:pt x="6" y="16"/>
                  </a:moveTo>
                  <a:cubicBezTo>
                    <a:pt x="7" y="16"/>
                    <a:pt x="7" y="16"/>
                    <a:pt x="8" y="15"/>
                  </a:cubicBezTo>
                  <a:cubicBezTo>
                    <a:pt x="8" y="15"/>
                    <a:pt x="8" y="15"/>
                    <a:pt x="8" y="14"/>
                  </a:cubicBezTo>
                  <a:cubicBezTo>
                    <a:pt x="9" y="14"/>
                    <a:pt x="9" y="13"/>
                    <a:pt x="9" y="12"/>
                  </a:cubicBezTo>
                  <a:cubicBezTo>
                    <a:pt x="9" y="12"/>
                    <a:pt x="9" y="11"/>
                    <a:pt x="9" y="10"/>
                  </a:cubicBezTo>
                  <a:cubicBezTo>
                    <a:pt x="9" y="8"/>
                    <a:pt x="9" y="7"/>
                    <a:pt x="9" y="7"/>
                  </a:cubicBezTo>
                  <a:cubicBezTo>
                    <a:pt x="9" y="6"/>
                    <a:pt x="9" y="5"/>
                    <a:pt x="8" y="5"/>
                  </a:cubicBezTo>
                  <a:cubicBezTo>
                    <a:pt x="8" y="4"/>
                    <a:pt x="8" y="4"/>
                    <a:pt x="8" y="4"/>
                  </a:cubicBezTo>
                  <a:cubicBezTo>
                    <a:pt x="7" y="3"/>
                    <a:pt x="7" y="3"/>
                    <a:pt x="6" y="3"/>
                  </a:cubicBezTo>
                  <a:cubicBezTo>
                    <a:pt x="6" y="3"/>
                    <a:pt x="5" y="3"/>
                    <a:pt x="5" y="4"/>
                  </a:cubicBezTo>
                  <a:cubicBezTo>
                    <a:pt x="5" y="4"/>
                    <a:pt x="4" y="4"/>
                    <a:pt x="4" y="5"/>
                  </a:cubicBezTo>
                  <a:cubicBezTo>
                    <a:pt x="4" y="5"/>
                    <a:pt x="4" y="6"/>
                    <a:pt x="4" y="7"/>
                  </a:cubicBezTo>
                  <a:cubicBezTo>
                    <a:pt x="4" y="7"/>
                    <a:pt x="4" y="8"/>
                    <a:pt x="4" y="10"/>
                  </a:cubicBezTo>
                  <a:cubicBezTo>
                    <a:pt x="4" y="11"/>
                    <a:pt x="4" y="12"/>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118"/>
            <p:cNvSpPr>
              <a:spLocks/>
            </p:cNvSpPr>
            <p:nvPr/>
          </p:nvSpPr>
          <p:spPr bwMode="auto">
            <a:xfrm>
              <a:off x="3182364" y="3854683"/>
              <a:ext cx="78783" cy="114718"/>
            </a:xfrm>
            <a:custGeom>
              <a:avLst/>
              <a:gdLst>
                <a:gd name="T0" fmla="*/ 10 w 13"/>
                <a:gd name="T1" fmla="*/ 9 h 19"/>
                <a:gd name="T2" fmla="*/ 12 w 13"/>
                <a:gd name="T3" fmla="*/ 10 h 19"/>
                <a:gd name="T4" fmla="*/ 13 w 13"/>
                <a:gd name="T5" fmla="*/ 13 h 19"/>
                <a:gd name="T6" fmla="*/ 13 w 13"/>
                <a:gd name="T7" fmla="*/ 15 h 19"/>
                <a:gd name="T8" fmla="*/ 11 w 13"/>
                <a:gd name="T9" fmla="*/ 17 h 19"/>
                <a:gd name="T10" fmla="*/ 9 w 13"/>
                <a:gd name="T11" fmla="*/ 18 h 19"/>
                <a:gd name="T12" fmla="*/ 6 w 13"/>
                <a:gd name="T13" fmla="*/ 19 h 19"/>
                <a:gd name="T14" fmla="*/ 4 w 13"/>
                <a:gd name="T15" fmla="*/ 18 h 19"/>
                <a:gd name="T16" fmla="*/ 2 w 13"/>
                <a:gd name="T17" fmla="*/ 17 h 19"/>
                <a:gd name="T18" fmla="*/ 0 w 13"/>
                <a:gd name="T19" fmla="*/ 16 h 19"/>
                <a:gd name="T20" fmla="*/ 0 w 13"/>
                <a:gd name="T21" fmla="*/ 13 h 19"/>
                <a:gd name="T22" fmla="*/ 3 w 13"/>
                <a:gd name="T23" fmla="*/ 13 h 19"/>
                <a:gd name="T24" fmla="*/ 3 w 13"/>
                <a:gd name="T25" fmla="*/ 14 h 19"/>
                <a:gd name="T26" fmla="*/ 4 w 13"/>
                <a:gd name="T27" fmla="*/ 15 h 19"/>
                <a:gd name="T28" fmla="*/ 5 w 13"/>
                <a:gd name="T29" fmla="*/ 16 h 19"/>
                <a:gd name="T30" fmla="*/ 6 w 13"/>
                <a:gd name="T31" fmla="*/ 16 h 19"/>
                <a:gd name="T32" fmla="*/ 7 w 13"/>
                <a:gd name="T33" fmla="*/ 16 h 19"/>
                <a:gd name="T34" fmla="*/ 8 w 13"/>
                <a:gd name="T35" fmla="*/ 15 h 19"/>
                <a:gd name="T36" fmla="*/ 9 w 13"/>
                <a:gd name="T37" fmla="*/ 14 h 19"/>
                <a:gd name="T38" fmla="*/ 9 w 13"/>
                <a:gd name="T39" fmla="*/ 13 h 19"/>
                <a:gd name="T40" fmla="*/ 8 w 13"/>
                <a:gd name="T41" fmla="*/ 11 h 19"/>
                <a:gd name="T42" fmla="*/ 6 w 13"/>
                <a:gd name="T43" fmla="*/ 10 h 19"/>
                <a:gd name="T44" fmla="*/ 5 w 13"/>
                <a:gd name="T45" fmla="*/ 10 h 19"/>
                <a:gd name="T46" fmla="*/ 5 w 13"/>
                <a:gd name="T47" fmla="*/ 8 h 19"/>
                <a:gd name="T48" fmla="*/ 6 w 13"/>
                <a:gd name="T49" fmla="*/ 8 h 19"/>
                <a:gd name="T50" fmla="*/ 8 w 13"/>
                <a:gd name="T51" fmla="*/ 7 h 19"/>
                <a:gd name="T52" fmla="*/ 8 w 13"/>
                <a:gd name="T53" fmla="*/ 5 h 19"/>
                <a:gd name="T54" fmla="*/ 8 w 13"/>
                <a:gd name="T55" fmla="*/ 4 h 19"/>
                <a:gd name="T56" fmla="*/ 6 w 13"/>
                <a:gd name="T57" fmla="*/ 3 h 19"/>
                <a:gd name="T58" fmla="*/ 3 w 13"/>
                <a:gd name="T59" fmla="*/ 6 h 19"/>
                <a:gd name="T60" fmla="*/ 0 w 13"/>
                <a:gd name="T61" fmla="*/ 6 h 19"/>
                <a:gd name="T62" fmla="*/ 1 w 13"/>
                <a:gd name="T63" fmla="*/ 3 h 19"/>
                <a:gd name="T64" fmla="*/ 2 w 13"/>
                <a:gd name="T65" fmla="*/ 2 h 19"/>
                <a:gd name="T66" fmla="*/ 4 w 13"/>
                <a:gd name="T67" fmla="*/ 1 h 19"/>
                <a:gd name="T68" fmla="*/ 6 w 13"/>
                <a:gd name="T69" fmla="*/ 0 h 19"/>
                <a:gd name="T70" fmla="*/ 9 w 13"/>
                <a:gd name="T71" fmla="*/ 1 h 19"/>
                <a:gd name="T72" fmla="*/ 10 w 13"/>
                <a:gd name="T73" fmla="*/ 2 h 19"/>
                <a:gd name="T74" fmla="*/ 12 w 13"/>
                <a:gd name="T75" fmla="*/ 3 h 19"/>
                <a:gd name="T76" fmla="*/ 12 w 13"/>
                <a:gd name="T77" fmla="*/ 5 h 19"/>
                <a:gd name="T78" fmla="*/ 12 w 13"/>
                <a:gd name="T79" fmla="*/ 6 h 19"/>
                <a:gd name="T80" fmla="*/ 12 w 13"/>
                <a:gd name="T81" fmla="*/ 7 h 19"/>
                <a:gd name="T82" fmla="*/ 11 w 13"/>
                <a:gd name="T83" fmla="*/ 8 h 19"/>
                <a:gd name="T84" fmla="*/ 10 w 13"/>
                <a:gd name="T8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 h="19">
                  <a:moveTo>
                    <a:pt x="10" y="9"/>
                  </a:moveTo>
                  <a:cubicBezTo>
                    <a:pt x="11" y="9"/>
                    <a:pt x="12" y="10"/>
                    <a:pt x="12" y="10"/>
                  </a:cubicBezTo>
                  <a:cubicBezTo>
                    <a:pt x="13" y="11"/>
                    <a:pt x="13" y="12"/>
                    <a:pt x="13" y="13"/>
                  </a:cubicBezTo>
                  <a:cubicBezTo>
                    <a:pt x="13" y="14"/>
                    <a:pt x="13" y="15"/>
                    <a:pt x="13" y="15"/>
                  </a:cubicBezTo>
                  <a:cubicBezTo>
                    <a:pt x="12" y="16"/>
                    <a:pt x="12" y="17"/>
                    <a:pt x="11" y="17"/>
                  </a:cubicBezTo>
                  <a:cubicBezTo>
                    <a:pt x="11" y="18"/>
                    <a:pt x="10" y="18"/>
                    <a:pt x="9" y="18"/>
                  </a:cubicBezTo>
                  <a:cubicBezTo>
                    <a:pt x="8" y="19"/>
                    <a:pt x="7" y="19"/>
                    <a:pt x="6" y="19"/>
                  </a:cubicBezTo>
                  <a:cubicBezTo>
                    <a:pt x="5" y="19"/>
                    <a:pt x="4" y="19"/>
                    <a:pt x="4" y="18"/>
                  </a:cubicBezTo>
                  <a:cubicBezTo>
                    <a:pt x="3" y="18"/>
                    <a:pt x="2" y="18"/>
                    <a:pt x="2" y="17"/>
                  </a:cubicBezTo>
                  <a:cubicBezTo>
                    <a:pt x="1" y="17"/>
                    <a:pt x="1" y="16"/>
                    <a:pt x="0" y="16"/>
                  </a:cubicBezTo>
                  <a:cubicBezTo>
                    <a:pt x="0" y="15"/>
                    <a:pt x="0" y="14"/>
                    <a:pt x="0" y="13"/>
                  </a:cubicBezTo>
                  <a:cubicBezTo>
                    <a:pt x="3" y="13"/>
                    <a:pt x="3" y="13"/>
                    <a:pt x="3" y="13"/>
                  </a:cubicBezTo>
                  <a:cubicBezTo>
                    <a:pt x="3" y="14"/>
                    <a:pt x="3" y="14"/>
                    <a:pt x="3" y="14"/>
                  </a:cubicBezTo>
                  <a:cubicBezTo>
                    <a:pt x="4" y="15"/>
                    <a:pt x="4" y="15"/>
                    <a:pt x="4" y="15"/>
                  </a:cubicBezTo>
                  <a:cubicBezTo>
                    <a:pt x="4" y="15"/>
                    <a:pt x="5" y="15"/>
                    <a:pt x="5" y="16"/>
                  </a:cubicBezTo>
                  <a:cubicBezTo>
                    <a:pt x="5" y="16"/>
                    <a:pt x="6" y="16"/>
                    <a:pt x="6" y="16"/>
                  </a:cubicBezTo>
                  <a:cubicBezTo>
                    <a:pt x="7" y="16"/>
                    <a:pt x="7" y="16"/>
                    <a:pt x="7" y="16"/>
                  </a:cubicBezTo>
                  <a:cubicBezTo>
                    <a:pt x="8" y="15"/>
                    <a:pt x="8" y="15"/>
                    <a:pt x="8" y="15"/>
                  </a:cubicBezTo>
                  <a:cubicBezTo>
                    <a:pt x="9" y="14"/>
                    <a:pt x="9" y="14"/>
                    <a:pt x="9" y="14"/>
                  </a:cubicBezTo>
                  <a:cubicBezTo>
                    <a:pt x="9" y="14"/>
                    <a:pt x="9" y="13"/>
                    <a:pt x="9" y="13"/>
                  </a:cubicBezTo>
                  <a:cubicBezTo>
                    <a:pt x="9" y="12"/>
                    <a:pt x="9" y="11"/>
                    <a:pt x="8" y="11"/>
                  </a:cubicBezTo>
                  <a:cubicBezTo>
                    <a:pt x="8" y="11"/>
                    <a:pt x="7" y="10"/>
                    <a:pt x="6" y="10"/>
                  </a:cubicBezTo>
                  <a:cubicBezTo>
                    <a:pt x="5" y="10"/>
                    <a:pt x="5" y="10"/>
                    <a:pt x="5" y="10"/>
                  </a:cubicBezTo>
                  <a:cubicBezTo>
                    <a:pt x="5" y="8"/>
                    <a:pt x="5" y="8"/>
                    <a:pt x="5" y="8"/>
                  </a:cubicBezTo>
                  <a:cubicBezTo>
                    <a:pt x="6" y="8"/>
                    <a:pt x="6" y="8"/>
                    <a:pt x="6" y="8"/>
                  </a:cubicBezTo>
                  <a:cubicBezTo>
                    <a:pt x="7" y="8"/>
                    <a:pt x="7" y="8"/>
                    <a:pt x="8" y="7"/>
                  </a:cubicBezTo>
                  <a:cubicBezTo>
                    <a:pt x="8" y="7"/>
                    <a:pt x="8" y="6"/>
                    <a:pt x="8" y="5"/>
                  </a:cubicBezTo>
                  <a:cubicBezTo>
                    <a:pt x="8" y="5"/>
                    <a:pt x="8" y="4"/>
                    <a:pt x="8" y="4"/>
                  </a:cubicBezTo>
                  <a:cubicBezTo>
                    <a:pt x="7" y="3"/>
                    <a:pt x="7" y="3"/>
                    <a:pt x="6" y="3"/>
                  </a:cubicBezTo>
                  <a:cubicBezTo>
                    <a:pt x="5" y="3"/>
                    <a:pt x="4" y="4"/>
                    <a:pt x="3" y="6"/>
                  </a:cubicBezTo>
                  <a:cubicBezTo>
                    <a:pt x="0" y="6"/>
                    <a:pt x="0" y="6"/>
                    <a:pt x="0" y="6"/>
                  </a:cubicBezTo>
                  <a:cubicBezTo>
                    <a:pt x="0" y="5"/>
                    <a:pt x="0" y="4"/>
                    <a:pt x="1" y="3"/>
                  </a:cubicBezTo>
                  <a:cubicBezTo>
                    <a:pt x="1" y="3"/>
                    <a:pt x="1" y="2"/>
                    <a:pt x="2" y="2"/>
                  </a:cubicBezTo>
                  <a:cubicBezTo>
                    <a:pt x="2" y="1"/>
                    <a:pt x="3" y="1"/>
                    <a:pt x="4" y="1"/>
                  </a:cubicBezTo>
                  <a:cubicBezTo>
                    <a:pt x="4" y="0"/>
                    <a:pt x="5" y="0"/>
                    <a:pt x="6" y="0"/>
                  </a:cubicBezTo>
                  <a:cubicBezTo>
                    <a:pt x="7" y="0"/>
                    <a:pt x="8" y="0"/>
                    <a:pt x="9" y="1"/>
                  </a:cubicBezTo>
                  <a:cubicBezTo>
                    <a:pt x="9" y="1"/>
                    <a:pt x="10" y="1"/>
                    <a:pt x="10" y="2"/>
                  </a:cubicBezTo>
                  <a:cubicBezTo>
                    <a:pt x="11" y="2"/>
                    <a:pt x="11" y="3"/>
                    <a:pt x="12" y="3"/>
                  </a:cubicBezTo>
                  <a:cubicBezTo>
                    <a:pt x="12" y="4"/>
                    <a:pt x="12" y="4"/>
                    <a:pt x="12" y="5"/>
                  </a:cubicBezTo>
                  <a:cubicBezTo>
                    <a:pt x="12" y="5"/>
                    <a:pt x="12" y="6"/>
                    <a:pt x="12" y="6"/>
                  </a:cubicBezTo>
                  <a:cubicBezTo>
                    <a:pt x="12" y="7"/>
                    <a:pt x="12" y="7"/>
                    <a:pt x="12" y="7"/>
                  </a:cubicBezTo>
                  <a:cubicBezTo>
                    <a:pt x="11" y="8"/>
                    <a:pt x="11" y="8"/>
                    <a:pt x="11" y="8"/>
                  </a:cubicBezTo>
                  <a:cubicBezTo>
                    <a:pt x="10" y="8"/>
                    <a:pt x="10" y="9"/>
                    <a:pt x="10" y="9"/>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119"/>
            <p:cNvSpPr>
              <a:spLocks/>
            </p:cNvSpPr>
            <p:nvPr/>
          </p:nvSpPr>
          <p:spPr bwMode="auto">
            <a:xfrm>
              <a:off x="3302610" y="3854683"/>
              <a:ext cx="48376" cy="55286"/>
            </a:xfrm>
            <a:custGeom>
              <a:avLst/>
              <a:gdLst>
                <a:gd name="T0" fmla="*/ 35 w 35"/>
                <a:gd name="T1" fmla="*/ 0 h 40"/>
                <a:gd name="T2" fmla="*/ 31 w 35"/>
                <a:gd name="T3" fmla="*/ 0 h 40"/>
                <a:gd name="T4" fmla="*/ 18 w 35"/>
                <a:gd name="T5" fmla="*/ 35 h 40"/>
                <a:gd name="T6" fmla="*/ 5 w 35"/>
                <a:gd name="T7" fmla="*/ 0 h 40"/>
                <a:gd name="T8" fmla="*/ 0 w 35"/>
                <a:gd name="T9" fmla="*/ 0 h 40"/>
                <a:gd name="T10" fmla="*/ 13 w 35"/>
                <a:gd name="T11" fmla="*/ 40 h 40"/>
                <a:gd name="T12" fmla="*/ 22 w 35"/>
                <a:gd name="T13" fmla="*/ 40 h 40"/>
                <a:gd name="T14" fmla="*/ 35 w 35"/>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5" y="0"/>
                  </a:moveTo>
                  <a:lnTo>
                    <a:pt x="31" y="0"/>
                  </a:lnTo>
                  <a:lnTo>
                    <a:pt x="18" y="35"/>
                  </a:lnTo>
                  <a:lnTo>
                    <a:pt x="5" y="0"/>
                  </a:lnTo>
                  <a:lnTo>
                    <a:pt x="0" y="0"/>
                  </a:lnTo>
                  <a:lnTo>
                    <a:pt x="13" y="40"/>
                  </a:lnTo>
                  <a:lnTo>
                    <a:pt x="22" y="40"/>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120"/>
            <p:cNvSpPr>
              <a:spLocks/>
            </p:cNvSpPr>
            <p:nvPr/>
          </p:nvSpPr>
          <p:spPr bwMode="auto">
            <a:xfrm>
              <a:off x="3302610" y="3854683"/>
              <a:ext cx="48376" cy="55286"/>
            </a:xfrm>
            <a:custGeom>
              <a:avLst/>
              <a:gdLst>
                <a:gd name="T0" fmla="*/ 35 w 35"/>
                <a:gd name="T1" fmla="*/ 0 h 40"/>
                <a:gd name="T2" fmla="*/ 31 w 35"/>
                <a:gd name="T3" fmla="*/ 0 h 40"/>
                <a:gd name="T4" fmla="*/ 18 w 35"/>
                <a:gd name="T5" fmla="*/ 35 h 40"/>
                <a:gd name="T6" fmla="*/ 5 w 35"/>
                <a:gd name="T7" fmla="*/ 0 h 40"/>
                <a:gd name="T8" fmla="*/ 0 w 35"/>
                <a:gd name="T9" fmla="*/ 0 h 40"/>
                <a:gd name="T10" fmla="*/ 13 w 35"/>
                <a:gd name="T11" fmla="*/ 40 h 40"/>
                <a:gd name="T12" fmla="*/ 22 w 35"/>
                <a:gd name="T13" fmla="*/ 40 h 40"/>
                <a:gd name="T14" fmla="*/ 35 w 35"/>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5" y="0"/>
                  </a:moveTo>
                  <a:lnTo>
                    <a:pt x="31" y="0"/>
                  </a:lnTo>
                  <a:lnTo>
                    <a:pt x="18" y="35"/>
                  </a:lnTo>
                  <a:lnTo>
                    <a:pt x="5" y="0"/>
                  </a:lnTo>
                  <a:lnTo>
                    <a:pt x="0" y="0"/>
                  </a:lnTo>
                  <a:lnTo>
                    <a:pt x="13" y="40"/>
                  </a:lnTo>
                  <a:lnTo>
                    <a:pt x="22" y="4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121"/>
            <p:cNvSpPr>
              <a:spLocks noEditPoints="1"/>
            </p:cNvSpPr>
            <p:nvPr/>
          </p:nvSpPr>
          <p:spPr bwMode="auto">
            <a:xfrm>
              <a:off x="3350986" y="3854683"/>
              <a:ext cx="53904" cy="55286"/>
            </a:xfrm>
            <a:custGeom>
              <a:avLst/>
              <a:gdLst>
                <a:gd name="T0" fmla="*/ 13 w 39"/>
                <a:gd name="T1" fmla="*/ 27 h 40"/>
                <a:gd name="T2" fmla="*/ 17 w 39"/>
                <a:gd name="T3" fmla="*/ 9 h 40"/>
                <a:gd name="T4" fmla="*/ 26 w 39"/>
                <a:gd name="T5" fmla="*/ 27 h 40"/>
                <a:gd name="T6" fmla="*/ 13 w 39"/>
                <a:gd name="T7" fmla="*/ 27 h 40"/>
                <a:gd name="T8" fmla="*/ 22 w 39"/>
                <a:gd name="T9" fmla="*/ 0 h 40"/>
                <a:gd name="T10" fmla="*/ 17 w 39"/>
                <a:gd name="T11" fmla="*/ 0 h 40"/>
                <a:gd name="T12" fmla="*/ 0 w 39"/>
                <a:gd name="T13" fmla="*/ 40 h 40"/>
                <a:gd name="T14" fmla="*/ 9 w 39"/>
                <a:gd name="T15" fmla="*/ 40 h 40"/>
                <a:gd name="T16" fmla="*/ 13 w 39"/>
                <a:gd name="T17" fmla="*/ 31 h 40"/>
                <a:gd name="T18" fmla="*/ 26 w 39"/>
                <a:gd name="T19" fmla="*/ 31 h 40"/>
                <a:gd name="T20" fmla="*/ 30 w 39"/>
                <a:gd name="T21" fmla="*/ 40 h 40"/>
                <a:gd name="T22" fmla="*/ 39 w 39"/>
                <a:gd name="T23" fmla="*/ 40 h 40"/>
                <a:gd name="T24" fmla="*/ 22 w 3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13" y="27"/>
                  </a:moveTo>
                  <a:lnTo>
                    <a:pt x="17" y="9"/>
                  </a:lnTo>
                  <a:lnTo>
                    <a:pt x="26" y="27"/>
                  </a:lnTo>
                  <a:lnTo>
                    <a:pt x="13" y="27"/>
                  </a:lnTo>
                  <a:close/>
                  <a:moveTo>
                    <a:pt x="22" y="0"/>
                  </a:moveTo>
                  <a:lnTo>
                    <a:pt x="17" y="0"/>
                  </a:lnTo>
                  <a:lnTo>
                    <a:pt x="0" y="40"/>
                  </a:lnTo>
                  <a:lnTo>
                    <a:pt x="9" y="40"/>
                  </a:lnTo>
                  <a:lnTo>
                    <a:pt x="13" y="31"/>
                  </a:lnTo>
                  <a:lnTo>
                    <a:pt x="26" y="31"/>
                  </a:lnTo>
                  <a:lnTo>
                    <a:pt x="30" y="40"/>
                  </a:lnTo>
                  <a:lnTo>
                    <a:pt x="39" y="4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122"/>
            <p:cNvSpPr>
              <a:spLocks noEditPoints="1"/>
            </p:cNvSpPr>
            <p:nvPr/>
          </p:nvSpPr>
          <p:spPr bwMode="auto">
            <a:xfrm>
              <a:off x="3350986" y="3854683"/>
              <a:ext cx="53904" cy="55286"/>
            </a:xfrm>
            <a:custGeom>
              <a:avLst/>
              <a:gdLst>
                <a:gd name="T0" fmla="*/ 13 w 39"/>
                <a:gd name="T1" fmla="*/ 27 h 40"/>
                <a:gd name="T2" fmla="*/ 17 w 39"/>
                <a:gd name="T3" fmla="*/ 9 h 40"/>
                <a:gd name="T4" fmla="*/ 26 w 39"/>
                <a:gd name="T5" fmla="*/ 27 h 40"/>
                <a:gd name="T6" fmla="*/ 13 w 39"/>
                <a:gd name="T7" fmla="*/ 27 h 40"/>
                <a:gd name="T8" fmla="*/ 22 w 39"/>
                <a:gd name="T9" fmla="*/ 0 h 40"/>
                <a:gd name="T10" fmla="*/ 17 w 39"/>
                <a:gd name="T11" fmla="*/ 0 h 40"/>
                <a:gd name="T12" fmla="*/ 0 w 39"/>
                <a:gd name="T13" fmla="*/ 40 h 40"/>
                <a:gd name="T14" fmla="*/ 9 w 39"/>
                <a:gd name="T15" fmla="*/ 40 h 40"/>
                <a:gd name="T16" fmla="*/ 13 w 39"/>
                <a:gd name="T17" fmla="*/ 31 h 40"/>
                <a:gd name="T18" fmla="*/ 26 w 39"/>
                <a:gd name="T19" fmla="*/ 31 h 40"/>
                <a:gd name="T20" fmla="*/ 30 w 39"/>
                <a:gd name="T21" fmla="*/ 40 h 40"/>
                <a:gd name="T22" fmla="*/ 39 w 39"/>
                <a:gd name="T23" fmla="*/ 40 h 40"/>
                <a:gd name="T24" fmla="*/ 22 w 3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13" y="27"/>
                  </a:moveTo>
                  <a:lnTo>
                    <a:pt x="17" y="9"/>
                  </a:lnTo>
                  <a:lnTo>
                    <a:pt x="26" y="27"/>
                  </a:lnTo>
                  <a:lnTo>
                    <a:pt x="13" y="27"/>
                  </a:lnTo>
                  <a:moveTo>
                    <a:pt x="22" y="0"/>
                  </a:moveTo>
                  <a:lnTo>
                    <a:pt x="17" y="0"/>
                  </a:lnTo>
                  <a:lnTo>
                    <a:pt x="0" y="40"/>
                  </a:lnTo>
                  <a:lnTo>
                    <a:pt x="9" y="40"/>
                  </a:lnTo>
                  <a:lnTo>
                    <a:pt x="13" y="31"/>
                  </a:lnTo>
                  <a:lnTo>
                    <a:pt x="26" y="31"/>
                  </a:lnTo>
                  <a:lnTo>
                    <a:pt x="30" y="40"/>
                  </a:lnTo>
                  <a:lnTo>
                    <a:pt x="39" y="4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123"/>
            <p:cNvSpPr>
              <a:spLocks noEditPoints="1"/>
            </p:cNvSpPr>
            <p:nvPr/>
          </p:nvSpPr>
          <p:spPr bwMode="auto">
            <a:xfrm>
              <a:off x="3410418" y="3854683"/>
              <a:ext cx="42847" cy="55286"/>
            </a:xfrm>
            <a:custGeom>
              <a:avLst/>
              <a:gdLst>
                <a:gd name="T0" fmla="*/ 1 w 7"/>
                <a:gd name="T1" fmla="*/ 4 h 9"/>
                <a:gd name="T2" fmla="*/ 1 w 7"/>
                <a:gd name="T3" fmla="*/ 1 h 9"/>
                <a:gd name="T4" fmla="*/ 4 w 7"/>
                <a:gd name="T5" fmla="*/ 1 h 9"/>
                <a:gd name="T6" fmla="*/ 6 w 7"/>
                <a:gd name="T7" fmla="*/ 3 h 9"/>
                <a:gd name="T8" fmla="*/ 6 w 7"/>
                <a:gd name="T9" fmla="*/ 4 h 9"/>
                <a:gd name="T10" fmla="*/ 5 w 7"/>
                <a:gd name="T11" fmla="*/ 4 h 9"/>
                <a:gd name="T12" fmla="*/ 5 w 7"/>
                <a:gd name="T13" fmla="*/ 4 h 9"/>
                <a:gd name="T14" fmla="*/ 4 w 7"/>
                <a:gd name="T15" fmla="*/ 4 h 9"/>
                <a:gd name="T16" fmla="*/ 1 w 7"/>
                <a:gd name="T17" fmla="*/ 4 h 9"/>
                <a:gd name="T18" fmla="*/ 4 w 7"/>
                <a:gd name="T19" fmla="*/ 0 h 9"/>
                <a:gd name="T20" fmla="*/ 0 w 7"/>
                <a:gd name="T21" fmla="*/ 0 h 9"/>
                <a:gd name="T22" fmla="*/ 0 w 7"/>
                <a:gd name="T23" fmla="*/ 9 h 9"/>
                <a:gd name="T24" fmla="*/ 1 w 7"/>
                <a:gd name="T25" fmla="*/ 9 h 9"/>
                <a:gd name="T26" fmla="*/ 1 w 7"/>
                <a:gd name="T27" fmla="*/ 6 h 9"/>
                <a:gd name="T28" fmla="*/ 3 w 7"/>
                <a:gd name="T29" fmla="*/ 6 h 9"/>
                <a:gd name="T30" fmla="*/ 4 w 7"/>
                <a:gd name="T31" fmla="*/ 6 h 9"/>
                <a:gd name="T32" fmla="*/ 4 w 7"/>
                <a:gd name="T33" fmla="*/ 6 h 9"/>
                <a:gd name="T34" fmla="*/ 5 w 7"/>
                <a:gd name="T35" fmla="*/ 6 h 9"/>
                <a:gd name="T36" fmla="*/ 5 w 7"/>
                <a:gd name="T37" fmla="*/ 7 h 9"/>
                <a:gd name="T38" fmla="*/ 6 w 7"/>
                <a:gd name="T39" fmla="*/ 9 h 9"/>
                <a:gd name="T40" fmla="*/ 7 w 7"/>
                <a:gd name="T41" fmla="*/ 9 h 9"/>
                <a:gd name="T42" fmla="*/ 6 w 7"/>
                <a:gd name="T43" fmla="*/ 7 h 9"/>
                <a:gd name="T44" fmla="*/ 5 w 7"/>
                <a:gd name="T45" fmla="*/ 5 h 9"/>
                <a:gd name="T46" fmla="*/ 6 w 7"/>
                <a:gd name="T47" fmla="*/ 5 h 9"/>
                <a:gd name="T48" fmla="*/ 6 w 7"/>
                <a:gd name="T49" fmla="*/ 4 h 9"/>
                <a:gd name="T50" fmla="*/ 7 w 7"/>
                <a:gd name="T51" fmla="*/ 4 h 9"/>
                <a:gd name="T52" fmla="*/ 7 w 7"/>
                <a:gd name="T53" fmla="*/ 3 h 9"/>
                <a:gd name="T54" fmla="*/ 7 w 7"/>
                <a:gd name="T55" fmla="*/ 2 h 9"/>
                <a:gd name="T56" fmla="*/ 7 w 7"/>
                <a:gd name="T57" fmla="*/ 1 h 9"/>
                <a:gd name="T58" fmla="*/ 6 w 7"/>
                <a:gd name="T59" fmla="*/ 1 h 9"/>
                <a:gd name="T60" fmla="*/ 5 w 7"/>
                <a:gd name="T61" fmla="*/ 1 h 9"/>
                <a:gd name="T62" fmla="*/ 5 w 7"/>
                <a:gd name="T63" fmla="*/ 0 h 9"/>
                <a:gd name="T64" fmla="*/ 4 w 7"/>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1" y="4"/>
                  </a:moveTo>
                  <a:cubicBezTo>
                    <a:pt x="1" y="1"/>
                    <a:pt x="1" y="1"/>
                    <a:pt x="1" y="1"/>
                  </a:cubicBezTo>
                  <a:cubicBezTo>
                    <a:pt x="4" y="1"/>
                    <a:pt x="4" y="1"/>
                    <a:pt x="4" y="1"/>
                  </a:cubicBezTo>
                  <a:cubicBezTo>
                    <a:pt x="5" y="1"/>
                    <a:pt x="6" y="2"/>
                    <a:pt x="6" y="3"/>
                  </a:cubicBezTo>
                  <a:cubicBezTo>
                    <a:pt x="6" y="4"/>
                    <a:pt x="6" y="4"/>
                    <a:pt x="6" y="4"/>
                  </a:cubicBezTo>
                  <a:cubicBezTo>
                    <a:pt x="5" y="4"/>
                    <a:pt x="5" y="4"/>
                    <a:pt x="5" y="4"/>
                  </a:cubicBezTo>
                  <a:cubicBezTo>
                    <a:pt x="5" y="4"/>
                    <a:pt x="5" y="4"/>
                    <a:pt x="5" y="4"/>
                  </a:cubicBezTo>
                  <a:cubicBezTo>
                    <a:pt x="4" y="4"/>
                    <a:pt x="4" y="4"/>
                    <a:pt x="4" y="4"/>
                  </a:cubicBezTo>
                  <a:cubicBezTo>
                    <a:pt x="1" y="4"/>
                    <a:pt x="1" y="4"/>
                    <a:pt x="1" y="4"/>
                  </a:cubicBezTo>
                  <a:moveTo>
                    <a:pt x="4" y="0"/>
                  </a:moveTo>
                  <a:cubicBezTo>
                    <a:pt x="0" y="0"/>
                    <a:pt x="0" y="0"/>
                    <a:pt x="0" y="0"/>
                  </a:cubicBezTo>
                  <a:cubicBezTo>
                    <a:pt x="0" y="9"/>
                    <a:pt x="0" y="9"/>
                    <a:pt x="0" y="9"/>
                  </a:cubicBezTo>
                  <a:cubicBezTo>
                    <a:pt x="1" y="9"/>
                    <a:pt x="1" y="9"/>
                    <a:pt x="1" y="9"/>
                  </a:cubicBezTo>
                  <a:cubicBezTo>
                    <a:pt x="1" y="6"/>
                    <a:pt x="1" y="6"/>
                    <a:pt x="1" y="6"/>
                  </a:cubicBezTo>
                  <a:cubicBezTo>
                    <a:pt x="3" y="6"/>
                    <a:pt x="3" y="6"/>
                    <a:pt x="3" y="6"/>
                  </a:cubicBezTo>
                  <a:cubicBezTo>
                    <a:pt x="4" y="6"/>
                    <a:pt x="4" y="6"/>
                    <a:pt x="4" y="6"/>
                  </a:cubicBezTo>
                  <a:cubicBezTo>
                    <a:pt x="4" y="6"/>
                    <a:pt x="4" y="6"/>
                    <a:pt x="4" y="6"/>
                  </a:cubicBezTo>
                  <a:cubicBezTo>
                    <a:pt x="5" y="6"/>
                    <a:pt x="5" y="6"/>
                    <a:pt x="5" y="6"/>
                  </a:cubicBezTo>
                  <a:cubicBezTo>
                    <a:pt x="5" y="7"/>
                    <a:pt x="5" y="7"/>
                    <a:pt x="5" y="7"/>
                  </a:cubicBezTo>
                  <a:cubicBezTo>
                    <a:pt x="6" y="9"/>
                    <a:pt x="6" y="9"/>
                    <a:pt x="6" y="9"/>
                  </a:cubicBezTo>
                  <a:cubicBezTo>
                    <a:pt x="7" y="9"/>
                    <a:pt x="7" y="9"/>
                    <a:pt x="7" y="9"/>
                  </a:cubicBezTo>
                  <a:cubicBezTo>
                    <a:pt x="6" y="7"/>
                    <a:pt x="6" y="7"/>
                    <a:pt x="6" y="7"/>
                  </a:cubicBezTo>
                  <a:cubicBezTo>
                    <a:pt x="6" y="6"/>
                    <a:pt x="6" y="6"/>
                    <a:pt x="5" y="5"/>
                  </a:cubicBezTo>
                  <a:cubicBezTo>
                    <a:pt x="6" y="5"/>
                    <a:pt x="6" y="5"/>
                    <a:pt x="6" y="5"/>
                  </a:cubicBezTo>
                  <a:cubicBezTo>
                    <a:pt x="6" y="4"/>
                    <a:pt x="6" y="4"/>
                    <a:pt x="6" y="4"/>
                  </a:cubicBezTo>
                  <a:cubicBezTo>
                    <a:pt x="7" y="4"/>
                    <a:pt x="7" y="4"/>
                    <a:pt x="7" y="4"/>
                  </a:cubicBezTo>
                  <a:cubicBezTo>
                    <a:pt x="7" y="3"/>
                    <a:pt x="7" y="3"/>
                    <a:pt x="7" y="3"/>
                  </a:cubicBezTo>
                  <a:cubicBezTo>
                    <a:pt x="7" y="2"/>
                    <a:pt x="7" y="2"/>
                    <a:pt x="7" y="2"/>
                  </a:cubicBezTo>
                  <a:cubicBezTo>
                    <a:pt x="7" y="1"/>
                    <a:pt x="7" y="1"/>
                    <a:pt x="7" y="1"/>
                  </a:cubicBezTo>
                  <a:cubicBezTo>
                    <a:pt x="6" y="1"/>
                    <a:pt x="6" y="1"/>
                    <a:pt x="6" y="1"/>
                  </a:cubicBezTo>
                  <a:cubicBezTo>
                    <a:pt x="5" y="1"/>
                    <a:pt x="5" y="1"/>
                    <a:pt x="5" y="1"/>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Rectangle 1124"/>
            <p:cNvSpPr>
              <a:spLocks noChangeArrowheads="1"/>
            </p:cNvSpPr>
            <p:nvPr/>
          </p:nvSpPr>
          <p:spPr bwMode="auto">
            <a:xfrm>
              <a:off x="3465703" y="3854683"/>
              <a:ext cx="5529" cy="55286"/>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Rectangle 1125"/>
            <p:cNvSpPr>
              <a:spLocks noChangeArrowheads="1"/>
            </p:cNvSpPr>
            <p:nvPr/>
          </p:nvSpPr>
          <p:spPr bwMode="auto">
            <a:xfrm>
              <a:off x="3465703" y="3854683"/>
              <a:ext cx="5529" cy="5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126"/>
            <p:cNvSpPr>
              <a:spLocks noEditPoints="1"/>
            </p:cNvSpPr>
            <p:nvPr/>
          </p:nvSpPr>
          <p:spPr bwMode="auto">
            <a:xfrm>
              <a:off x="3476761" y="3854683"/>
              <a:ext cx="55286" cy="55286"/>
            </a:xfrm>
            <a:custGeom>
              <a:avLst/>
              <a:gdLst>
                <a:gd name="T0" fmla="*/ 13 w 40"/>
                <a:gd name="T1" fmla="*/ 27 h 40"/>
                <a:gd name="T2" fmla="*/ 22 w 40"/>
                <a:gd name="T3" fmla="*/ 9 h 40"/>
                <a:gd name="T4" fmla="*/ 26 w 40"/>
                <a:gd name="T5" fmla="*/ 27 h 40"/>
                <a:gd name="T6" fmla="*/ 13 w 40"/>
                <a:gd name="T7" fmla="*/ 27 h 40"/>
                <a:gd name="T8" fmla="*/ 22 w 40"/>
                <a:gd name="T9" fmla="*/ 0 h 40"/>
                <a:gd name="T10" fmla="*/ 18 w 40"/>
                <a:gd name="T11" fmla="*/ 0 h 40"/>
                <a:gd name="T12" fmla="*/ 0 w 40"/>
                <a:gd name="T13" fmla="*/ 40 h 40"/>
                <a:gd name="T14" fmla="*/ 9 w 40"/>
                <a:gd name="T15" fmla="*/ 40 h 40"/>
                <a:gd name="T16" fmla="*/ 13 w 40"/>
                <a:gd name="T17" fmla="*/ 31 h 40"/>
                <a:gd name="T18" fmla="*/ 26 w 40"/>
                <a:gd name="T19" fmla="*/ 31 h 40"/>
                <a:gd name="T20" fmla="*/ 35 w 40"/>
                <a:gd name="T21" fmla="*/ 40 h 40"/>
                <a:gd name="T22" fmla="*/ 40 w 40"/>
                <a:gd name="T23" fmla="*/ 40 h 40"/>
                <a:gd name="T24" fmla="*/ 22 w 4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13" y="27"/>
                  </a:moveTo>
                  <a:lnTo>
                    <a:pt x="22" y="9"/>
                  </a:lnTo>
                  <a:lnTo>
                    <a:pt x="26" y="27"/>
                  </a:lnTo>
                  <a:lnTo>
                    <a:pt x="13" y="27"/>
                  </a:lnTo>
                  <a:close/>
                  <a:moveTo>
                    <a:pt x="22" y="0"/>
                  </a:moveTo>
                  <a:lnTo>
                    <a:pt x="18" y="0"/>
                  </a:lnTo>
                  <a:lnTo>
                    <a:pt x="0" y="40"/>
                  </a:lnTo>
                  <a:lnTo>
                    <a:pt x="9" y="40"/>
                  </a:lnTo>
                  <a:lnTo>
                    <a:pt x="13" y="31"/>
                  </a:lnTo>
                  <a:lnTo>
                    <a:pt x="26" y="31"/>
                  </a:lnTo>
                  <a:lnTo>
                    <a:pt x="35" y="40"/>
                  </a:lnTo>
                  <a:lnTo>
                    <a:pt x="40" y="4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127"/>
            <p:cNvSpPr>
              <a:spLocks noEditPoints="1"/>
            </p:cNvSpPr>
            <p:nvPr/>
          </p:nvSpPr>
          <p:spPr bwMode="auto">
            <a:xfrm>
              <a:off x="3476761" y="3854683"/>
              <a:ext cx="55286" cy="55286"/>
            </a:xfrm>
            <a:custGeom>
              <a:avLst/>
              <a:gdLst>
                <a:gd name="T0" fmla="*/ 13 w 40"/>
                <a:gd name="T1" fmla="*/ 27 h 40"/>
                <a:gd name="T2" fmla="*/ 22 w 40"/>
                <a:gd name="T3" fmla="*/ 9 h 40"/>
                <a:gd name="T4" fmla="*/ 26 w 40"/>
                <a:gd name="T5" fmla="*/ 27 h 40"/>
                <a:gd name="T6" fmla="*/ 13 w 40"/>
                <a:gd name="T7" fmla="*/ 27 h 40"/>
                <a:gd name="T8" fmla="*/ 22 w 40"/>
                <a:gd name="T9" fmla="*/ 0 h 40"/>
                <a:gd name="T10" fmla="*/ 18 w 40"/>
                <a:gd name="T11" fmla="*/ 0 h 40"/>
                <a:gd name="T12" fmla="*/ 0 w 40"/>
                <a:gd name="T13" fmla="*/ 40 h 40"/>
                <a:gd name="T14" fmla="*/ 9 w 40"/>
                <a:gd name="T15" fmla="*/ 40 h 40"/>
                <a:gd name="T16" fmla="*/ 13 w 40"/>
                <a:gd name="T17" fmla="*/ 31 h 40"/>
                <a:gd name="T18" fmla="*/ 26 w 40"/>
                <a:gd name="T19" fmla="*/ 31 h 40"/>
                <a:gd name="T20" fmla="*/ 35 w 40"/>
                <a:gd name="T21" fmla="*/ 40 h 40"/>
                <a:gd name="T22" fmla="*/ 40 w 40"/>
                <a:gd name="T23" fmla="*/ 40 h 40"/>
                <a:gd name="T24" fmla="*/ 22 w 4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13" y="27"/>
                  </a:moveTo>
                  <a:lnTo>
                    <a:pt x="22" y="9"/>
                  </a:lnTo>
                  <a:lnTo>
                    <a:pt x="26" y="27"/>
                  </a:lnTo>
                  <a:lnTo>
                    <a:pt x="13" y="27"/>
                  </a:lnTo>
                  <a:moveTo>
                    <a:pt x="22" y="0"/>
                  </a:moveTo>
                  <a:lnTo>
                    <a:pt x="18" y="0"/>
                  </a:lnTo>
                  <a:lnTo>
                    <a:pt x="0" y="40"/>
                  </a:lnTo>
                  <a:lnTo>
                    <a:pt x="9" y="40"/>
                  </a:lnTo>
                  <a:lnTo>
                    <a:pt x="13" y="31"/>
                  </a:lnTo>
                  <a:lnTo>
                    <a:pt x="26" y="31"/>
                  </a:lnTo>
                  <a:lnTo>
                    <a:pt x="35" y="40"/>
                  </a:lnTo>
                  <a:lnTo>
                    <a:pt x="40" y="4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128"/>
            <p:cNvSpPr>
              <a:spLocks/>
            </p:cNvSpPr>
            <p:nvPr/>
          </p:nvSpPr>
          <p:spPr bwMode="auto">
            <a:xfrm>
              <a:off x="3537575" y="3854683"/>
              <a:ext cx="41464" cy="55286"/>
            </a:xfrm>
            <a:custGeom>
              <a:avLst/>
              <a:gdLst>
                <a:gd name="T0" fmla="*/ 30 w 30"/>
                <a:gd name="T1" fmla="*/ 0 h 40"/>
                <a:gd name="T2" fmla="*/ 26 w 30"/>
                <a:gd name="T3" fmla="*/ 0 h 40"/>
                <a:gd name="T4" fmla="*/ 26 w 30"/>
                <a:gd name="T5" fmla="*/ 35 h 40"/>
                <a:gd name="T6" fmla="*/ 4 w 30"/>
                <a:gd name="T7" fmla="*/ 0 h 40"/>
                <a:gd name="T8" fmla="*/ 0 w 30"/>
                <a:gd name="T9" fmla="*/ 0 h 40"/>
                <a:gd name="T10" fmla="*/ 0 w 30"/>
                <a:gd name="T11" fmla="*/ 40 h 40"/>
                <a:gd name="T12" fmla="*/ 4 w 30"/>
                <a:gd name="T13" fmla="*/ 40 h 40"/>
                <a:gd name="T14" fmla="*/ 4 w 30"/>
                <a:gd name="T15" fmla="*/ 9 h 40"/>
                <a:gd name="T16" fmla="*/ 26 w 30"/>
                <a:gd name="T17" fmla="*/ 40 h 40"/>
                <a:gd name="T18" fmla="*/ 30 w 30"/>
                <a:gd name="T19" fmla="*/ 40 h 40"/>
                <a:gd name="T20" fmla="*/ 30 w 3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0">
                  <a:moveTo>
                    <a:pt x="30" y="0"/>
                  </a:moveTo>
                  <a:lnTo>
                    <a:pt x="26" y="0"/>
                  </a:lnTo>
                  <a:lnTo>
                    <a:pt x="26" y="35"/>
                  </a:lnTo>
                  <a:lnTo>
                    <a:pt x="4" y="0"/>
                  </a:lnTo>
                  <a:lnTo>
                    <a:pt x="0" y="0"/>
                  </a:lnTo>
                  <a:lnTo>
                    <a:pt x="0" y="40"/>
                  </a:lnTo>
                  <a:lnTo>
                    <a:pt x="4" y="40"/>
                  </a:lnTo>
                  <a:lnTo>
                    <a:pt x="4" y="9"/>
                  </a:lnTo>
                  <a:lnTo>
                    <a:pt x="26" y="40"/>
                  </a:lnTo>
                  <a:lnTo>
                    <a:pt x="30" y="40"/>
                  </a:lnTo>
                  <a:lnTo>
                    <a:pt x="3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129"/>
            <p:cNvSpPr>
              <a:spLocks/>
            </p:cNvSpPr>
            <p:nvPr/>
          </p:nvSpPr>
          <p:spPr bwMode="auto">
            <a:xfrm>
              <a:off x="3537575" y="3854683"/>
              <a:ext cx="41464" cy="55286"/>
            </a:xfrm>
            <a:custGeom>
              <a:avLst/>
              <a:gdLst>
                <a:gd name="T0" fmla="*/ 30 w 30"/>
                <a:gd name="T1" fmla="*/ 0 h 40"/>
                <a:gd name="T2" fmla="*/ 26 w 30"/>
                <a:gd name="T3" fmla="*/ 0 h 40"/>
                <a:gd name="T4" fmla="*/ 26 w 30"/>
                <a:gd name="T5" fmla="*/ 35 h 40"/>
                <a:gd name="T6" fmla="*/ 4 w 30"/>
                <a:gd name="T7" fmla="*/ 0 h 40"/>
                <a:gd name="T8" fmla="*/ 0 w 30"/>
                <a:gd name="T9" fmla="*/ 0 h 40"/>
                <a:gd name="T10" fmla="*/ 0 w 30"/>
                <a:gd name="T11" fmla="*/ 40 h 40"/>
                <a:gd name="T12" fmla="*/ 4 w 30"/>
                <a:gd name="T13" fmla="*/ 40 h 40"/>
                <a:gd name="T14" fmla="*/ 4 w 30"/>
                <a:gd name="T15" fmla="*/ 9 h 40"/>
                <a:gd name="T16" fmla="*/ 26 w 30"/>
                <a:gd name="T17" fmla="*/ 40 h 40"/>
                <a:gd name="T18" fmla="*/ 30 w 30"/>
                <a:gd name="T19" fmla="*/ 40 h 40"/>
                <a:gd name="T20" fmla="*/ 30 w 3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0">
                  <a:moveTo>
                    <a:pt x="30" y="0"/>
                  </a:moveTo>
                  <a:lnTo>
                    <a:pt x="26" y="0"/>
                  </a:lnTo>
                  <a:lnTo>
                    <a:pt x="26" y="35"/>
                  </a:lnTo>
                  <a:lnTo>
                    <a:pt x="4" y="0"/>
                  </a:lnTo>
                  <a:lnTo>
                    <a:pt x="0" y="0"/>
                  </a:lnTo>
                  <a:lnTo>
                    <a:pt x="0" y="40"/>
                  </a:lnTo>
                  <a:lnTo>
                    <a:pt x="4" y="40"/>
                  </a:lnTo>
                  <a:lnTo>
                    <a:pt x="4" y="9"/>
                  </a:lnTo>
                  <a:lnTo>
                    <a:pt x="26" y="40"/>
                  </a:lnTo>
                  <a:lnTo>
                    <a:pt x="30" y="4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130"/>
            <p:cNvSpPr>
              <a:spLocks/>
            </p:cNvSpPr>
            <p:nvPr/>
          </p:nvSpPr>
          <p:spPr bwMode="auto">
            <a:xfrm>
              <a:off x="3585951" y="3854683"/>
              <a:ext cx="41464" cy="55286"/>
            </a:xfrm>
            <a:custGeom>
              <a:avLst/>
              <a:gdLst>
                <a:gd name="T0" fmla="*/ 30 w 30"/>
                <a:gd name="T1" fmla="*/ 0 h 40"/>
                <a:gd name="T2" fmla="*/ 0 w 30"/>
                <a:gd name="T3" fmla="*/ 0 h 40"/>
                <a:gd name="T4" fmla="*/ 0 w 30"/>
                <a:gd name="T5" fmla="*/ 5 h 40"/>
                <a:gd name="T6" fmla="*/ 13 w 30"/>
                <a:gd name="T7" fmla="*/ 5 h 40"/>
                <a:gd name="T8" fmla="*/ 13 w 30"/>
                <a:gd name="T9" fmla="*/ 40 h 40"/>
                <a:gd name="T10" fmla="*/ 17 w 30"/>
                <a:gd name="T11" fmla="*/ 40 h 40"/>
                <a:gd name="T12" fmla="*/ 17 w 30"/>
                <a:gd name="T13" fmla="*/ 5 h 40"/>
                <a:gd name="T14" fmla="*/ 30 w 30"/>
                <a:gd name="T15" fmla="*/ 5 h 40"/>
                <a:gd name="T16" fmla="*/ 30 w 3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0">
                  <a:moveTo>
                    <a:pt x="30" y="0"/>
                  </a:moveTo>
                  <a:lnTo>
                    <a:pt x="0" y="0"/>
                  </a:lnTo>
                  <a:lnTo>
                    <a:pt x="0" y="5"/>
                  </a:lnTo>
                  <a:lnTo>
                    <a:pt x="13" y="5"/>
                  </a:lnTo>
                  <a:lnTo>
                    <a:pt x="13" y="40"/>
                  </a:lnTo>
                  <a:lnTo>
                    <a:pt x="17" y="40"/>
                  </a:lnTo>
                  <a:lnTo>
                    <a:pt x="17" y="5"/>
                  </a:lnTo>
                  <a:lnTo>
                    <a:pt x="30" y="5"/>
                  </a:lnTo>
                  <a:lnTo>
                    <a:pt x="3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131"/>
            <p:cNvSpPr>
              <a:spLocks/>
            </p:cNvSpPr>
            <p:nvPr/>
          </p:nvSpPr>
          <p:spPr bwMode="auto">
            <a:xfrm>
              <a:off x="3585951" y="3854683"/>
              <a:ext cx="41464" cy="55286"/>
            </a:xfrm>
            <a:custGeom>
              <a:avLst/>
              <a:gdLst>
                <a:gd name="T0" fmla="*/ 30 w 30"/>
                <a:gd name="T1" fmla="*/ 0 h 40"/>
                <a:gd name="T2" fmla="*/ 0 w 30"/>
                <a:gd name="T3" fmla="*/ 0 h 40"/>
                <a:gd name="T4" fmla="*/ 0 w 30"/>
                <a:gd name="T5" fmla="*/ 5 h 40"/>
                <a:gd name="T6" fmla="*/ 13 w 30"/>
                <a:gd name="T7" fmla="*/ 5 h 40"/>
                <a:gd name="T8" fmla="*/ 13 w 30"/>
                <a:gd name="T9" fmla="*/ 40 h 40"/>
                <a:gd name="T10" fmla="*/ 17 w 30"/>
                <a:gd name="T11" fmla="*/ 40 h 40"/>
                <a:gd name="T12" fmla="*/ 17 w 30"/>
                <a:gd name="T13" fmla="*/ 5 h 40"/>
                <a:gd name="T14" fmla="*/ 30 w 30"/>
                <a:gd name="T15" fmla="*/ 5 h 40"/>
                <a:gd name="T16" fmla="*/ 30 w 30"/>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0">
                  <a:moveTo>
                    <a:pt x="30" y="0"/>
                  </a:moveTo>
                  <a:lnTo>
                    <a:pt x="0" y="0"/>
                  </a:lnTo>
                  <a:lnTo>
                    <a:pt x="0" y="5"/>
                  </a:lnTo>
                  <a:lnTo>
                    <a:pt x="13" y="5"/>
                  </a:lnTo>
                  <a:lnTo>
                    <a:pt x="13" y="40"/>
                  </a:lnTo>
                  <a:lnTo>
                    <a:pt x="17" y="40"/>
                  </a:lnTo>
                  <a:lnTo>
                    <a:pt x="17" y="5"/>
                  </a:lnTo>
                  <a:lnTo>
                    <a:pt x="30" y="5"/>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132"/>
            <p:cNvSpPr>
              <a:spLocks noEditPoints="1"/>
            </p:cNvSpPr>
            <p:nvPr/>
          </p:nvSpPr>
          <p:spPr bwMode="auto">
            <a:xfrm>
              <a:off x="3302610" y="3933466"/>
              <a:ext cx="30407" cy="30407"/>
            </a:xfrm>
            <a:custGeom>
              <a:avLst/>
              <a:gdLst>
                <a:gd name="T0" fmla="*/ 1 w 5"/>
                <a:gd name="T1" fmla="*/ 5 h 5"/>
                <a:gd name="T2" fmla="*/ 1 w 5"/>
                <a:gd name="T3" fmla="*/ 0 h 5"/>
                <a:gd name="T4" fmla="*/ 2 w 5"/>
                <a:gd name="T5" fmla="*/ 0 h 5"/>
                <a:gd name="T6" fmla="*/ 3 w 5"/>
                <a:gd name="T7" fmla="*/ 1 h 5"/>
                <a:gd name="T8" fmla="*/ 4 w 5"/>
                <a:gd name="T9" fmla="*/ 3 h 5"/>
                <a:gd name="T10" fmla="*/ 3 w 5"/>
                <a:gd name="T11" fmla="*/ 4 h 5"/>
                <a:gd name="T12" fmla="*/ 2 w 5"/>
                <a:gd name="T13" fmla="*/ 5 h 5"/>
                <a:gd name="T14" fmla="*/ 1 w 5"/>
                <a:gd name="T15" fmla="*/ 5 h 5"/>
                <a:gd name="T16" fmla="*/ 2 w 5"/>
                <a:gd name="T17" fmla="*/ 0 h 5"/>
                <a:gd name="T18" fmla="*/ 0 w 5"/>
                <a:gd name="T19" fmla="*/ 0 h 5"/>
                <a:gd name="T20" fmla="*/ 0 w 5"/>
                <a:gd name="T21" fmla="*/ 5 h 5"/>
                <a:gd name="T22" fmla="*/ 2 w 5"/>
                <a:gd name="T23" fmla="*/ 5 h 5"/>
                <a:gd name="T24" fmla="*/ 5 w 5"/>
                <a:gd name="T25" fmla="*/ 3 h 5"/>
                <a:gd name="T26" fmla="*/ 2 w 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1" y="5"/>
                  </a:moveTo>
                  <a:cubicBezTo>
                    <a:pt x="1" y="0"/>
                    <a:pt x="1" y="0"/>
                    <a:pt x="1" y="0"/>
                  </a:cubicBezTo>
                  <a:cubicBezTo>
                    <a:pt x="2" y="0"/>
                    <a:pt x="2" y="0"/>
                    <a:pt x="2" y="0"/>
                  </a:cubicBezTo>
                  <a:cubicBezTo>
                    <a:pt x="3" y="0"/>
                    <a:pt x="3" y="1"/>
                    <a:pt x="3" y="1"/>
                  </a:cubicBezTo>
                  <a:cubicBezTo>
                    <a:pt x="4" y="1"/>
                    <a:pt x="4" y="2"/>
                    <a:pt x="4" y="3"/>
                  </a:cubicBezTo>
                  <a:cubicBezTo>
                    <a:pt x="4" y="3"/>
                    <a:pt x="4" y="4"/>
                    <a:pt x="3" y="4"/>
                  </a:cubicBezTo>
                  <a:cubicBezTo>
                    <a:pt x="3" y="5"/>
                    <a:pt x="3" y="5"/>
                    <a:pt x="2" y="5"/>
                  </a:cubicBezTo>
                  <a:cubicBezTo>
                    <a:pt x="1" y="5"/>
                    <a:pt x="1" y="5"/>
                    <a:pt x="1" y="5"/>
                  </a:cubicBezTo>
                  <a:moveTo>
                    <a:pt x="2" y="0"/>
                  </a:moveTo>
                  <a:cubicBezTo>
                    <a:pt x="0" y="0"/>
                    <a:pt x="0" y="0"/>
                    <a:pt x="0" y="0"/>
                  </a:cubicBezTo>
                  <a:cubicBezTo>
                    <a:pt x="0" y="5"/>
                    <a:pt x="0" y="5"/>
                    <a:pt x="0" y="5"/>
                  </a:cubicBezTo>
                  <a:cubicBezTo>
                    <a:pt x="2" y="5"/>
                    <a:pt x="2" y="5"/>
                    <a:pt x="2" y="5"/>
                  </a:cubicBezTo>
                  <a:cubicBezTo>
                    <a:pt x="4" y="5"/>
                    <a:pt x="5" y="4"/>
                    <a:pt x="5" y="3"/>
                  </a:cubicBezTo>
                  <a:cubicBezTo>
                    <a:pt x="5"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133"/>
            <p:cNvSpPr>
              <a:spLocks noEditPoints="1"/>
            </p:cNvSpPr>
            <p:nvPr/>
          </p:nvSpPr>
          <p:spPr bwMode="auto">
            <a:xfrm>
              <a:off x="3333018" y="3933466"/>
              <a:ext cx="30407" cy="30407"/>
            </a:xfrm>
            <a:custGeom>
              <a:avLst/>
              <a:gdLst>
                <a:gd name="T0" fmla="*/ 9 w 22"/>
                <a:gd name="T1" fmla="*/ 13 h 22"/>
                <a:gd name="T2" fmla="*/ 13 w 22"/>
                <a:gd name="T3" fmla="*/ 0 h 22"/>
                <a:gd name="T4" fmla="*/ 17 w 22"/>
                <a:gd name="T5" fmla="*/ 13 h 22"/>
                <a:gd name="T6" fmla="*/ 9 w 22"/>
                <a:gd name="T7" fmla="*/ 13 h 22"/>
                <a:gd name="T8" fmla="*/ 13 w 22"/>
                <a:gd name="T9" fmla="*/ 0 h 22"/>
                <a:gd name="T10" fmla="*/ 9 w 22"/>
                <a:gd name="T11" fmla="*/ 0 h 22"/>
                <a:gd name="T12" fmla="*/ 0 w 22"/>
                <a:gd name="T13" fmla="*/ 22 h 22"/>
                <a:gd name="T14" fmla="*/ 4 w 22"/>
                <a:gd name="T15" fmla="*/ 22 h 22"/>
                <a:gd name="T16" fmla="*/ 9 w 22"/>
                <a:gd name="T17" fmla="*/ 17 h 22"/>
                <a:gd name="T18" fmla="*/ 17 w 22"/>
                <a:gd name="T19" fmla="*/ 17 h 22"/>
                <a:gd name="T20" fmla="*/ 22 w 22"/>
                <a:gd name="T21" fmla="*/ 22 h 22"/>
                <a:gd name="T22" fmla="*/ 22 w 22"/>
                <a:gd name="T23" fmla="*/ 22 h 22"/>
                <a:gd name="T24" fmla="*/ 13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9" y="13"/>
                  </a:moveTo>
                  <a:lnTo>
                    <a:pt x="13" y="0"/>
                  </a:lnTo>
                  <a:lnTo>
                    <a:pt x="17" y="13"/>
                  </a:lnTo>
                  <a:lnTo>
                    <a:pt x="9" y="13"/>
                  </a:lnTo>
                  <a:close/>
                  <a:moveTo>
                    <a:pt x="13" y="0"/>
                  </a:moveTo>
                  <a:lnTo>
                    <a:pt x="9" y="0"/>
                  </a:lnTo>
                  <a:lnTo>
                    <a:pt x="0" y="22"/>
                  </a:lnTo>
                  <a:lnTo>
                    <a:pt x="4" y="22"/>
                  </a:lnTo>
                  <a:lnTo>
                    <a:pt x="9" y="17"/>
                  </a:lnTo>
                  <a:lnTo>
                    <a:pt x="17" y="17"/>
                  </a:lnTo>
                  <a:lnTo>
                    <a:pt x="22" y="22"/>
                  </a:lnTo>
                  <a:lnTo>
                    <a:pt x="22" y="22"/>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134"/>
            <p:cNvSpPr>
              <a:spLocks noEditPoints="1"/>
            </p:cNvSpPr>
            <p:nvPr/>
          </p:nvSpPr>
          <p:spPr bwMode="auto">
            <a:xfrm>
              <a:off x="3333018" y="3933466"/>
              <a:ext cx="30407" cy="30407"/>
            </a:xfrm>
            <a:custGeom>
              <a:avLst/>
              <a:gdLst>
                <a:gd name="T0" fmla="*/ 9 w 22"/>
                <a:gd name="T1" fmla="*/ 13 h 22"/>
                <a:gd name="T2" fmla="*/ 13 w 22"/>
                <a:gd name="T3" fmla="*/ 0 h 22"/>
                <a:gd name="T4" fmla="*/ 17 w 22"/>
                <a:gd name="T5" fmla="*/ 13 h 22"/>
                <a:gd name="T6" fmla="*/ 9 w 22"/>
                <a:gd name="T7" fmla="*/ 13 h 22"/>
                <a:gd name="T8" fmla="*/ 13 w 22"/>
                <a:gd name="T9" fmla="*/ 0 h 22"/>
                <a:gd name="T10" fmla="*/ 9 w 22"/>
                <a:gd name="T11" fmla="*/ 0 h 22"/>
                <a:gd name="T12" fmla="*/ 0 w 22"/>
                <a:gd name="T13" fmla="*/ 22 h 22"/>
                <a:gd name="T14" fmla="*/ 4 w 22"/>
                <a:gd name="T15" fmla="*/ 22 h 22"/>
                <a:gd name="T16" fmla="*/ 9 w 22"/>
                <a:gd name="T17" fmla="*/ 17 h 22"/>
                <a:gd name="T18" fmla="*/ 17 w 22"/>
                <a:gd name="T19" fmla="*/ 17 h 22"/>
                <a:gd name="T20" fmla="*/ 22 w 22"/>
                <a:gd name="T21" fmla="*/ 22 h 22"/>
                <a:gd name="T22" fmla="*/ 22 w 22"/>
                <a:gd name="T23" fmla="*/ 22 h 22"/>
                <a:gd name="T24" fmla="*/ 13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9" y="13"/>
                  </a:moveTo>
                  <a:lnTo>
                    <a:pt x="13" y="0"/>
                  </a:lnTo>
                  <a:lnTo>
                    <a:pt x="17" y="13"/>
                  </a:lnTo>
                  <a:lnTo>
                    <a:pt x="9" y="13"/>
                  </a:lnTo>
                  <a:moveTo>
                    <a:pt x="13" y="0"/>
                  </a:moveTo>
                  <a:lnTo>
                    <a:pt x="9" y="0"/>
                  </a:lnTo>
                  <a:lnTo>
                    <a:pt x="0" y="22"/>
                  </a:lnTo>
                  <a:lnTo>
                    <a:pt x="4" y="22"/>
                  </a:lnTo>
                  <a:lnTo>
                    <a:pt x="9" y="17"/>
                  </a:lnTo>
                  <a:lnTo>
                    <a:pt x="17" y="17"/>
                  </a:lnTo>
                  <a:lnTo>
                    <a:pt x="22" y="22"/>
                  </a:lnTo>
                  <a:lnTo>
                    <a:pt x="22" y="2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135"/>
            <p:cNvSpPr>
              <a:spLocks/>
            </p:cNvSpPr>
            <p:nvPr/>
          </p:nvSpPr>
          <p:spPr bwMode="auto">
            <a:xfrm>
              <a:off x="3368953" y="3933466"/>
              <a:ext cx="23497" cy="30407"/>
            </a:xfrm>
            <a:custGeom>
              <a:avLst/>
              <a:gdLst>
                <a:gd name="T0" fmla="*/ 17 w 17"/>
                <a:gd name="T1" fmla="*/ 0 h 22"/>
                <a:gd name="T2" fmla="*/ 0 w 17"/>
                <a:gd name="T3" fmla="*/ 0 h 22"/>
                <a:gd name="T4" fmla="*/ 0 w 17"/>
                <a:gd name="T5" fmla="*/ 0 h 22"/>
                <a:gd name="T6" fmla="*/ 9 w 17"/>
                <a:gd name="T7" fmla="*/ 0 h 22"/>
                <a:gd name="T8" fmla="*/ 9 w 17"/>
                <a:gd name="T9" fmla="*/ 22 h 22"/>
                <a:gd name="T10" fmla="*/ 9 w 17"/>
                <a:gd name="T11" fmla="*/ 22 h 22"/>
                <a:gd name="T12" fmla="*/ 9 w 17"/>
                <a:gd name="T13" fmla="*/ 0 h 22"/>
                <a:gd name="T14" fmla="*/ 17 w 17"/>
                <a:gd name="T15" fmla="*/ 0 h 22"/>
                <a:gd name="T16" fmla="*/ 17 w 1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0"/>
                  </a:moveTo>
                  <a:lnTo>
                    <a:pt x="0" y="0"/>
                  </a:lnTo>
                  <a:lnTo>
                    <a:pt x="0" y="0"/>
                  </a:lnTo>
                  <a:lnTo>
                    <a:pt x="9" y="0"/>
                  </a:lnTo>
                  <a:lnTo>
                    <a:pt x="9" y="22"/>
                  </a:lnTo>
                  <a:lnTo>
                    <a:pt x="9" y="22"/>
                  </a:lnTo>
                  <a:lnTo>
                    <a:pt x="9" y="0"/>
                  </a:lnTo>
                  <a:lnTo>
                    <a:pt x="17" y="0"/>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136"/>
            <p:cNvSpPr>
              <a:spLocks/>
            </p:cNvSpPr>
            <p:nvPr/>
          </p:nvSpPr>
          <p:spPr bwMode="auto">
            <a:xfrm>
              <a:off x="3368953" y="3933466"/>
              <a:ext cx="23497" cy="30407"/>
            </a:xfrm>
            <a:custGeom>
              <a:avLst/>
              <a:gdLst>
                <a:gd name="T0" fmla="*/ 17 w 17"/>
                <a:gd name="T1" fmla="*/ 0 h 22"/>
                <a:gd name="T2" fmla="*/ 0 w 17"/>
                <a:gd name="T3" fmla="*/ 0 h 22"/>
                <a:gd name="T4" fmla="*/ 0 w 17"/>
                <a:gd name="T5" fmla="*/ 0 h 22"/>
                <a:gd name="T6" fmla="*/ 9 w 17"/>
                <a:gd name="T7" fmla="*/ 0 h 22"/>
                <a:gd name="T8" fmla="*/ 9 w 17"/>
                <a:gd name="T9" fmla="*/ 22 h 22"/>
                <a:gd name="T10" fmla="*/ 9 w 17"/>
                <a:gd name="T11" fmla="*/ 22 h 22"/>
                <a:gd name="T12" fmla="*/ 9 w 17"/>
                <a:gd name="T13" fmla="*/ 0 h 22"/>
                <a:gd name="T14" fmla="*/ 17 w 17"/>
                <a:gd name="T15" fmla="*/ 0 h 22"/>
                <a:gd name="T16" fmla="*/ 17 w 1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0"/>
                  </a:moveTo>
                  <a:lnTo>
                    <a:pt x="0" y="0"/>
                  </a:lnTo>
                  <a:lnTo>
                    <a:pt x="0" y="0"/>
                  </a:lnTo>
                  <a:lnTo>
                    <a:pt x="9" y="0"/>
                  </a:lnTo>
                  <a:lnTo>
                    <a:pt x="9" y="22"/>
                  </a:lnTo>
                  <a:lnTo>
                    <a:pt x="9" y="22"/>
                  </a:lnTo>
                  <a:lnTo>
                    <a:pt x="9" y="0"/>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137"/>
            <p:cNvSpPr>
              <a:spLocks noEditPoints="1"/>
            </p:cNvSpPr>
            <p:nvPr/>
          </p:nvSpPr>
          <p:spPr bwMode="auto">
            <a:xfrm>
              <a:off x="3392450" y="3933466"/>
              <a:ext cx="37318" cy="30407"/>
            </a:xfrm>
            <a:custGeom>
              <a:avLst/>
              <a:gdLst>
                <a:gd name="T0" fmla="*/ 9 w 27"/>
                <a:gd name="T1" fmla="*/ 13 h 22"/>
                <a:gd name="T2" fmla="*/ 13 w 27"/>
                <a:gd name="T3" fmla="*/ 0 h 22"/>
                <a:gd name="T4" fmla="*/ 18 w 27"/>
                <a:gd name="T5" fmla="*/ 13 h 22"/>
                <a:gd name="T6" fmla="*/ 9 w 27"/>
                <a:gd name="T7" fmla="*/ 13 h 22"/>
                <a:gd name="T8" fmla="*/ 13 w 27"/>
                <a:gd name="T9" fmla="*/ 0 h 22"/>
                <a:gd name="T10" fmla="*/ 13 w 27"/>
                <a:gd name="T11" fmla="*/ 0 h 22"/>
                <a:gd name="T12" fmla="*/ 0 w 27"/>
                <a:gd name="T13" fmla="*/ 22 h 22"/>
                <a:gd name="T14" fmla="*/ 5 w 27"/>
                <a:gd name="T15" fmla="*/ 22 h 22"/>
                <a:gd name="T16" fmla="*/ 9 w 27"/>
                <a:gd name="T17" fmla="*/ 17 h 22"/>
                <a:gd name="T18" fmla="*/ 18 w 27"/>
                <a:gd name="T19" fmla="*/ 17 h 22"/>
                <a:gd name="T20" fmla="*/ 22 w 27"/>
                <a:gd name="T21" fmla="*/ 22 h 22"/>
                <a:gd name="T22" fmla="*/ 27 w 27"/>
                <a:gd name="T23" fmla="*/ 22 h 22"/>
                <a:gd name="T24" fmla="*/ 13 w 2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9" y="13"/>
                  </a:moveTo>
                  <a:lnTo>
                    <a:pt x="13" y="0"/>
                  </a:lnTo>
                  <a:lnTo>
                    <a:pt x="18" y="13"/>
                  </a:lnTo>
                  <a:lnTo>
                    <a:pt x="9" y="13"/>
                  </a:lnTo>
                  <a:close/>
                  <a:moveTo>
                    <a:pt x="13" y="0"/>
                  </a:moveTo>
                  <a:lnTo>
                    <a:pt x="13" y="0"/>
                  </a:lnTo>
                  <a:lnTo>
                    <a:pt x="0" y="22"/>
                  </a:lnTo>
                  <a:lnTo>
                    <a:pt x="5" y="22"/>
                  </a:lnTo>
                  <a:lnTo>
                    <a:pt x="9" y="17"/>
                  </a:lnTo>
                  <a:lnTo>
                    <a:pt x="18" y="17"/>
                  </a:lnTo>
                  <a:lnTo>
                    <a:pt x="22" y="22"/>
                  </a:lnTo>
                  <a:lnTo>
                    <a:pt x="27" y="22"/>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138"/>
            <p:cNvSpPr>
              <a:spLocks noEditPoints="1"/>
            </p:cNvSpPr>
            <p:nvPr/>
          </p:nvSpPr>
          <p:spPr bwMode="auto">
            <a:xfrm>
              <a:off x="3392450" y="3933466"/>
              <a:ext cx="37318" cy="30407"/>
            </a:xfrm>
            <a:custGeom>
              <a:avLst/>
              <a:gdLst>
                <a:gd name="T0" fmla="*/ 9 w 27"/>
                <a:gd name="T1" fmla="*/ 13 h 22"/>
                <a:gd name="T2" fmla="*/ 13 w 27"/>
                <a:gd name="T3" fmla="*/ 0 h 22"/>
                <a:gd name="T4" fmla="*/ 18 w 27"/>
                <a:gd name="T5" fmla="*/ 13 h 22"/>
                <a:gd name="T6" fmla="*/ 9 w 27"/>
                <a:gd name="T7" fmla="*/ 13 h 22"/>
                <a:gd name="T8" fmla="*/ 13 w 27"/>
                <a:gd name="T9" fmla="*/ 0 h 22"/>
                <a:gd name="T10" fmla="*/ 13 w 27"/>
                <a:gd name="T11" fmla="*/ 0 h 22"/>
                <a:gd name="T12" fmla="*/ 0 w 27"/>
                <a:gd name="T13" fmla="*/ 22 h 22"/>
                <a:gd name="T14" fmla="*/ 5 w 27"/>
                <a:gd name="T15" fmla="*/ 22 h 22"/>
                <a:gd name="T16" fmla="*/ 9 w 27"/>
                <a:gd name="T17" fmla="*/ 17 h 22"/>
                <a:gd name="T18" fmla="*/ 18 w 27"/>
                <a:gd name="T19" fmla="*/ 17 h 22"/>
                <a:gd name="T20" fmla="*/ 22 w 27"/>
                <a:gd name="T21" fmla="*/ 22 h 22"/>
                <a:gd name="T22" fmla="*/ 27 w 27"/>
                <a:gd name="T23" fmla="*/ 22 h 22"/>
                <a:gd name="T24" fmla="*/ 13 w 2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9" y="13"/>
                  </a:moveTo>
                  <a:lnTo>
                    <a:pt x="13" y="0"/>
                  </a:lnTo>
                  <a:lnTo>
                    <a:pt x="18" y="13"/>
                  </a:lnTo>
                  <a:lnTo>
                    <a:pt x="9" y="13"/>
                  </a:lnTo>
                  <a:moveTo>
                    <a:pt x="13" y="0"/>
                  </a:moveTo>
                  <a:lnTo>
                    <a:pt x="13" y="0"/>
                  </a:lnTo>
                  <a:lnTo>
                    <a:pt x="0" y="22"/>
                  </a:lnTo>
                  <a:lnTo>
                    <a:pt x="5" y="22"/>
                  </a:lnTo>
                  <a:lnTo>
                    <a:pt x="9" y="17"/>
                  </a:lnTo>
                  <a:lnTo>
                    <a:pt x="18" y="17"/>
                  </a:lnTo>
                  <a:lnTo>
                    <a:pt x="22" y="22"/>
                  </a:lnTo>
                  <a:lnTo>
                    <a:pt x="27" y="22"/>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139"/>
            <p:cNvSpPr>
              <a:spLocks noEditPoints="1"/>
            </p:cNvSpPr>
            <p:nvPr/>
          </p:nvSpPr>
          <p:spPr bwMode="auto">
            <a:xfrm>
              <a:off x="3447736" y="3933466"/>
              <a:ext cx="35936" cy="35936"/>
            </a:xfrm>
            <a:custGeom>
              <a:avLst/>
              <a:gdLst>
                <a:gd name="T0" fmla="*/ 3 w 6"/>
                <a:gd name="T1" fmla="*/ 5 h 6"/>
                <a:gd name="T2" fmla="*/ 2 w 6"/>
                <a:gd name="T3" fmla="*/ 5 h 6"/>
                <a:gd name="T4" fmla="*/ 2 w 6"/>
                <a:gd name="T5" fmla="*/ 4 h 6"/>
                <a:gd name="T6" fmla="*/ 1 w 6"/>
                <a:gd name="T7" fmla="*/ 4 h 6"/>
                <a:gd name="T8" fmla="*/ 1 w 6"/>
                <a:gd name="T9" fmla="*/ 3 h 6"/>
                <a:gd name="T10" fmla="*/ 1 w 6"/>
                <a:gd name="T11" fmla="*/ 2 h 6"/>
                <a:gd name="T12" fmla="*/ 2 w 6"/>
                <a:gd name="T13" fmla="*/ 1 h 6"/>
                <a:gd name="T14" fmla="*/ 2 w 6"/>
                <a:gd name="T15" fmla="*/ 0 h 6"/>
                <a:gd name="T16" fmla="*/ 3 w 6"/>
                <a:gd name="T17" fmla="*/ 0 h 6"/>
                <a:gd name="T18" fmla="*/ 4 w 6"/>
                <a:gd name="T19" fmla="*/ 0 h 6"/>
                <a:gd name="T20" fmla="*/ 5 w 6"/>
                <a:gd name="T21" fmla="*/ 1 h 6"/>
                <a:gd name="T22" fmla="*/ 5 w 6"/>
                <a:gd name="T23" fmla="*/ 2 h 6"/>
                <a:gd name="T24" fmla="*/ 5 w 6"/>
                <a:gd name="T25" fmla="*/ 3 h 6"/>
                <a:gd name="T26" fmla="*/ 5 w 6"/>
                <a:gd name="T27" fmla="*/ 4 h 6"/>
                <a:gd name="T28" fmla="*/ 5 w 6"/>
                <a:gd name="T29" fmla="*/ 4 h 6"/>
                <a:gd name="T30" fmla="*/ 4 w 6"/>
                <a:gd name="T31" fmla="*/ 5 h 6"/>
                <a:gd name="T32" fmla="*/ 3 w 6"/>
                <a:gd name="T33" fmla="*/ 5 h 6"/>
                <a:gd name="T34" fmla="*/ 3 w 6"/>
                <a:gd name="T35" fmla="*/ 0 h 6"/>
                <a:gd name="T36" fmla="*/ 2 w 6"/>
                <a:gd name="T37" fmla="*/ 0 h 6"/>
                <a:gd name="T38" fmla="*/ 1 w 6"/>
                <a:gd name="T39" fmla="*/ 0 h 6"/>
                <a:gd name="T40" fmla="*/ 1 w 6"/>
                <a:gd name="T41" fmla="*/ 1 h 6"/>
                <a:gd name="T42" fmla="*/ 0 w 6"/>
                <a:gd name="T43" fmla="*/ 3 h 6"/>
                <a:gd name="T44" fmla="*/ 1 w 6"/>
                <a:gd name="T45" fmla="*/ 4 h 6"/>
                <a:gd name="T46" fmla="*/ 1 w 6"/>
                <a:gd name="T47" fmla="*/ 5 h 6"/>
                <a:gd name="T48" fmla="*/ 2 w 6"/>
                <a:gd name="T49" fmla="*/ 5 h 6"/>
                <a:gd name="T50" fmla="*/ 3 w 6"/>
                <a:gd name="T51" fmla="*/ 6 h 6"/>
                <a:gd name="T52" fmla="*/ 4 w 6"/>
                <a:gd name="T53" fmla="*/ 5 h 6"/>
                <a:gd name="T54" fmla="*/ 5 w 6"/>
                <a:gd name="T55" fmla="*/ 5 h 6"/>
                <a:gd name="T56" fmla="*/ 6 w 6"/>
                <a:gd name="T57" fmla="*/ 4 h 6"/>
                <a:gd name="T58" fmla="*/ 6 w 6"/>
                <a:gd name="T59" fmla="*/ 3 h 6"/>
                <a:gd name="T60" fmla="*/ 6 w 6"/>
                <a:gd name="T61" fmla="*/ 1 h 6"/>
                <a:gd name="T62" fmla="*/ 5 w 6"/>
                <a:gd name="T63" fmla="*/ 0 h 6"/>
                <a:gd name="T64" fmla="*/ 4 w 6"/>
                <a:gd name="T65" fmla="*/ 0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5"/>
                  </a:moveTo>
                  <a:cubicBezTo>
                    <a:pt x="2" y="5"/>
                    <a:pt x="2" y="5"/>
                    <a:pt x="2" y="5"/>
                  </a:cubicBezTo>
                  <a:cubicBezTo>
                    <a:pt x="2" y="4"/>
                    <a:pt x="2" y="4"/>
                    <a:pt x="2" y="4"/>
                  </a:cubicBezTo>
                  <a:cubicBezTo>
                    <a:pt x="1" y="4"/>
                    <a:pt x="1" y="4"/>
                    <a:pt x="1" y="4"/>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2"/>
                    <a:pt x="5" y="2"/>
                    <a:pt x="5" y="2"/>
                  </a:cubicBezTo>
                  <a:cubicBezTo>
                    <a:pt x="5" y="2"/>
                    <a:pt x="5" y="2"/>
                    <a:pt x="5" y="3"/>
                  </a:cubicBezTo>
                  <a:cubicBezTo>
                    <a:pt x="5" y="3"/>
                    <a:pt x="5" y="3"/>
                    <a:pt x="5" y="4"/>
                  </a:cubicBezTo>
                  <a:cubicBezTo>
                    <a:pt x="5" y="4"/>
                    <a:pt x="5" y="4"/>
                    <a:pt x="5" y="4"/>
                  </a:cubicBezTo>
                  <a:cubicBezTo>
                    <a:pt x="4" y="5"/>
                    <a:pt x="4" y="5"/>
                    <a:pt x="4" y="5"/>
                  </a:cubicBezTo>
                  <a:cubicBezTo>
                    <a:pt x="3" y="5"/>
                    <a:pt x="3" y="5"/>
                    <a:pt x="3" y="5"/>
                  </a:cubicBezTo>
                  <a:moveTo>
                    <a:pt x="3" y="0"/>
                  </a:moveTo>
                  <a:cubicBezTo>
                    <a:pt x="3" y="0"/>
                    <a:pt x="2" y="0"/>
                    <a:pt x="2" y="0"/>
                  </a:cubicBezTo>
                  <a:cubicBezTo>
                    <a:pt x="1" y="0"/>
                    <a:pt x="1" y="0"/>
                    <a:pt x="1" y="0"/>
                  </a:cubicBezTo>
                  <a:cubicBezTo>
                    <a:pt x="1" y="1"/>
                    <a:pt x="1" y="1"/>
                    <a:pt x="1" y="1"/>
                  </a:cubicBezTo>
                  <a:cubicBezTo>
                    <a:pt x="1" y="2"/>
                    <a:pt x="0" y="2"/>
                    <a:pt x="0" y="3"/>
                  </a:cubicBezTo>
                  <a:cubicBezTo>
                    <a:pt x="0" y="3"/>
                    <a:pt x="1" y="3"/>
                    <a:pt x="1" y="4"/>
                  </a:cubicBezTo>
                  <a:cubicBezTo>
                    <a:pt x="1" y="4"/>
                    <a:pt x="1" y="4"/>
                    <a:pt x="1" y="5"/>
                  </a:cubicBezTo>
                  <a:cubicBezTo>
                    <a:pt x="2" y="5"/>
                    <a:pt x="2" y="5"/>
                    <a:pt x="2" y="5"/>
                  </a:cubicBezTo>
                  <a:cubicBezTo>
                    <a:pt x="2" y="5"/>
                    <a:pt x="3" y="6"/>
                    <a:pt x="3" y="6"/>
                  </a:cubicBezTo>
                  <a:cubicBezTo>
                    <a:pt x="4" y="6"/>
                    <a:pt x="4" y="5"/>
                    <a:pt x="4" y="5"/>
                  </a:cubicBezTo>
                  <a:cubicBezTo>
                    <a:pt x="5" y="5"/>
                    <a:pt x="5" y="5"/>
                    <a:pt x="5" y="5"/>
                  </a:cubicBezTo>
                  <a:cubicBezTo>
                    <a:pt x="5" y="4"/>
                    <a:pt x="6" y="4"/>
                    <a:pt x="6" y="4"/>
                  </a:cubicBezTo>
                  <a:cubicBezTo>
                    <a:pt x="6" y="3"/>
                    <a:pt x="6" y="3"/>
                    <a:pt x="6" y="3"/>
                  </a:cubicBezTo>
                  <a:cubicBezTo>
                    <a:pt x="6" y="2"/>
                    <a:pt x="6" y="2"/>
                    <a:pt x="6" y="1"/>
                  </a:cubicBezTo>
                  <a:cubicBezTo>
                    <a:pt x="6" y="1"/>
                    <a:pt x="5" y="1"/>
                    <a:pt x="5" y="0"/>
                  </a:cubicBezTo>
                  <a:cubicBezTo>
                    <a:pt x="4" y="0"/>
                    <a:pt x="4" y="0"/>
                    <a:pt x="4" y="0"/>
                  </a:cubicBezTo>
                  <a:cubicBezTo>
                    <a:pt x="4" y="0"/>
                    <a:pt x="4"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140"/>
            <p:cNvSpPr>
              <a:spLocks noEditPoints="1"/>
            </p:cNvSpPr>
            <p:nvPr/>
          </p:nvSpPr>
          <p:spPr bwMode="auto">
            <a:xfrm>
              <a:off x="3489200" y="3933466"/>
              <a:ext cx="23497" cy="30407"/>
            </a:xfrm>
            <a:custGeom>
              <a:avLst/>
              <a:gdLst>
                <a:gd name="T0" fmla="*/ 1 w 4"/>
                <a:gd name="T1" fmla="*/ 2 h 5"/>
                <a:gd name="T2" fmla="*/ 1 w 4"/>
                <a:gd name="T3" fmla="*/ 0 h 5"/>
                <a:gd name="T4" fmla="*/ 2 w 4"/>
                <a:gd name="T5" fmla="*/ 0 h 5"/>
                <a:gd name="T6" fmla="*/ 3 w 4"/>
                <a:gd name="T7" fmla="*/ 0 h 5"/>
                <a:gd name="T8" fmla="*/ 3 w 4"/>
                <a:gd name="T9" fmla="*/ 1 h 5"/>
                <a:gd name="T10" fmla="*/ 3 w 4"/>
                <a:gd name="T11" fmla="*/ 1 h 5"/>
                <a:gd name="T12" fmla="*/ 4 w 4"/>
                <a:gd name="T13" fmla="*/ 1 h 5"/>
                <a:gd name="T14" fmla="*/ 4 w 4"/>
                <a:gd name="T15" fmla="*/ 1 h 5"/>
                <a:gd name="T16" fmla="*/ 4 w 4"/>
                <a:gd name="T17" fmla="*/ 2 h 5"/>
                <a:gd name="T18" fmla="*/ 3 w 4"/>
                <a:gd name="T19" fmla="*/ 2 h 5"/>
                <a:gd name="T20" fmla="*/ 3 w 4"/>
                <a:gd name="T21" fmla="*/ 2 h 5"/>
                <a:gd name="T22" fmla="*/ 2 w 4"/>
                <a:gd name="T23" fmla="*/ 2 h 5"/>
                <a:gd name="T24" fmla="*/ 1 w 4"/>
                <a:gd name="T25" fmla="*/ 2 h 5"/>
                <a:gd name="T26" fmla="*/ 2 w 4"/>
                <a:gd name="T27" fmla="*/ 0 h 5"/>
                <a:gd name="T28" fmla="*/ 0 w 4"/>
                <a:gd name="T29" fmla="*/ 0 h 5"/>
                <a:gd name="T30" fmla="*/ 0 w 4"/>
                <a:gd name="T31" fmla="*/ 5 h 5"/>
                <a:gd name="T32" fmla="*/ 1 w 4"/>
                <a:gd name="T33" fmla="*/ 5 h 5"/>
                <a:gd name="T34" fmla="*/ 1 w 4"/>
                <a:gd name="T35" fmla="*/ 3 h 5"/>
                <a:gd name="T36" fmla="*/ 2 w 4"/>
                <a:gd name="T37" fmla="*/ 3 h 5"/>
                <a:gd name="T38" fmla="*/ 4 w 4"/>
                <a:gd name="T39" fmla="*/ 3 h 5"/>
                <a:gd name="T40" fmla="*/ 4 w 4"/>
                <a:gd name="T41" fmla="*/ 1 h 5"/>
                <a:gd name="T42" fmla="*/ 4 w 4"/>
                <a:gd name="T43" fmla="*/ 1 h 5"/>
                <a:gd name="T44" fmla="*/ 4 w 4"/>
                <a:gd name="T45" fmla="*/ 0 h 5"/>
                <a:gd name="T46" fmla="*/ 4 w 4"/>
                <a:gd name="T47" fmla="*/ 0 h 5"/>
                <a:gd name="T48" fmla="*/ 3 w 4"/>
                <a:gd name="T49" fmla="*/ 0 h 5"/>
                <a:gd name="T50" fmla="*/ 3 w 4"/>
                <a:gd name="T51" fmla="*/ 0 h 5"/>
                <a:gd name="T52" fmla="*/ 2 w 4"/>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1" y="2"/>
                  </a:moveTo>
                  <a:cubicBezTo>
                    <a:pt x="1" y="0"/>
                    <a:pt x="1" y="0"/>
                    <a:pt x="1" y="0"/>
                  </a:cubicBezTo>
                  <a:cubicBezTo>
                    <a:pt x="2" y="0"/>
                    <a:pt x="2" y="0"/>
                    <a:pt x="2" y="0"/>
                  </a:cubicBezTo>
                  <a:cubicBezTo>
                    <a:pt x="3" y="0"/>
                    <a:pt x="3" y="0"/>
                    <a:pt x="3" y="0"/>
                  </a:cubicBezTo>
                  <a:cubicBezTo>
                    <a:pt x="3" y="1"/>
                    <a:pt x="3" y="1"/>
                    <a:pt x="3" y="1"/>
                  </a:cubicBezTo>
                  <a:cubicBezTo>
                    <a:pt x="3" y="1"/>
                    <a:pt x="3" y="1"/>
                    <a:pt x="3" y="1"/>
                  </a:cubicBezTo>
                  <a:cubicBezTo>
                    <a:pt x="4" y="1"/>
                    <a:pt x="4" y="1"/>
                    <a:pt x="4" y="1"/>
                  </a:cubicBezTo>
                  <a:cubicBezTo>
                    <a:pt x="4" y="1"/>
                    <a:pt x="4" y="1"/>
                    <a:pt x="4" y="1"/>
                  </a:cubicBezTo>
                  <a:cubicBezTo>
                    <a:pt x="4" y="2"/>
                    <a:pt x="4" y="2"/>
                    <a:pt x="4" y="2"/>
                  </a:cubicBezTo>
                  <a:cubicBezTo>
                    <a:pt x="3" y="2"/>
                    <a:pt x="3" y="2"/>
                    <a:pt x="3" y="2"/>
                  </a:cubicBezTo>
                  <a:cubicBezTo>
                    <a:pt x="3" y="2"/>
                    <a:pt x="3" y="2"/>
                    <a:pt x="3" y="2"/>
                  </a:cubicBezTo>
                  <a:cubicBezTo>
                    <a:pt x="2" y="2"/>
                    <a:pt x="2" y="2"/>
                    <a:pt x="2" y="2"/>
                  </a:cubicBezTo>
                  <a:cubicBezTo>
                    <a:pt x="1" y="2"/>
                    <a:pt x="1" y="2"/>
                    <a:pt x="1" y="2"/>
                  </a:cubicBezTo>
                  <a:moveTo>
                    <a:pt x="2" y="0"/>
                  </a:moveTo>
                  <a:cubicBezTo>
                    <a:pt x="0" y="0"/>
                    <a:pt x="0" y="0"/>
                    <a:pt x="0" y="0"/>
                  </a:cubicBezTo>
                  <a:cubicBezTo>
                    <a:pt x="0" y="5"/>
                    <a:pt x="0" y="5"/>
                    <a:pt x="0" y="5"/>
                  </a:cubicBezTo>
                  <a:cubicBezTo>
                    <a:pt x="1" y="5"/>
                    <a:pt x="1" y="5"/>
                    <a:pt x="1" y="5"/>
                  </a:cubicBezTo>
                  <a:cubicBezTo>
                    <a:pt x="1" y="3"/>
                    <a:pt x="1" y="3"/>
                    <a:pt x="1" y="3"/>
                  </a:cubicBezTo>
                  <a:cubicBezTo>
                    <a:pt x="2" y="3"/>
                    <a:pt x="2" y="3"/>
                    <a:pt x="2" y="3"/>
                  </a:cubicBezTo>
                  <a:cubicBezTo>
                    <a:pt x="3" y="3"/>
                    <a:pt x="3" y="3"/>
                    <a:pt x="4" y="3"/>
                  </a:cubicBezTo>
                  <a:cubicBezTo>
                    <a:pt x="4" y="2"/>
                    <a:pt x="4" y="2"/>
                    <a:pt x="4" y="1"/>
                  </a:cubicBezTo>
                  <a:cubicBezTo>
                    <a:pt x="4" y="1"/>
                    <a:pt x="4" y="1"/>
                    <a:pt x="4" y="1"/>
                  </a:cubicBezTo>
                  <a:cubicBezTo>
                    <a:pt x="4" y="0"/>
                    <a:pt x="4" y="0"/>
                    <a:pt x="4" y="0"/>
                  </a:cubicBezTo>
                  <a:cubicBezTo>
                    <a:pt x="4" y="0"/>
                    <a:pt x="4" y="0"/>
                    <a:pt x="4" y="0"/>
                  </a:cubicBezTo>
                  <a:cubicBezTo>
                    <a:pt x="3" y="0"/>
                    <a:pt x="3" y="0"/>
                    <a:pt x="3" y="0"/>
                  </a:cubicBezTo>
                  <a:cubicBezTo>
                    <a:pt x="3" y="0"/>
                    <a:pt x="3" y="0"/>
                    <a:pt x="3" y="0"/>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141"/>
            <p:cNvSpPr>
              <a:spLocks/>
            </p:cNvSpPr>
            <p:nvPr/>
          </p:nvSpPr>
          <p:spPr bwMode="auto">
            <a:xfrm>
              <a:off x="3519608" y="3933466"/>
              <a:ext cx="30407" cy="30407"/>
            </a:xfrm>
            <a:custGeom>
              <a:avLst/>
              <a:gdLst>
                <a:gd name="T0" fmla="*/ 22 w 22"/>
                <a:gd name="T1" fmla="*/ 0 h 22"/>
                <a:gd name="T2" fmla="*/ 0 w 22"/>
                <a:gd name="T3" fmla="*/ 0 h 22"/>
                <a:gd name="T4" fmla="*/ 0 w 22"/>
                <a:gd name="T5" fmla="*/ 0 h 22"/>
                <a:gd name="T6" fmla="*/ 9 w 22"/>
                <a:gd name="T7" fmla="*/ 0 h 22"/>
                <a:gd name="T8" fmla="*/ 9 w 22"/>
                <a:gd name="T9" fmla="*/ 22 h 22"/>
                <a:gd name="T10" fmla="*/ 13 w 22"/>
                <a:gd name="T11" fmla="*/ 22 h 22"/>
                <a:gd name="T12" fmla="*/ 13 w 22"/>
                <a:gd name="T13" fmla="*/ 0 h 22"/>
                <a:gd name="T14" fmla="*/ 22 w 22"/>
                <a:gd name="T15" fmla="*/ 0 h 22"/>
                <a:gd name="T16" fmla="*/ 22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0"/>
                  </a:moveTo>
                  <a:lnTo>
                    <a:pt x="0" y="0"/>
                  </a:lnTo>
                  <a:lnTo>
                    <a:pt x="0" y="0"/>
                  </a:lnTo>
                  <a:lnTo>
                    <a:pt x="9" y="0"/>
                  </a:lnTo>
                  <a:lnTo>
                    <a:pt x="9" y="22"/>
                  </a:lnTo>
                  <a:lnTo>
                    <a:pt x="13" y="22"/>
                  </a:lnTo>
                  <a:lnTo>
                    <a:pt x="13" y="0"/>
                  </a:lnTo>
                  <a:lnTo>
                    <a:pt x="22" y="0"/>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142"/>
            <p:cNvSpPr>
              <a:spLocks/>
            </p:cNvSpPr>
            <p:nvPr/>
          </p:nvSpPr>
          <p:spPr bwMode="auto">
            <a:xfrm>
              <a:off x="3519608" y="3933466"/>
              <a:ext cx="30407" cy="30407"/>
            </a:xfrm>
            <a:custGeom>
              <a:avLst/>
              <a:gdLst>
                <a:gd name="T0" fmla="*/ 22 w 22"/>
                <a:gd name="T1" fmla="*/ 0 h 22"/>
                <a:gd name="T2" fmla="*/ 0 w 22"/>
                <a:gd name="T3" fmla="*/ 0 h 22"/>
                <a:gd name="T4" fmla="*/ 0 w 22"/>
                <a:gd name="T5" fmla="*/ 0 h 22"/>
                <a:gd name="T6" fmla="*/ 9 w 22"/>
                <a:gd name="T7" fmla="*/ 0 h 22"/>
                <a:gd name="T8" fmla="*/ 9 w 22"/>
                <a:gd name="T9" fmla="*/ 22 h 22"/>
                <a:gd name="T10" fmla="*/ 13 w 22"/>
                <a:gd name="T11" fmla="*/ 22 h 22"/>
                <a:gd name="T12" fmla="*/ 13 w 22"/>
                <a:gd name="T13" fmla="*/ 0 h 22"/>
                <a:gd name="T14" fmla="*/ 22 w 22"/>
                <a:gd name="T15" fmla="*/ 0 h 22"/>
                <a:gd name="T16" fmla="*/ 22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0"/>
                  </a:moveTo>
                  <a:lnTo>
                    <a:pt x="0" y="0"/>
                  </a:lnTo>
                  <a:lnTo>
                    <a:pt x="0" y="0"/>
                  </a:lnTo>
                  <a:lnTo>
                    <a:pt x="9" y="0"/>
                  </a:lnTo>
                  <a:lnTo>
                    <a:pt x="9" y="22"/>
                  </a:lnTo>
                  <a:lnTo>
                    <a:pt x="13" y="22"/>
                  </a:lnTo>
                  <a:lnTo>
                    <a:pt x="13" y="0"/>
                  </a:lnTo>
                  <a:lnTo>
                    <a:pt x="22"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Rectangle 1143"/>
            <p:cNvSpPr>
              <a:spLocks noChangeArrowheads="1"/>
            </p:cNvSpPr>
            <p:nvPr/>
          </p:nvSpPr>
          <p:spPr bwMode="auto">
            <a:xfrm>
              <a:off x="3550015" y="3933466"/>
              <a:ext cx="5529" cy="30407"/>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Rectangle 1144"/>
            <p:cNvSpPr>
              <a:spLocks noChangeArrowheads="1"/>
            </p:cNvSpPr>
            <p:nvPr/>
          </p:nvSpPr>
          <p:spPr bwMode="auto">
            <a:xfrm>
              <a:off x="3550015" y="3933466"/>
              <a:ext cx="5529" cy="3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145"/>
            <p:cNvSpPr>
              <a:spLocks noEditPoints="1"/>
            </p:cNvSpPr>
            <p:nvPr/>
          </p:nvSpPr>
          <p:spPr bwMode="auto">
            <a:xfrm>
              <a:off x="3561072" y="3933466"/>
              <a:ext cx="35936" cy="35936"/>
            </a:xfrm>
            <a:custGeom>
              <a:avLst/>
              <a:gdLst>
                <a:gd name="T0" fmla="*/ 3 w 6"/>
                <a:gd name="T1" fmla="*/ 5 h 6"/>
                <a:gd name="T2" fmla="*/ 2 w 6"/>
                <a:gd name="T3" fmla="*/ 5 h 6"/>
                <a:gd name="T4" fmla="*/ 2 w 6"/>
                <a:gd name="T5" fmla="*/ 4 h 6"/>
                <a:gd name="T6" fmla="*/ 1 w 6"/>
                <a:gd name="T7" fmla="*/ 4 h 6"/>
                <a:gd name="T8" fmla="*/ 1 w 6"/>
                <a:gd name="T9" fmla="*/ 3 h 6"/>
                <a:gd name="T10" fmla="*/ 1 w 6"/>
                <a:gd name="T11" fmla="*/ 2 h 6"/>
                <a:gd name="T12" fmla="*/ 2 w 6"/>
                <a:gd name="T13" fmla="*/ 1 h 6"/>
                <a:gd name="T14" fmla="*/ 2 w 6"/>
                <a:gd name="T15" fmla="*/ 0 h 6"/>
                <a:gd name="T16" fmla="*/ 3 w 6"/>
                <a:gd name="T17" fmla="*/ 0 h 6"/>
                <a:gd name="T18" fmla="*/ 4 w 6"/>
                <a:gd name="T19" fmla="*/ 0 h 6"/>
                <a:gd name="T20" fmla="*/ 5 w 6"/>
                <a:gd name="T21" fmla="*/ 1 h 6"/>
                <a:gd name="T22" fmla="*/ 5 w 6"/>
                <a:gd name="T23" fmla="*/ 2 h 6"/>
                <a:gd name="T24" fmla="*/ 5 w 6"/>
                <a:gd name="T25" fmla="*/ 3 h 6"/>
                <a:gd name="T26" fmla="*/ 5 w 6"/>
                <a:gd name="T27" fmla="*/ 4 h 6"/>
                <a:gd name="T28" fmla="*/ 5 w 6"/>
                <a:gd name="T29" fmla="*/ 4 h 6"/>
                <a:gd name="T30" fmla="*/ 4 w 6"/>
                <a:gd name="T31" fmla="*/ 5 h 6"/>
                <a:gd name="T32" fmla="*/ 3 w 6"/>
                <a:gd name="T33" fmla="*/ 5 h 6"/>
                <a:gd name="T34" fmla="*/ 3 w 6"/>
                <a:gd name="T35" fmla="*/ 0 h 6"/>
                <a:gd name="T36" fmla="*/ 2 w 6"/>
                <a:gd name="T37" fmla="*/ 0 h 6"/>
                <a:gd name="T38" fmla="*/ 1 w 6"/>
                <a:gd name="T39" fmla="*/ 0 h 6"/>
                <a:gd name="T40" fmla="*/ 1 w 6"/>
                <a:gd name="T41" fmla="*/ 1 h 6"/>
                <a:gd name="T42" fmla="*/ 0 w 6"/>
                <a:gd name="T43" fmla="*/ 3 h 6"/>
                <a:gd name="T44" fmla="*/ 1 w 6"/>
                <a:gd name="T45" fmla="*/ 4 h 6"/>
                <a:gd name="T46" fmla="*/ 1 w 6"/>
                <a:gd name="T47" fmla="*/ 5 h 6"/>
                <a:gd name="T48" fmla="*/ 2 w 6"/>
                <a:gd name="T49" fmla="*/ 5 h 6"/>
                <a:gd name="T50" fmla="*/ 3 w 6"/>
                <a:gd name="T51" fmla="*/ 6 h 6"/>
                <a:gd name="T52" fmla="*/ 4 w 6"/>
                <a:gd name="T53" fmla="*/ 5 h 6"/>
                <a:gd name="T54" fmla="*/ 5 w 6"/>
                <a:gd name="T55" fmla="*/ 5 h 6"/>
                <a:gd name="T56" fmla="*/ 6 w 6"/>
                <a:gd name="T57" fmla="*/ 4 h 6"/>
                <a:gd name="T58" fmla="*/ 6 w 6"/>
                <a:gd name="T59" fmla="*/ 3 h 6"/>
                <a:gd name="T60" fmla="*/ 6 w 6"/>
                <a:gd name="T61" fmla="*/ 1 h 6"/>
                <a:gd name="T62" fmla="*/ 5 w 6"/>
                <a:gd name="T63" fmla="*/ 0 h 6"/>
                <a:gd name="T64" fmla="*/ 4 w 6"/>
                <a:gd name="T65" fmla="*/ 0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5"/>
                  </a:moveTo>
                  <a:cubicBezTo>
                    <a:pt x="2" y="5"/>
                    <a:pt x="2" y="5"/>
                    <a:pt x="2" y="5"/>
                  </a:cubicBezTo>
                  <a:cubicBezTo>
                    <a:pt x="2" y="4"/>
                    <a:pt x="2" y="4"/>
                    <a:pt x="2" y="4"/>
                  </a:cubicBezTo>
                  <a:cubicBezTo>
                    <a:pt x="1" y="4"/>
                    <a:pt x="1" y="4"/>
                    <a:pt x="1" y="4"/>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2"/>
                    <a:pt x="5" y="2"/>
                    <a:pt x="5" y="2"/>
                  </a:cubicBezTo>
                  <a:cubicBezTo>
                    <a:pt x="5" y="2"/>
                    <a:pt x="5" y="2"/>
                    <a:pt x="5" y="3"/>
                  </a:cubicBezTo>
                  <a:cubicBezTo>
                    <a:pt x="5" y="3"/>
                    <a:pt x="5" y="3"/>
                    <a:pt x="5" y="4"/>
                  </a:cubicBezTo>
                  <a:cubicBezTo>
                    <a:pt x="5" y="4"/>
                    <a:pt x="5" y="4"/>
                    <a:pt x="5" y="4"/>
                  </a:cubicBezTo>
                  <a:cubicBezTo>
                    <a:pt x="4" y="5"/>
                    <a:pt x="4" y="5"/>
                    <a:pt x="4" y="5"/>
                  </a:cubicBezTo>
                  <a:cubicBezTo>
                    <a:pt x="3" y="5"/>
                    <a:pt x="3" y="5"/>
                    <a:pt x="3" y="5"/>
                  </a:cubicBezTo>
                  <a:moveTo>
                    <a:pt x="3" y="0"/>
                  </a:moveTo>
                  <a:cubicBezTo>
                    <a:pt x="3" y="0"/>
                    <a:pt x="2" y="0"/>
                    <a:pt x="2" y="0"/>
                  </a:cubicBezTo>
                  <a:cubicBezTo>
                    <a:pt x="1" y="0"/>
                    <a:pt x="1" y="0"/>
                    <a:pt x="1" y="0"/>
                  </a:cubicBezTo>
                  <a:cubicBezTo>
                    <a:pt x="1" y="1"/>
                    <a:pt x="1" y="1"/>
                    <a:pt x="1" y="1"/>
                  </a:cubicBezTo>
                  <a:cubicBezTo>
                    <a:pt x="0" y="2"/>
                    <a:pt x="0" y="2"/>
                    <a:pt x="0" y="3"/>
                  </a:cubicBezTo>
                  <a:cubicBezTo>
                    <a:pt x="0" y="3"/>
                    <a:pt x="0" y="3"/>
                    <a:pt x="1" y="4"/>
                  </a:cubicBezTo>
                  <a:cubicBezTo>
                    <a:pt x="1" y="4"/>
                    <a:pt x="1" y="4"/>
                    <a:pt x="1" y="5"/>
                  </a:cubicBezTo>
                  <a:cubicBezTo>
                    <a:pt x="2" y="5"/>
                    <a:pt x="2" y="5"/>
                    <a:pt x="2" y="5"/>
                  </a:cubicBezTo>
                  <a:cubicBezTo>
                    <a:pt x="2" y="5"/>
                    <a:pt x="3" y="6"/>
                    <a:pt x="3" y="6"/>
                  </a:cubicBezTo>
                  <a:cubicBezTo>
                    <a:pt x="4" y="6"/>
                    <a:pt x="4" y="5"/>
                    <a:pt x="4" y="5"/>
                  </a:cubicBezTo>
                  <a:cubicBezTo>
                    <a:pt x="5" y="5"/>
                    <a:pt x="5" y="5"/>
                    <a:pt x="5" y="5"/>
                  </a:cubicBezTo>
                  <a:cubicBezTo>
                    <a:pt x="5" y="4"/>
                    <a:pt x="6" y="4"/>
                    <a:pt x="6" y="4"/>
                  </a:cubicBezTo>
                  <a:cubicBezTo>
                    <a:pt x="6" y="3"/>
                    <a:pt x="6" y="3"/>
                    <a:pt x="6" y="3"/>
                  </a:cubicBezTo>
                  <a:cubicBezTo>
                    <a:pt x="6" y="2"/>
                    <a:pt x="6" y="2"/>
                    <a:pt x="6" y="1"/>
                  </a:cubicBezTo>
                  <a:cubicBezTo>
                    <a:pt x="6" y="1"/>
                    <a:pt x="5" y="1"/>
                    <a:pt x="5" y="0"/>
                  </a:cubicBezTo>
                  <a:cubicBezTo>
                    <a:pt x="4" y="0"/>
                    <a:pt x="4" y="0"/>
                    <a:pt x="4" y="0"/>
                  </a:cubicBezTo>
                  <a:cubicBezTo>
                    <a:pt x="4" y="0"/>
                    <a:pt x="4"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146"/>
            <p:cNvSpPr>
              <a:spLocks/>
            </p:cNvSpPr>
            <p:nvPr/>
          </p:nvSpPr>
          <p:spPr bwMode="auto">
            <a:xfrm>
              <a:off x="3603918" y="3933466"/>
              <a:ext cx="23497" cy="30407"/>
            </a:xfrm>
            <a:custGeom>
              <a:avLst/>
              <a:gdLst>
                <a:gd name="T0" fmla="*/ 17 w 17"/>
                <a:gd name="T1" fmla="*/ 0 h 22"/>
                <a:gd name="T2" fmla="*/ 17 w 17"/>
                <a:gd name="T3" fmla="*/ 0 h 22"/>
                <a:gd name="T4" fmla="*/ 17 w 17"/>
                <a:gd name="T5" fmla="*/ 17 h 22"/>
                <a:gd name="T6" fmla="*/ 4 w 17"/>
                <a:gd name="T7" fmla="*/ 0 h 22"/>
                <a:gd name="T8" fmla="*/ 0 w 17"/>
                <a:gd name="T9" fmla="*/ 0 h 22"/>
                <a:gd name="T10" fmla="*/ 0 w 17"/>
                <a:gd name="T11" fmla="*/ 22 h 22"/>
                <a:gd name="T12" fmla="*/ 4 w 17"/>
                <a:gd name="T13" fmla="*/ 22 h 22"/>
                <a:gd name="T14" fmla="*/ 4 w 17"/>
                <a:gd name="T15" fmla="*/ 4 h 22"/>
                <a:gd name="T16" fmla="*/ 17 w 17"/>
                <a:gd name="T17" fmla="*/ 22 h 22"/>
                <a:gd name="T18" fmla="*/ 17 w 17"/>
                <a:gd name="T19" fmla="*/ 22 h 22"/>
                <a:gd name="T20" fmla="*/ 17 w 1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0"/>
                  </a:moveTo>
                  <a:lnTo>
                    <a:pt x="17" y="0"/>
                  </a:lnTo>
                  <a:lnTo>
                    <a:pt x="17" y="17"/>
                  </a:lnTo>
                  <a:lnTo>
                    <a:pt x="4" y="0"/>
                  </a:lnTo>
                  <a:lnTo>
                    <a:pt x="0" y="0"/>
                  </a:lnTo>
                  <a:lnTo>
                    <a:pt x="0" y="22"/>
                  </a:lnTo>
                  <a:lnTo>
                    <a:pt x="4" y="22"/>
                  </a:lnTo>
                  <a:lnTo>
                    <a:pt x="4" y="4"/>
                  </a:lnTo>
                  <a:lnTo>
                    <a:pt x="17" y="22"/>
                  </a:lnTo>
                  <a:lnTo>
                    <a:pt x="17" y="22"/>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147"/>
            <p:cNvSpPr>
              <a:spLocks/>
            </p:cNvSpPr>
            <p:nvPr/>
          </p:nvSpPr>
          <p:spPr bwMode="auto">
            <a:xfrm>
              <a:off x="3603918" y="3933466"/>
              <a:ext cx="23497" cy="30407"/>
            </a:xfrm>
            <a:custGeom>
              <a:avLst/>
              <a:gdLst>
                <a:gd name="T0" fmla="*/ 17 w 17"/>
                <a:gd name="T1" fmla="*/ 0 h 22"/>
                <a:gd name="T2" fmla="*/ 17 w 17"/>
                <a:gd name="T3" fmla="*/ 0 h 22"/>
                <a:gd name="T4" fmla="*/ 17 w 17"/>
                <a:gd name="T5" fmla="*/ 17 h 22"/>
                <a:gd name="T6" fmla="*/ 4 w 17"/>
                <a:gd name="T7" fmla="*/ 0 h 22"/>
                <a:gd name="T8" fmla="*/ 0 w 17"/>
                <a:gd name="T9" fmla="*/ 0 h 22"/>
                <a:gd name="T10" fmla="*/ 0 w 17"/>
                <a:gd name="T11" fmla="*/ 22 h 22"/>
                <a:gd name="T12" fmla="*/ 4 w 17"/>
                <a:gd name="T13" fmla="*/ 22 h 22"/>
                <a:gd name="T14" fmla="*/ 4 w 17"/>
                <a:gd name="T15" fmla="*/ 4 h 22"/>
                <a:gd name="T16" fmla="*/ 17 w 17"/>
                <a:gd name="T17" fmla="*/ 22 h 22"/>
                <a:gd name="T18" fmla="*/ 17 w 17"/>
                <a:gd name="T19" fmla="*/ 22 h 22"/>
                <a:gd name="T20" fmla="*/ 17 w 1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2">
                  <a:moveTo>
                    <a:pt x="17" y="0"/>
                  </a:moveTo>
                  <a:lnTo>
                    <a:pt x="17" y="0"/>
                  </a:lnTo>
                  <a:lnTo>
                    <a:pt x="17" y="17"/>
                  </a:lnTo>
                  <a:lnTo>
                    <a:pt x="4" y="0"/>
                  </a:lnTo>
                  <a:lnTo>
                    <a:pt x="0" y="0"/>
                  </a:lnTo>
                  <a:lnTo>
                    <a:pt x="0" y="22"/>
                  </a:lnTo>
                  <a:lnTo>
                    <a:pt x="4" y="22"/>
                  </a:lnTo>
                  <a:lnTo>
                    <a:pt x="4" y="4"/>
                  </a:lnTo>
                  <a:lnTo>
                    <a:pt x="17" y="22"/>
                  </a:lnTo>
                  <a:lnTo>
                    <a:pt x="17" y="2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148"/>
            <p:cNvSpPr>
              <a:spLocks noEditPoints="1"/>
            </p:cNvSpPr>
            <p:nvPr/>
          </p:nvSpPr>
          <p:spPr bwMode="auto">
            <a:xfrm>
              <a:off x="3801565" y="4191926"/>
              <a:ext cx="78783" cy="114718"/>
            </a:xfrm>
            <a:custGeom>
              <a:avLst/>
              <a:gdLst>
                <a:gd name="T0" fmla="*/ 6 w 13"/>
                <a:gd name="T1" fmla="*/ 0 h 19"/>
                <a:gd name="T2" fmla="*/ 11 w 13"/>
                <a:gd name="T3" fmla="*/ 3 h 19"/>
                <a:gd name="T4" fmla="*/ 13 w 13"/>
                <a:gd name="T5" fmla="*/ 10 h 19"/>
                <a:gd name="T6" fmla="*/ 11 w 13"/>
                <a:gd name="T7" fmla="*/ 16 h 19"/>
                <a:gd name="T8" fmla="*/ 6 w 13"/>
                <a:gd name="T9" fmla="*/ 19 h 19"/>
                <a:gd name="T10" fmla="*/ 1 w 13"/>
                <a:gd name="T11" fmla="*/ 16 h 19"/>
                <a:gd name="T12" fmla="*/ 0 w 13"/>
                <a:gd name="T13" fmla="*/ 10 h 19"/>
                <a:gd name="T14" fmla="*/ 1 w 13"/>
                <a:gd name="T15" fmla="*/ 3 h 19"/>
                <a:gd name="T16" fmla="*/ 6 w 13"/>
                <a:gd name="T17" fmla="*/ 0 h 19"/>
                <a:gd name="T18" fmla="*/ 6 w 13"/>
                <a:gd name="T19" fmla="*/ 16 h 19"/>
                <a:gd name="T20" fmla="*/ 7 w 13"/>
                <a:gd name="T21" fmla="*/ 15 h 19"/>
                <a:gd name="T22" fmla="*/ 8 w 13"/>
                <a:gd name="T23" fmla="*/ 14 h 19"/>
                <a:gd name="T24" fmla="*/ 9 w 13"/>
                <a:gd name="T25" fmla="*/ 12 h 19"/>
                <a:gd name="T26" fmla="*/ 9 w 13"/>
                <a:gd name="T27" fmla="*/ 10 h 19"/>
                <a:gd name="T28" fmla="*/ 9 w 13"/>
                <a:gd name="T29" fmla="*/ 7 h 19"/>
                <a:gd name="T30" fmla="*/ 8 w 13"/>
                <a:gd name="T31" fmla="*/ 5 h 19"/>
                <a:gd name="T32" fmla="*/ 7 w 13"/>
                <a:gd name="T33" fmla="*/ 4 h 19"/>
                <a:gd name="T34" fmla="*/ 6 w 13"/>
                <a:gd name="T35" fmla="*/ 3 h 19"/>
                <a:gd name="T36" fmla="*/ 5 w 13"/>
                <a:gd name="T37" fmla="*/ 4 h 19"/>
                <a:gd name="T38" fmla="*/ 4 w 13"/>
                <a:gd name="T39" fmla="*/ 5 h 19"/>
                <a:gd name="T40" fmla="*/ 4 w 13"/>
                <a:gd name="T41" fmla="*/ 7 h 19"/>
                <a:gd name="T42" fmla="*/ 3 w 13"/>
                <a:gd name="T43" fmla="*/ 10 h 19"/>
                <a:gd name="T44" fmla="*/ 4 w 13"/>
                <a:gd name="T45" fmla="*/ 12 h 19"/>
                <a:gd name="T46" fmla="*/ 4 w 13"/>
                <a:gd name="T47" fmla="*/ 14 h 19"/>
                <a:gd name="T48" fmla="*/ 5 w 13"/>
                <a:gd name="T49" fmla="*/ 15 h 19"/>
                <a:gd name="T50" fmla="*/ 6 w 13"/>
                <a:gd name="T5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9">
                  <a:moveTo>
                    <a:pt x="6" y="0"/>
                  </a:moveTo>
                  <a:cubicBezTo>
                    <a:pt x="8" y="0"/>
                    <a:pt x="10" y="1"/>
                    <a:pt x="11" y="3"/>
                  </a:cubicBezTo>
                  <a:cubicBezTo>
                    <a:pt x="12" y="4"/>
                    <a:pt x="13" y="7"/>
                    <a:pt x="13" y="10"/>
                  </a:cubicBezTo>
                  <a:cubicBezTo>
                    <a:pt x="13" y="13"/>
                    <a:pt x="12" y="15"/>
                    <a:pt x="11" y="16"/>
                  </a:cubicBezTo>
                  <a:cubicBezTo>
                    <a:pt x="10" y="18"/>
                    <a:pt x="8" y="19"/>
                    <a:pt x="6" y="19"/>
                  </a:cubicBezTo>
                  <a:cubicBezTo>
                    <a:pt x="4" y="19"/>
                    <a:pt x="2" y="18"/>
                    <a:pt x="1" y="16"/>
                  </a:cubicBezTo>
                  <a:cubicBezTo>
                    <a:pt x="0" y="15"/>
                    <a:pt x="0" y="13"/>
                    <a:pt x="0" y="10"/>
                  </a:cubicBezTo>
                  <a:cubicBezTo>
                    <a:pt x="0" y="7"/>
                    <a:pt x="0" y="4"/>
                    <a:pt x="1" y="3"/>
                  </a:cubicBezTo>
                  <a:cubicBezTo>
                    <a:pt x="2" y="1"/>
                    <a:pt x="4" y="0"/>
                    <a:pt x="6" y="0"/>
                  </a:cubicBezTo>
                  <a:close/>
                  <a:moveTo>
                    <a:pt x="6" y="16"/>
                  </a:moveTo>
                  <a:cubicBezTo>
                    <a:pt x="7" y="16"/>
                    <a:pt x="7" y="16"/>
                    <a:pt x="7" y="15"/>
                  </a:cubicBezTo>
                  <a:cubicBezTo>
                    <a:pt x="8" y="15"/>
                    <a:pt x="8" y="15"/>
                    <a:pt x="8" y="14"/>
                  </a:cubicBezTo>
                  <a:cubicBezTo>
                    <a:pt x="8" y="14"/>
                    <a:pt x="9" y="13"/>
                    <a:pt x="9" y="12"/>
                  </a:cubicBezTo>
                  <a:cubicBezTo>
                    <a:pt x="9" y="12"/>
                    <a:pt x="9" y="11"/>
                    <a:pt x="9" y="10"/>
                  </a:cubicBezTo>
                  <a:cubicBezTo>
                    <a:pt x="9" y="8"/>
                    <a:pt x="9" y="8"/>
                    <a:pt x="9" y="7"/>
                  </a:cubicBezTo>
                  <a:cubicBezTo>
                    <a:pt x="9" y="6"/>
                    <a:pt x="8" y="5"/>
                    <a:pt x="8" y="5"/>
                  </a:cubicBezTo>
                  <a:cubicBezTo>
                    <a:pt x="8" y="4"/>
                    <a:pt x="8" y="4"/>
                    <a:pt x="7" y="4"/>
                  </a:cubicBezTo>
                  <a:cubicBezTo>
                    <a:pt x="7" y="3"/>
                    <a:pt x="7" y="3"/>
                    <a:pt x="6" y="3"/>
                  </a:cubicBezTo>
                  <a:cubicBezTo>
                    <a:pt x="6" y="3"/>
                    <a:pt x="5" y="3"/>
                    <a:pt x="5" y="4"/>
                  </a:cubicBezTo>
                  <a:cubicBezTo>
                    <a:pt x="5" y="4"/>
                    <a:pt x="4" y="4"/>
                    <a:pt x="4" y="5"/>
                  </a:cubicBezTo>
                  <a:cubicBezTo>
                    <a:pt x="4" y="5"/>
                    <a:pt x="4" y="6"/>
                    <a:pt x="4" y="7"/>
                  </a:cubicBezTo>
                  <a:cubicBezTo>
                    <a:pt x="3" y="8"/>
                    <a:pt x="3" y="8"/>
                    <a:pt x="3" y="10"/>
                  </a:cubicBezTo>
                  <a:cubicBezTo>
                    <a:pt x="3" y="11"/>
                    <a:pt x="3" y="12"/>
                    <a:pt x="4" y="12"/>
                  </a:cubicBezTo>
                  <a:cubicBezTo>
                    <a:pt x="4" y="13"/>
                    <a:pt x="4" y="14"/>
                    <a:pt x="4" y="14"/>
                  </a:cubicBezTo>
                  <a:cubicBezTo>
                    <a:pt x="4" y="15"/>
                    <a:pt x="5" y="15"/>
                    <a:pt x="5" y="15"/>
                  </a:cubicBezTo>
                  <a:cubicBezTo>
                    <a:pt x="5" y="16"/>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149"/>
            <p:cNvSpPr>
              <a:spLocks noEditPoints="1"/>
            </p:cNvSpPr>
            <p:nvPr/>
          </p:nvSpPr>
          <p:spPr bwMode="auto">
            <a:xfrm>
              <a:off x="3885876" y="4191926"/>
              <a:ext cx="84311" cy="107807"/>
            </a:xfrm>
            <a:custGeom>
              <a:avLst/>
              <a:gdLst>
                <a:gd name="T0" fmla="*/ 61 w 61"/>
                <a:gd name="T1" fmla="*/ 61 h 78"/>
                <a:gd name="T2" fmla="*/ 48 w 61"/>
                <a:gd name="T3" fmla="*/ 61 h 78"/>
                <a:gd name="T4" fmla="*/ 48 w 61"/>
                <a:gd name="T5" fmla="*/ 78 h 78"/>
                <a:gd name="T6" fmla="*/ 35 w 61"/>
                <a:gd name="T7" fmla="*/ 78 h 78"/>
                <a:gd name="T8" fmla="*/ 35 w 61"/>
                <a:gd name="T9" fmla="*/ 61 h 78"/>
                <a:gd name="T10" fmla="*/ 0 w 61"/>
                <a:gd name="T11" fmla="*/ 61 h 78"/>
                <a:gd name="T12" fmla="*/ 0 w 61"/>
                <a:gd name="T13" fmla="*/ 52 h 78"/>
                <a:gd name="T14" fmla="*/ 35 w 61"/>
                <a:gd name="T15" fmla="*/ 0 h 78"/>
                <a:gd name="T16" fmla="*/ 48 w 61"/>
                <a:gd name="T17" fmla="*/ 0 h 78"/>
                <a:gd name="T18" fmla="*/ 48 w 61"/>
                <a:gd name="T19" fmla="*/ 52 h 78"/>
                <a:gd name="T20" fmla="*/ 61 w 61"/>
                <a:gd name="T21" fmla="*/ 52 h 78"/>
                <a:gd name="T22" fmla="*/ 61 w 61"/>
                <a:gd name="T23" fmla="*/ 61 h 78"/>
                <a:gd name="T24" fmla="*/ 35 w 61"/>
                <a:gd name="T25" fmla="*/ 52 h 78"/>
                <a:gd name="T26" fmla="*/ 35 w 61"/>
                <a:gd name="T27" fmla="*/ 22 h 78"/>
                <a:gd name="T28" fmla="*/ 13 w 61"/>
                <a:gd name="T29" fmla="*/ 52 h 78"/>
                <a:gd name="T30" fmla="*/ 35 w 61"/>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78">
                  <a:moveTo>
                    <a:pt x="61" y="61"/>
                  </a:moveTo>
                  <a:lnTo>
                    <a:pt x="48" y="61"/>
                  </a:lnTo>
                  <a:lnTo>
                    <a:pt x="48" y="78"/>
                  </a:lnTo>
                  <a:lnTo>
                    <a:pt x="35" y="78"/>
                  </a:lnTo>
                  <a:lnTo>
                    <a:pt x="35" y="61"/>
                  </a:lnTo>
                  <a:lnTo>
                    <a:pt x="0" y="61"/>
                  </a:lnTo>
                  <a:lnTo>
                    <a:pt x="0" y="52"/>
                  </a:lnTo>
                  <a:lnTo>
                    <a:pt x="35" y="0"/>
                  </a:lnTo>
                  <a:lnTo>
                    <a:pt x="48" y="0"/>
                  </a:lnTo>
                  <a:lnTo>
                    <a:pt x="48" y="52"/>
                  </a:lnTo>
                  <a:lnTo>
                    <a:pt x="61" y="52"/>
                  </a:lnTo>
                  <a:lnTo>
                    <a:pt x="61" y="61"/>
                  </a:lnTo>
                  <a:close/>
                  <a:moveTo>
                    <a:pt x="35" y="52"/>
                  </a:moveTo>
                  <a:lnTo>
                    <a:pt x="35" y="22"/>
                  </a:lnTo>
                  <a:lnTo>
                    <a:pt x="13" y="52"/>
                  </a:lnTo>
                  <a:lnTo>
                    <a:pt x="35" y="52"/>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150"/>
            <p:cNvSpPr>
              <a:spLocks noEditPoints="1"/>
            </p:cNvSpPr>
            <p:nvPr/>
          </p:nvSpPr>
          <p:spPr bwMode="auto">
            <a:xfrm>
              <a:off x="4120840" y="4191926"/>
              <a:ext cx="41464" cy="48376"/>
            </a:xfrm>
            <a:custGeom>
              <a:avLst/>
              <a:gdLst>
                <a:gd name="T0" fmla="*/ 1 w 7"/>
                <a:gd name="T1" fmla="*/ 5 h 8"/>
                <a:gd name="T2" fmla="*/ 1 w 7"/>
                <a:gd name="T3" fmla="*/ 1 h 8"/>
                <a:gd name="T4" fmla="*/ 4 w 7"/>
                <a:gd name="T5" fmla="*/ 1 h 8"/>
                <a:gd name="T6" fmla="*/ 6 w 7"/>
                <a:gd name="T7" fmla="*/ 3 h 8"/>
                <a:gd name="T8" fmla="*/ 6 w 7"/>
                <a:gd name="T9" fmla="*/ 4 h 8"/>
                <a:gd name="T10" fmla="*/ 5 w 7"/>
                <a:gd name="T11" fmla="*/ 4 h 8"/>
                <a:gd name="T12" fmla="*/ 4 w 7"/>
                <a:gd name="T13" fmla="*/ 4 h 8"/>
                <a:gd name="T14" fmla="*/ 4 w 7"/>
                <a:gd name="T15" fmla="*/ 5 h 8"/>
                <a:gd name="T16" fmla="*/ 1 w 7"/>
                <a:gd name="T17" fmla="*/ 5 h 8"/>
                <a:gd name="T18" fmla="*/ 4 w 7"/>
                <a:gd name="T19" fmla="*/ 0 h 8"/>
                <a:gd name="T20" fmla="*/ 0 w 7"/>
                <a:gd name="T21" fmla="*/ 0 h 8"/>
                <a:gd name="T22" fmla="*/ 0 w 7"/>
                <a:gd name="T23" fmla="*/ 8 h 8"/>
                <a:gd name="T24" fmla="*/ 1 w 7"/>
                <a:gd name="T25" fmla="*/ 7 h 8"/>
                <a:gd name="T26" fmla="*/ 1 w 7"/>
                <a:gd name="T27" fmla="*/ 6 h 8"/>
                <a:gd name="T28" fmla="*/ 3 w 7"/>
                <a:gd name="T29" fmla="*/ 6 h 8"/>
                <a:gd name="T30" fmla="*/ 3 w 7"/>
                <a:gd name="T31" fmla="*/ 6 h 8"/>
                <a:gd name="T32" fmla="*/ 6 w 7"/>
                <a:gd name="T33" fmla="*/ 4 h 8"/>
                <a:gd name="T34" fmla="*/ 7 w 7"/>
                <a:gd name="T35" fmla="*/ 4 h 8"/>
                <a:gd name="T36" fmla="*/ 7 w 7"/>
                <a:gd name="T37" fmla="*/ 3 h 8"/>
                <a:gd name="T38" fmla="*/ 7 w 7"/>
                <a:gd name="T39" fmla="*/ 2 h 8"/>
                <a:gd name="T40" fmla="*/ 6 w 7"/>
                <a:gd name="T41" fmla="*/ 1 h 8"/>
                <a:gd name="T42" fmla="*/ 6 w 7"/>
                <a:gd name="T43" fmla="*/ 1 h 8"/>
                <a:gd name="T44" fmla="*/ 5 w 7"/>
                <a:gd name="T45" fmla="*/ 1 h 8"/>
                <a:gd name="T46" fmla="*/ 5 w 7"/>
                <a:gd name="T47" fmla="*/ 0 h 8"/>
                <a:gd name="T48" fmla="*/ 4 w 7"/>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8">
                  <a:moveTo>
                    <a:pt x="1" y="5"/>
                  </a:moveTo>
                  <a:cubicBezTo>
                    <a:pt x="1" y="1"/>
                    <a:pt x="1" y="1"/>
                    <a:pt x="1" y="1"/>
                  </a:cubicBezTo>
                  <a:cubicBezTo>
                    <a:pt x="4" y="1"/>
                    <a:pt x="4" y="1"/>
                    <a:pt x="4" y="1"/>
                  </a:cubicBezTo>
                  <a:cubicBezTo>
                    <a:pt x="5" y="1"/>
                    <a:pt x="6" y="2"/>
                    <a:pt x="6" y="3"/>
                  </a:cubicBezTo>
                  <a:cubicBezTo>
                    <a:pt x="6" y="4"/>
                    <a:pt x="6" y="4"/>
                    <a:pt x="6" y="4"/>
                  </a:cubicBezTo>
                  <a:cubicBezTo>
                    <a:pt x="5" y="4"/>
                    <a:pt x="5" y="4"/>
                    <a:pt x="5" y="4"/>
                  </a:cubicBezTo>
                  <a:cubicBezTo>
                    <a:pt x="4" y="4"/>
                    <a:pt x="4" y="4"/>
                    <a:pt x="4" y="4"/>
                  </a:cubicBezTo>
                  <a:cubicBezTo>
                    <a:pt x="4" y="4"/>
                    <a:pt x="4" y="5"/>
                    <a:pt x="4" y="5"/>
                  </a:cubicBezTo>
                  <a:cubicBezTo>
                    <a:pt x="1" y="5"/>
                    <a:pt x="1" y="5"/>
                    <a:pt x="1" y="5"/>
                  </a:cubicBezTo>
                  <a:moveTo>
                    <a:pt x="4" y="0"/>
                  </a:moveTo>
                  <a:cubicBezTo>
                    <a:pt x="0" y="0"/>
                    <a:pt x="0" y="0"/>
                    <a:pt x="0" y="0"/>
                  </a:cubicBezTo>
                  <a:cubicBezTo>
                    <a:pt x="0" y="8"/>
                    <a:pt x="0" y="8"/>
                    <a:pt x="0" y="8"/>
                  </a:cubicBezTo>
                  <a:cubicBezTo>
                    <a:pt x="0" y="7"/>
                    <a:pt x="0" y="7"/>
                    <a:pt x="1" y="7"/>
                  </a:cubicBezTo>
                  <a:cubicBezTo>
                    <a:pt x="1" y="6"/>
                    <a:pt x="1" y="6"/>
                    <a:pt x="1" y="6"/>
                  </a:cubicBezTo>
                  <a:cubicBezTo>
                    <a:pt x="3" y="6"/>
                    <a:pt x="3" y="6"/>
                    <a:pt x="3" y="6"/>
                  </a:cubicBezTo>
                  <a:cubicBezTo>
                    <a:pt x="3" y="6"/>
                    <a:pt x="3" y="6"/>
                    <a:pt x="3" y="6"/>
                  </a:cubicBezTo>
                  <a:cubicBezTo>
                    <a:pt x="4" y="5"/>
                    <a:pt x="5" y="5"/>
                    <a:pt x="6" y="4"/>
                  </a:cubicBezTo>
                  <a:cubicBezTo>
                    <a:pt x="7" y="4"/>
                    <a:pt x="7" y="4"/>
                    <a:pt x="7" y="4"/>
                  </a:cubicBezTo>
                  <a:cubicBezTo>
                    <a:pt x="7" y="3"/>
                    <a:pt x="7" y="3"/>
                    <a:pt x="7" y="3"/>
                  </a:cubicBezTo>
                  <a:cubicBezTo>
                    <a:pt x="7" y="2"/>
                    <a:pt x="7" y="2"/>
                    <a:pt x="7" y="2"/>
                  </a:cubicBezTo>
                  <a:cubicBezTo>
                    <a:pt x="6" y="1"/>
                    <a:pt x="6" y="1"/>
                    <a:pt x="6" y="1"/>
                  </a:cubicBezTo>
                  <a:cubicBezTo>
                    <a:pt x="6" y="1"/>
                    <a:pt x="6" y="1"/>
                    <a:pt x="6" y="1"/>
                  </a:cubicBezTo>
                  <a:cubicBezTo>
                    <a:pt x="5" y="1"/>
                    <a:pt x="5" y="1"/>
                    <a:pt x="5" y="1"/>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151"/>
            <p:cNvSpPr>
              <a:spLocks noEditPoints="1"/>
            </p:cNvSpPr>
            <p:nvPr/>
          </p:nvSpPr>
          <p:spPr bwMode="auto">
            <a:xfrm>
              <a:off x="4120840" y="4216805"/>
              <a:ext cx="41464" cy="29025"/>
            </a:xfrm>
            <a:custGeom>
              <a:avLst/>
              <a:gdLst>
                <a:gd name="T0" fmla="*/ 1 w 7"/>
                <a:gd name="T1" fmla="*/ 3 h 5"/>
                <a:gd name="T2" fmla="*/ 0 w 7"/>
                <a:gd name="T3" fmla="*/ 4 h 5"/>
                <a:gd name="T4" fmla="*/ 0 w 7"/>
                <a:gd name="T5" fmla="*/ 5 h 5"/>
                <a:gd name="T6" fmla="*/ 1 w 7"/>
                <a:gd name="T7" fmla="*/ 5 h 5"/>
                <a:gd name="T8" fmla="*/ 1 w 7"/>
                <a:gd name="T9" fmla="*/ 3 h 5"/>
                <a:gd name="T10" fmla="*/ 6 w 7"/>
                <a:gd name="T11" fmla="*/ 0 h 5"/>
                <a:gd name="T12" fmla="*/ 3 w 7"/>
                <a:gd name="T13" fmla="*/ 2 h 5"/>
                <a:gd name="T14" fmla="*/ 4 w 7"/>
                <a:gd name="T15" fmla="*/ 2 h 5"/>
                <a:gd name="T16" fmla="*/ 4 w 7"/>
                <a:gd name="T17" fmla="*/ 2 h 5"/>
                <a:gd name="T18" fmla="*/ 5 w 7"/>
                <a:gd name="T19" fmla="*/ 2 h 5"/>
                <a:gd name="T20" fmla="*/ 5 w 7"/>
                <a:gd name="T21" fmla="*/ 3 h 5"/>
                <a:gd name="T22" fmla="*/ 6 w 7"/>
                <a:gd name="T23" fmla="*/ 5 h 5"/>
                <a:gd name="T24" fmla="*/ 7 w 7"/>
                <a:gd name="T25" fmla="*/ 5 h 5"/>
                <a:gd name="T26" fmla="*/ 6 w 7"/>
                <a:gd name="T27" fmla="*/ 3 h 5"/>
                <a:gd name="T28" fmla="*/ 5 w 7"/>
                <a:gd name="T29" fmla="*/ 1 h 5"/>
                <a:gd name="T30" fmla="*/ 6 w 7"/>
                <a:gd name="T31" fmla="*/ 1 h 5"/>
                <a:gd name="T32" fmla="*/ 6 w 7"/>
                <a:gd name="T33" fmla="*/ 1 h 5"/>
                <a:gd name="T34" fmla="*/ 6 w 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5">
                  <a:moveTo>
                    <a:pt x="1" y="3"/>
                  </a:moveTo>
                  <a:cubicBezTo>
                    <a:pt x="0" y="3"/>
                    <a:pt x="0" y="3"/>
                    <a:pt x="0" y="4"/>
                  </a:cubicBezTo>
                  <a:cubicBezTo>
                    <a:pt x="0" y="5"/>
                    <a:pt x="0" y="5"/>
                    <a:pt x="0" y="5"/>
                  </a:cubicBezTo>
                  <a:cubicBezTo>
                    <a:pt x="1" y="5"/>
                    <a:pt x="1" y="5"/>
                    <a:pt x="1" y="5"/>
                  </a:cubicBezTo>
                  <a:cubicBezTo>
                    <a:pt x="1" y="3"/>
                    <a:pt x="1" y="3"/>
                    <a:pt x="1" y="3"/>
                  </a:cubicBezTo>
                  <a:moveTo>
                    <a:pt x="6" y="0"/>
                  </a:moveTo>
                  <a:cubicBezTo>
                    <a:pt x="5" y="1"/>
                    <a:pt x="4" y="1"/>
                    <a:pt x="3" y="2"/>
                  </a:cubicBezTo>
                  <a:cubicBezTo>
                    <a:pt x="4" y="2"/>
                    <a:pt x="4" y="2"/>
                    <a:pt x="4" y="2"/>
                  </a:cubicBezTo>
                  <a:cubicBezTo>
                    <a:pt x="4" y="2"/>
                    <a:pt x="4" y="2"/>
                    <a:pt x="4" y="2"/>
                  </a:cubicBezTo>
                  <a:cubicBezTo>
                    <a:pt x="5" y="2"/>
                    <a:pt x="5" y="2"/>
                    <a:pt x="5" y="2"/>
                  </a:cubicBezTo>
                  <a:cubicBezTo>
                    <a:pt x="5" y="3"/>
                    <a:pt x="5" y="3"/>
                    <a:pt x="5" y="3"/>
                  </a:cubicBezTo>
                  <a:cubicBezTo>
                    <a:pt x="6" y="5"/>
                    <a:pt x="6" y="5"/>
                    <a:pt x="6" y="5"/>
                  </a:cubicBezTo>
                  <a:cubicBezTo>
                    <a:pt x="7" y="5"/>
                    <a:pt x="7" y="5"/>
                    <a:pt x="7" y="5"/>
                  </a:cubicBezTo>
                  <a:cubicBezTo>
                    <a:pt x="6" y="3"/>
                    <a:pt x="6" y="3"/>
                    <a:pt x="6" y="3"/>
                  </a:cubicBezTo>
                  <a:cubicBezTo>
                    <a:pt x="6" y="2"/>
                    <a:pt x="5" y="2"/>
                    <a:pt x="5" y="1"/>
                  </a:cubicBezTo>
                  <a:cubicBezTo>
                    <a:pt x="6" y="1"/>
                    <a:pt x="6" y="1"/>
                    <a:pt x="6" y="1"/>
                  </a:cubicBezTo>
                  <a:cubicBezTo>
                    <a:pt x="6" y="1"/>
                    <a:pt x="6" y="1"/>
                    <a:pt x="6" y="1"/>
                  </a:cubicBezTo>
                  <a:cubicBezTo>
                    <a:pt x="6" y="0"/>
                    <a:pt x="6" y="0"/>
                    <a:pt x="6"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152"/>
            <p:cNvSpPr>
              <a:spLocks/>
            </p:cNvSpPr>
            <p:nvPr/>
          </p:nvSpPr>
          <p:spPr bwMode="auto">
            <a:xfrm>
              <a:off x="4174744" y="4191926"/>
              <a:ext cx="5529" cy="24879"/>
            </a:xfrm>
            <a:custGeom>
              <a:avLst/>
              <a:gdLst>
                <a:gd name="T0" fmla="*/ 1 w 1"/>
                <a:gd name="T1" fmla="*/ 0 h 4"/>
                <a:gd name="T2" fmla="*/ 0 w 1"/>
                <a:gd name="T3" fmla="*/ 0 h 4"/>
                <a:gd name="T4" fmla="*/ 0 w 1"/>
                <a:gd name="T5" fmla="*/ 4 h 4"/>
                <a:gd name="T6" fmla="*/ 1 w 1"/>
                <a:gd name="T7" fmla="*/ 3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0" y="0"/>
                    <a:pt x="0" y="0"/>
                    <a:pt x="0" y="0"/>
                  </a:cubicBezTo>
                  <a:cubicBezTo>
                    <a:pt x="0" y="4"/>
                    <a:pt x="0" y="4"/>
                    <a:pt x="0" y="4"/>
                  </a:cubicBezTo>
                  <a:cubicBezTo>
                    <a:pt x="0" y="3"/>
                    <a:pt x="1" y="3"/>
                    <a:pt x="1" y="3"/>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153"/>
            <p:cNvSpPr>
              <a:spLocks/>
            </p:cNvSpPr>
            <p:nvPr/>
          </p:nvSpPr>
          <p:spPr bwMode="auto">
            <a:xfrm>
              <a:off x="4174744" y="4209895"/>
              <a:ext cx="5529" cy="35936"/>
            </a:xfrm>
            <a:custGeom>
              <a:avLst/>
              <a:gdLst>
                <a:gd name="T0" fmla="*/ 1 w 1"/>
                <a:gd name="T1" fmla="*/ 0 h 6"/>
                <a:gd name="T2" fmla="*/ 0 w 1"/>
                <a:gd name="T3" fmla="*/ 1 h 6"/>
                <a:gd name="T4" fmla="*/ 0 w 1"/>
                <a:gd name="T5" fmla="*/ 6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0"/>
                    <a:pt x="0" y="0"/>
                    <a:pt x="0" y="1"/>
                  </a:cubicBezTo>
                  <a:cubicBezTo>
                    <a:pt x="0" y="6"/>
                    <a:pt x="0" y="6"/>
                    <a:pt x="0" y="6"/>
                  </a:cubicBezTo>
                  <a:cubicBezTo>
                    <a:pt x="1" y="6"/>
                    <a:pt x="1" y="6"/>
                    <a:pt x="1" y="6"/>
                  </a:cubicBezTo>
                  <a:cubicBezTo>
                    <a:pt x="1" y="0"/>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1154"/>
            <p:cNvSpPr>
              <a:spLocks/>
            </p:cNvSpPr>
            <p:nvPr/>
          </p:nvSpPr>
          <p:spPr bwMode="auto">
            <a:xfrm>
              <a:off x="4205152" y="4191926"/>
              <a:ext cx="17968" cy="17968"/>
            </a:xfrm>
            <a:custGeom>
              <a:avLst/>
              <a:gdLst>
                <a:gd name="T0" fmla="*/ 2 w 3"/>
                <a:gd name="T1" fmla="*/ 0 h 3"/>
                <a:gd name="T2" fmla="*/ 1 w 3"/>
                <a:gd name="T3" fmla="*/ 0 h 3"/>
                <a:gd name="T4" fmla="*/ 0 w 3"/>
                <a:gd name="T5" fmla="*/ 3 h 3"/>
                <a:gd name="T6" fmla="*/ 1 w 3"/>
                <a:gd name="T7" fmla="*/ 2 h 3"/>
                <a:gd name="T8" fmla="*/ 1 w 3"/>
                <a:gd name="T9" fmla="*/ 2 h 3"/>
                <a:gd name="T10" fmla="*/ 2 w 3"/>
                <a:gd name="T11" fmla="*/ 2 h 3"/>
                <a:gd name="T12" fmla="*/ 3 w 3"/>
                <a:gd name="T13" fmla="*/ 2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1" y="0"/>
                    <a:pt x="1" y="0"/>
                    <a:pt x="1" y="0"/>
                  </a:cubicBezTo>
                  <a:cubicBezTo>
                    <a:pt x="0" y="3"/>
                    <a:pt x="0" y="3"/>
                    <a:pt x="0" y="3"/>
                  </a:cubicBezTo>
                  <a:cubicBezTo>
                    <a:pt x="0" y="3"/>
                    <a:pt x="1" y="3"/>
                    <a:pt x="1" y="2"/>
                  </a:cubicBezTo>
                  <a:cubicBezTo>
                    <a:pt x="1" y="2"/>
                    <a:pt x="1" y="2"/>
                    <a:pt x="1" y="2"/>
                  </a:cubicBezTo>
                  <a:cubicBezTo>
                    <a:pt x="2" y="2"/>
                    <a:pt x="2" y="2"/>
                    <a:pt x="2" y="2"/>
                  </a:cubicBezTo>
                  <a:cubicBezTo>
                    <a:pt x="2" y="2"/>
                    <a:pt x="2" y="2"/>
                    <a:pt x="3" y="2"/>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1155"/>
            <p:cNvSpPr>
              <a:spLocks/>
            </p:cNvSpPr>
            <p:nvPr/>
          </p:nvSpPr>
          <p:spPr bwMode="auto">
            <a:xfrm>
              <a:off x="4187183" y="4204366"/>
              <a:ext cx="53904" cy="41464"/>
            </a:xfrm>
            <a:custGeom>
              <a:avLst/>
              <a:gdLst>
                <a:gd name="T0" fmla="*/ 6 w 9"/>
                <a:gd name="T1" fmla="*/ 0 h 7"/>
                <a:gd name="T2" fmla="*/ 5 w 9"/>
                <a:gd name="T3" fmla="*/ 0 h 7"/>
                <a:gd name="T4" fmla="*/ 6 w 9"/>
                <a:gd name="T5" fmla="*/ 4 h 7"/>
                <a:gd name="T6" fmla="*/ 3 w 9"/>
                <a:gd name="T7" fmla="*/ 4 h 7"/>
                <a:gd name="T8" fmla="*/ 4 w 9"/>
                <a:gd name="T9" fmla="*/ 0 h 7"/>
                <a:gd name="T10" fmla="*/ 3 w 9"/>
                <a:gd name="T11" fmla="*/ 1 h 7"/>
                <a:gd name="T12" fmla="*/ 0 w 9"/>
                <a:gd name="T13" fmla="*/ 7 h 7"/>
                <a:gd name="T14" fmla="*/ 2 w 9"/>
                <a:gd name="T15" fmla="*/ 7 h 7"/>
                <a:gd name="T16" fmla="*/ 3 w 9"/>
                <a:gd name="T17" fmla="*/ 5 h 7"/>
                <a:gd name="T18" fmla="*/ 6 w 9"/>
                <a:gd name="T19" fmla="*/ 5 h 7"/>
                <a:gd name="T20" fmla="*/ 7 w 9"/>
                <a:gd name="T21" fmla="*/ 7 h 7"/>
                <a:gd name="T22" fmla="*/ 9 w 9"/>
                <a:gd name="T23" fmla="*/ 7 h 7"/>
                <a:gd name="T24" fmla="*/ 6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6" y="0"/>
                  </a:moveTo>
                  <a:cubicBezTo>
                    <a:pt x="5" y="0"/>
                    <a:pt x="5" y="0"/>
                    <a:pt x="5" y="0"/>
                  </a:cubicBezTo>
                  <a:cubicBezTo>
                    <a:pt x="6" y="4"/>
                    <a:pt x="6" y="4"/>
                    <a:pt x="6" y="4"/>
                  </a:cubicBezTo>
                  <a:cubicBezTo>
                    <a:pt x="3" y="4"/>
                    <a:pt x="3" y="4"/>
                    <a:pt x="3" y="4"/>
                  </a:cubicBezTo>
                  <a:cubicBezTo>
                    <a:pt x="4" y="0"/>
                    <a:pt x="4" y="0"/>
                    <a:pt x="4" y="0"/>
                  </a:cubicBezTo>
                  <a:cubicBezTo>
                    <a:pt x="4" y="1"/>
                    <a:pt x="3" y="1"/>
                    <a:pt x="3" y="1"/>
                  </a:cubicBezTo>
                  <a:cubicBezTo>
                    <a:pt x="0" y="7"/>
                    <a:pt x="0" y="7"/>
                    <a:pt x="0" y="7"/>
                  </a:cubicBezTo>
                  <a:cubicBezTo>
                    <a:pt x="2" y="7"/>
                    <a:pt x="2" y="7"/>
                    <a:pt x="2" y="7"/>
                  </a:cubicBezTo>
                  <a:cubicBezTo>
                    <a:pt x="3" y="5"/>
                    <a:pt x="3" y="5"/>
                    <a:pt x="3" y="5"/>
                  </a:cubicBezTo>
                  <a:cubicBezTo>
                    <a:pt x="6" y="5"/>
                    <a:pt x="6" y="5"/>
                    <a:pt x="6" y="5"/>
                  </a:cubicBezTo>
                  <a:cubicBezTo>
                    <a:pt x="7" y="7"/>
                    <a:pt x="7" y="7"/>
                    <a:pt x="7" y="7"/>
                  </a:cubicBezTo>
                  <a:cubicBezTo>
                    <a:pt x="9" y="7"/>
                    <a:pt x="9" y="7"/>
                    <a:pt x="9" y="7"/>
                  </a:cubicBezTo>
                  <a:cubicBezTo>
                    <a:pt x="6" y="0"/>
                    <a:pt x="6" y="0"/>
                    <a:pt x="6"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156"/>
            <p:cNvSpPr>
              <a:spLocks noEditPoints="1"/>
            </p:cNvSpPr>
            <p:nvPr/>
          </p:nvSpPr>
          <p:spPr bwMode="auto">
            <a:xfrm>
              <a:off x="4246616" y="4191926"/>
              <a:ext cx="42847" cy="24879"/>
            </a:xfrm>
            <a:custGeom>
              <a:avLst/>
              <a:gdLst>
                <a:gd name="T0" fmla="*/ 1 w 7"/>
                <a:gd name="T1" fmla="*/ 0 h 4"/>
                <a:gd name="T2" fmla="*/ 0 w 7"/>
                <a:gd name="T3" fmla="*/ 0 h 4"/>
                <a:gd name="T4" fmla="*/ 0 w 7"/>
                <a:gd name="T5" fmla="*/ 3 h 4"/>
                <a:gd name="T6" fmla="*/ 1 w 7"/>
                <a:gd name="T7" fmla="*/ 3 h 4"/>
                <a:gd name="T8" fmla="*/ 1 w 7"/>
                <a:gd name="T9" fmla="*/ 2 h 4"/>
                <a:gd name="T10" fmla="*/ 1 w 7"/>
                <a:gd name="T11" fmla="*/ 3 h 4"/>
                <a:gd name="T12" fmla="*/ 3 w 7"/>
                <a:gd name="T13" fmla="*/ 3 h 4"/>
                <a:gd name="T14" fmla="*/ 1 w 7"/>
                <a:gd name="T15" fmla="*/ 0 h 4"/>
                <a:gd name="T16" fmla="*/ 7 w 7"/>
                <a:gd name="T17" fmla="*/ 0 h 4"/>
                <a:gd name="T18" fmla="*/ 6 w 7"/>
                <a:gd name="T19" fmla="*/ 0 h 4"/>
                <a:gd name="T20" fmla="*/ 6 w 7"/>
                <a:gd name="T21" fmla="*/ 4 h 4"/>
                <a:gd name="T22" fmla="*/ 7 w 7"/>
                <a:gd name="T23" fmla="*/ 4 h 4"/>
                <a:gd name="T24" fmla="*/ 7 w 7"/>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1" y="0"/>
                  </a:moveTo>
                  <a:cubicBezTo>
                    <a:pt x="0" y="0"/>
                    <a:pt x="0" y="0"/>
                    <a:pt x="0" y="0"/>
                  </a:cubicBezTo>
                  <a:cubicBezTo>
                    <a:pt x="0" y="3"/>
                    <a:pt x="0" y="3"/>
                    <a:pt x="0" y="3"/>
                  </a:cubicBezTo>
                  <a:cubicBezTo>
                    <a:pt x="0" y="3"/>
                    <a:pt x="1" y="3"/>
                    <a:pt x="1" y="3"/>
                  </a:cubicBezTo>
                  <a:cubicBezTo>
                    <a:pt x="1" y="2"/>
                    <a:pt x="1" y="2"/>
                    <a:pt x="1" y="2"/>
                  </a:cubicBezTo>
                  <a:cubicBezTo>
                    <a:pt x="1" y="3"/>
                    <a:pt x="1" y="3"/>
                    <a:pt x="1" y="3"/>
                  </a:cubicBezTo>
                  <a:cubicBezTo>
                    <a:pt x="2" y="3"/>
                    <a:pt x="2" y="3"/>
                    <a:pt x="3" y="3"/>
                  </a:cubicBezTo>
                  <a:cubicBezTo>
                    <a:pt x="1" y="0"/>
                    <a:pt x="1" y="0"/>
                    <a:pt x="1" y="0"/>
                  </a:cubicBezTo>
                  <a:moveTo>
                    <a:pt x="7" y="0"/>
                  </a:moveTo>
                  <a:cubicBezTo>
                    <a:pt x="6" y="0"/>
                    <a:pt x="6" y="0"/>
                    <a:pt x="6" y="0"/>
                  </a:cubicBezTo>
                  <a:cubicBezTo>
                    <a:pt x="6" y="4"/>
                    <a:pt x="6" y="4"/>
                    <a:pt x="6" y="4"/>
                  </a:cubicBezTo>
                  <a:cubicBezTo>
                    <a:pt x="6" y="4"/>
                    <a:pt x="6" y="4"/>
                    <a:pt x="7" y="4"/>
                  </a:cubicBezTo>
                  <a:cubicBezTo>
                    <a:pt x="7" y="0"/>
                    <a:pt x="7" y="0"/>
                    <a:pt x="7"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1157"/>
            <p:cNvSpPr>
              <a:spLocks noEditPoints="1"/>
            </p:cNvSpPr>
            <p:nvPr/>
          </p:nvSpPr>
          <p:spPr bwMode="auto">
            <a:xfrm>
              <a:off x="4246616" y="4209895"/>
              <a:ext cx="42847" cy="35936"/>
            </a:xfrm>
            <a:custGeom>
              <a:avLst/>
              <a:gdLst>
                <a:gd name="T0" fmla="*/ 1 w 7"/>
                <a:gd name="T1" fmla="*/ 0 h 6"/>
                <a:gd name="T2" fmla="*/ 6 w 7"/>
                <a:gd name="T3" fmla="*/ 6 h 6"/>
                <a:gd name="T4" fmla="*/ 7 w 7"/>
                <a:gd name="T5" fmla="*/ 6 h 6"/>
                <a:gd name="T6" fmla="*/ 7 w 7"/>
                <a:gd name="T7" fmla="*/ 1 h 6"/>
                <a:gd name="T8" fmla="*/ 6 w 7"/>
                <a:gd name="T9" fmla="*/ 1 h 6"/>
                <a:gd name="T10" fmla="*/ 6 w 7"/>
                <a:gd name="T11" fmla="*/ 5 h 6"/>
                <a:gd name="T12" fmla="*/ 3 w 7"/>
                <a:gd name="T13" fmla="*/ 0 h 6"/>
                <a:gd name="T14" fmla="*/ 1 w 7"/>
                <a:gd name="T15" fmla="*/ 0 h 6"/>
                <a:gd name="T16" fmla="*/ 0 w 7"/>
                <a:gd name="T17" fmla="*/ 0 h 6"/>
                <a:gd name="T18" fmla="*/ 0 w 7"/>
                <a:gd name="T19" fmla="*/ 6 h 6"/>
                <a:gd name="T20" fmla="*/ 1 w 7"/>
                <a:gd name="T21" fmla="*/ 6 h 6"/>
                <a:gd name="T22" fmla="*/ 1 w 7"/>
                <a:gd name="T23" fmla="*/ 0 h 6"/>
                <a:gd name="T24" fmla="*/ 0 w 7"/>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1" y="0"/>
                  </a:moveTo>
                  <a:cubicBezTo>
                    <a:pt x="6" y="6"/>
                    <a:pt x="6" y="6"/>
                    <a:pt x="6" y="6"/>
                  </a:cubicBezTo>
                  <a:cubicBezTo>
                    <a:pt x="7" y="6"/>
                    <a:pt x="7" y="6"/>
                    <a:pt x="7" y="6"/>
                  </a:cubicBezTo>
                  <a:cubicBezTo>
                    <a:pt x="7" y="1"/>
                    <a:pt x="7" y="1"/>
                    <a:pt x="7" y="1"/>
                  </a:cubicBezTo>
                  <a:cubicBezTo>
                    <a:pt x="6" y="1"/>
                    <a:pt x="6" y="1"/>
                    <a:pt x="6" y="1"/>
                  </a:cubicBezTo>
                  <a:cubicBezTo>
                    <a:pt x="6" y="5"/>
                    <a:pt x="6" y="5"/>
                    <a:pt x="6" y="5"/>
                  </a:cubicBezTo>
                  <a:cubicBezTo>
                    <a:pt x="3" y="0"/>
                    <a:pt x="3" y="0"/>
                    <a:pt x="3" y="0"/>
                  </a:cubicBezTo>
                  <a:cubicBezTo>
                    <a:pt x="2" y="0"/>
                    <a:pt x="2" y="0"/>
                    <a:pt x="1" y="0"/>
                  </a:cubicBezTo>
                  <a:moveTo>
                    <a:pt x="0" y="0"/>
                  </a:moveTo>
                  <a:cubicBezTo>
                    <a:pt x="0" y="6"/>
                    <a:pt x="0" y="6"/>
                    <a:pt x="0" y="6"/>
                  </a:cubicBezTo>
                  <a:cubicBezTo>
                    <a:pt x="1" y="6"/>
                    <a:pt x="1" y="6"/>
                    <a:pt x="1" y="6"/>
                  </a:cubicBezTo>
                  <a:cubicBezTo>
                    <a:pt x="1" y="0"/>
                    <a:pt x="1" y="0"/>
                    <a:pt x="1" y="0"/>
                  </a:cubicBezTo>
                  <a:cubicBezTo>
                    <a:pt x="1"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158"/>
            <p:cNvSpPr>
              <a:spLocks/>
            </p:cNvSpPr>
            <p:nvPr/>
          </p:nvSpPr>
          <p:spPr bwMode="auto">
            <a:xfrm>
              <a:off x="4294991" y="4191926"/>
              <a:ext cx="42847" cy="35936"/>
            </a:xfrm>
            <a:custGeom>
              <a:avLst/>
              <a:gdLst>
                <a:gd name="T0" fmla="*/ 7 w 7"/>
                <a:gd name="T1" fmla="*/ 0 h 6"/>
                <a:gd name="T2" fmla="*/ 0 w 7"/>
                <a:gd name="T3" fmla="*/ 0 h 6"/>
                <a:gd name="T4" fmla="*/ 0 w 7"/>
                <a:gd name="T5" fmla="*/ 1 h 6"/>
                <a:gd name="T6" fmla="*/ 3 w 7"/>
                <a:gd name="T7" fmla="*/ 1 h 6"/>
                <a:gd name="T8" fmla="*/ 3 w 7"/>
                <a:gd name="T9" fmla="*/ 6 h 6"/>
                <a:gd name="T10" fmla="*/ 4 w 7"/>
                <a:gd name="T11" fmla="*/ 6 h 6"/>
                <a:gd name="T12" fmla="*/ 4 w 7"/>
                <a:gd name="T13" fmla="*/ 1 h 6"/>
                <a:gd name="T14" fmla="*/ 7 w 7"/>
                <a:gd name="T15" fmla="*/ 1 h 6"/>
                <a:gd name="T16" fmla="*/ 7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0"/>
                  </a:moveTo>
                  <a:cubicBezTo>
                    <a:pt x="0" y="0"/>
                    <a:pt x="0" y="0"/>
                    <a:pt x="0" y="0"/>
                  </a:cubicBezTo>
                  <a:cubicBezTo>
                    <a:pt x="0" y="1"/>
                    <a:pt x="0" y="1"/>
                    <a:pt x="0" y="1"/>
                  </a:cubicBezTo>
                  <a:cubicBezTo>
                    <a:pt x="3" y="1"/>
                    <a:pt x="3" y="1"/>
                    <a:pt x="3" y="1"/>
                  </a:cubicBezTo>
                  <a:cubicBezTo>
                    <a:pt x="3" y="6"/>
                    <a:pt x="3" y="6"/>
                    <a:pt x="3" y="6"/>
                  </a:cubicBezTo>
                  <a:cubicBezTo>
                    <a:pt x="4" y="6"/>
                    <a:pt x="4" y="6"/>
                    <a:pt x="4" y="6"/>
                  </a:cubicBezTo>
                  <a:cubicBezTo>
                    <a:pt x="4" y="1"/>
                    <a:pt x="4" y="1"/>
                    <a:pt x="4" y="1"/>
                  </a:cubicBezTo>
                  <a:cubicBezTo>
                    <a:pt x="7" y="1"/>
                    <a:pt x="7" y="1"/>
                    <a:pt x="7" y="1"/>
                  </a:cubicBezTo>
                  <a:cubicBezTo>
                    <a:pt x="7" y="0"/>
                    <a:pt x="7" y="0"/>
                    <a:pt x="7"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1159"/>
            <p:cNvSpPr>
              <a:spLocks/>
            </p:cNvSpPr>
            <p:nvPr/>
          </p:nvSpPr>
          <p:spPr bwMode="auto">
            <a:xfrm>
              <a:off x="4312959" y="4227862"/>
              <a:ext cx="6911" cy="17968"/>
            </a:xfrm>
            <a:custGeom>
              <a:avLst/>
              <a:gdLst>
                <a:gd name="T0" fmla="*/ 0 w 1"/>
                <a:gd name="T1" fmla="*/ 0 h 3"/>
                <a:gd name="T2" fmla="*/ 0 w 1"/>
                <a:gd name="T3" fmla="*/ 3 h 3"/>
                <a:gd name="T4" fmla="*/ 1 w 1"/>
                <a:gd name="T5" fmla="*/ 3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1" y="3"/>
                    <a:pt x="1" y="3"/>
                    <a:pt x="1" y="3"/>
                  </a:cubicBezTo>
                  <a:cubicBezTo>
                    <a:pt x="1" y="0"/>
                    <a:pt x="1" y="0"/>
                    <a:pt x="1" y="0"/>
                  </a:cubicBezTo>
                  <a:cubicBezTo>
                    <a:pt x="1" y="0"/>
                    <a:pt x="1"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1160"/>
            <p:cNvSpPr>
              <a:spLocks noEditPoints="1"/>
            </p:cNvSpPr>
            <p:nvPr/>
          </p:nvSpPr>
          <p:spPr bwMode="auto">
            <a:xfrm>
              <a:off x="4102873" y="4270709"/>
              <a:ext cx="35936" cy="29025"/>
            </a:xfrm>
            <a:custGeom>
              <a:avLst/>
              <a:gdLst>
                <a:gd name="T0" fmla="*/ 9 w 26"/>
                <a:gd name="T1" fmla="*/ 13 h 21"/>
                <a:gd name="T2" fmla="*/ 13 w 26"/>
                <a:gd name="T3" fmla="*/ 0 h 21"/>
                <a:gd name="T4" fmla="*/ 17 w 26"/>
                <a:gd name="T5" fmla="*/ 13 h 21"/>
                <a:gd name="T6" fmla="*/ 9 w 26"/>
                <a:gd name="T7" fmla="*/ 13 h 21"/>
                <a:gd name="T8" fmla="*/ 13 w 26"/>
                <a:gd name="T9" fmla="*/ 0 h 21"/>
                <a:gd name="T10" fmla="*/ 13 w 26"/>
                <a:gd name="T11" fmla="*/ 0 h 21"/>
                <a:gd name="T12" fmla="*/ 0 w 26"/>
                <a:gd name="T13" fmla="*/ 21 h 21"/>
                <a:gd name="T14" fmla="*/ 4 w 26"/>
                <a:gd name="T15" fmla="*/ 21 h 21"/>
                <a:gd name="T16" fmla="*/ 9 w 26"/>
                <a:gd name="T17" fmla="*/ 17 h 21"/>
                <a:gd name="T18" fmla="*/ 17 w 26"/>
                <a:gd name="T19" fmla="*/ 17 h 21"/>
                <a:gd name="T20" fmla="*/ 22 w 26"/>
                <a:gd name="T21" fmla="*/ 21 h 21"/>
                <a:gd name="T22" fmla="*/ 26 w 26"/>
                <a:gd name="T23" fmla="*/ 21 h 21"/>
                <a:gd name="T24" fmla="*/ 13 w 2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9" y="13"/>
                  </a:moveTo>
                  <a:lnTo>
                    <a:pt x="13" y="0"/>
                  </a:lnTo>
                  <a:lnTo>
                    <a:pt x="17" y="13"/>
                  </a:lnTo>
                  <a:lnTo>
                    <a:pt x="9" y="13"/>
                  </a:lnTo>
                  <a:close/>
                  <a:moveTo>
                    <a:pt x="13" y="0"/>
                  </a:moveTo>
                  <a:lnTo>
                    <a:pt x="13" y="0"/>
                  </a:lnTo>
                  <a:lnTo>
                    <a:pt x="0" y="21"/>
                  </a:lnTo>
                  <a:lnTo>
                    <a:pt x="4" y="21"/>
                  </a:lnTo>
                  <a:lnTo>
                    <a:pt x="9" y="17"/>
                  </a:lnTo>
                  <a:lnTo>
                    <a:pt x="17" y="17"/>
                  </a:lnTo>
                  <a:lnTo>
                    <a:pt x="22" y="21"/>
                  </a:lnTo>
                  <a:lnTo>
                    <a:pt x="26" y="21"/>
                  </a:lnTo>
                  <a:lnTo>
                    <a:pt x="13"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1161"/>
            <p:cNvSpPr>
              <a:spLocks noEditPoints="1"/>
            </p:cNvSpPr>
            <p:nvPr/>
          </p:nvSpPr>
          <p:spPr bwMode="auto">
            <a:xfrm>
              <a:off x="4102873" y="4270709"/>
              <a:ext cx="35936" cy="29025"/>
            </a:xfrm>
            <a:custGeom>
              <a:avLst/>
              <a:gdLst>
                <a:gd name="T0" fmla="*/ 9 w 26"/>
                <a:gd name="T1" fmla="*/ 13 h 21"/>
                <a:gd name="T2" fmla="*/ 13 w 26"/>
                <a:gd name="T3" fmla="*/ 0 h 21"/>
                <a:gd name="T4" fmla="*/ 17 w 26"/>
                <a:gd name="T5" fmla="*/ 13 h 21"/>
                <a:gd name="T6" fmla="*/ 9 w 26"/>
                <a:gd name="T7" fmla="*/ 13 h 21"/>
                <a:gd name="T8" fmla="*/ 13 w 26"/>
                <a:gd name="T9" fmla="*/ 0 h 21"/>
                <a:gd name="T10" fmla="*/ 13 w 26"/>
                <a:gd name="T11" fmla="*/ 0 h 21"/>
                <a:gd name="T12" fmla="*/ 0 w 26"/>
                <a:gd name="T13" fmla="*/ 21 h 21"/>
                <a:gd name="T14" fmla="*/ 4 w 26"/>
                <a:gd name="T15" fmla="*/ 21 h 21"/>
                <a:gd name="T16" fmla="*/ 9 w 26"/>
                <a:gd name="T17" fmla="*/ 17 h 21"/>
                <a:gd name="T18" fmla="*/ 17 w 26"/>
                <a:gd name="T19" fmla="*/ 17 h 21"/>
                <a:gd name="T20" fmla="*/ 22 w 26"/>
                <a:gd name="T21" fmla="*/ 21 h 21"/>
                <a:gd name="T22" fmla="*/ 26 w 26"/>
                <a:gd name="T23" fmla="*/ 21 h 21"/>
                <a:gd name="T24" fmla="*/ 13 w 2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1">
                  <a:moveTo>
                    <a:pt x="9" y="13"/>
                  </a:moveTo>
                  <a:lnTo>
                    <a:pt x="13" y="0"/>
                  </a:lnTo>
                  <a:lnTo>
                    <a:pt x="17" y="13"/>
                  </a:lnTo>
                  <a:lnTo>
                    <a:pt x="9" y="13"/>
                  </a:lnTo>
                  <a:moveTo>
                    <a:pt x="13" y="0"/>
                  </a:moveTo>
                  <a:lnTo>
                    <a:pt x="13" y="0"/>
                  </a:lnTo>
                  <a:lnTo>
                    <a:pt x="0" y="21"/>
                  </a:lnTo>
                  <a:lnTo>
                    <a:pt x="4" y="21"/>
                  </a:lnTo>
                  <a:lnTo>
                    <a:pt x="9" y="17"/>
                  </a:lnTo>
                  <a:lnTo>
                    <a:pt x="17" y="17"/>
                  </a:lnTo>
                  <a:lnTo>
                    <a:pt x="22" y="21"/>
                  </a:lnTo>
                  <a:lnTo>
                    <a:pt x="26" y="2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1162"/>
            <p:cNvSpPr>
              <a:spLocks/>
            </p:cNvSpPr>
            <p:nvPr/>
          </p:nvSpPr>
          <p:spPr bwMode="auto">
            <a:xfrm>
              <a:off x="4156776" y="4276237"/>
              <a:ext cx="35936" cy="30407"/>
            </a:xfrm>
            <a:custGeom>
              <a:avLst/>
              <a:gdLst>
                <a:gd name="T0" fmla="*/ 5 w 6"/>
                <a:gd name="T1" fmla="*/ 0 h 5"/>
                <a:gd name="T2" fmla="*/ 5 w 6"/>
                <a:gd name="T3" fmla="*/ 0 h 5"/>
                <a:gd name="T4" fmla="*/ 5 w 6"/>
                <a:gd name="T5" fmla="*/ 1 h 5"/>
                <a:gd name="T6" fmla="*/ 5 w 6"/>
                <a:gd name="T7" fmla="*/ 2 h 5"/>
                <a:gd name="T8" fmla="*/ 5 w 6"/>
                <a:gd name="T9" fmla="*/ 3 h 5"/>
                <a:gd name="T10" fmla="*/ 5 w 6"/>
                <a:gd name="T11" fmla="*/ 3 h 5"/>
                <a:gd name="T12" fmla="*/ 4 w 6"/>
                <a:gd name="T13" fmla="*/ 4 h 5"/>
                <a:gd name="T14" fmla="*/ 3 w 6"/>
                <a:gd name="T15" fmla="*/ 4 h 5"/>
                <a:gd name="T16" fmla="*/ 2 w 6"/>
                <a:gd name="T17" fmla="*/ 4 h 5"/>
                <a:gd name="T18" fmla="*/ 2 w 6"/>
                <a:gd name="T19" fmla="*/ 3 h 5"/>
                <a:gd name="T20" fmla="*/ 1 w 6"/>
                <a:gd name="T21" fmla="*/ 3 h 5"/>
                <a:gd name="T22" fmla="*/ 1 w 6"/>
                <a:gd name="T23" fmla="*/ 2 h 5"/>
                <a:gd name="T24" fmla="*/ 1 w 6"/>
                <a:gd name="T25" fmla="*/ 2 h 5"/>
                <a:gd name="T26" fmla="*/ 0 w 6"/>
                <a:gd name="T27" fmla="*/ 2 h 5"/>
                <a:gd name="T28" fmla="*/ 1 w 6"/>
                <a:gd name="T29" fmla="*/ 3 h 5"/>
                <a:gd name="T30" fmla="*/ 1 w 6"/>
                <a:gd name="T31" fmla="*/ 4 h 5"/>
                <a:gd name="T32" fmla="*/ 2 w 6"/>
                <a:gd name="T33" fmla="*/ 4 h 5"/>
                <a:gd name="T34" fmla="*/ 3 w 6"/>
                <a:gd name="T35" fmla="*/ 5 h 5"/>
                <a:gd name="T36" fmla="*/ 4 w 6"/>
                <a:gd name="T37" fmla="*/ 4 h 5"/>
                <a:gd name="T38" fmla="*/ 5 w 6"/>
                <a:gd name="T39" fmla="*/ 4 h 5"/>
                <a:gd name="T40" fmla="*/ 6 w 6"/>
                <a:gd name="T41" fmla="*/ 3 h 5"/>
                <a:gd name="T42" fmla="*/ 6 w 6"/>
                <a:gd name="T43" fmla="*/ 2 h 5"/>
                <a:gd name="T44" fmla="*/ 6 w 6"/>
                <a:gd name="T45" fmla="*/ 0 h 5"/>
                <a:gd name="T46" fmla="*/ 5 w 6"/>
                <a:gd name="T4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5" y="0"/>
                  </a:moveTo>
                  <a:cubicBezTo>
                    <a:pt x="5" y="0"/>
                    <a:pt x="5" y="0"/>
                    <a:pt x="5" y="0"/>
                  </a:cubicBezTo>
                  <a:cubicBezTo>
                    <a:pt x="5" y="1"/>
                    <a:pt x="5" y="1"/>
                    <a:pt x="5" y="1"/>
                  </a:cubicBezTo>
                  <a:cubicBezTo>
                    <a:pt x="5" y="1"/>
                    <a:pt x="5" y="1"/>
                    <a:pt x="5" y="2"/>
                  </a:cubicBezTo>
                  <a:cubicBezTo>
                    <a:pt x="5" y="2"/>
                    <a:pt x="5" y="2"/>
                    <a:pt x="5" y="3"/>
                  </a:cubicBezTo>
                  <a:cubicBezTo>
                    <a:pt x="5" y="3"/>
                    <a:pt x="5" y="3"/>
                    <a:pt x="5" y="3"/>
                  </a:cubicBezTo>
                  <a:cubicBezTo>
                    <a:pt x="4" y="4"/>
                    <a:pt x="4" y="4"/>
                    <a:pt x="4" y="4"/>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1" y="2"/>
                    <a:pt x="1" y="2"/>
                    <a:pt x="1" y="2"/>
                  </a:cubicBezTo>
                  <a:cubicBezTo>
                    <a:pt x="1" y="2"/>
                    <a:pt x="1" y="2"/>
                    <a:pt x="0" y="2"/>
                  </a:cubicBezTo>
                  <a:cubicBezTo>
                    <a:pt x="0" y="2"/>
                    <a:pt x="0" y="3"/>
                    <a:pt x="1" y="3"/>
                  </a:cubicBezTo>
                  <a:cubicBezTo>
                    <a:pt x="1" y="3"/>
                    <a:pt x="1" y="3"/>
                    <a:pt x="1" y="4"/>
                  </a:cubicBezTo>
                  <a:cubicBezTo>
                    <a:pt x="2" y="4"/>
                    <a:pt x="2" y="4"/>
                    <a:pt x="2" y="4"/>
                  </a:cubicBezTo>
                  <a:cubicBezTo>
                    <a:pt x="2" y="5"/>
                    <a:pt x="3" y="5"/>
                    <a:pt x="3" y="5"/>
                  </a:cubicBezTo>
                  <a:cubicBezTo>
                    <a:pt x="4" y="5"/>
                    <a:pt x="4" y="5"/>
                    <a:pt x="4" y="4"/>
                  </a:cubicBezTo>
                  <a:cubicBezTo>
                    <a:pt x="5" y="4"/>
                    <a:pt x="5" y="4"/>
                    <a:pt x="5" y="4"/>
                  </a:cubicBezTo>
                  <a:cubicBezTo>
                    <a:pt x="5" y="3"/>
                    <a:pt x="6" y="3"/>
                    <a:pt x="6" y="3"/>
                  </a:cubicBezTo>
                  <a:cubicBezTo>
                    <a:pt x="6" y="2"/>
                    <a:pt x="6" y="2"/>
                    <a:pt x="6" y="2"/>
                  </a:cubicBezTo>
                  <a:cubicBezTo>
                    <a:pt x="6" y="1"/>
                    <a:pt x="6" y="1"/>
                    <a:pt x="6" y="0"/>
                  </a:cubicBezTo>
                  <a:cubicBezTo>
                    <a:pt x="6" y="0"/>
                    <a:pt x="5" y="0"/>
                    <a:pt x="5"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1163"/>
            <p:cNvSpPr>
              <a:spLocks/>
            </p:cNvSpPr>
            <p:nvPr/>
          </p:nvSpPr>
          <p:spPr bwMode="auto">
            <a:xfrm>
              <a:off x="4156776" y="4270709"/>
              <a:ext cx="30407" cy="17968"/>
            </a:xfrm>
            <a:custGeom>
              <a:avLst/>
              <a:gdLst>
                <a:gd name="T0" fmla="*/ 3 w 5"/>
                <a:gd name="T1" fmla="*/ 0 h 3"/>
                <a:gd name="T2" fmla="*/ 2 w 5"/>
                <a:gd name="T3" fmla="*/ 0 h 3"/>
                <a:gd name="T4" fmla="*/ 1 w 5"/>
                <a:gd name="T5" fmla="*/ 0 h 3"/>
                <a:gd name="T6" fmla="*/ 1 w 5"/>
                <a:gd name="T7" fmla="*/ 1 h 3"/>
                <a:gd name="T8" fmla="*/ 0 w 5"/>
                <a:gd name="T9" fmla="*/ 3 h 3"/>
                <a:gd name="T10" fmla="*/ 0 w 5"/>
                <a:gd name="T11" fmla="*/ 3 h 3"/>
                <a:gd name="T12" fmla="*/ 1 w 5"/>
                <a:gd name="T13" fmla="*/ 3 h 3"/>
                <a:gd name="T14" fmla="*/ 1 w 5"/>
                <a:gd name="T15" fmla="*/ 2 h 3"/>
                <a:gd name="T16" fmla="*/ 2 w 5"/>
                <a:gd name="T17" fmla="*/ 1 h 3"/>
                <a:gd name="T18" fmla="*/ 2 w 5"/>
                <a:gd name="T19" fmla="*/ 0 h 3"/>
                <a:gd name="T20" fmla="*/ 3 w 5"/>
                <a:gd name="T21" fmla="*/ 0 h 3"/>
                <a:gd name="T22" fmla="*/ 4 w 5"/>
                <a:gd name="T23" fmla="*/ 0 h 3"/>
                <a:gd name="T24" fmla="*/ 5 w 5"/>
                <a:gd name="T25" fmla="*/ 1 h 3"/>
                <a:gd name="T26" fmla="*/ 5 w 5"/>
                <a:gd name="T27" fmla="*/ 1 h 3"/>
                <a:gd name="T28" fmla="*/ 5 w 5"/>
                <a:gd name="T29" fmla="*/ 1 h 3"/>
                <a:gd name="T30" fmla="*/ 5 w 5"/>
                <a:gd name="T31" fmla="*/ 0 h 3"/>
                <a:gd name="T32" fmla="*/ 4 w 5"/>
                <a:gd name="T33" fmla="*/ 0 h 3"/>
                <a:gd name="T34" fmla="*/ 3 w 5"/>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3">
                  <a:moveTo>
                    <a:pt x="3" y="0"/>
                  </a:moveTo>
                  <a:cubicBezTo>
                    <a:pt x="3" y="0"/>
                    <a:pt x="2" y="0"/>
                    <a:pt x="2" y="0"/>
                  </a:cubicBezTo>
                  <a:cubicBezTo>
                    <a:pt x="1" y="0"/>
                    <a:pt x="1" y="0"/>
                    <a:pt x="1" y="0"/>
                  </a:cubicBezTo>
                  <a:cubicBezTo>
                    <a:pt x="1" y="1"/>
                    <a:pt x="1" y="1"/>
                    <a:pt x="1" y="1"/>
                  </a:cubicBezTo>
                  <a:cubicBezTo>
                    <a:pt x="0" y="2"/>
                    <a:pt x="0" y="2"/>
                    <a:pt x="0" y="3"/>
                  </a:cubicBezTo>
                  <a:cubicBezTo>
                    <a:pt x="0" y="3"/>
                    <a:pt x="0" y="3"/>
                    <a:pt x="0" y="3"/>
                  </a:cubicBezTo>
                  <a:cubicBezTo>
                    <a:pt x="1" y="3"/>
                    <a:pt x="1" y="3"/>
                    <a:pt x="1" y="3"/>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5" y="1"/>
                    <a:pt x="5" y="1"/>
                    <a:pt x="5" y="1"/>
                  </a:cubicBezTo>
                  <a:cubicBezTo>
                    <a:pt x="5" y="1"/>
                    <a:pt x="5" y="1"/>
                    <a:pt x="5" y="1"/>
                  </a:cubicBezTo>
                  <a:cubicBezTo>
                    <a:pt x="5" y="1"/>
                    <a:pt x="5" y="1"/>
                    <a:pt x="5" y="1"/>
                  </a:cubicBezTo>
                  <a:cubicBezTo>
                    <a:pt x="5" y="1"/>
                    <a:pt x="5" y="1"/>
                    <a:pt x="5" y="0"/>
                  </a:cubicBezTo>
                  <a:cubicBezTo>
                    <a:pt x="4" y="0"/>
                    <a:pt x="4" y="0"/>
                    <a:pt x="4" y="0"/>
                  </a:cubicBezTo>
                  <a:cubicBezTo>
                    <a:pt x="4" y="0"/>
                    <a:pt x="4"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1164"/>
            <p:cNvSpPr>
              <a:spLocks noEditPoints="1"/>
            </p:cNvSpPr>
            <p:nvPr/>
          </p:nvSpPr>
          <p:spPr bwMode="auto">
            <a:xfrm>
              <a:off x="4199623" y="4270709"/>
              <a:ext cx="23497" cy="29025"/>
            </a:xfrm>
            <a:custGeom>
              <a:avLst/>
              <a:gdLst>
                <a:gd name="T0" fmla="*/ 1 w 4"/>
                <a:gd name="T1" fmla="*/ 2 h 5"/>
                <a:gd name="T2" fmla="*/ 1 w 4"/>
                <a:gd name="T3" fmla="*/ 0 h 5"/>
                <a:gd name="T4" fmla="*/ 2 w 4"/>
                <a:gd name="T5" fmla="*/ 0 h 5"/>
                <a:gd name="T6" fmla="*/ 3 w 4"/>
                <a:gd name="T7" fmla="*/ 0 h 5"/>
                <a:gd name="T8" fmla="*/ 3 w 4"/>
                <a:gd name="T9" fmla="*/ 1 h 5"/>
                <a:gd name="T10" fmla="*/ 3 w 4"/>
                <a:gd name="T11" fmla="*/ 1 h 5"/>
                <a:gd name="T12" fmla="*/ 3 w 4"/>
                <a:gd name="T13" fmla="*/ 1 h 5"/>
                <a:gd name="T14" fmla="*/ 3 w 4"/>
                <a:gd name="T15" fmla="*/ 1 h 5"/>
                <a:gd name="T16" fmla="*/ 3 w 4"/>
                <a:gd name="T17" fmla="*/ 2 h 5"/>
                <a:gd name="T18" fmla="*/ 3 w 4"/>
                <a:gd name="T19" fmla="*/ 2 h 5"/>
                <a:gd name="T20" fmla="*/ 3 w 4"/>
                <a:gd name="T21" fmla="*/ 2 h 5"/>
                <a:gd name="T22" fmla="*/ 2 w 4"/>
                <a:gd name="T23" fmla="*/ 2 h 5"/>
                <a:gd name="T24" fmla="*/ 1 w 4"/>
                <a:gd name="T25" fmla="*/ 2 h 5"/>
                <a:gd name="T26" fmla="*/ 3 w 4"/>
                <a:gd name="T27" fmla="*/ 0 h 5"/>
                <a:gd name="T28" fmla="*/ 0 w 4"/>
                <a:gd name="T29" fmla="*/ 0 h 5"/>
                <a:gd name="T30" fmla="*/ 0 w 4"/>
                <a:gd name="T31" fmla="*/ 5 h 5"/>
                <a:gd name="T32" fmla="*/ 1 w 4"/>
                <a:gd name="T33" fmla="*/ 5 h 5"/>
                <a:gd name="T34" fmla="*/ 1 w 4"/>
                <a:gd name="T35" fmla="*/ 3 h 5"/>
                <a:gd name="T36" fmla="*/ 2 w 4"/>
                <a:gd name="T37" fmla="*/ 3 h 5"/>
                <a:gd name="T38" fmla="*/ 4 w 4"/>
                <a:gd name="T39" fmla="*/ 3 h 5"/>
                <a:gd name="T40" fmla="*/ 4 w 4"/>
                <a:gd name="T41" fmla="*/ 1 h 5"/>
                <a:gd name="T42" fmla="*/ 4 w 4"/>
                <a:gd name="T43" fmla="*/ 1 h 5"/>
                <a:gd name="T44" fmla="*/ 4 w 4"/>
                <a:gd name="T45" fmla="*/ 0 h 5"/>
                <a:gd name="T46" fmla="*/ 4 w 4"/>
                <a:gd name="T47" fmla="*/ 0 h 5"/>
                <a:gd name="T48" fmla="*/ 3 w 4"/>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5">
                  <a:moveTo>
                    <a:pt x="1" y="2"/>
                  </a:moveTo>
                  <a:cubicBezTo>
                    <a:pt x="1" y="0"/>
                    <a:pt x="1" y="0"/>
                    <a:pt x="1" y="0"/>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2" y="2"/>
                    <a:pt x="2" y="2"/>
                    <a:pt x="2" y="2"/>
                  </a:cubicBezTo>
                  <a:cubicBezTo>
                    <a:pt x="1" y="2"/>
                    <a:pt x="1" y="2"/>
                    <a:pt x="1" y="2"/>
                  </a:cubicBezTo>
                  <a:moveTo>
                    <a:pt x="3" y="0"/>
                  </a:moveTo>
                  <a:cubicBezTo>
                    <a:pt x="2" y="0"/>
                    <a:pt x="1" y="0"/>
                    <a:pt x="0" y="0"/>
                  </a:cubicBezTo>
                  <a:cubicBezTo>
                    <a:pt x="0" y="5"/>
                    <a:pt x="0" y="5"/>
                    <a:pt x="0" y="5"/>
                  </a:cubicBezTo>
                  <a:cubicBezTo>
                    <a:pt x="1" y="5"/>
                    <a:pt x="1" y="5"/>
                    <a:pt x="1" y="5"/>
                  </a:cubicBezTo>
                  <a:cubicBezTo>
                    <a:pt x="1" y="3"/>
                    <a:pt x="1" y="3"/>
                    <a:pt x="1" y="3"/>
                  </a:cubicBezTo>
                  <a:cubicBezTo>
                    <a:pt x="2" y="3"/>
                    <a:pt x="2" y="3"/>
                    <a:pt x="2" y="3"/>
                  </a:cubicBezTo>
                  <a:cubicBezTo>
                    <a:pt x="3" y="3"/>
                    <a:pt x="3" y="3"/>
                    <a:pt x="4" y="3"/>
                  </a:cubicBezTo>
                  <a:cubicBezTo>
                    <a:pt x="4" y="2"/>
                    <a:pt x="4" y="2"/>
                    <a:pt x="4" y="1"/>
                  </a:cubicBezTo>
                  <a:cubicBezTo>
                    <a:pt x="4" y="1"/>
                    <a:pt x="4" y="1"/>
                    <a:pt x="4" y="1"/>
                  </a:cubicBezTo>
                  <a:cubicBezTo>
                    <a:pt x="4" y="0"/>
                    <a:pt x="4" y="0"/>
                    <a:pt x="4" y="0"/>
                  </a:cubicBezTo>
                  <a:cubicBezTo>
                    <a:pt x="4" y="0"/>
                    <a:pt x="4" y="0"/>
                    <a:pt x="4" y="0"/>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1165"/>
            <p:cNvSpPr>
              <a:spLocks/>
            </p:cNvSpPr>
            <p:nvPr/>
          </p:nvSpPr>
          <p:spPr bwMode="auto">
            <a:xfrm>
              <a:off x="4199623" y="4270709"/>
              <a:ext cx="17968" cy="0"/>
            </a:xfrm>
            <a:custGeom>
              <a:avLst/>
              <a:gdLst>
                <a:gd name="T0" fmla="*/ 2 w 3"/>
                <a:gd name="T1" fmla="*/ 0 w 3"/>
                <a:gd name="T2" fmla="*/ 0 w 3"/>
                <a:gd name="T3" fmla="*/ 3 w 3"/>
                <a:gd name="T4" fmla="*/ 3 w 3"/>
                <a:gd name="T5" fmla="*/ 3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cubicBezTo>
                    <a:pt x="0" y="0"/>
                    <a:pt x="0" y="0"/>
                    <a:pt x="0" y="0"/>
                  </a:cubicBezTo>
                  <a:cubicBezTo>
                    <a:pt x="0" y="0"/>
                    <a:pt x="0" y="0"/>
                    <a:pt x="0" y="0"/>
                  </a:cubicBezTo>
                  <a:cubicBezTo>
                    <a:pt x="1" y="0"/>
                    <a:pt x="2" y="0"/>
                    <a:pt x="3" y="0"/>
                  </a:cubicBezTo>
                  <a:cubicBezTo>
                    <a:pt x="3" y="0"/>
                    <a:pt x="3" y="0"/>
                    <a:pt x="3" y="0"/>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1166"/>
            <p:cNvSpPr>
              <a:spLocks/>
            </p:cNvSpPr>
            <p:nvPr/>
          </p:nvSpPr>
          <p:spPr bwMode="auto">
            <a:xfrm>
              <a:off x="4228648" y="4270709"/>
              <a:ext cx="24879" cy="29025"/>
            </a:xfrm>
            <a:custGeom>
              <a:avLst/>
              <a:gdLst>
                <a:gd name="T0" fmla="*/ 0 w 4"/>
                <a:gd name="T1" fmla="*/ 0 h 5"/>
                <a:gd name="T2" fmla="*/ 0 w 4"/>
                <a:gd name="T3" fmla="*/ 0 h 5"/>
                <a:gd name="T4" fmla="*/ 2 w 4"/>
                <a:gd name="T5" fmla="*/ 0 h 5"/>
                <a:gd name="T6" fmla="*/ 2 w 4"/>
                <a:gd name="T7" fmla="*/ 5 h 5"/>
                <a:gd name="T8" fmla="*/ 2 w 4"/>
                <a:gd name="T9" fmla="*/ 5 h 5"/>
                <a:gd name="T10" fmla="*/ 2 w 4"/>
                <a:gd name="T11" fmla="*/ 0 h 5"/>
                <a:gd name="T12" fmla="*/ 4 w 4"/>
                <a:gd name="T13" fmla="*/ 0 h 5"/>
                <a:gd name="T14" fmla="*/ 0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0"/>
                  </a:moveTo>
                  <a:cubicBezTo>
                    <a:pt x="0" y="0"/>
                    <a:pt x="0" y="0"/>
                    <a:pt x="0" y="0"/>
                  </a:cubicBezTo>
                  <a:cubicBezTo>
                    <a:pt x="2" y="0"/>
                    <a:pt x="2" y="0"/>
                    <a:pt x="2" y="0"/>
                  </a:cubicBezTo>
                  <a:cubicBezTo>
                    <a:pt x="2" y="5"/>
                    <a:pt x="2" y="5"/>
                    <a:pt x="2" y="5"/>
                  </a:cubicBezTo>
                  <a:cubicBezTo>
                    <a:pt x="2" y="5"/>
                    <a:pt x="2" y="5"/>
                    <a:pt x="2" y="5"/>
                  </a:cubicBezTo>
                  <a:cubicBezTo>
                    <a:pt x="2" y="0"/>
                    <a:pt x="2" y="0"/>
                    <a:pt x="2" y="0"/>
                  </a:cubicBezTo>
                  <a:cubicBezTo>
                    <a:pt x="4" y="0"/>
                    <a:pt x="4" y="0"/>
                    <a:pt x="4" y="0"/>
                  </a:cubicBezTo>
                  <a:cubicBezTo>
                    <a:pt x="3"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1167"/>
            <p:cNvSpPr>
              <a:spLocks/>
            </p:cNvSpPr>
            <p:nvPr/>
          </p:nvSpPr>
          <p:spPr bwMode="auto">
            <a:xfrm>
              <a:off x="4228648" y="4270709"/>
              <a:ext cx="24879" cy="0"/>
            </a:xfrm>
            <a:custGeom>
              <a:avLst/>
              <a:gdLst>
                <a:gd name="T0" fmla="*/ 4 w 4"/>
                <a:gd name="T1" fmla="*/ 0 w 4"/>
                <a:gd name="T2" fmla="*/ 0 w 4"/>
                <a:gd name="T3" fmla="*/ 4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cubicBezTo>
                    <a:pt x="0" y="0"/>
                    <a:pt x="0" y="0"/>
                    <a:pt x="0" y="0"/>
                  </a:cubicBezTo>
                  <a:cubicBezTo>
                    <a:pt x="0" y="0"/>
                    <a:pt x="0" y="0"/>
                    <a:pt x="0" y="0"/>
                  </a:cubicBezTo>
                  <a:cubicBezTo>
                    <a:pt x="1" y="0"/>
                    <a:pt x="3" y="0"/>
                    <a:pt x="4" y="0"/>
                  </a:cubicBezTo>
                  <a:cubicBezTo>
                    <a:pt x="4" y="0"/>
                    <a:pt x="4" y="0"/>
                    <a:pt x="4" y="0"/>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1168"/>
            <p:cNvSpPr>
              <a:spLocks/>
            </p:cNvSpPr>
            <p:nvPr/>
          </p:nvSpPr>
          <p:spPr bwMode="auto">
            <a:xfrm>
              <a:off x="4259055" y="4276237"/>
              <a:ext cx="5529" cy="23497"/>
            </a:xfrm>
            <a:custGeom>
              <a:avLst/>
              <a:gdLst>
                <a:gd name="T0" fmla="*/ 0 w 1"/>
                <a:gd name="T1" fmla="*/ 0 h 4"/>
                <a:gd name="T2" fmla="*/ 0 w 1"/>
                <a:gd name="T3" fmla="*/ 4 h 4"/>
                <a:gd name="T4" fmla="*/ 1 w 1"/>
                <a:gd name="T5" fmla="*/ 4 h 4"/>
                <a:gd name="T6" fmla="*/ 1 w 1"/>
                <a:gd name="T7" fmla="*/ 0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4"/>
                    <a:pt x="0" y="4"/>
                    <a:pt x="0" y="4"/>
                  </a:cubicBezTo>
                  <a:cubicBezTo>
                    <a:pt x="1" y="4"/>
                    <a:pt x="1" y="4"/>
                    <a:pt x="1" y="4"/>
                  </a:cubicBezTo>
                  <a:cubicBezTo>
                    <a:pt x="1" y="0"/>
                    <a:pt x="1" y="0"/>
                    <a:pt x="1" y="0"/>
                  </a:cubicBezTo>
                  <a:cubicBezTo>
                    <a:pt x="1" y="0"/>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1169"/>
            <p:cNvSpPr>
              <a:spLocks/>
            </p:cNvSpPr>
            <p:nvPr/>
          </p:nvSpPr>
          <p:spPr bwMode="auto">
            <a:xfrm>
              <a:off x="4259055" y="4270709"/>
              <a:ext cx="5529" cy="5529"/>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1170"/>
            <p:cNvSpPr>
              <a:spLocks/>
            </p:cNvSpPr>
            <p:nvPr/>
          </p:nvSpPr>
          <p:spPr bwMode="auto">
            <a:xfrm>
              <a:off x="4271495" y="4276237"/>
              <a:ext cx="30407" cy="30407"/>
            </a:xfrm>
            <a:custGeom>
              <a:avLst/>
              <a:gdLst>
                <a:gd name="T0" fmla="*/ 0 w 5"/>
                <a:gd name="T1" fmla="*/ 0 h 5"/>
                <a:gd name="T2" fmla="*/ 0 w 5"/>
                <a:gd name="T3" fmla="*/ 0 h 5"/>
                <a:gd name="T4" fmla="*/ 0 w 5"/>
                <a:gd name="T5" fmla="*/ 2 h 5"/>
                <a:gd name="T6" fmla="*/ 0 w 5"/>
                <a:gd name="T7" fmla="*/ 3 h 5"/>
                <a:gd name="T8" fmla="*/ 1 w 5"/>
                <a:gd name="T9" fmla="*/ 4 h 5"/>
                <a:gd name="T10" fmla="*/ 2 w 5"/>
                <a:gd name="T11" fmla="*/ 4 h 5"/>
                <a:gd name="T12" fmla="*/ 3 w 5"/>
                <a:gd name="T13" fmla="*/ 5 h 5"/>
                <a:gd name="T14" fmla="*/ 4 w 5"/>
                <a:gd name="T15" fmla="*/ 4 h 5"/>
                <a:gd name="T16" fmla="*/ 5 w 5"/>
                <a:gd name="T17" fmla="*/ 4 h 5"/>
                <a:gd name="T18" fmla="*/ 5 w 5"/>
                <a:gd name="T19" fmla="*/ 3 h 5"/>
                <a:gd name="T20" fmla="*/ 5 w 5"/>
                <a:gd name="T21" fmla="*/ 3 h 5"/>
                <a:gd name="T22" fmla="*/ 4 w 5"/>
                <a:gd name="T23" fmla="*/ 3 h 5"/>
                <a:gd name="T24" fmla="*/ 4 w 5"/>
                <a:gd name="T25" fmla="*/ 4 h 5"/>
                <a:gd name="T26" fmla="*/ 3 w 5"/>
                <a:gd name="T27" fmla="*/ 4 h 5"/>
                <a:gd name="T28" fmla="*/ 2 w 5"/>
                <a:gd name="T29" fmla="*/ 4 h 5"/>
                <a:gd name="T30" fmla="*/ 2 w 5"/>
                <a:gd name="T31" fmla="*/ 3 h 5"/>
                <a:gd name="T32" fmla="*/ 1 w 5"/>
                <a:gd name="T33" fmla="*/ 3 h 5"/>
                <a:gd name="T34" fmla="*/ 1 w 5"/>
                <a:gd name="T35" fmla="*/ 2 h 5"/>
                <a:gd name="T36" fmla="*/ 1 w 5"/>
                <a:gd name="T37" fmla="*/ 1 h 5"/>
                <a:gd name="T38" fmla="*/ 0 w 5"/>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0" y="0"/>
                  </a:moveTo>
                  <a:cubicBezTo>
                    <a:pt x="0" y="0"/>
                    <a:pt x="0" y="0"/>
                    <a:pt x="0" y="0"/>
                  </a:cubicBezTo>
                  <a:cubicBezTo>
                    <a:pt x="0" y="1"/>
                    <a:pt x="0" y="1"/>
                    <a:pt x="0" y="2"/>
                  </a:cubicBezTo>
                  <a:cubicBezTo>
                    <a:pt x="0" y="2"/>
                    <a:pt x="0" y="2"/>
                    <a:pt x="0" y="3"/>
                  </a:cubicBezTo>
                  <a:cubicBezTo>
                    <a:pt x="1" y="3"/>
                    <a:pt x="1" y="3"/>
                    <a:pt x="1" y="4"/>
                  </a:cubicBezTo>
                  <a:cubicBezTo>
                    <a:pt x="2" y="4"/>
                    <a:pt x="2" y="4"/>
                    <a:pt x="2" y="4"/>
                  </a:cubicBezTo>
                  <a:cubicBezTo>
                    <a:pt x="2" y="5"/>
                    <a:pt x="3" y="5"/>
                    <a:pt x="3" y="5"/>
                  </a:cubicBezTo>
                  <a:cubicBezTo>
                    <a:pt x="3" y="5"/>
                    <a:pt x="4" y="5"/>
                    <a:pt x="4" y="4"/>
                  </a:cubicBezTo>
                  <a:cubicBezTo>
                    <a:pt x="5" y="4"/>
                    <a:pt x="5" y="4"/>
                    <a:pt x="5" y="4"/>
                  </a:cubicBezTo>
                  <a:cubicBezTo>
                    <a:pt x="5" y="4"/>
                    <a:pt x="5" y="3"/>
                    <a:pt x="5" y="3"/>
                  </a:cubicBezTo>
                  <a:cubicBezTo>
                    <a:pt x="5" y="3"/>
                    <a:pt x="5" y="3"/>
                    <a:pt x="5" y="3"/>
                  </a:cubicBezTo>
                  <a:cubicBezTo>
                    <a:pt x="4" y="3"/>
                    <a:pt x="4" y="3"/>
                    <a:pt x="4" y="3"/>
                  </a:cubicBezTo>
                  <a:cubicBezTo>
                    <a:pt x="4" y="4"/>
                    <a:pt x="4" y="4"/>
                    <a:pt x="4" y="4"/>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1" y="1"/>
                    <a:pt x="1" y="1"/>
                    <a:pt x="1" y="1"/>
                  </a:cubicBezTo>
                  <a:cubicBezTo>
                    <a:pt x="1" y="1"/>
                    <a:pt x="1"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1171"/>
            <p:cNvSpPr>
              <a:spLocks/>
            </p:cNvSpPr>
            <p:nvPr/>
          </p:nvSpPr>
          <p:spPr bwMode="auto">
            <a:xfrm>
              <a:off x="4271495" y="4270709"/>
              <a:ext cx="35936" cy="23497"/>
            </a:xfrm>
            <a:custGeom>
              <a:avLst/>
              <a:gdLst>
                <a:gd name="T0" fmla="*/ 3 w 6"/>
                <a:gd name="T1" fmla="*/ 0 h 4"/>
                <a:gd name="T2" fmla="*/ 2 w 6"/>
                <a:gd name="T3" fmla="*/ 0 h 4"/>
                <a:gd name="T4" fmla="*/ 1 w 6"/>
                <a:gd name="T5" fmla="*/ 0 h 4"/>
                <a:gd name="T6" fmla="*/ 0 w 6"/>
                <a:gd name="T7" fmla="*/ 1 h 4"/>
                <a:gd name="T8" fmla="*/ 1 w 6"/>
                <a:gd name="T9" fmla="*/ 2 h 4"/>
                <a:gd name="T10" fmla="*/ 1 w 6"/>
                <a:gd name="T11" fmla="*/ 2 h 4"/>
                <a:gd name="T12" fmla="*/ 2 w 6"/>
                <a:gd name="T13" fmla="*/ 1 h 4"/>
                <a:gd name="T14" fmla="*/ 2 w 6"/>
                <a:gd name="T15" fmla="*/ 0 h 4"/>
                <a:gd name="T16" fmla="*/ 3 w 6"/>
                <a:gd name="T17" fmla="*/ 0 h 4"/>
                <a:gd name="T18" fmla="*/ 4 w 6"/>
                <a:gd name="T19" fmla="*/ 0 h 4"/>
                <a:gd name="T20" fmla="*/ 4 w 6"/>
                <a:gd name="T21" fmla="*/ 1 h 4"/>
                <a:gd name="T22" fmla="*/ 5 w 6"/>
                <a:gd name="T23" fmla="*/ 2 h 4"/>
                <a:gd name="T24" fmla="*/ 5 w 6"/>
                <a:gd name="T25" fmla="*/ 3 h 4"/>
                <a:gd name="T26" fmla="*/ 5 w 6"/>
                <a:gd name="T27" fmla="*/ 4 h 4"/>
                <a:gd name="T28" fmla="*/ 5 w 6"/>
                <a:gd name="T29" fmla="*/ 4 h 4"/>
                <a:gd name="T30" fmla="*/ 5 w 6"/>
                <a:gd name="T31" fmla="*/ 4 h 4"/>
                <a:gd name="T32" fmla="*/ 6 w 6"/>
                <a:gd name="T33" fmla="*/ 4 h 4"/>
                <a:gd name="T34" fmla="*/ 6 w 6"/>
                <a:gd name="T35" fmla="*/ 3 h 4"/>
                <a:gd name="T36" fmla="*/ 6 w 6"/>
                <a:gd name="T37" fmla="*/ 1 h 4"/>
                <a:gd name="T38" fmla="*/ 5 w 6"/>
                <a:gd name="T39" fmla="*/ 0 h 4"/>
                <a:gd name="T40" fmla="*/ 4 w 6"/>
                <a:gd name="T41" fmla="*/ 0 h 4"/>
                <a:gd name="T42" fmla="*/ 3 w 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4">
                  <a:moveTo>
                    <a:pt x="3" y="0"/>
                  </a:moveTo>
                  <a:cubicBezTo>
                    <a:pt x="3" y="0"/>
                    <a:pt x="2" y="0"/>
                    <a:pt x="2" y="0"/>
                  </a:cubicBezTo>
                  <a:cubicBezTo>
                    <a:pt x="1" y="0"/>
                    <a:pt x="1" y="0"/>
                    <a:pt x="1" y="0"/>
                  </a:cubicBezTo>
                  <a:cubicBezTo>
                    <a:pt x="1" y="1"/>
                    <a:pt x="1" y="1"/>
                    <a:pt x="0" y="1"/>
                  </a:cubicBezTo>
                  <a:cubicBezTo>
                    <a:pt x="1" y="1"/>
                    <a:pt x="1" y="2"/>
                    <a:pt x="1" y="2"/>
                  </a:cubicBezTo>
                  <a:cubicBezTo>
                    <a:pt x="1" y="2"/>
                    <a:pt x="1" y="2"/>
                    <a:pt x="1" y="2"/>
                  </a:cubicBezTo>
                  <a:cubicBezTo>
                    <a:pt x="2" y="1"/>
                    <a:pt x="2" y="1"/>
                    <a:pt x="2" y="1"/>
                  </a:cubicBezTo>
                  <a:cubicBezTo>
                    <a:pt x="2" y="0"/>
                    <a:pt x="2" y="0"/>
                    <a:pt x="2" y="0"/>
                  </a:cubicBezTo>
                  <a:cubicBezTo>
                    <a:pt x="3" y="0"/>
                    <a:pt x="3" y="0"/>
                    <a:pt x="3" y="0"/>
                  </a:cubicBezTo>
                  <a:cubicBezTo>
                    <a:pt x="4" y="0"/>
                    <a:pt x="4" y="0"/>
                    <a:pt x="4" y="0"/>
                  </a:cubicBezTo>
                  <a:cubicBezTo>
                    <a:pt x="4" y="1"/>
                    <a:pt x="4" y="1"/>
                    <a:pt x="4" y="1"/>
                  </a:cubicBezTo>
                  <a:cubicBezTo>
                    <a:pt x="5" y="2"/>
                    <a:pt x="5" y="2"/>
                    <a:pt x="5" y="2"/>
                  </a:cubicBezTo>
                  <a:cubicBezTo>
                    <a:pt x="5" y="2"/>
                    <a:pt x="5" y="2"/>
                    <a:pt x="5" y="3"/>
                  </a:cubicBezTo>
                  <a:cubicBezTo>
                    <a:pt x="5" y="3"/>
                    <a:pt x="5" y="3"/>
                    <a:pt x="5" y="4"/>
                  </a:cubicBezTo>
                  <a:cubicBezTo>
                    <a:pt x="5" y="4"/>
                    <a:pt x="5" y="4"/>
                    <a:pt x="5" y="4"/>
                  </a:cubicBezTo>
                  <a:cubicBezTo>
                    <a:pt x="5" y="4"/>
                    <a:pt x="5" y="4"/>
                    <a:pt x="5" y="4"/>
                  </a:cubicBezTo>
                  <a:cubicBezTo>
                    <a:pt x="5" y="4"/>
                    <a:pt x="6" y="4"/>
                    <a:pt x="6" y="4"/>
                  </a:cubicBezTo>
                  <a:cubicBezTo>
                    <a:pt x="6" y="3"/>
                    <a:pt x="6" y="3"/>
                    <a:pt x="6" y="3"/>
                  </a:cubicBezTo>
                  <a:cubicBezTo>
                    <a:pt x="6" y="2"/>
                    <a:pt x="6" y="2"/>
                    <a:pt x="6" y="1"/>
                  </a:cubicBezTo>
                  <a:cubicBezTo>
                    <a:pt x="5" y="1"/>
                    <a:pt x="5" y="1"/>
                    <a:pt x="5" y="0"/>
                  </a:cubicBezTo>
                  <a:cubicBezTo>
                    <a:pt x="4" y="0"/>
                    <a:pt x="4" y="0"/>
                    <a:pt x="4" y="0"/>
                  </a:cubicBezTo>
                  <a:cubicBezTo>
                    <a:pt x="4"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1172"/>
            <p:cNvSpPr>
              <a:spLocks/>
            </p:cNvSpPr>
            <p:nvPr/>
          </p:nvSpPr>
          <p:spPr bwMode="auto">
            <a:xfrm>
              <a:off x="4312959" y="42997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1173"/>
            <p:cNvSpPr>
              <a:spLocks/>
            </p:cNvSpPr>
            <p:nvPr/>
          </p:nvSpPr>
          <p:spPr bwMode="auto">
            <a:xfrm>
              <a:off x="4312959" y="4270709"/>
              <a:ext cx="24879" cy="29025"/>
            </a:xfrm>
            <a:custGeom>
              <a:avLst/>
              <a:gdLst>
                <a:gd name="T0" fmla="*/ 4 w 4"/>
                <a:gd name="T1" fmla="*/ 0 h 5"/>
                <a:gd name="T2" fmla="*/ 4 w 4"/>
                <a:gd name="T3" fmla="*/ 0 h 5"/>
                <a:gd name="T4" fmla="*/ 4 w 4"/>
                <a:gd name="T5" fmla="*/ 4 h 5"/>
                <a:gd name="T6" fmla="*/ 1 w 4"/>
                <a:gd name="T7" fmla="*/ 0 h 5"/>
                <a:gd name="T8" fmla="*/ 0 w 4"/>
                <a:gd name="T9" fmla="*/ 0 h 5"/>
                <a:gd name="T10" fmla="*/ 0 w 4"/>
                <a:gd name="T11" fmla="*/ 5 h 5"/>
                <a:gd name="T12" fmla="*/ 0 w 4"/>
                <a:gd name="T13" fmla="*/ 5 h 5"/>
                <a:gd name="T14" fmla="*/ 0 w 4"/>
                <a:gd name="T15" fmla="*/ 5 h 5"/>
                <a:gd name="T16" fmla="*/ 0 w 4"/>
                <a:gd name="T17" fmla="*/ 1 h 5"/>
                <a:gd name="T18" fmla="*/ 4 w 4"/>
                <a:gd name="T19" fmla="*/ 5 h 5"/>
                <a:gd name="T20" fmla="*/ 4 w 4"/>
                <a:gd name="T21" fmla="*/ 5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cubicBezTo>
                    <a:pt x="4" y="0"/>
                    <a:pt x="4" y="0"/>
                    <a:pt x="4" y="0"/>
                  </a:cubicBezTo>
                  <a:cubicBezTo>
                    <a:pt x="4" y="4"/>
                    <a:pt x="4" y="4"/>
                    <a:pt x="4" y="4"/>
                  </a:cubicBezTo>
                  <a:cubicBezTo>
                    <a:pt x="1" y="0"/>
                    <a:pt x="1" y="0"/>
                    <a:pt x="1" y="0"/>
                  </a:cubicBezTo>
                  <a:cubicBezTo>
                    <a:pt x="0" y="0"/>
                    <a:pt x="0" y="0"/>
                    <a:pt x="0" y="0"/>
                  </a:cubicBezTo>
                  <a:cubicBezTo>
                    <a:pt x="0" y="5"/>
                    <a:pt x="0" y="5"/>
                    <a:pt x="0" y="5"/>
                  </a:cubicBezTo>
                  <a:cubicBezTo>
                    <a:pt x="0" y="5"/>
                    <a:pt x="0" y="5"/>
                    <a:pt x="0" y="5"/>
                  </a:cubicBezTo>
                  <a:cubicBezTo>
                    <a:pt x="0" y="5"/>
                    <a:pt x="0" y="5"/>
                    <a:pt x="0" y="5"/>
                  </a:cubicBezTo>
                  <a:cubicBezTo>
                    <a:pt x="0" y="1"/>
                    <a:pt x="0" y="1"/>
                    <a:pt x="0" y="1"/>
                  </a:cubicBezTo>
                  <a:cubicBezTo>
                    <a:pt x="4" y="5"/>
                    <a:pt x="4" y="5"/>
                    <a:pt x="4" y="5"/>
                  </a:cubicBezTo>
                  <a:cubicBezTo>
                    <a:pt x="4" y="5"/>
                    <a:pt x="4" y="5"/>
                    <a:pt x="4" y="5"/>
                  </a:cubicBezTo>
                  <a:cubicBezTo>
                    <a:pt x="4" y="0"/>
                    <a:pt x="4" y="0"/>
                    <a:pt x="4"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1174"/>
            <p:cNvSpPr>
              <a:spLocks noEditPoints="1"/>
            </p:cNvSpPr>
            <p:nvPr/>
          </p:nvSpPr>
          <p:spPr bwMode="auto">
            <a:xfrm>
              <a:off x="3465703" y="5135932"/>
              <a:ext cx="77400" cy="109190"/>
            </a:xfrm>
            <a:custGeom>
              <a:avLst/>
              <a:gdLst>
                <a:gd name="T0" fmla="*/ 6 w 13"/>
                <a:gd name="T1" fmla="*/ 0 h 18"/>
                <a:gd name="T2" fmla="*/ 11 w 13"/>
                <a:gd name="T3" fmla="*/ 2 h 18"/>
                <a:gd name="T4" fmla="*/ 13 w 13"/>
                <a:gd name="T5" fmla="*/ 9 h 18"/>
                <a:gd name="T6" fmla="*/ 11 w 13"/>
                <a:gd name="T7" fmla="*/ 16 h 18"/>
                <a:gd name="T8" fmla="*/ 6 w 13"/>
                <a:gd name="T9" fmla="*/ 18 h 18"/>
                <a:gd name="T10" fmla="*/ 1 w 13"/>
                <a:gd name="T11" fmla="*/ 16 h 18"/>
                <a:gd name="T12" fmla="*/ 0 w 13"/>
                <a:gd name="T13" fmla="*/ 9 h 18"/>
                <a:gd name="T14" fmla="*/ 1 w 13"/>
                <a:gd name="T15" fmla="*/ 2 h 18"/>
                <a:gd name="T16" fmla="*/ 6 w 13"/>
                <a:gd name="T17" fmla="*/ 0 h 18"/>
                <a:gd name="T18" fmla="*/ 6 w 13"/>
                <a:gd name="T19" fmla="*/ 16 h 18"/>
                <a:gd name="T20" fmla="*/ 7 w 13"/>
                <a:gd name="T21" fmla="*/ 15 h 18"/>
                <a:gd name="T22" fmla="*/ 8 w 13"/>
                <a:gd name="T23" fmla="*/ 14 h 18"/>
                <a:gd name="T24" fmla="*/ 9 w 13"/>
                <a:gd name="T25" fmla="*/ 12 h 18"/>
                <a:gd name="T26" fmla="*/ 9 w 13"/>
                <a:gd name="T27" fmla="*/ 9 h 18"/>
                <a:gd name="T28" fmla="*/ 9 w 13"/>
                <a:gd name="T29" fmla="*/ 6 h 18"/>
                <a:gd name="T30" fmla="*/ 8 w 13"/>
                <a:gd name="T31" fmla="*/ 4 h 18"/>
                <a:gd name="T32" fmla="*/ 7 w 13"/>
                <a:gd name="T33" fmla="*/ 3 h 18"/>
                <a:gd name="T34" fmla="*/ 6 w 13"/>
                <a:gd name="T35" fmla="*/ 3 h 18"/>
                <a:gd name="T36" fmla="*/ 5 w 13"/>
                <a:gd name="T37" fmla="*/ 3 h 18"/>
                <a:gd name="T38" fmla="*/ 4 w 13"/>
                <a:gd name="T39" fmla="*/ 4 h 18"/>
                <a:gd name="T40" fmla="*/ 4 w 13"/>
                <a:gd name="T41" fmla="*/ 6 h 18"/>
                <a:gd name="T42" fmla="*/ 3 w 13"/>
                <a:gd name="T43" fmla="*/ 9 h 18"/>
                <a:gd name="T44" fmla="*/ 4 w 13"/>
                <a:gd name="T45" fmla="*/ 12 h 18"/>
                <a:gd name="T46" fmla="*/ 4 w 13"/>
                <a:gd name="T47" fmla="*/ 14 h 18"/>
                <a:gd name="T48" fmla="*/ 5 w 13"/>
                <a:gd name="T49" fmla="*/ 15 h 18"/>
                <a:gd name="T50" fmla="*/ 6 w 13"/>
                <a:gd name="T5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6" y="0"/>
                  </a:moveTo>
                  <a:cubicBezTo>
                    <a:pt x="8" y="0"/>
                    <a:pt x="10" y="1"/>
                    <a:pt x="11" y="2"/>
                  </a:cubicBezTo>
                  <a:cubicBezTo>
                    <a:pt x="12" y="4"/>
                    <a:pt x="13" y="6"/>
                    <a:pt x="13" y="9"/>
                  </a:cubicBezTo>
                  <a:cubicBezTo>
                    <a:pt x="13" y="12"/>
                    <a:pt x="12" y="15"/>
                    <a:pt x="11" y="16"/>
                  </a:cubicBezTo>
                  <a:cubicBezTo>
                    <a:pt x="10" y="18"/>
                    <a:pt x="8" y="18"/>
                    <a:pt x="6" y="18"/>
                  </a:cubicBezTo>
                  <a:cubicBezTo>
                    <a:pt x="4" y="18"/>
                    <a:pt x="2" y="18"/>
                    <a:pt x="1" y="16"/>
                  </a:cubicBezTo>
                  <a:cubicBezTo>
                    <a:pt x="0" y="15"/>
                    <a:pt x="0" y="12"/>
                    <a:pt x="0" y="9"/>
                  </a:cubicBezTo>
                  <a:cubicBezTo>
                    <a:pt x="0" y="6"/>
                    <a:pt x="0" y="4"/>
                    <a:pt x="1" y="2"/>
                  </a:cubicBezTo>
                  <a:cubicBezTo>
                    <a:pt x="2" y="1"/>
                    <a:pt x="4" y="0"/>
                    <a:pt x="6" y="0"/>
                  </a:cubicBezTo>
                  <a:close/>
                  <a:moveTo>
                    <a:pt x="6" y="16"/>
                  </a:moveTo>
                  <a:cubicBezTo>
                    <a:pt x="7" y="16"/>
                    <a:pt x="7" y="15"/>
                    <a:pt x="7" y="15"/>
                  </a:cubicBezTo>
                  <a:cubicBezTo>
                    <a:pt x="8" y="15"/>
                    <a:pt x="8" y="15"/>
                    <a:pt x="8" y="14"/>
                  </a:cubicBezTo>
                  <a:cubicBezTo>
                    <a:pt x="8" y="14"/>
                    <a:pt x="9" y="13"/>
                    <a:pt x="9" y="12"/>
                  </a:cubicBezTo>
                  <a:cubicBezTo>
                    <a:pt x="9" y="11"/>
                    <a:pt x="9" y="10"/>
                    <a:pt x="9" y="9"/>
                  </a:cubicBezTo>
                  <a:cubicBezTo>
                    <a:pt x="9" y="8"/>
                    <a:pt x="9" y="7"/>
                    <a:pt x="9" y="6"/>
                  </a:cubicBezTo>
                  <a:cubicBezTo>
                    <a:pt x="9" y="6"/>
                    <a:pt x="8" y="5"/>
                    <a:pt x="8" y="4"/>
                  </a:cubicBezTo>
                  <a:cubicBezTo>
                    <a:pt x="8" y="4"/>
                    <a:pt x="8" y="4"/>
                    <a:pt x="7" y="3"/>
                  </a:cubicBezTo>
                  <a:cubicBezTo>
                    <a:pt x="7" y="3"/>
                    <a:pt x="7" y="3"/>
                    <a:pt x="6" y="3"/>
                  </a:cubicBezTo>
                  <a:cubicBezTo>
                    <a:pt x="6" y="3"/>
                    <a:pt x="5" y="3"/>
                    <a:pt x="5" y="3"/>
                  </a:cubicBezTo>
                  <a:cubicBezTo>
                    <a:pt x="4" y="4"/>
                    <a:pt x="4" y="4"/>
                    <a:pt x="4" y="4"/>
                  </a:cubicBezTo>
                  <a:cubicBezTo>
                    <a:pt x="4" y="5"/>
                    <a:pt x="4" y="6"/>
                    <a:pt x="4" y="6"/>
                  </a:cubicBezTo>
                  <a:cubicBezTo>
                    <a:pt x="3" y="7"/>
                    <a:pt x="3" y="8"/>
                    <a:pt x="3" y="9"/>
                  </a:cubicBezTo>
                  <a:cubicBezTo>
                    <a:pt x="3" y="10"/>
                    <a:pt x="3" y="11"/>
                    <a:pt x="4" y="12"/>
                  </a:cubicBezTo>
                  <a:cubicBezTo>
                    <a:pt x="4" y="13"/>
                    <a:pt x="4" y="14"/>
                    <a:pt x="4" y="14"/>
                  </a:cubicBezTo>
                  <a:cubicBezTo>
                    <a:pt x="4" y="15"/>
                    <a:pt x="4" y="15"/>
                    <a:pt x="5" y="15"/>
                  </a:cubicBezTo>
                  <a:cubicBezTo>
                    <a:pt x="5" y="15"/>
                    <a:pt x="6" y="16"/>
                    <a:pt x="6" y="16"/>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1175"/>
            <p:cNvSpPr>
              <a:spLocks noEditPoints="1"/>
            </p:cNvSpPr>
            <p:nvPr/>
          </p:nvSpPr>
          <p:spPr bwMode="auto">
            <a:xfrm>
              <a:off x="3555543" y="5135932"/>
              <a:ext cx="78783" cy="109190"/>
            </a:xfrm>
            <a:custGeom>
              <a:avLst/>
              <a:gdLst>
                <a:gd name="T0" fmla="*/ 3 w 13"/>
                <a:gd name="T1" fmla="*/ 8 h 18"/>
                <a:gd name="T2" fmla="*/ 5 w 13"/>
                <a:gd name="T3" fmla="*/ 7 h 18"/>
                <a:gd name="T4" fmla="*/ 7 w 13"/>
                <a:gd name="T5" fmla="*/ 6 h 18"/>
                <a:gd name="T6" fmla="*/ 10 w 13"/>
                <a:gd name="T7" fmla="*/ 7 h 18"/>
                <a:gd name="T8" fmla="*/ 11 w 13"/>
                <a:gd name="T9" fmla="*/ 8 h 18"/>
                <a:gd name="T10" fmla="*/ 12 w 13"/>
                <a:gd name="T11" fmla="*/ 10 h 18"/>
                <a:gd name="T12" fmla="*/ 13 w 13"/>
                <a:gd name="T13" fmla="*/ 12 h 18"/>
                <a:gd name="T14" fmla="*/ 12 w 13"/>
                <a:gd name="T15" fmla="*/ 15 h 18"/>
                <a:gd name="T16" fmla="*/ 11 w 13"/>
                <a:gd name="T17" fmla="*/ 17 h 18"/>
                <a:gd name="T18" fmla="*/ 9 w 13"/>
                <a:gd name="T19" fmla="*/ 18 h 18"/>
                <a:gd name="T20" fmla="*/ 6 w 13"/>
                <a:gd name="T21" fmla="*/ 18 h 18"/>
                <a:gd name="T22" fmla="*/ 3 w 13"/>
                <a:gd name="T23" fmla="*/ 18 h 18"/>
                <a:gd name="T24" fmla="*/ 1 w 13"/>
                <a:gd name="T25" fmla="*/ 16 h 18"/>
                <a:gd name="T26" fmla="*/ 0 w 13"/>
                <a:gd name="T27" fmla="*/ 13 h 18"/>
                <a:gd name="T28" fmla="*/ 0 w 13"/>
                <a:gd name="T29" fmla="*/ 10 h 18"/>
                <a:gd name="T30" fmla="*/ 1 w 13"/>
                <a:gd name="T31" fmla="*/ 2 h 18"/>
                <a:gd name="T32" fmla="*/ 6 w 13"/>
                <a:gd name="T33" fmla="*/ 0 h 18"/>
                <a:gd name="T34" fmla="*/ 10 w 13"/>
                <a:gd name="T35" fmla="*/ 1 h 18"/>
                <a:gd name="T36" fmla="*/ 12 w 13"/>
                <a:gd name="T37" fmla="*/ 5 h 18"/>
                <a:gd name="T38" fmla="*/ 8 w 13"/>
                <a:gd name="T39" fmla="*/ 5 h 18"/>
                <a:gd name="T40" fmla="*/ 8 w 13"/>
                <a:gd name="T41" fmla="*/ 3 h 18"/>
                <a:gd name="T42" fmla="*/ 6 w 13"/>
                <a:gd name="T43" fmla="*/ 3 h 18"/>
                <a:gd name="T44" fmla="*/ 4 w 13"/>
                <a:gd name="T45" fmla="*/ 4 h 18"/>
                <a:gd name="T46" fmla="*/ 3 w 13"/>
                <a:gd name="T47" fmla="*/ 8 h 18"/>
                <a:gd name="T48" fmla="*/ 3 w 13"/>
                <a:gd name="T49" fmla="*/ 11 h 18"/>
                <a:gd name="T50" fmla="*/ 6 w 13"/>
                <a:gd name="T51" fmla="*/ 16 h 18"/>
                <a:gd name="T52" fmla="*/ 7 w 13"/>
                <a:gd name="T53" fmla="*/ 15 h 18"/>
                <a:gd name="T54" fmla="*/ 8 w 13"/>
                <a:gd name="T55" fmla="*/ 15 h 18"/>
                <a:gd name="T56" fmla="*/ 9 w 13"/>
                <a:gd name="T57" fmla="*/ 14 h 18"/>
                <a:gd name="T58" fmla="*/ 9 w 13"/>
                <a:gd name="T59" fmla="*/ 12 h 18"/>
                <a:gd name="T60" fmla="*/ 9 w 13"/>
                <a:gd name="T61" fmla="*/ 11 h 18"/>
                <a:gd name="T62" fmla="*/ 8 w 13"/>
                <a:gd name="T63" fmla="*/ 10 h 18"/>
                <a:gd name="T64" fmla="*/ 7 w 13"/>
                <a:gd name="T65" fmla="*/ 10 h 18"/>
                <a:gd name="T66" fmla="*/ 6 w 13"/>
                <a:gd name="T67" fmla="*/ 9 h 18"/>
                <a:gd name="T68" fmla="*/ 5 w 13"/>
                <a:gd name="T69" fmla="*/ 10 h 18"/>
                <a:gd name="T70" fmla="*/ 3 w 13"/>
                <a:gd name="T7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18">
                  <a:moveTo>
                    <a:pt x="3" y="8"/>
                  </a:moveTo>
                  <a:cubicBezTo>
                    <a:pt x="4" y="7"/>
                    <a:pt x="5" y="7"/>
                    <a:pt x="5" y="7"/>
                  </a:cubicBezTo>
                  <a:cubicBezTo>
                    <a:pt x="6" y="7"/>
                    <a:pt x="7" y="6"/>
                    <a:pt x="7" y="6"/>
                  </a:cubicBezTo>
                  <a:cubicBezTo>
                    <a:pt x="8" y="6"/>
                    <a:pt x="9" y="7"/>
                    <a:pt x="10" y="7"/>
                  </a:cubicBezTo>
                  <a:cubicBezTo>
                    <a:pt x="10" y="7"/>
                    <a:pt x="11" y="8"/>
                    <a:pt x="11" y="8"/>
                  </a:cubicBezTo>
                  <a:cubicBezTo>
                    <a:pt x="12" y="9"/>
                    <a:pt x="12" y="9"/>
                    <a:pt x="12" y="10"/>
                  </a:cubicBezTo>
                  <a:cubicBezTo>
                    <a:pt x="13" y="11"/>
                    <a:pt x="13" y="11"/>
                    <a:pt x="13" y="12"/>
                  </a:cubicBezTo>
                  <a:cubicBezTo>
                    <a:pt x="13" y="13"/>
                    <a:pt x="13" y="14"/>
                    <a:pt x="12" y="15"/>
                  </a:cubicBezTo>
                  <a:cubicBezTo>
                    <a:pt x="12" y="15"/>
                    <a:pt x="12" y="16"/>
                    <a:pt x="11" y="17"/>
                  </a:cubicBezTo>
                  <a:cubicBezTo>
                    <a:pt x="11" y="17"/>
                    <a:pt x="10" y="18"/>
                    <a:pt x="9" y="18"/>
                  </a:cubicBezTo>
                  <a:cubicBezTo>
                    <a:pt x="8" y="18"/>
                    <a:pt x="7" y="18"/>
                    <a:pt x="6" y="18"/>
                  </a:cubicBezTo>
                  <a:cubicBezTo>
                    <a:pt x="5" y="18"/>
                    <a:pt x="4" y="18"/>
                    <a:pt x="3" y="18"/>
                  </a:cubicBezTo>
                  <a:cubicBezTo>
                    <a:pt x="3" y="17"/>
                    <a:pt x="2" y="17"/>
                    <a:pt x="1" y="16"/>
                  </a:cubicBezTo>
                  <a:cubicBezTo>
                    <a:pt x="1" y="15"/>
                    <a:pt x="0" y="15"/>
                    <a:pt x="0" y="13"/>
                  </a:cubicBezTo>
                  <a:cubicBezTo>
                    <a:pt x="0" y="12"/>
                    <a:pt x="0" y="11"/>
                    <a:pt x="0" y="10"/>
                  </a:cubicBezTo>
                  <a:cubicBezTo>
                    <a:pt x="0" y="7"/>
                    <a:pt x="0" y="4"/>
                    <a:pt x="1" y="2"/>
                  </a:cubicBezTo>
                  <a:cubicBezTo>
                    <a:pt x="2" y="1"/>
                    <a:pt x="4" y="0"/>
                    <a:pt x="6" y="0"/>
                  </a:cubicBezTo>
                  <a:cubicBezTo>
                    <a:pt x="8" y="0"/>
                    <a:pt x="9" y="0"/>
                    <a:pt x="10" y="1"/>
                  </a:cubicBezTo>
                  <a:cubicBezTo>
                    <a:pt x="11" y="2"/>
                    <a:pt x="12" y="3"/>
                    <a:pt x="12" y="5"/>
                  </a:cubicBezTo>
                  <a:cubicBezTo>
                    <a:pt x="8" y="5"/>
                    <a:pt x="8" y="5"/>
                    <a:pt x="8" y="5"/>
                  </a:cubicBezTo>
                  <a:cubicBezTo>
                    <a:pt x="8" y="4"/>
                    <a:pt x="8" y="4"/>
                    <a:pt x="8" y="3"/>
                  </a:cubicBezTo>
                  <a:cubicBezTo>
                    <a:pt x="7" y="3"/>
                    <a:pt x="7" y="3"/>
                    <a:pt x="6" y="3"/>
                  </a:cubicBezTo>
                  <a:cubicBezTo>
                    <a:pt x="5" y="3"/>
                    <a:pt x="5" y="3"/>
                    <a:pt x="4" y="4"/>
                  </a:cubicBezTo>
                  <a:cubicBezTo>
                    <a:pt x="4" y="5"/>
                    <a:pt x="4" y="6"/>
                    <a:pt x="3" y="8"/>
                  </a:cubicBezTo>
                  <a:close/>
                  <a:moveTo>
                    <a:pt x="3" y="11"/>
                  </a:moveTo>
                  <a:cubicBezTo>
                    <a:pt x="3" y="14"/>
                    <a:pt x="4" y="16"/>
                    <a:pt x="6" y="16"/>
                  </a:cubicBezTo>
                  <a:cubicBezTo>
                    <a:pt x="7" y="16"/>
                    <a:pt x="7" y="16"/>
                    <a:pt x="7" y="15"/>
                  </a:cubicBezTo>
                  <a:cubicBezTo>
                    <a:pt x="8" y="15"/>
                    <a:pt x="8" y="15"/>
                    <a:pt x="8" y="15"/>
                  </a:cubicBezTo>
                  <a:cubicBezTo>
                    <a:pt x="9" y="14"/>
                    <a:pt x="9" y="14"/>
                    <a:pt x="9" y="14"/>
                  </a:cubicBezTo>
                  <a:cubicBezTo>
                    <a:pt x="9" y="13"/>
                    <a:pt x="9" y="13"/>
                    <a:pt x="9" y="12"/>
                  </a:cubicBezTo>
                  <a:cubicBezTo>
                    <a:pt x="9" y="12"/>
                    <a:pt x="9" y="11"/>
                    <a:pt x="9" y="11"/>
                  </a:cubicBezTo>
                  <a:cubicBezTo>
                    <a:pt x="9" y="11"/>
                    <a:pt x="8" y="10"/>
                    <a:pt x="8" y="10"/>
                  </a:cubicBezTo>
                  <a:cubicBezTo>
                    <a:pt x="7" y="10"/>
                    <a:pt x="7" y="10"/>
                    <a:pt x="7" y="10"/>
                  </a:cubicBezTo>
                  <a:cubicBezTo>
                    <a:pt x="7" y="9"/>
                    <a:pt x="7" y="9"/>
                    <a:pt x="6" y="9"/>
                  </a:cubicBezTo>
                  <a:cubicBezTo>
                    <a:pt x="6" y="9"/>
                    <a:pt x="5" y="9"/>
                    <a:pt x="5" y="10"/>
                  </a:cubicBezTo>
                  <a:cubicBezTo>
                    <a:pt x="4" y="10"/>
                    <a:pt x="4" y="10"/>
                    <a:pt x="3" y="11"/>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1176"/>
            <p:cNvSpPr>
              <a:spLocks/>
            </p:cNvSpPr>
            <p:nvPr/>
          </p:nvSpPr>
          <p:spPr bwMode="auto">
            <a:xfrm>
              <a:off x="3675790" y="5135932"/>
              <a:ext cx="48376" cy="53904"/>
            </a:xfrm>
            <a:custGeom>
              <a:avLst/>
              <a:gdLst>
                <a:gd name="T0" fmla="*/ 35 w 35"/>
                <a:gd name="T1" fmla="*/ 0 h 39"/>
                <a:gd name="T2" fmla="*/ 30 w 35"/>
                <a:gd name="T3" fmla="*/ 0 h 39"/>
                <a:gd name="T4" fmla="*/ 17 w 35"/>
                <a:gd name="T5" fmla="*/ 35 h 39"/>
                <a:gd name="T6" fmla="*/ 4 w 35"/>
                <a:gd name="T7" fmla="*/ 0 h 39"/>
                <a:gd name="T8" fmla="*/ 0 w 35"/>
                <a:gd name="T9" fmla="*/ 0 h 39"/>
                <a:gd name="T10" fmla="*/ 13 w 35"/>
                <a:gd name="T11" fmla="*/ 39 h 39"/>
                <a:gd name="T12" fmla="*/ 22 w 35"/>
                <a:gd name="T13" fmla="*/ 39 h 39"/>
                <a:gd name="T14" fmla="*/ 35 w 35"/>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5" y="0"/>
                  </a:moveTo>
                  <a:lnTo>
                    <a:pt x="30" y="0"/>
                  </a:lnTo>
                  <a:lnTo>
                    <a:pt x="17" y="35"/>
                  </a:lnTo>
                  <a:lnTo>
                    <a:pt x="4" y="0"/>
                  </a:lnTo>
                  <a:lnTo>
                    <a:pt x="0" y="0"/>
                  </a:lnTo>
                  <a:lnTo>
                    <a:pt x="13" y="39"/>
                  </a:lnTo>
                  <a:lnTo>
                    <a:pt x="22" y="39"/>
                  </a:lnTo>
                  <a:lnTo>
                    <a:pt x="35"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177"/>
            <p:cNvSpPr>
              <a:spLocks/>
            </p:cNvSpPr>
            <p:nvPr/>
          </p:nvSpPr>
          <p:spPr bwMode="auto">
            <a:xfrm>
              <a:off x="3675790" y="5135932"/>
              <a:ext cx="48376" cy="53904"/>
            </a:xfrm>
            <a:custGeom>
              <a:avLst/>
              <a:gdLst>
                <a:gd name="T0" fmla="*/ 35 w 35"/>
                <a:gd name="T1" fmla="*/ 0 h 39"/>
                <a:gd name="T2" fmla="*/ 30 w 35"/>
                <a:gd name="T3" fmla="*/ 0 h 39"/>
                <a:gd name="T4" fmla="*/ 17 w 35"/>
                <a:gd name="T5" fmla="*/ 35 h 39"/>
                <a:gd name="T6" fmla="*/ 4 w 35"/>
                <a:gd name="T7" fmla="*/ 0 h 39"/>
                <a:gd name="T8" fmla="*/ 0 w 35"/>
                <a:gd name="T9" fmla="*/ 0 h 39"/>
                <a:gd name="T10" fmla="*/ 13 w 35"/>
                <a:gd name="T11" fmla="*/ 39 h 39"/>
                <a:gd name="T12" fmla="*/ 22 w 35"/>
                <a:gd name="T13" fmla="*/ 39 h 39"/>
                <a:gd name="T14" fmla="*/ 35 w 35"/>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5" y="0"/>
                  </a:moveTo>
                  <a:lnTo>
                    <a:pt x="30" y="0"/>
                  </a:lnTo>
                  <a:lnTo>
                    <a:pt x="17" y="35"/>
                  </a:lnTo>
                  <a:lnTo>
                    <a:pt x="4" y="0"/>
                  </a:lnTo>
                  <a:lnTo>
                    <a:pt x="0" y="0"/>
                  </a:lnTo>
                  <a:lnTo>
                    <a:pt x="13" y="39"/>
                  </a:lnTo>
                  <a:lnTo>
                    <a:pt x="22" y="39"/>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1178"/>
            <p:cNvSpPr>
              <a:spLocks noEditPoints="1"/>
            </p:cNvSpPr>
            <p:nvPr/>
          </p:nvSpPr>
          <p:spPr bwMode="auto">
            <a:xfrm>
              <a:off x="3724165" y="5135932"/>
              <a:ext cx="53904" cy="53904"/>
            </a:xfrm>
            <a:custGeom>
              <a:avLst/>
              <a:gdLst>
                <a:gd name="T0" fmla="*/ 13 w 39"/>
                <a:gd name="T1" fmla="*/ 26 h 39"/>
                <a:gd name="T2" fmla="*/ 17 w 39"/>
                <a:gd name="T3" fmla="*/ 5 h 39"/>
                <a:gd name="T4" fmla="*/ 26 w 39"/>
                <a:gd name="T5" fmla="*/ 26 h 39"/>
                <a:gd name="T6" fmla="*/ 13 w 39"/>
                <a:gd name="T7" fmla="*/ 26 h 39"/>
                <a:gd name="T8" fmla="*/ 22 w 39"/>
                <a:gd name="T9" fmla="*/ 0 h 39"/>
                <a:gd name="T10" fmla="*/ 17 w 39"/>
                <a:gd name="T11" fmla="*/ 0 h 39"/>
                <a:gd name="T12" fmla="*/ 0 w 39"/>
                <a:gd name="T13" fmla="*/ 39 h 39"/>
                <a:gd name="T14" fmla="*/ 4 w 39"/>
                <a:gd name="T15" fmla="*/ 39 h 39"/>
                <a:gd name="T16" fmla="*/ 8 w 39"/>
                <a:gd name="T17" fmla="*/ 26 h 39"/>
                <a:gd name="T18" fmla="*/ 26 w 39"/>
                <a:gd name="T19" fmla="*/ 26 h 39"/>
                <a:gd name="T20" fmla="*/ 30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7" y="5"/>
                  </a:lnTo>
                  <a:lnTo>
                    <a:pt x="26" y="26"/>
                  </a:lnTo>
                  <a:lnTo>
                    <a:pt x="13" y="26"/>
                  </a:lnTo>
                  <a:close/>
                  <a:moveTo>
                    <a:pt x="22" y="0"/>
                  </a:moveTo>
                  <a:lnTo>
                    <a:pt x="17" y="0"/>
                  </a:lnTo>
                  <a:lnTo>
                    <a:pt x="0" y="39"/>
                  </a:lnTo>
                  <a:lnTo>
                    <a:pt x="4" y="39"/>
                  </a:lnTo>
                  <a:lnTo>
                    <a:pt x="8" y="26"/>
                  </a:lnTo>
                  <a:lnTo>
                    <a:pt x="26" y="26"/>
                  </a:lnTo>
                  <a:lnTo>
                    <a:pt x="30" y="39"/>
                  </a:lnTo>
                  <a:lnTo>
                    <a:pt x="39" y="39"/>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179"/>
            <p:cNvSpPr>
              <a:spLocks noEditPoints="1"/>
            </p:cNvSpPr>
            <p:nvPr/>
          </p:nvSpPr>
          <p:spPr bwMode="auto">
            <a:xfrm>
              <a:off x="3724165" y="5135932"/>
              <a:ext cx="53904" cy="53904"/>
            </a:xfrm>
            <a:custGeom>
              <a:avLst/>
              <a:gdLst>
                <a:gd name="T0" fmla="*/ 13 w 39"/>
                <a:gd name="T1" fmla="*/ 26 h 39"/>
                <a:gd name="T2" fmla="*/ 17 w 39"/>
                <a:gd name="T3" fmla="*/ 5 h 39"/>
                <a:gd name="T4" fmla="*/ 26 w 39"/>
                <a:gd name="T5" fmla="*/ 26 h 39"/>
                <a:gd name="T6" fmla="*/ 13 w 39"/>
                <a:gd name="T7" fmla="*/ 26 h 39"/>
                <a:gd name="T8" fmla="*/ 22 w 39"/>
                <a:gd name="T9" fmla="*/ 0 h 39"/>
                <a:gd name="T10" fmla="*/ 17 w 39"/>
                <a:gd name="T11" fmla="*/ 0 h 39"/>
                <a:gd name="T12" fmla="*/ 0 w 39"/>
                <a:gd name="T13" fmla="*/ 39 h 39"/>
                <a:gd name="T14" fmla="*/ 4 w 39"/>
                <a:gd name="T15" fmla="*/ 39 h 39"/>
                <a:gd name="T16" fmla="*/ 8 w 39"/>
                <a:gd name="T17" fmla="*/ 26 h 39"/>
                <a:gd name="T18" fmla="*/ 26 w 39"/>
                <a:gd name="T19" fmla="*/ 26 h 39"/>
                <a:gd name="T20" fmla="*/ 30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7" y="5"/>
                  </a:lnTo>
                  <a:lnTo>
                    <a:pt x="26" y="26"/>
                  </a:lnTo>
                  <a:lnTo>
                    <a:pt x="13" y="26"/>
                  </a:lnTo>
                  <a:moveTo>
                    <a:pt x="22" y="0"/>
                  </a:moveTo>
                  <a:lnTo>
                    <a:pt x="17" y="0"/>
                  </a:lnTo>
                  <a:lnTo>
                    <a:pt x="0" y="39"/>
                  </a:lnTo>
                  <a:lnTo>
                    <a:pt x="4" y="39"/>
                  </a:lnTo>
                  <a:lnTo>
                    <a:pt x="8" y="26"/>
                  </a:lnTo>
                  <a:lnTo>
                    <a:pt x="26" y="26"/>
                  </a:lnTo>
                  <a:lnTo>
                    <a:pt x="30" y="39"/>
                  </a:lnTo>
                  <a:lnTo>
                    <a:pt x="39" y="39"/>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180"/>
            <p:cNvSpPr>
              <a:spLocks noEditPoints="1"/>
            </p:cNvSpPr>
            <p:nvPr/>
          </p:nvSpPr>
          <p:spPr bwMode="auto">
            <a:xfrm>
              <a:off x="3783597" y="5135932"/>
              <a:ext cx="42847" cy="53904"/>
            </a:xfrm>
            <a:custGeom>
              <a:avLst/>
              <a:gdLst>
                <a:gd name="T0" fmla="*/ 1 w 7"/>
                <a:gd name="T1" fmla="*/ 4 h 9"/>
                <a:gd name="T2" fmla="*/ 1 w 7"/>
                <a:gd name="T3" fmla="*/ 1 h 9"/>
                <a:gd name="T4" fmla="*/ 4 w 7"/>
                <a:gd name="T5" fmla="*/ 1 h 9"/>
                <a:gd name="T6" fmla="*/ 6 w 7"/>
                <a:gd name="T7" fmla="*/ 3 h 9"/>
                <a:gd name="T8" fmla="*/ 5 w 7"/>
                <a:gd name="T9" fmla="*/ 3 h 9"/>
                <a:gd name="T10" fmla="*/ 5 w 7"/>
                <a:gd name="T11" fmla="*/ 4 h 9"/>
                <a:gd name="T12" fmla="*/ 4 w 7"/>
                <a:gd name="T13" fmla="*/ 4 h 9"/>
                <a:gd name="T14" fmla="*/ 3 w 7"/>
                <a:gd name="T15" fmla="*/ 4 h 9"/>
                <a:gd name="T16" fmla="*/ 1 w 7"/>
                <a:gd name="T17" fmla="*/ 4 h 9"/>
                <a:gd name="T18" fmla="*/ 4 w 7"/>
                <a:gd name="T19" fmla="*/ 0 h 9"/>
                <a:gd name="T20" fmla="*/ 0 w 7"/>
                <a:gd name="T21" fmla="*/ 0 h 9"/>
                <a:gd name="T22" fmla="*/ 0 w 7"/>
                <a:gd name="T23" fmla="*/ 9 h 9"/>
                <a:gd name="T24" fmla="*/ 1 w 7"/>
                <a:gd name="T25" fmla="*/ 9 h 9"/>
                <a:gd name="T26" fmla="*/ 1 w 7"/>
                <a:gd name="T27" fmla="*/ 5 h 9"/>
                <a:gd name="T28" fmla="*/ 3 w 7"/>
                <a:gd name="T29" fmla="*/ 5 h 9"/>
                <a:gd name="T30" fmla="*/ 4 w 7"/>
                <a:gd name="T31" fmla="*/ 5 h 9"/>
                <a:gd name="T32" fmla="*/ 4 w 7"/>
                <a:gd name="T33" fmla="*/ 6 h 9"/>
                <a:gd name="T34" fmla="*/ 5 w 7"/>
                <a:gd name="T35" fmla="*/ 6 h 9"/>
                <a:gd name="T36" fmla="*/ 5 w 7"/>
                <a:gd name="T37" fmla="*/ 7 h 9"/>
                <a:gd name="T38" fmla="*/ 6 w 7"/>
                <a:gd name="T39" fmla="*/ 9 h 9"/>
                <a:gd name="T40" fmla="*/ 7 w 7"/>
                <a:gd name="T41" fmla="*/ 9 h 9"/>
                <a:gd name="T42" fmla="*/ 6 w 7"/>
                <a:gd name="T43" fmla="*/ 7 h 9"/>
                <a:gd name="T44" fmla="*/ 5 w 7"/>
                <a:gd name="T45" fmla="*/ 5 h 9"/>
                <a:gd name="T46" fmla="*/ 6 w 7"/>
                <a:gd name="T47" fmla="*/ 5 h 9"/>
                <a:gd name="T48" fmla="*/ 6 w 7"/>
                <a:gd name="T49" fmla="*/ 4 h 9"/>
                <a:gd name="T50" fmla="*/ 7 w 7"/>
                <a:gd name="T51" fmla="*/ 4 h 9"/>
                <a:gd name="T52" fmla="*/ 7 w 7"/>
                <a:gd name="T53" fmla="*/ 3 h 9"/>
                <a:gd name="T54" fmla="*/ 7 w 7"/>
                <a:gd name="T55" fmla="*/ 2 h 9"/>
                <a:gd name="T56" fmla="*/ 6 w 7"/>
                <a:gd name="T57" fmla="*/ 1 h 9"/>
                <a:gd name="T58" fmla="*/ 6 w 7"/>
                <a:gd name="T59" fmla="*/ 1 h 9"/>
                <a:gd name="T60" fmla="*/ 5 w 7"/>
                <a:gd name="T61" fmla="*/ 0 h 9"/>
                <a:gd name="T62" fmla="*/ 5 w 7"/>
                <a:gd name="T63" fmla="*/ 0 h 9"/>
                <a:gd name="T64" fmla="*/ 4 w 7"/>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1" y="4"/>
                  </a:moveTo>
                  <a:cubicBezTo>
                    <a:pt x="1" y="1"/>
                    <a:pt x="1" y="1"/>
                    <a:pt x="1" y="1"/>
                  </a:cubicBezTo>
                  <a:cubicBezTo>
                    <a:pt x="4" y="1"/>
                    <a:pt x="4" y="1"/>
                    <a:pt x="4" y="1"/>
                  </a:cubicBezTo>
                  <a:cubicBezTo>
                    <a:pt x="5" y="1"/>
                    <a:pt x="6" y="2"/>
                    <a:pt x="6" y="3"/>
                  </a:cubicBezTo>
                  <a:cubicBezTo>
                    <a:pt x="5" y="3"/>
                    <a:pt x="5" y="3"/>
                    <a:pt x="5" y="3"/>
                  </a:cubicBezTo>
                  <a:cubicBezTo>
                    <a:pt x="5" y="4"/>
                    <a:pt x="5" y="4"/>
                    <a:pt x="5" y="4"/>
                  </a:cubicBezTo>
                  <a:cubicBezTo>
                    <a:pt x="4" y="4"/>
                    <a:pt x="4" y="4"/>
                    <a:pt x="4" y="4"/>
                  </a:cubicBezTo>
                  <a:cubicBezTo>
                    <a:pt x="4" y="4"/>
                    <a:pt x="4" y="4"/>
                    <a:pt x="3" y="4"/>
                  </a:cubicBezTo>
                  <a:cubicBezTo>
                    <a:pt x="1" y="4"/>
                    <a:pt x="1" y="4"/>
                    <a:pt x="1" y="4"/>
                  </a:cubicBezTo>
                  <a:moveTo>
                    <a:pt x="4" y="0"/>
                  </a:moveTo>
                  <a:cubicBezTo>
                    <a:pt x="0" y="0"/>
                    <a:pt x="0" y="0"/>
                    <a:pt x="0" y="0"/>
                  </a:cubicBezTo>
                  <a:cubicBezTo>
                    <a:pt x="0" y="9"/>
                    <a:pt x="0" y="9"/>
                    <a:pt x="0" y="9"/>
                  </a:cubicBezTo>
                  <a:cubicBezTo>
                    <a:pt x="1" y="9"/>
                    <a:pt x="1" y="9"/>
                    <a:pt x="1" y="9"/>
                  </a:cubicBezTo>
                  <a:cubicBezTo>
                    <a:pt x="1" y="5"/>
                    <a:pt x="1" y="5"/>
                    <a:pt x="1" y="5"/>
                  </a:cubicBezTo>
                  <a:cubicBezTo>
                    <a:pt x="3" y="5"/>
                    <a:pt x="3" y="5"/>
                    <a:pt x="3" y="5"/>
                  </a:cubicBezTo>
                  <a:cubicBezTo>
                    <a:pt x="4" y="5"/>
                    <a:pt x="4" y="5"/>
                    <a:pt x="4" y="5"/>
                  </a:cubicBezTo>
                  <a:cubicBezTo>
                    <a:pt x="4" y="6"/>
                    <a:pt x="4" y="6"/>
                    <a:pt x="4" y="6"/>
                  </a:cubicBezTo>
                  <a:cubicBezTo>
                    <a:pt x="5" y="6"/>
                    <a:pt x="5" y="6"/>
                    <a:pt x="5" y="6"/>
                  </a:cubicBezTo>
                  <a:cubicBezTo>
                    <a:pt x="5" y="7"/>
                    <a:pt x="5" y="7"/>
                    <a:pt x="5" y="7"/>
                  </a:cubicBezTo>
                  <a:cubicBezTo>
                    <a:pt x="6" y="9"/>
                    <a:pt x="6" y="9"/>
                    <a:pt x="6" y="9"/>
                  </a:cubicBezTo>
                  <a:cubicBezTo>
                    <a:pt x="7" y="9"/>
                    <a:pt x="7" y="9"/>
                    <a:pt x="7" y="9"/>
                  </a:cubicBezTo>
                  <a:cubicBezTo>
                    <a:pt x="6" y="7"/>
                    <a:pt x="6" y="7"/>
                    <a:pt x="6" y="7"/>
                  </a:cubicBezTo>
                  <a:cubicBezTo>
                    <a:pt x="6" y="6"/>
                    <a:pt x="5" y="5"/>
                    <a:pt x="5" y="5"/>
                  </a:cubicBezTo>
                  <a:cubicBezTo>
                    <a:pt x="6" y="5"/>
                    <a:pt x="6" y="5"/>
                    <a:pt x="6" y="5"/>
                  </a:cubicBezTo>
                  <a:cubicBezTo>
                    <a:pt x="6" y="4"/>
                    <a:pt x="6" y="4"/>
                    <a:pt x="6" y="4"/>
                  </a:cubicBezTo>
                  <a:cubicBezTo>
                    <a:pt x="7" y="4"/>
                    <a:pt x="7" y="4"/>
                    <a:pt x="7" y="4"/>
                  </a:cubicBezTo>
                  <a:cubicBezTo>
                    <a:pt x="7" y="3"/>
                    <a:pt x="7" y="3"/>
                    <a:pt x="7" y="3"/>
                  </a:cubicBezTo>
                  <a:cubicBezTo>
                    <a:pt x="7" y="2"/>
                    <a:pt x="7" y="2"/>
                    <a:pt x="7" y="2"/>
                  </a:cubicBezTo>
                  <a:cubicBezTo>
                    <a:pt x="6" y="1"/>
                    <a:pt x="6" y="1"/>
                    <a:pt x="6" y="1"/>
                  </a:cubicBezTo>
                  <a:cubicBezTo>
                    <a:pt x="6" y="1"/>
                    <a:pt x="6" y="1"/>
                    <a:pt x="6" y="1"/>
                  </a:cubicBezTo>
                  <a:cubicBezTo>
                    <a:pt x="5" y="0"/>
                    <a:pt x="5" y="0"/>
                    <a:pt x="5" y="0"/>
                  </a:cubicBezTo>
                  <a:cubicBezTo>
                    <a:pt x="5" y="0"/>
                    <a:pt x="5" y="0"/>
                    <a:pt x="5" y="0"/>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181"/>
            <p:cNvSpPr>
              <a:spLocks noChangeArrowheads="1"/>
            </p:cNvSpPr>
            <p:nvPr/>
          </p:nvSpPr>
          <p:spPr bwMode="auto">
            <a:xfrm>
              <a:off x="3837501" y="5135932"/>
              <a:ext cx="6911" cy="53904"/>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Rectangle 1182"/>
            <p:cNvSpPr>
              <a:spLocks noChangeArrowheads="1"/>
            </p:cNvSpPr>
            <p:nvPr/>
          </p:nvSpPr>
          <p:spPr bwMode="auto">
            <a:xfrm>
              <a:off x="3837501" y="5135932"/>
              <a:ext cx="6911" cy="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183"/>
            <p:cNvSpPr>
              <a:spLocks noEditPoints="1"/>
            </p:cNvSpPr>
            <p:nvPr/>
          </p:nvSpPr>
          <p:spPr bwMode="auto">
            <a:xfrm>
              <a:off x="3849940" y="5135932"/>
              <a:ext cx="53904" cy="53904"/>
            </a:xfrm>
            <a:custGeom>
              <a:avLst/>
              <a:gdLst>
                <a:gd name="T0" fmla="*/ 13 w 39"/>
                <a:gd name="T1" fmla="*/ 26 h 39"/>
                <a:gd name="T2" fmla="*/ 18 w 39"/>
                <a:gd name="T3" fmla="*/ 5 h 39"/>
                <a:gd name="T4" fmla="*/ 26 w 39"/>
                <a:gd name="T5" fmla="*/ 26 h 39"/>
                <a:gd name="T6" fmla="*/ 13 w 39"/>
                <a:gd name="T7" fmla="*/ 26 h 39"/>
                <a:gd name="T8" fmla="*/ 22 w 39"/>
                <a:gd name="T9" fmla="*/ 0 h 39"/>
                <a:gd name="T10" fmla="*/ 18 w 39"/>
                <a:gd name="T11" fmla="*/ 0 h 39"/>
                <a:gd name="T12" fmla="*/ 0 w 39"/>
                <a:gd name="T13" fmla="*/ 39 h 39"/>
                <a:gd name="T14" fmla="*/ 5 w 39"/>
                <a:gd name="T15" fmla="*/ 39 h 39"/>
                <a:gd name="T16" fmla="*/ 9 w 39"/>
                <a:gd name="T17" fmla="*/ 26 h 39"/>
                <a:gd name="T18" fmla="*/ 26 w 39"/>
                <a:gd name="T19" fmla="*/ 26 h 39"/>
                <a:gd name="T20" fmla="*/ 31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8" y="5"/>
                  </a:lnTo>
                  <a:lnTo>
                    <a:pt x="26" y="26"/>
                  </a:lnTo>
                  <a:lnTo>
                    <a:pt x="13" y="26"/>
                  </a:lnTo>
                  <a:close/>
                  <a:moveTo>
                    <a:pt x="22" y="0"/>
                  </a:moveTo>
                  <a:lnTo>
                    <a:pt x="18" y="0"/>
                  </a:lnTo>
                  <a:lnTo>
                    <a:pt x="0" y="39"/>
                  </a:lnTo>
                  <a:lnTo>
                    <a:pt x="5" y="39"/>
                  </a:lnTo>
                  <a:lnTo>
                    <a:pt x="9" y="26"/>
                  </a:lnTo>
                  <a:lnTo>
                    <a:pt x="26" y="26"/>
                  </a:lnTo>
                  <a:lnTo>
                    <a:pt x="31" y="39"/>
                  </a:lnTo>
                  <a:lnTo>
                    <a:pt x="39" y="39"/>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184"/>
            <p:cNvSpPr>
              <a:spLocks noEditPoints="1"/>
            </p:cNvSpPr>
            <p:nvPr/>
          </p:nvSpPr>
          <p:spPr bwMode="auto">
            <a:xfrm>
              <a:off x="3849940" y="5135932"/>
              <a:ext cx="53904" cy="53904"/>
            </a:xfrm>
            <a:custGeom>
              <a:avLst/>
              <a:gdLst>
                <a:gd name="T0" fmla="*/ 13 w 39"/>
                <a:gd name="T1" fmla="*/ 26 h 39"/>
                <a:gd name="T2" fmla="*/ 18 w 39"/>
                <a:gd name="T3" fmla="*/ 5 h 39"/>
                <a:gd name="T4" fmla="*/ 26 w 39"/>
                <a:gd name="T5" fmla="*/ 26 h 39"/>
                <a:gd name="T6" fmla="*/ 13 w 39"/>
                <a:gd name="T7" fmla="*/ 26 h 39"/>
                <a:gd name="T8" fmla="*/ 22 w 39"/>
                <a:gd name="T9" fmla="*/ 0 h 39"/>
                <a:gd name="T10" fmla="*/ 18 w 39"/>
                <a:gd name="T11" fmla="*/ 0 h 39"/>
                <a:gd name="T12" fmla="*/ 0 w 39"/>
                <a:gd name="T13" fmla="*/ 39 h 39"/>
                <a:gd name="T14" fmla="*/ 5 w 39"/>
                <a:gd name="T15" fmla="*/ 39 h 39"/>
                <a:gd name="T16" fmla="*/ 9 w 39"/>
                <a:gd name="T17" fmla="*/ 26 h 39"/>
                <a:gd name="T18" fmla="*/ 26 w 39"/>
                <a:gd name="T19" fmla="*/ 26 h 39"/>
                <a:gd name="T20" fmla="*/ 31 w 39"/>
                <a:gd name="T21" fmla="*/ 39 h 39"/>
                <a:gd name="T22" fmla="*/ 39 w 39"/>
                <a:gd name="T23" fmla="*/ 39 h 39"/>
                <a:gd name="T24" fmla="*/ 22 w 3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13" y="26"/>
                  </a:moveTo>
                  <a:lnTo>
                    <a:pt x="18" y="5"/>
                  </a:lnTo>
                  <a:lnTo>
                    <a:pt x="26" y="26"/>
                  </a:lnTo>
                  <a:lnTo>
                    <a:pt x="13" y="26"/>
                  </a:lnTo>
                  <a:moveTo>
                    <a:pt x="22" y="0"/>
                  </a:moveTo>
                  <a:lnTo>
                    <a:pt x="18" y="0"/>
                  </a:lnTo>
                  <a:lnTo>
                    <a:pt x="0" y="39"/>
                  </a:lnTo>
                  <a:lnTo>
                    <a:pt x="5" y="39"/>
                  </a:lnTo>
                  <a:lnTo>
                    <a:pt x="9" y="26"/>
                  </a:lnTo>
                  <a:lnTo>
                    <a:pt x="26" y="26"/>
                  </a:lnTo>
                  <a:lnTo>
                    <a:pt x="31" y="39"/>
                  </a:lnTo>
                  <a:lnTo>
                    <a:pt x="39" y="39"/>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Rectangle 1185"/>
            <p:cNvSpPr>
              <a:spLocks noChangeArrowheads="1"/>
            </p:cNvSpPr>
            <p:nvPr/>
          </p:nvSpPr>
          <p:spPr bwMode="auto">
            <a:xfrm>
              <a:off x="3910754" y="5189835"/>
              <a:ext cx="1383" cy="1383"/>
            </a:xfrm>
            <a:prstGeom prst="rect">
              <a:avLst/>
            </a:prstGeom>
            <a:solidFill>
              <a:srgbClr val="B1B1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1186"/>
            <p:cNvSpPr>
              <a:spLocks/>
            </p:cNvSpPr>
            <p:nvPr/>
          </p:nvSpPr>
          <p:spPr bwMode="auto">
            <a:xfrm>
              <a:off x="3910754" y="518983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1187"/>
            <p:cNvSpPr>
              <a:spLocks/>
            </p:cNvSpPr>
            <p:nvPr/>
          </p:nvSpPr>
          <p:spPr bwMode="auto">
            <a:xfrm>
              <a:off x="3910754" y="5135932"/>
              <a:ext cx="41464" cy="53904"/>
            </a:xfrm>
            <a:custGeom>
              <a:avLst/>
              <a:gdLst>
                <a:gd name="T0" fmla="*/ 30 w 30"/>
                <a:gd name="T1" fmla="*/ 0 h 39"/>
                <a:gd name="T2" fmla="*/ 26 w 30"/>
                <a:gd name="T3" fmla="*/ 0 h 39"/>
                <a:gd name="T4" fmla="*/ 26 w 30"/>
                <a:gd name="T5" fmla="*/ 31 h 39"/>
                <a:gd name="T6" fmla="*/ 4 w 30"/>
                <a:gd name="T7" fmla="*/ 0 h 39"/>
                <a:gd name="T8" fmla="*/ 0 w 30"/>
                <a:gd name="T9" fmla="*/ 0 h 39"/>
                <a:gd name="T10" fmla="*/ 0 w 30"/>
                <a:gd name="T11" fmla="*/ 39 h 39"/>
                <a:gd name="T12" fmla="*/ 0 w 30"/>
                <a:gd name="T13" fmla="*/ 39 h 39"/>
                <a:gd name="T14" fmla="*/ 4 w 30"/>
                <a:gd name="T15" fmla="*/ 39 h 39"/>
                <a:gd name="T16" fmla="*/ 4 w 30"/>
                <a:gd name="T17" fmla="*/ 9 h 39"/>
                <a:gd name="T18" fmla="*/ 26 w 30"/>
                <a:gd name="T19" fmla="*/ 39 h 39"/>
                <a:gd name="T20" fmla="*/ 30 w 30"/>
                <a:gd name="T21" fmla="*/ 39 h 39"/>
                <a:gd name="T22" fmla="*/ 30 w 3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9">
                  <a:moveTo>
                    <a:pt x="30" y="0"/>
                  </a:moveTo>
                  <a:lnTo>
                    <a:pt x="26" y="0"/>
                  </a:lnTo>
                  <a:lnTo>
                    <a:pt x="26" y="31"/>
                  </a:lnTo>
                  <a:lnTo>
                    <a:pt x="4" y="0"/>
                  </a:lnTo>
                  <a:lnTo>
                    <a:pt x="0" y="0"/>
                  </a:lnTo>
                  <a:lnTo>
                    <a:pt x="0" y="39"/>
                  </a:lnTo>
                  <a:lnTo>
                    <a:pt x="0" y="39"/>
                  </a:lnTo>
                  <a:lnTo>
                    <a:pt x="4" y="39"/>
                  </a:lnTo>
                  <a:lnTo>
                    <a:pt x="4" y="9"/>
                  </a:lnTo>
                  <a:lnTo>
                    <a:pt x="26" y="39"/>
                  </a:lnTo>
                  <a:lnTo>
                    <a:pt x="30" y="39"/>
                  </a:lnTo>
                  <a:lnTo>
                    <a:pt x="3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1188"/>
            <p:cNvSpPr>
              <a:spLocks/>
            </p:cNvSpPr>
            <p:nvPr/>
          </p:nvSpPr>
          <p:spPr bwMode="auto">
            <a:xfrm>
              <a:off x="3910754" y="5135932"/>
              <a:ext cx="41464" cy="53904"/>
            </a:xfrm>
            <a:custGeom>
              <a:avLst/>
              <a:gdLst>
                <a:gd name="T0" fmla="*/ 30 w 30"/>
                <a:gd name="T1" fmla="*/ 0 h 39"/>
                <a:gd name="T2" fmla="*/ 26 w 30"/>
                <a:gd name="T3" fmla="*/ 0 h 39"/>
                <a:gd name="T4" fmla="*/ 26 w 30"/>
                <a:gd name="T5" fmla="*/ 31 h 39"/>
                <a:gd name="T6" fmla="*/ 4 w 30"/>
                <a:gd name="T7" fmla="*/ 0 h 39"/>
                <a:gd name="T8" fmla="*/ 0 w 30"/>
                <a:gd name="T9" fmla="*/ 0 h 39"/>
                <a:gd name="T10" fmla="*/ 0 w 30"/>
                <a:gd name="T11" fmla="*/ 39 h 39"/>
                <a:gd name="T12" fmla="*/ 0 w 30"/>
                <a:gd name="T13" fmla="*/ 39 h 39"/>
                <a:gd name="T14" fmla="*/ 4 w 30"/>
                <a:gd name="T15" fmla="*/ 39 h 39"/>
                <a:gd name="T16" fmla="*/ 4 w 30"/>
                <a:gd name="T17" fmla="*/ 9 h 39"/>
                <a:gd name="T18" fmla="*/ 26 w 30"/>
                <a:gd name="T19" fmla="*/ 39 h 39"/>
                <a:gd name="T20" fmla="*/ 30 w 30"/>
                <a:gd name="T21" fmla="*/ 39 h 39"/>
                <a:gd name="T22" fmla="*/ 30 w 30"/>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9">
                  <a:moveTo>
                    <a:pt x="30" y="0"/>
                  </a:moveTo>
                  <a:lnTo>
                    <a:pt x="26" y="0"/>
                  </a:lnTo>
                  <a:lnTo>
                    <a:pt x="26" y="31"/>
                  </a:lnTo>
                  <a:lnTo>
                    <a:pt x="4" y="0"/>
                  </a:lnTo>
                  <a:lnTo>
                    <a:pt x="0" y="0"/>
                  </a:lnTo>
                  <a:lnTo>
                    <a:pt x="0" y="39"/>
                  </a:lnTo>
                  <a:lnTo>
                    <a:pt x="0" y="39"/>
                  </a:lnTo>
                  <a:lnTo>
                    <a:pt x="4" y="39"/>
                  </a:lnTo>
                  <a:lnTo>
                    <a:pt x="4" y="9"/>
                  </a:lnTo>
                  <a:lnTo>
                    <a:pt x="26" y="39"/>
                  </a:lnTo>
                  <a:lnTo>
                    <a:pt x="30" y="3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1189"/>
            <p:cNvSpPr>
              <a:spLocks/>
            </p:cNvSpPr>
            <p:nvPr/>
          </p:nvSpPr>
          <p:spPr bwMode="auto">
            <a:xfrm>
              <a:off x="3977097" y="5135932"/>
              <a:ext cx="23497" cy="35936"/>
            </a:xfrm>
            <a:custGeom>
              <a:avLst/>
              <a:gdLst>
                <a:gd name="T0" fmla="*/ 4 w 4"/>
                <a:gd name="T1" fmla="*/ 0 h 6"/>
                <a:gd name="T2" fmla="*/ 0 w 4"/>
                <a:gd name="T3" fmla="*/ 0 h 6"/>
                <a:gd name="T4" fmla="*/ 0 w 4"/>
                <a:gd name="T5" fmla="*/ 4 h 6"/>
                <a:gd name="T6" fmla="*/ 1 w 4"/>
                <a:gd name="T7" fmla="*/ 6 h 6"/>
                <a:gd name="T8" fmla="*/ 1 w 4"/>
                <a:gd name="T9" fmla="*/ 1 h 6"/>
                <a:gd name="T10" fmla="*/ 4 w 4"/>
                <a:gd name="T11" fmla="*/ 1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cubicBezTo>
                    <a:pt x="0" y="0"/>
                    <a:pt x="0" y="0"/>
                    <a:pt x="0" y="0"/>
                  </a:cubicBezTo>
                  <a:cubicBezTo>
                    <a:pt x="0" y="1"/>
                    <a:pt x="0" y="3"/>
                    <a:pt x="0" y="4"/>
                  </a:cubicBezTo>
                  <a:cubicBezTo>
                    <a:pt x="1" y="4"/>
                    <a:pt x="1" y="5"/>
                    <a:pt x="1" y="6"/>
                  </a:cubicBezTo>
                  <a:cubicBezTo>
                    <a:pt x="1" y="1"/>
                    <a:pt x="1" y="1"/>
                    <a:pt x="1" y="1"/>
                  </a:cubicBezTo>
                  <a:cubicBezTo>
                    <a:pt x="4" y="1"/>
                    <a:pt x="4" y="1"/>
                    <a:pt x="4" y="1"/>
                  </a:cubicBezTo>
                  <a:cubicBezTo>
                    <a:pt x="4" y="0"/>
                    <a:pt x="4" y="0"/>
                    <a:pt x="4"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1190"/>
            <p:cNvSpPr>
              <a:spLocks/>
            </p:cNvSpPr>
            <p:nvPr/>
          </p:nvSpPr>
          <p:spPr bwMode="auto">
            <a:xfrm>
              <a:off x="3957747" y="5135932"/>
              <a:ext cx="24879" cy="53904"/>
            </a:xfrm>
            <a:custGeom>
              <a:avLst/>
              <a:gdLst>
                <a:gd name="T0" fmla="*/ 3 w 4"/>
                <a:gd name="T1" fmla="*/ 0 h 9"/>
                <a:gd name="T2" fmla="*/ 0 w 4"/>
                <a:gd name="T3" fmla="*/ 0 h 9"/>
                <a:gd name="T4" fmla="*/ 0 w 4"/>
                <a:gd name="T5" fmla="*/ 1 h 9"/>
                <a:gd name="T6" fmla="*/ 3 w 4"/>
                <a:gd name="T7" fmla="*/ 1 h 9"/>
                <a:gd name="T8" fmla="*/ 3 w 4"/>
                <a:gd name="T9" fmla="*/ 9 h 9"/>
                <a:gd name="T10" fmla="*/ 4 w 4"/>
                <a:gd name="T11" fmla="*/ 9 h 9"/>
                <a:gd name="T12" fmla="*/ 4 w 4"/>
                <a:gd name="T13" fmla="*/ 6 h 9"/>
                <a:gd name="T14" fmla="*/ 3 w 4"/>
                <a:gd name="T15" fmla="*/ 4 h 9"/>
                <a:gd name="T16" fmla="*/ 3 w 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0"/>
                  </a:moveTo>
                  <a:cubicBezTo>
                    <a:pt x="0" y="0"/>
                    <a:pt x="0" y="0"/>
                    <a:pt x="0" y="0"/>
                  </a:cubicBezTo>
                  <a:cubicBezTo>
                    <a:pt x="0" y="1"/>
                    <a:pt x="0" y="1"/>
                    <a:pt x="0" y="1"/>
                  </a:cubicBezTo>
                  <a:cubicBezTo>
                    <a:pt x="3" y="1"/>
                    <a:pt x="3" y="1"/>
                    <a:pt x="3" y="1"/>
                  </a:cubicBezTo>
                  <a:cubicBezTo>
                    <a:pt x="3" y="9"/>
                    <a:pt x="3" y="9"/>
                    <a:pt x="3" y="9"/>
                  </a:cubicBezTo>
                  <a:cubicBezTo>
                    <a:pt x="4" y="9"/>
                    <a:pt x="4" y="9"/>
                    <a:pt x="4" y="9"/>
                  </a:cubicBezTo>
                  <a:cubicBezTo>
                    <a:pt x="4" y="6"/>
                    <a:pt x="4" y="6"/>
                    <a:pt x="4" y="6"/>
                  </a:cubicBezTo>
                  <a:cubicBezTo>
                    <a:pt x="4" y="5"/>
                    <a:pt x="4" y="4"/>
                    <a:pt x="3" y="4"/>
                  </a:cubicBezTo>
                  <a:cubicBezTo>
                    <a:pt x="3" y="3"/>
                    <a:pt x="3" y="1"/>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1191"/>
            <p:cNvSpPr>
              <a:spLocks noEditPoints="1"/>
            </p:cNvSpPr>
            <p:nvPr/>
          </p:nvSpPr>
          <p:spPr bwMode="auto">
            <a:xfrm>
              <a:off x="3675790" y="5209185"/>
              <a:ext cx="23497" cy="35936"/>
            </a:xfrm>
            <a:custGeom>
              <a:avLst/>
              <a:gdLst>
                <a:gd name="T0" fmla="*/ 0 w 4"/>
                <a:gd name="T1" fmla="*/ 6 h 6"/>
                <a:gd name="T2" fmla="*/ 0 w 4"/>
                <a:gd name="T3" fmla="*/ 1 h 6"/>
                <a:gd name="T4" fmla="*/ 2 w 4"/>
                <a:gd name="T5" fmla="*/ 1 h 6"/>
                <a:gd name="T6" fmla="*/ 3 w 4"/>
                <a:gd name="T7" fmla="*/ 2 h 6"/>
                <a:gd name="T8" fmla="*/ 4 w 4"/>
                <a:gd name="T9" fmla="*/ 3 h 6"/>
                <a:gd name="T10" fmla="*/ 3 w 4"/>
                <a:gd name="T11" fmla="*/ 5 h 6"/>
                <a:gd name="T12" fmla="*/ 2 w 4"/>
                <a:gd name="T13" fmla="*/ 6 h 6"/>
                <a:gd name="T14" fmla="*/ 0 w 4"/>
                <a:gd name="T15" fmla="*/ 6 h 6"/>
                <a:gd name="T16" fmla="*/ 2 w 4"/>
                <a:gd name="T17" fmla="*/ 0 h 6"/>
                <a:gd name="T18" fmla="*/ 0 w 4"/>
                <a:gd name="T19" fmla="*/ 0 h 6"/>
                <a:gd name="T20" fmla="*/ 0 w 4"/>
                <a:gd name="T21" fmla="*/ 6 h 6"/>
                <a:gd name="T22" fmla="*/ 2 w 4"/>
                <a:gd name="T23" fmla="*/ 6 h 6"/>
                <a:gd name="T24" fmla="*/ 4 w 4"/>
                <a:gd name="T25" fmla="*/ 3 h 6"/>
                <a:gd name="T26" fmla="*/ 2 w 4"/>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0" y="6"/>
                  </a:moveTo>
                  <a:cubicBezTo>
                    <a:pt x="0" y="1"/>
                    <a:pt x="0" y="1"/>
                    <a:pt x="0" y="1"/>
                  </a:cubicBezTo>
                  <a:cubicBezTo>
                    <a:pt x="2" y="1"/>
                    <a:pt x="2" y="1"/>
                    <a:pt x="2" y="1"/>
                  </a:cubicBezTo>
                  <a:cubicBezTo>
                    <a:pt x="2" y="1"/>
                    <a:pt x="3" y="1"/>
                    <a:pt x="3" y="2"/>
                  </a:cubicBezTo>
                  <a:cubicBezTo>
                    <a:pt x="4" y="2"/>
                    <a:pt x="4" y="3"/>
                    <a:pt x="4" y="3"/>
                  </a:cubicBezTo>
                  <a:cubicBezTo>
                    <a:pt x="4" y="4"/>
                    <a:pt x="4" y="5"/>
                    <a:pt x="3" y="5"/>
                  </a:cubicBezTo>
                  <a:cubicBezTo>
                    <a:pt x="3" y="5"/>
                    <a:pt x="2" y="6"/>
                    <a:pt x="2" y="6"/>
                  </a:cubicBezTo>
                  <a:cubicBezTo>
                    <a:pt x="0" y="6"/>
                    <a:pt x="0" y="6"/>
                    <a:pt x="0" y="6"/>
                  </a:cubicBezTo>
                  <a:moveTo>
                    <a:pt x="2" y="0"/>
                  </a:moveTo>
                  <a:cubicBezTo>
                    <a:pt x="0" y="0"/>
                    <a:pt x="0" y="0"/>
                    <a:pt x="0" y="0"/>
                  </a:cubicBezTo>
                  <a:cubicBezTo>
                    <a:pt x="0" y="6"/>
                    <a:pt x="0" y="6"/>
                    <a:pt x="0" y="6"/>
                  </a:cubicBezTo>
                  <a:cubicBezTo>
                    <a:pt x="2" y="6"/>
                    <a:pt x="2" y="6"/>
                    <a:pt x="2" y="6"/>
                  </a:cubicBezTo>
                  <a:cubicBezTo>
                    <a:pt x="4" y="6"/>
                    <a:pt x="4" y="5"/>
                    <a:pt x="4" y="3"/>
                  </a:cubicBezTo>
                  <a:cubicBezTo>
                    <a:pt x="4" y="1"/>
                    <a:pt x="4"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1192"/>
            <p:cNvSpPr>
              <a:spLocks noEditPoints="1"/>
            </p:cNvSpPr>
            <p:nvPr/>
          </p:nvSpPr>
          <p:spPr bwMode="auto">
            <a:xfrm>
              <a:off x="3706197" y="5209185"/>
              <a:ext cx="29025" cy="35936"/>
            </a:xfrm>
            <a:custGeom>
              <a:avLst/>
              <a:gdLst>
                <a:gd name="T0" fmla="*/ 8 w 21"/>
                <a:gd name="T1" fmla="*/ 17 h 26"/>
                <a:gd name="T2" fmla="*/ 13 w 21"/>
                <a:gd name="T3" fmla="*/ 4 h 26"/>
                <a:gd name="T4" fmla="*/ 17 w 21"/>
                <a:gd name="T5" fmla="*/ 17 h 26"/>
                <a:gd name="T6" fmla="*/ 8 w 21"/>
                <a:gd name="T7" fmla="*/ 17 h 26"/>
                <a:gd name="T8" fmla="*/ 13 w 21"/>
                <a:gd name="T9" fmla="*/ 0 h 26"/>
                <a:gd name="T10" fmla="*/ 8 w 21"/>
                <a:gd name="T11" fmla="*/ 0 h 26"/>
                <a:gd name="T12" fmla="*/ 0 w 21"/>
                <a:gd name="T13" fmla="*/ 26 h 26"/>
                <a:gd name="T14" fmla="*/ 4 w 21"/>
                <a:gd name="T15" fmla="*/ 26 h 26"/>
                <a:gd name="T16" fmla="*/ 4 w 21"/>
                <a:gd name="T17" fmla="*/ 17 h 26"/>
                <a:gd name="T18" fmla="*/ 17 w 21"/>
                <a:gd name="T19" fmla="*/ 17 h 26"/>
                <a:gd name="T20" fmla="*/ 17 w 21"/>
                <a:gd name="T21" fmla="*/ 26 h 26"/>
                <a:gd name="T22" fmla="*/ 21 w 21"/>
                <a:gd name="T23" fmla="*/ 26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8" y="17"/>
                  </a:moveTo>
                  <a:lnTo>
                    <a:pt x="13" y="4"/>
                  </a:lnTo>
                  <a:lnTo>
                    <a:pt x="17" y="17"/>
                  </a:lnTo>
                  <a:lnTo>
                    <a:pt x="8" y="17"/>
                  </a:lnTo>
                  <a:close/>
                  <a:moveTo>
                    <a:pt x="13" y="0"/>
                  </a:moveTo>
                  <a:lnTo>
                    <a:pt x="8" y="0"/>
                  </a:lnTo>
                  <a:lnTo>
                    <a:pt x="0" y="26"/>
                  </a:lnTo>
                  <a:lnTo>
                    <a:pt x="4" y="26"/>
                  </a:lnTo>
                  <a:lnTo>
                    <a:pt x="4" y="17"/>
                  </a:lnTo>
                  <a:lnTo>
                    <a:pt x="17" y="17"/>
                  </a:lnTo>
                  <a:lnTo>
                    <a:pt x="17" y="26"/>
                  </a:lnTo>
                  <a:lnTo>
                    <a:pt x="21"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1193"/>
            <p:cNvSpPr>
              <a:spLocks noEditPoints="1"/>
            </p:cNvSpPr>
            <p:nvPr/>
          </p:nvSpPr>
          <p:spPr bwMode="auto">
            <a:xfrm>
              <a:off x="3706197" y="5209185"/>
              <a:ext cx="29025" cy="35936"/>
            </a:xfrm>
            <a:custGeom>
              <a:avLst/>
              <a:gdLst>
                <a:gd name="T0" fmla="*/ 8 w 21"/>
                <a:gd name="T1" fmla="*/ 17 h 26"/>
                <a:gd name="T2" fmla="*/ 13 w 21"/>
                <a:gd name="T3" fmla="*/ 4 h 26"/>
                <a:gd name="T4" fmla="*/ 17 w 21"/>
                <a:gd name="T5" fmla="*/ 17 h 26"/>
                <a:gd name="T6" fmla="*/ 8 w 21"/>
                <a:gd name="T7" fmla="*/ 17 h 26"/>
                <a:gd name="T8" fmla="*/ 13 w 21"/>
                <a:gd name="T9" fmla="*/ 0 h 26"/>
                <a:gd name="T10" fmla="*/ 8 w 21"/>
                <a:gd name="T11" fmla="*/ 0 h 26"/>
                <a:gd name="T12" fmla="*/ 0 w 21"/>
                <a:gd name="T13" fmla="*/ 26 h 26"/>
                <a:gd name="T14" fmla="*/ 4 w 21"/>
                <a:gd name="T15" fmla="*/ 26 h 26"/>
                <a:gd name="T16" fmla="*/ 4 w 21"/>
                <a:gd name="T17" fmla="*/ 17 h 26"/>
                <a:gd name="T18" fmla="*/ 17 w 21"/>
                <a:gd name="T19" fmla="*/ 17 h 26"/>
                <a:gd name="T20" fmla="*/ 17 w 21"/>
                <a:gd name="T21" fmla="*/ 26 h 26"/>
                <a:gd name="T22" fmla="*/ 21 w 21"/>
                <a:gd name="T23" fmla="*/ 26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8" y="17"/>
                  </a:moveTo>
                  <a:lnTo>
                    <a:pt x="13" y="4"/>
                  </a:lnTo>
                  <a:lnTo>
                    <a:pt x="17" y="17"/>
                  </a:lnTo>
                  <a:lnTo>
                    <a:pt x="8" y="17"/>
                  </a:lnTo>
                  <a:moveTo>
                    <a:pt x="13" y="0"/>
                  </a:moveTo>
                  <a:lnTo>
                    <a:pt x="8" y="0"/>
                  </a:lnTo>
                  <a:lnTo>
                    <a:pt x="0" y="26"/>
                  </a:lnTo>
                  <a:lnTo>
                    <a:pt x="4" y="26"/>
                  </a:lnTo>
                  <a:lnTo>
                    <a:pt x="4" y="17"/>
                  </a:lnTo>
                  <a:lnTo>
                    <a:pt x="17" y="17"/>
                  </a:lnTo>
                  <a:lnTo>
                    <a:pt x="17" y="26"/>
                  </a:lnTo>
                  <a:lnTo>
                    <a:pt x="21"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1194"/>
            <p:cNvSpPr>
              <a:spLocks/>
            </p:cNvSpPr>
            <p:nvPr/>
          </p:nvSpPr>
          <p:spPr bwMode="auto">
            <a:xfrm>
              <a:off x="3735222" y="5209185"/>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4 w 22"/>
                <a:gd name="T11" fmla="*/ 26 h 26"/>
                <a:gd name="T12" fmla="*/ 14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4" y="26"/>
                  </a:lnTo>
                  <a:lnTo>
                    <a:pt x="14" y="4"/>
                  </a:lnTo>
                  <a:lnTo>
                    <a:pt x="22" y="4"/>
                  </a:lnTo>
                  <a:lnTo>
                    <a:pt x="22"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1195"/>
            <p:cNvSpPr>
              <a:spLocks/>
            </p:cNvSpPr>
            <p:nvPr/>
          </p:nvSpPr>
          <p:spPr bwMode="auto">
            <a:xfrm>
              <a:off x="3735222" y="5209185"/>
              <a:ext cx="30407" cy="35936"/>
            </a:xfrm>
            <a:custGeom>
              <a:avLst/>
              <a:gdLst>
                <a:gd name="T0" fmla="*/ 22 w 22"/>
                <a:gd name="T1" fmla="*/ 0 h 26"/>
                <a:gd name="T2" fmla="*/ 0 w 22"/>
                <a:gd name="T3" fmla="*/ 0 h 26"/>
                <a:gd name="T4" fmla="*/ 0 w 22"/>
                <a:gd name="T5" fmla="*/ 4 h 26"/>
                <a:gd name="T6" fmla="*/ 9 w 22"/>
                <a:gd name="T7" fmla="*/ 4 h 26"/>
                <a:gd name="T8" fmla="*/ 9 w 22"/>
                <a:gd name="T9" fmla="*/ 26 h 26"/>
                <a:gd name="T10" fmla="*/ 14 w 22"/>
                <a:gd name="T11" fmla="*/ 26 h 26"/>
                <a:gd name="T12" fmla="*/ 14 w 22"/>
                <a:gd name="T13" fmla="*/ 4 h 26"/>
                <a:gd name="T14" fmla="*/ 22 w 22"/>
                <a:gd name="T15" fmla="*/ 4 h 26"/>
                <a:gd name="T16" fmla="*/ 22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0"/>
                  </a:moveTo>
                  <a:lnTo>
                    <a:pt x="0" y="0"/>
                  </a:lnTo>
                  <a:lnTo>
                    <a:pt x="0" y="4"/>
                  </a:lnTo>
                  <a:lnTo>
                    <a:pt x="9" y="4"/>
                  </a:lnTo>
                  <a:lnTo>
                    <a:pt x="9" y="26"/>
                  </a:lnTo>
                  <a:lnTo>
                    <a:pt x="14" y="26"/>
                  </a:lnTo>
                  <a:lnTo>
                    <a:pt x="14" y="4"/>
                  </a:lnTo>
                  <a:lnTo>
                    <a:pt x="22" y="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1196"/>
            <p:cNvSpPr>
              <a:spLocks noEditPoints="1"/>
            </p:cNvSpPr>
            <p:nvPr/>
          </p:nvSpPr>
          <p:spPr bwMode="auto">
            <a:xfrm>
              <a:off x="3765629" y="5209185"/>
              <a:ext cx="35936" cy="35936"/>
            </a:xfrm>
            <a:custGeom>
              <a:avLst/>
              <a:gdLst>
                <a:gd name="T0" fmla="*/ 9 w 26"/>
                <a:gd name="T1" fmla="*/ 17 h 26"/>
                <a:gd name="T2" fmla="*/ 13 w 26"/>
                <a:gd name="T3" fmla="*/ 4 h 26"/>
                <a:gd name="T4" fmla="*/ 18 w 26"/>
                <a:gd name="T5" fmla="*/ 17 h 26"/>
                <a:gd name="T6" fmla="*/ 9 w 26"/>
                <a:gd name="T7" fmla="*/ 17 h 26"/>
                <a:gd name="T8" fmla="*/ 13 w 26"/>
                <a:gd name="T9" fmla="*/ 0 h 26"/>
                <a:gd name="T10" fmla="*/ 9 w 26"/>
                <a:gd name="T11" fmla="*/ 0 h 26"/>
                <a:gd name="T12" fmla="*/ 0 w 26"/>
                <a:gd name="T13" fmla="*/ 26 h 26"/>
                <a:gd name="T14" fmla="*/ 5 w 26"/>
                <a:gd name="T15" fmla="*/ 26 h 26"/>
                <a:gd name="T16" fmla="*/ 9 w 26"/>
                <a:gd name="T17" fmla="*/ 17 h 26"/>
                <a:gd name="T18" fmla="*/ 18 w 26"/>
                <a:gd name="T19" fmla="*/ 17 h 26"/>
                <a:gd name="T20" fmla="*/ 22 w 26"/>
                <a:gd name="T21" fmla="*/ 26 h 26"/>
                <a:gd name="T22" fmla="*/ 26 w 26"/>
                <a:gd name="T23" fmla="*/ 26 h 26"/>
                <a:gd name="T24" fmla="*/ 13 w 2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9" y="17"/>
                  </a:moveTo>
                  <a:lnTo>
                    <a:pt x="13" y="4"/>
                  </a:lnTo>
                  <a:lnTo>
                    <a:pt x="18" y="17"/>
                  </a:lnTo>
                  <a:lnTo>
                    <a:pt x="9" y="17"/>
                  </a:lnTo>
                  <a:close/>
                  <a:moveTo>
                    <a:pt x="13" y="0"/>
                  </a:moveTo>
                  <a:lnTo>
                    <a:pt x="9" y="0"/>
                  </a:lnTo>
                  <a:lnTo>
                    <a:pt x="0" y="26"/>
                  </a:lnTo>
                  <a:lnTo>
                    <a:pt x="5" y="26"/>
                  </a:lnTo>
                  <a:lnTo>
                    <a:pt x="9" y="17"/>
                  </a:lnTo>
                  <a:lnTo>
                    <a:pt x="18" y="17"/>
                  </a:lnTo>
                  <a:lnTo>
                    <a:pt x="22" y="26"/>
                  </a:lnTo>
                  <a:lnTo>
                    <a:pt x="26"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1197"/>
            <p:cNvSpPr>
              <a:spLocks noEditPoints="1"/>
            </p:cNvSpPr>
            <p:nvPr/>
          </p:nvSpPr>
          <p:spPr bwMode="auto">
            <a:xfrm>
              <a:off x="3765629" y="5209185"/>
              <a:ext cx="35936" cy="35936"/>
            </a:xfrm>
            <a:custGeom>
              <a:avLst/>
              <a:gdLst>
                <a:gd name="T0" fmla="*/ 9 w 26"/>
                <a:gd name="T1" fmla="*/ 17 h 26"/>
                <a:gd name="T2" fmla="*/ 13 w 26"/>
                <a:gd name="T3" fmla="*/ 4 h 26"/>
                <a:gd name="T4" fmla="*/ 18 w 26"/>
                <a:gd name="T5" fmla="*/ 17 h 26"/>
                <a:gd name="T6" fmla="*/ 9 w 26"/>
                <a:gd name="T7" fmla="*/ 17 h 26"/>
                <a:gd name="T8" fmla="*/ 13 w 26"/>
                <a:gd name="T9" fmla="*/ 0 h 26"/>
                <a:gd name="T10" fmla="*/ 9 w 26"/>
                <a:gd name="T11" fmla="*/ 0 h 26"/>
                <a:gd name="T12" fmla="*/ 0 w 26"/>
                <a:gd name="T13" fmla="*/ 26 h 26"/>
                <a:gd name="T14" fmla="*/ 5 w 26"/>
                <a:gd name="T15" fmla="*/ 26 h 26"/>
                <a:gd name="T16" fmla="*/ 9 w 26"/>
                <a:gd name="T17" fmla="*/ 17 h 26"/>
                <a:gd name="T18" fmla="*/ 18 w 26"/>
                <a:gd name="T19" fmla="*/ 17 h 26"/>
                <a:gd name="T20" fmla="*/ 22 w 26"/>
                <a:gd name="T21" fmla="*/ 26 h 26"/>
                <a:gd name="T22" fmla="*/ 26 w 26"/>
                <a:gd name="T23" fmla="*/ 26 h 26"/>
                <a:gd name="T24" fmla="*/ 13 w 2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9" y="17"/>
                  </a:moveTo>
                  <a:lnTo>
                    <a:pt x="13" y="4"/>
                  </a:lnTo>
                  <a:lnTo>
                    <a:pt x="18" y="17"/>
                  </a:lnTo>
                  <a:lnTo>
                    <a:pt x="9" y="17"/>
                  </a:lnTo>
                  <a:moveTo>
                    <a:pt x="13" y="0"/>
                  </a:moveTo>
                  <a:lnTo>
                    <a:pt x="9" y="0"/>
                  </a:lnTo>
                  <a:lnTo>
                    <a:pt x="0" y="26"/>
                  </a:lnTo>
                  <a:lnTo>
                    <a:pt x="5" y="26"/>
                  </a:lnTo>
                  <a:lnTo>
                    <a:pt x="9" y="17"/>
                  </a:lnTo>
                  <a:lnTo>
                    <a:pt x="18" y="17"/>
                  </a:lnTo>
                  <a:lnTo>
                    <a:pt x="22" y="26"/>
                  </a:lnTo>
                  <a:lnTo>
                    <a:pt x="26"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1198"/>
            <p:cNvSpPr>
              <a:spLocks noEditPoints="1"/>
            </p:cNvSpPr>
            <p:nvPr/>
          </p:nvSpPr>
          <p:spPr bwMode="auto">
            <a:xfrm>
              <a:off x="3819533" y="5209185"/>
              <a:ext cx="37318" cy="35936"/>
            </a:xfrm>
            <a:custGeom>
              <a:avLst/>
              <a:gdLst>
                <a:gd name="T0" fmla="*/ 3 w 6"/>
                <a:gd name="T1" fmla="*/ 6 h 6"/>
                <a:gd name="T2" fmla="*/ 2 w 6"/>
                <a:gd name="T3" fmla="*/ 6 h 6"/>
                <a:gd name="T4" fmla="*/ 2 w 6"/>
                <a:gd name="T5" fmla="*/ 5 h 6"/>
                <a:gd name="T6" fmla="*/ 1 w 6"/>
                <a:gd name="T7" fmla="*/ 4 h 6"/>
                <a:gd name="T8" fmla="*/ 1 w 6"/>
                <a:gd name="T9" fmla="*/ 3 h 6"/>
                <a:gd name="T10" fmla="*/ 1 w 6"/>
                <a:gd name="T11" fmla="*/ 2 h 6"/>
                <a:gd name="T12" fmla="*/ 2 w 6"/>
                <a:gd name="T13" fmla="*/ 2 h 6"/>
                <a:gd name="T14" fmla="*/ 2 w 6"/>
                <a:gd name="T15" fmla="*/ 1 h 6"/>
                <a:gd name="T16" fmla="*/ 3 w 6"/>
                <a:gd name="T17" fmla="*/ 1 h 6"/>
                <a:gd name="T18" fmla="*/ 4 w 6"/>
                <a:gd name="T19" fmla="*/ 1 h 6"/>
                <a:gd name="T20" fmla="*/ 4 w 6"/>
                <a:gd name="T21" fmla="*/ 2 h 6"/>
                <a:gd name="T22" fmla="*/ 5 w 6"/>
                <a:gd name="T23" fmla="*/ 2 h 6"/>
                <a:gd name="T24" fmla="*/ 5 w 6"/>
                <a:gd name="T25" fmla="*/ 3 h 6"/>
                <a:gd name="T26" fmla="*/ 5 w 6"/>
                <a:gd name="T27" fmla="*/ 4 h 6"/>
                <a:gd name="T28" fmla="*/ 4 w 6"/>
                <a:gd name="T29" fmla="*/ 5 h 6"/>
                <a:gd name="T30" fmla="*/ 4 w 6"/>
                <a:gd name="T31" fmla="*/ 6 h 6"/>
                <a:gd name="T32" fmla="*/ 3 w 6"/>
                <a:gd name="T33" fmla="*/ 6 h 6"/>
                <a:gd name="T34" fmla="*/ 3 w 6"/>
                <a:gd name="T35" fmla="*/ 0 h 6"/>
                <a:gd name="T36" fmla="*/ 2 w 6"/>
                <a:gd name="T37" fmla="*/ 1 h 6"/>
                <a:gd name="T38" fmla="*/ 1 w 6"/>
                <a:gd name="T39" fmla="*/ 1 h 6"/>
                <a:gd name="T40" fmla="*/ 0 w 6"/>
                <a:gd name="T41" fmla="*/ 2 h 6"/>
                <a:gd name="T42" fmla="*/ 0 w 6"/>
                <a:gd name="T43" fmla="*/ 3 h 6"/>
                <a:gd name="T44" fmla="*/ 0 w 6"/>
                <a:gd name="T45" fmla="*/ 5 h 6"/>
                <a:gd name="T46" fmla="*/ 1 w 6"/>
                <a:gd name="T47" fmla="*/ 6 h 6"/>
                <a:gd name="T48" fmla="*/ 2 w 6"/>
                <a:gd name="T49" fmla="*/ 6 h 6"/>
                <a:gd name="T50" fmla="*/ 3 w 6"/>
                <a:gd name="T51" fmla="*/ 6 h 6"/>
                <a:gd name="T52" fmla="*/ 4 w 6"/>
                <a:gd name="T53" fmla="*/ 6 h 6"/>
                <a:gd name="T54" fmla="*/ 5 w 6"/>
                <a:gd name="T55" fmla="*/ 6 h 6"/>
                <a:gd name="T56" fmla="*/ 6 w 6"/>
                <a:gd name="T57" fmla="*/ 5 h 6"/>
                <a:gd name="T58" fmla="*/ 6 w 6"/>
                <a:gd name="T59" fmla="*/ 3 h 6"/>
                <a:gd name="T60" fmla="*/ 6 w 6"/>
                <a:gd name="T61" fmla="*/ 2 h 6"/>
                <a:gd name="T62" fmla="*/ 5 w 6"/>
                <a:gd name="T63" fmla="*/ 1 h 6"/>
                <a:gd name="T64" fmla="*/ 4 w 6"/>
                <a:gd name="T65" fmla="*/ 1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6"/>
                  </a:moveTo>
                  <a:cubicBezTo>
                    <a:pt x="2" y="6"/>
                    <a:pt x="2" y="6"/>
                    <a:pt x="2" y="6"/>
                  </a:cubicBezTo>
                  <a:cubicBezTo>
                    <a:pt x="2" y="5"/>
                    <a:pt x="2" y="5"/>
                    <a:pt x="2" y="5"/>
                  </a:cubicBezTo>
                  <a:cubicBezTo>
                    <a:pt x="1" y="4"/>
                    <a:pt x="1" y="4"/>
                    <a:pt x="1" y="4"/>
                  </a:cubicBezTo>
                  <a:cubicBezTo>
                    <a:pt x="1" y="4"/>
                    <a:pt x="1" y="4"/>
                    <a:pt x="1" y="3"/>
                  </a:cubicBezTo>
                  <a:cubicBezTo>
                    <a:pt x="1" y="3"/>
                    <a:pt x="1" y="3"/>
                    <a:pt x="1" y="2"/>
                  </a:cubicBezTo>
                  <a:cubicBezTo>
                    <a:pt x="2" y="2"/>
                    <a:pt x="2" y="2"/>
                    <a:pt x="2" y="2"/>
                  </a:cubicBezTo>
                  <a:cubicBezTo>
                    <a:pt x="2" y="1"/>
                    <a:pt x="2" y="1"/>
                    <a:pt x="2" y="1"/>
                  </a:cubicBezTo>
                  <a:cubicBezTo>
                    <a:pt x="3" y="1"/>
                    <a:pt x="3" y="1"/>
                    <a:pt x="3" y="1"/>
                  </a:cubicBezTo>
                  <a:cubicBezTo>
                    <a:pt x="4" y="1"/>
                    <a:pt x="4" y="1"/>
                    <a:pt x="4" y="1"/>
                  </a:cubicBezTo>
                  <a:cubicBezTo>
                    <a:pt x="4" y="2"/>
                    <a:pt x="4" y="2"/>
                    <a:pt x="4" y="2"/>
                  </a:cubicBezTo>
                  <a:cubicBezTo>
                    <a:pt x="5" y="2"/>
                    <a:pt x="5" y="2"/>
                    <a:pt x="5" y="2"/>
                  </a:cubicBezTo>
                  <a:cubicBezTo>
                    <a:pt x="5" y="3"/>
                    <a:pt x="5" y="3"/>
                    <a:pt x="5" y="3"/>
                  </a:cubicBezTo>
                  <a:cubicBezTo>
                    <a:pt x="5" y="4"/>
                    <a:pt x="5" y="4"/>
                    <a:pt x="5" y="4"/>
                  </a:cubicBezTo>
                  <a:cubicBezTo>
                    <a:pt x="4" y="5"/>
                    <a:pt x="4" y="5"/>
                    <a:pt x="4" y="5"/>
                  </a:cubicBezTo>
                  <a:cubicBezTo>
                    <a:pt x="4" y="6"/>
                    <a:pt x="4" y="6"/>
                    <a:pt x="4" y="6"/>
                  </a:cubicBezTo>
                  <a:cubicBezTo>
                    <a:pt x="3" y="6"/>
                    <a:pt x="3" y="6"/>
                    <a:pt x="3" y="6"/>
                  </a:cubicBezTo>
                  <a:moveTo>
                    <a:pt x="3" y="0"/>
                  </a:moveTo>
                  <a:cubicBezTo>
                    <a:pt x="3" y="0"/>
                    <a:pt x="2" y="0"/>
                    <a:pt x="2" y="1"/>
                  </a:cubicBezTo>
                  <a:cubicBezTo>
                    <a:pt x="1" y="1"/>
                    <a:pt x="1" y="1"/>
                    <a:pt x="1" y="1"/>
                  </a:cubicBezTo>
                  <a:cubicBezTo>
                    <a:pt x="1" y="1"/>
                    <a:pt x="1" y="2"/>
                    <a:pt x="0" y="2"/>
                  </a:cubicBezTo>
                  <a:cubicBezTo>
                    <a:pt x="0" y="2"/>
                    <a:pt x="0" y="3"/>
                    <a:pt x="0" y="3"/>
                  </a:cubicBezTo>
                  <a:cubicBezTo>
                    <a:pt x="0" y="4"/>
                    <a:pt x="0" y="4"/>
                    <a:pt x="0" y="5"/>
                  </a:cubicBezTo>
                  <a:cubicBezTo>
                    <a:pt x="1" y="5"/>
                    <a:pt x="1" y="5"/>
                    <a:pt x="1" y="6"/>
                  </a:cubicBezTo>
                  <a:cubicBezTo>
                    <a:pt x="2" y="6"/>
                    <a:pt x="2" y="6"/>
                    <a:pt x="2" y="6"/>
                  </a:cubicBezTo>
                  <a:cubicBezTo>
                    <a:pt x="2" y="6"/>
                    <a:pt x="3" y="6"/>
                    <a:pt x="3" y="6"/>
                  </a:cubicBezTo>
                  <a:cubicBezTo>
                    <a:pt x="3" y="6"/>
                    <a:pt x="4" y="6"/>
                    <a:pt x="4" y="6"/>
                  </a:cubicBezTo>
                  <a:cubicBezTo>
                    <a:pt x="5" y="6"/>
                    <a:pt x="5" y="6"/>
                    <a:pt x="5" y="6"/>
                  </a:cubicBezTo>
                  <a:cubicBezTo>
                    <a:pt x="5" y="5"/>
                    <a:pt x="5" y="5"/>
                    <a:pt x="6" y="5"/>
                  </a:cubicBezTo>
                  <a:cubicBezTo>
                    <a:pt x="6" y="4"/>
                    <a:pt x="6" y="4"/>
                    <a:pt x="6" y="3"/>
                  </a:cubicBezTo>
                  <a:cubicBezTo>
                    <a:pt x="6" y="3"/>
                    <a:pt x="6" y="2"/>
                    <a:pt x="6" y="2"/>
                  </a:cubicBezTo>
                  <a:cubicBezTo>
                    <a:pt x="5" y="2"/>
                    <a:pt x="5" y="1"/>
                    <a:pt x="5" y="1"/>
                  </a:cubicBezTo>
                  <a:cubicBezTo>
                    <a:pt x="4" y="1"/>
                    <a:pt x="4" y="1"/>
                    <a:pt x="4" y="1"/>
                  </a:cubicBezTo>
                  <a:cubicBezTo>
                    <a:pt x="4"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1199"/>
            <p:cNvSpPr>
              <a:spLocks noEditPoints="1"/>
            </p:cNvSpPr>
            <p:nvPr/>
          </p:nvSpPr>
          <p:spPr bwMode="auto">
            <a:xfrm>
              <a:off x="3862380" y="5209185"/>
              <a:ext cx="23497" cy="35936"/>
            </a:xfrm>
            <a:custGeom>
              <a:avLst/>
              <a:gdLst>
                <a:gd name="T0" fmla="*/ 1 w 4"/>
                <a:gd name="T1" fmla="*/ 3 h 6"/>
                <a:gd name="T2" fmla="*/ 1 w 4"/>
                <a:gd name="T3" fmla="*/ 1 h 6"/>
                <a:gd name="T4" fmla="*/ 2 w 4"/>
                <a:gd name="T5" fmla="*/ 1 h 6"/>
                <a:gd name="T6" fmla="*/ 3 w 4"/>
                <a:gd name="T7" fmla="*/ 1 h 6"/>
                <a:gd name="T8" fmla="*/ 3 w 4"/>
                <a:gd name="T9" fmla="*/ 1 h 6"/>
                <a:gd name="T10" fmla="*/ 3 w 4"/>
                <a:gd name="T11" fmla="*/ 2 h 6"/>
                <a:gd name="T12" fmla="*/ 3 w 4"/>
                <a:gd name="T13" fmla="*/ 2 h 6"/>
                <a:gd name="T14" fmla="*/ 3 w 4"/>
                <a:gd name="T15" fmla="*/ 2 h 6"/>
                <a:gd name="T16" fmla="*/ 3 w 4"/>
                <a:gd name="T17" fmla="*/ 3 h 6"/>
                <a:gd name="T18" fmla="*/ 3 w 4"/>
                <a:gd name="T19" fmla="*/ 3 h 6"/>
                <a:gd name="T20" fmla="*/ 3 w 4"/>
                <a:gd name="T21" fmla="*/ 3 h 6"/>
                <a:gd name="T22" fmla="*/ 2 w 4"/>
                <a:gd name="T23" fmla="*/ 3 h 6"/>
                <a:gd name="T24" fmla="*/ 1 w 4"/>
                <a:gd name="T25" fmla="*/ 3 h 6"/>
                <a:gd name="T26" fmla="*/ 2 w 4"/>
                <a:gd name="T27" fmla="*/ 0 h 6"/>
                <a:gd name="T28" fmla="*/ 0 w 4"/>
                <a:gd name="T29" fmla="*/ 0 h 6"/>
                <a:gd name="T30" fmla="*/ 0 w 4"/>
                <a:gd name="T31" fmla="*/ 6 h 6"/>
                <a:gd name="T32" fmla="*/ 1 w 4"/>
                <a:gd name="T33" fmla="*/ 6 h 6"/>
                <a:gd name="T34" fmla="*/ 1 w 4"/>
                <a:gd name="T35" fmla="*/ 4 h 6"/>
                <a:gd name="T36" fmla="*/ 2 w 4"/>
                <a:gd name="T37" fmla="*/ 4 h 6"/>
                <a:gd name="T38" fmla="*/ 4 w 4"/>
                <a:gd name="T39" fmla="*/ 3 h 6"/>
                <a:gd name="T40" fmla="*/ 4 w 4"/>
                <a:gd name="T41" fmla="*/ 2 h 6"/>
                <a:gd name="T42" fmla="*/ 4 w 4"/>
                <a:gd name="T43" fmla="*/ 2 h 6"/>
                <a:gd name="T44" fmla="*/ 4 w 4"/>
                <a:gd name="T45" fmla="*/ 1 h 6"/>
                <a:gd name="T46" fmla="*/ 4 w 4"/>
                <a:gd name="T47" fmla="*/ 1 h 6"/>
                <a:gd name="T48" fmla="*/ 3 w 4"/>
                <a:gd name="T49" fmla="*/ 1 h 6"/>
                <a:gd name="T50" fmla="*/ 3 w 4"/>
                <a:gd name="T51" fmla="*/ 0 h 6"/>
                <a:gd name="T52" fmla="*/ 2 w 4"/>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1" y="3"/>
                  </a:moveTo>
                  <a:cubicBezTo>
                    <a:pt x="1" y="1"/>
                    <a:pt x="1" y="1"/>
                    <a:pt x="1" y="1"/>
                  </a:cubicBezTo>
                  <a:cubicBezTo>
                    <a:pt x="2" y="1"/>
                    <a:pt x="2" y="1"/>
                    <a:pt x="2"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moveTo>
                    <a:pt x="2" y="0"/>
                  </a:moveTo>
                  <a:cubicBezTo>
                    <a:pt x="0" y="0"/>
                    <a:pt x="0" y="0"/>
                    <a:pt x="0" y="0"/>
                  </a:cubicBezTo>
                  <a:cubicBezTo>
                    <a:pt x="0" y="6"/>
                    <a:pt x="0" y="6"/>
                    <a:pt x="0" y="6"/>
                  </a:cubicBezTo>
                  <a:cubicBezTo>
                    <a:pt x="1" y="6"/>
                    <a:pt x="1" y="6"/>
                    <a:pt x="1" y="6"/>
                  </a:cubicBezTo>
                  <a:cubicBezTo>
                    <a:pt x="1" y="4"/>
                    <a:pt x="1" y="4"/>
                    <a:pt x="1" y="4"/>
                  </a:cubicBezTo>
                  <a:cubicBezTo>
                    <a:pt x="2" y="4"/>
                    <a:pt x="2" y="4"/>
                    <a:pt x="2" y="4"/>
                  </a:cubicBezTo>
                  <a:cubicBezTo>
                    <a:pt x="3" y="4"/>
                    <a:pt x="3" y="4"/>
                    <a:pt x="4" y="3"/>
                  </a:cubicBezTo>
                  <a:cubicBezTo>
                    <a:pt x="4" y="3"/>
                    <a:pt x="4" y="3"/>
                    <a:pt x="4" y="2"/>
                  </a:cubicBezTo>
                  <a:cubicBezTo>
                    <a:pt x="4" y="2"/>
                    <a:pt x="4" y="2"/>
                    <a:pt x="4" y="2"/>
                  </a:cubicBezTo>
                  <a:cubicBezTo>
                    <a:pt x="4" y="1"/>
                    <a:pt x="4" y="1"/>
                    <a:pt x="4" y="1"/>
                  </a:cubicBezTo>
                  <a:cubicBezTo>
                    <a:pt x="4" y="1"/>
                    <a:pt x="4" y="1"/>
                    <a:pt x="4" y="1"/>
                  </a:cubicBezTo>
                  <a:cubicBezTo>
                    <a:pt x="3" y="1"/>
                    <a:pt x="3" y="1"/>
                    <a:pt x="3" y="1"/>
                  </a:cubicBezTo>
                  <a:cubicBezTo>
                    <a:pt x="3" y="0"/>
                    <a:pt x="3" y="0"/>
                    <a:pt x="3" y="0"/>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1200"/>
            <p:cNvSpPr>
              <a:spLocks/>
            </p:cNvSpPr>
            <p:nvPr/>
          </p:nvSpPr>
          <p:spPr bwMode="auto">
            <a:xfrm>
              <a:off x="3892787" y="5209185"/>
              <a:ext cx="23497" cy="35936"/>
            </a:xfrm>
            <a:custGeom>
              <a:avLst/>
              <a:gdLst>
                <a:gd name="T0" fmla="*/ 17 w 17"/>
                <a:gd name="T1" fmla="*/ 0 h 26"/>
                <a:gd name="T2" fmla="*/ 0 w 17"/>
                <a:gd name="T3" fmla="*/ 0 h 26"/>
                <a:gd name="T4" fmla="*/ 0 w 17"/>
                <a:gd name="T5" fmla="*/ 4 h 26"/>
                <a:gd name="T6" fmla="*/ 8 w 17"/>
                <a:gd name="T7" fmla="*/ 4 h 26"/>
                <a:gd name="T8" fmla="*/ 8 w 17"/>
                <a:gd name="T9" fmla="*/ 26 h 26"/>
                <a:gd name="T10" fmla="*/ 8 w 17"/>
                <a:gd name="T11" fmla="*/ 26 h 26"/>
                <a:gd name="T12" fmla="*/ 8 w 17"/>
                <a:gd name="T13" fmla="*/ 4 h 26"/>
                <a:gd name="T14" fmla="*/ 17 w 17"/>
                <a:gd name="T15" fmla="*/ 4 h 26"/>
                <a:gd name="T16" fmla="*/ 17 w 1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7" y="0"/>
                  </a:moveTo>
                  <a:lnTo>
                    <a:pt x="0" y="0"/>
                  </a:lnTo>
                  <a:lnTo>
                    <a:pt x="0" y="4"/>
                  </a:lnTo>
                  <a:lnTo>
                    <a:pt x="8" y="4"/>
                  </a:lnTo>
                  <a:lnTo>
                    <a:pt x="8" y="26"/>
                  </a:lnTo>
                  <a:lnTo>
                    <a:pt x="8" y="26"/>
                  </a:lnTo>
                  <a:lnTo>
                    <a:pt x="8" y="4"/>
                  </a:lnTo>
                  <a:lnTo>
                    <a:pt x="17" y="4"/>
                  </a:lnTo>
                  <a:lnTo>
                    <a:pt x="1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1201"/>
            <p:cNvSpPr>
              <a:spLocks/>
            </p:cNvSpPr>
            <p:nvPr/>
          </p:nvSpPr>
          <p:spPr bwMode="auto">
            <a:xfrm>
              <a:off x="3892787" y="5209185"/>
              <a:ext cx="23497" cy="35936"/>
            </a:xfrm>
            <a:custGeom>
              <a:avLst/>
              <a:gdLst>
                <a:gd name="T0" fmla="*/ 17 w 17"/>
                <a:gd name="T1" fmla="*/ 0 h 26"/>
                <a:gd name="T2" fmla="*/ 0 w 17"/>
                <a:gd name="T3" fmla="*/ 0 h 26"/>
                <a:gd name="T4" fmla="*/ 0 w 17"/>
                <a:gd name="T5" fmla="*/ 4 h 26"/>
                <a:gd name="T6" fmla="*/ 8 w 17"/>
                <a:gd name="T7" fmla="*/ 4 h 26"/>
                <a:gd name="T8" fmla="*/ 8 w 17"/>
                <a:gd name="T9" fmla="*/ 26 h 26"/>
                <a:gd name="T10" fmla="*/ 8 w 17"/>
                <a:gd name="T11" fmla="*/ 26 h 26"/>
                <a:gd name="T12" fmla="*/ 8 w 17"/>
                <a:gd name="T13" fmla="*/ 4 h 26"/>
                <a:gd name="T14" fmla="*/ 17 w 17"/>
                <a:gd name="T15" fmla="*/ 4 h 26"/>
                <a:gd name="T16" fmla="*/ 17 w 1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7" y="0"/>
                  </a:moveTo>
                  <a:lnTo>
                    <a:pt x="0" y="0"/>
                  </a:lnTo>
                  <a:lnTo>
                    <a:pt x="0" y="4"/>
                  </a:lnTo>
                  <a:lnTo>
                    <a:pt x="8" y="4"/>
                  </a:lnTo>
                  <a:lnTo>
                    <a:pt x="8" y="26"/>
                  </a:lnTo>
                  <a:lnTo>
                    <a:pt x="8" y="26"/>
                  </a:lnTo>
                  <a:lnTo>
                    <a:pt x="8" y="4"/>
                  </a:lnTo>
                  <a:lnTo>
                    <a:pt x="17" y="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Rectangle 1202"/>
            <p:cNvSpPr>
              <a:spLocks noChangeArrowheads="1"/>
            </p:cNvSpPr>
            <p:nvPr/>
          </p:nvSpPr>
          <p:spPr bwMode="auto">
            <a:xfrm>
              <a:off x="3916283" y="5209185"/>
              <a:ext cx="1383" cy="5529"/>
            </a:xfrm>
            <a:prstGeom prst="rect">
              <a:avLst/>
            </a:prstGeom>
            <a:solidFill>
              <a:srgbClr val="A6A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Rectangle 1203"/>
            <p:cNvSpPr>
              <a:spLocks noChangeArrowheads="1"/>
            </p:cNvSpPr>
            <p:nvPr/>
          </p:nvSpPr>
          <p:spPr bwMode="auto">
            <a:xfrm>
              <a:off x="3916283" y="5209185"/>
              <a:ext cx="1383" cy="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1204"/>
            <p:cNvSpPr>
              <a:spLocks/>
            </p:cNvSpPr>
            <p:nvPr/>
          </p:nvSpPr>
          <p:spPr bwMode="auto">
            <a:xfrm>
              <a:off x="3921811" y="5238210"/>
              <a:ext cx="6911" cy="6911"/>
            </a:xfrm>
            <a:custGeom>
              <a:avLst/>
              <a:gdLst>
                <a:gd name="T0" fmla="*/ 0 w 5"/>
                <a:gd name="T1" fmla="*/ 0 h 5"/>
                <a:gd name="T2" fmla="*/ 0 w 5"/>
                <a:gd name="T3" fmla="*/ 5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5"/>
                  </a:lnTo>
                  <a:lnTo>
                    <a:pt x="5" y="5"/>
                  </a:lnTo>
                  <a:lnTo>
                    <a:pt x="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1205"/>
            <p:cNvSpPr>
              <a:spLocks/>
            </p:cNvSpPr>
            <p:nvPr/>
          </p:nvSpPr>
          <p:spPr bwMode="auto">
            <a:xfrm>
              <a:off x="3921811" y="5238210"/>
              <a:ext cx="6911" cy="6911"/>
            </a:xfrm>
            <a:custGeom>
              <a:avLst/>
              <a:gdLst>
                <a:gd name="T0" fmla="*/ 0 w 5"/>
                <a:gd name="T1" fmla="*/ 0 h 5"/>
                <a:gd name="T2" fmla="*/ 0 w 5"/>
                <a:gd name="T3" fmla="*/ 5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5"/>
                  </a:lnTo>
                  <a:lnTo>
                    <a:pt x="5"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1206"/>
            <p:cNvSpPr>
              <a:spLocks/>
            </p:cNvSpPr>
            <p:nvPr/>
          </p:nvSpPr>
          <p:spPr bwMode="auto">
            <a:xfrm>
              <a:off x="3921811" y="5209185"/>
              <a:ext cx="6911" cy="35936"/>
            </a:xfrm>
            <a:custGeom>
              <a:avLst/>
              <a:gdLst>
                <a:gd name="T0" fmla="*/ 5 w 5"/>
                <a:gd name="T1" fmla="*/ 0 h 26"/>
                <a:gd name="T2" fmla="*/ 0 w 5"/>
                <a:gd name="T3" fmla="*/ 0 h 26"/>
                <a:gd name="T4" fmla="*/ 0 w 5"/>
                <a:gd name="T5" fmla="*/ 21 h 26"/>
                <a:gd name="T6" fmla="*/ 5 w 5"/>
                <a:gd name="T7" fmla="*/ 26 h 26"/>
                <a:gd name="T8" fmla="*/ 5 w 5"/>
                <a:gd name="T9" fmla="*/ 26 h 26"/>
                <a:gd name="T10" fmla="*/ 5 w 5"/>
                <a:gd name="T11" fmla="*/ 0 h 26"/>
              </a:gdLst>
              <a:ahLst/>
              <a:cxnLst>
                <a:cxn ang="0">
                  <a:pos x="T0" y="T1"/>
                </a:cxn>
                <a:cxn ang="0">
                  <a:pos x="T2" y="T3"/>
                </a:cxn>
                <a:cxn ang="0">
                  <a:pos x="T4" y="T5"/>
                </a:cxn>
                <a:cxn ang="0">
                  <a:pos x="T6" y="T7"/>
                </a:cxn>
                <a:cxn ang="0">
                  <a:pos x="T8" y="T9"/>
                </a:cxn>
                <a:cxn ang="0">
                  <a:pos x="T10" y="T11"/>
                </a:cxn>
              </a:cxnLst>
              <a:rect l="0" t="0" r="r" b="b"/>
              <a:pathLst>
                <a:path w="5" h="26">
                  <a:moveTo>
                    <a:pt x="5" y="0"/>
                  </a:moveTo>
                  <a:lnTo>
                    <a:pt x="0" y="0"/>
                  </a:lnTo>
                  <a:lnTo>
                    <a:pt x="0" y="21"/>
                  </a:lnTo>
                  <a:lnTo>
                    <a:pt x="5" y="26"/>
                  </a:lnTo>
                  <a:lnTo>
                    <a:pt x="5" y="26"/>
                  </a:lnTo>
                  <a:lnTo>
                    <a:pt x="5"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1207"/>
            <p:cNvSpPr>
              <a:spLocks/>
            </p:cNvSpPr>
            <p:nvPr/>
          </p:nvSpPr>
          <p:spPr bwMode="auto">
            <a:xfrm>
              <a:off x="3921811" y="5209185"/>
              <a:ext cx="6911" cy="35936"/>
            </a:xfrm>
            <a:custGeom>
              <a:avLst/>
              <a:gdLst>
                <a:gd name="T0" fmla="*/ 5 w 5"/>
                <a:gd name="T1" fmla="*/ 0 h 26"/>
                <a:gd name="T2" fmla="*/ 0 w 5"/>
                <a:gd name="T3" fmla="*/ 0 h 26"/>
                <a:gd name="T4" fmla="*/ 0 w 5"/>
                <a:gd name="T5" fmla="*/ 21 h 26"/>
                <a:gd name="T6" fmla="*/ 5 w 5"/>
                <a:gd name="T7" fmla="*/ 26 h 26"/>
                <a:gd name="T8" fmla="*/ 5 w 5"/>
                <a:gd name="T9" fmla="*/ 26 h 26"/>
                <a:gd name="T10" fmla="*/ 5 w 5"/>
                <a:gd name="T11" fmla="*/ 0 h 26"/>
              </a:gdLst>
              <a:ahLst/>
              <a:cxnLst>
                <a:cxn ang="0">
                  <a:pos x="T0" y="T1"/>
                </a:cxn>
                <a:cxn ang="0">
                  <a:pos x="T2" y="T3"/>
                </a:cxn>
                <a:cxn ang="0">
                  <a:pos x="T4" y="T5"/>
                </a:cxn>
                <a:cxn ang="0">
                  <a:pos x="T6" y="T7"/>
                </a:cxn>
                <a:cxn ang="0">
                  <a:pos x="T8" y="T9"/>
                </a:cxn>
                <a:cxn ang="0">
                  <a:pos x="T10" y="T11"/>
                </a:cxn>
              </a:cxnLst>
              <a:rect l="0" t="0" r="r" b="b"/>
              <a:pathLst>
                <a:path w="5" h="26">
                  <a:moveTo>
                    <a:pt x="5" y="0"/>
                  </a:moveTo>
                  <a:lnTo>
                    <a:pt x="0" y="0"/>
                  </a:lnTo>
                  <a:lnTo>
                    <a:pt x="0" y="21"/>
                  </a:lnTo>
                  <a:lnTo>
                    <a:pt x="5" y="26"/>
                  </a:lnTo>
                  <a:lnTo>
                    <a:pt x="5" y="2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1208"/>
            <p:cNvSpPr>
              <a:spLocks noEditPoints="1"/>
            </p:cNvSpPr>
            <p:nvPr/>
          </p:nvSpPr>
          <p:spPr bwMode="auto">
            <a:xfrm>
              <a:off x="3934251" y="5209185"/>
              <a:ext cx="35936" cy="35936"/>
            </a:xfrm>
            <a:custGeom>
              <a:avLst/>
              <a:gdLst>
                <a:gd name="T0" fmla="*/ 3 w 6"/>
                <a:gd name="T1" fmla="*/ 6 h 6"/>
                <a:gd name="T2" fmla="*/ 2 w 6"/>
                <a:gd name="T3" fmla="*/ 6 h 6"/>
                <a:gd name="T4" fmla="*/ 2 w 6"/>
                <a:gd name="T5" fmla="*/ 5 h 6"/>
                <a:gd name="T6" fmla="*/ 1 w 6"/>
                <a:gd name="T7" fmla="*/ 4 h 6"/>
                <a:gd name="T8" fmla="*/ 1 w 6"/>
                <a:gd name="T9" fmla="*/ 3 h 6"/>
                <a:gd name="T10" fmla="*/ 1 w 6"/>
                <a:gd name="T11" fmla="*/ 2 h 6"/>
                <a:gd name="T12" fmla="*/ 2 w 6"/>
                <a:gd name="T13" fmla="*/ 2 h 6"/>
                <a:gd name="T14" fmla="*/ 2 w 6"/>
                <a:gd name="T15" fmla="*/ 1 h 6"/>
                <a:gd name="T16" fmla="*/ 3 w 6"/>
                <a:gd name="T17" fmla="*/ 1 h 6"/>
                <a:gd name="T18" fmla="*/ 4 w 6"/>
                <a:gd name="T19" fmla="*/ 1 h 6"/>
                <a:gd name="T20" fmla="*/ 4 w 6"/>
                <a:gd name="T21" fmla="*/ 2 h 6"/>
                <a:gd name="T22" fmla="*/ 5 w 6"/>
                <a:gd name="T23" fmla="*/ 2 h 6"/>
                <a:gd name="T24" fmla="*/ 5 w 6"/>
                <a:gd name="T25" fmla="*/ 3 h 6"/>
                <a:gd name="T26" fmla="*/ 5 w 6"/>
                <a:gd name="T27" fmla="*/ 4 h 6"/>
                <a:gd name="T28" fmla="*/ 4 w 6"/>
                <a:gd name="T29" fmla="*/ 5 h 6"/>
                <a:gd name="T30" fmla="*/ 4 w 6"/>
                <a:gd name="T31" fmla="*/ 6 h 6"/>
                <a:gd name="T32" fmla="*/ 3 w 6"/>
                <a:gd name="T33" fmla="*/ 6 h 6"/>
                <a:gd name="T34" fmla="*/ 3 w 6"/>
                <a:gd name="T35" fmla="*/ 0 h 6"/>
                <a:gd name="T36" fmla="*/ 2 w 6"/>
                <a:gd name="T37" fmla="*/ 1 h 6"/>
                <a:gd name="T38" fmla="*/ 1 w 6"/>
                <a:gd name="T39" fmla="*/ 1 h 6"/>
                <a:gd name="T40" fmla="*/ 0 w 6"/>
                <a:gd name="T41" fmla="*/ 2 h 6"/>
                <a:gd name="T42" fmla="*/ 0 w 6"/>
                <a:gd name="T43" fmla="*/ 3 h 6"/>
                <a:gd name="T44" fmla="*/ 0 w 6"/>
                <a:gd name="T45" fmla="*/ 5 h 6"/>
                <a:gd name="T46" fmla="*/ 1 w 6"/>
                <a:gd name="T47" fmla="*/ 6 h 6"/>
                <a:gd name="T48" fmla="*/ 2 w 6"/>
                <a:gd name="T49" fmla="*/ 6 h 6"/>
                <a:gd name="T50" fmla="*/ 3 w 6"/>
                <a:gd name="T51" fmla="*/ 6 h 6"/>
                <a:gd name="T52" fmla="*/ 4 w 6"/>
                <a:gd name="T53" fmla="*/ 6 h 6"/>
                <a:gd name="T54" fmla="*/ 5 w 6"/>
                <a:gd name="T55" fmla="*/ 6 h 6"/>
                <a:gd name="T56" fmla="*/ 5 w 6"/>
                <a:gd name="T57" fmla="*/ 5 h 6"/>
                <a:gd name="T58" fmla="*/ 6 w 6"/>
                <a:gd name="T59" fmla="*/ 3 h 6"/>
                <a:gd name="T60" fmla="*/ 5 w 6"/>
                <a:gd name="T61" fmla="*/ 2 h 6"/>
                <a:gd name="T62" fmla="*/ 5 w 6"/>
                <a:gd name="T63" fmla="*/ 1 h 6"/>
                <a:gd name="T64" fmla="*/ 4 w 6"/>
                <a:gd name="T65" fmla="*/ 1 h 6"/>
                <a:gd name="T66" fmla="*/ 3 w 6"/>
                <a:gd name="T6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6">
                  <a:moveTo>
                    <a:pt x="3" y="6"/>
                  </a:moveTo>
                  <a:cubicBezTo>
                    <a:pt x="2" y="6"/>
                    <a:pt x="2" y="6"/>
                    <a:pt x="2" y="6"/>
                  </a:cubicBezTo>
                  <a:cubicBezTo>
                    <a:pt x="2" y="5"/>
                    <a:pt x="2" y="5"/>
                    <a:pt x="2" y="5"/>
                  </a:cubicBezTo>
                  <a:cubicBezTo>
                    <a:pt x="1" y="4"/>
                    <a:pt x="1" y="4"/>
                    <a:pt x="1" y="4"/>
                  </a:cubicBezTo>
                  <a:cubicBezTo>
                    <a:pt x="1" y="4"/>
                    <a:pt x="1" y="4"/>
                    <a:pt x="1" y="3"/>
                  </a:cubicBezTo>
                  <a:cubicBezTo>
                    <a:pt x="1" y="3"/>
                    <a:pt x="1" y="3"/>
                    <a:pt x="1" y="2"/>
                  </a:cubicBezTo>
                  <a:cubicBezTo>
                    <a:pt x="2" y="2"/>
                    <a:pt x="2" y="2"/>
                    <a:pt x="2" y="2"/>
                  </a:cubicBezTo>
                  <a:cubicBezTo>
                    <a:pt x="2" y="1"/>
                    <a:pt x="2" y="1"/>
                    <a:pt x="2" y="1"/>
                  </a:cubicBezTo>
                  <a:cubicBezTo>
                    <a:pt x="3" y="1"/>
                    <a:pt x="3" y="1"/>
                    <a:pt x="3" y="1"/>
                  </a:cubicBezTo>
                  <a:cubicBezTo>
                    <a:pt x="4" y="1"/>
                    <a:pt x="4" y="1"/>
                    <a:pt x="4" y="1"/>
                  </a:cubicBezTo>
                  <a:cubicBezTo>
                    <a:pt x="4" y="2"/>
                    <a:pt x="4" y="2"/>
                    <a:pt x="4" y="2"/>
                  </a:cubicBezTo>
                  <a:cubicBezTo>
                    <a:pt x="5" y="2"/>
                    <a:pt x="5" y="2"/>
                    <a:pt x="5" y="2"/>
                  </a:cubicBezTo>
                  <a:cubicBezTo>
                    <a:pt x="5" y="3"/>
                    <a:pt x="5" y="3"/>
                    <a:pt x="5" y="3"/>
                  </a:cubicBezTo>
                  <a:cubicBezTo>
                    <a:pt x="5" y="4"/>
                    <a:pt x="5" y="4"/>
                    <a:pt x="5" y="4"/>
                  </a:cubicBezTo>
                  <a:cubicBezTo>
                    <a:pt x="4" y="5"/>
                    <a:pt x="4" y="5"/>
                    <a:pt x="4" y="5"/>
                  </a:cubicBezTo>
                  <a:cubicBezTo>
                    <a:pt x="4" y="6"/>
                    <a:pt x="4" y="6"/>
                    <a:pt x="4" y="6"/>
                  </a:cubicBezTo>
                  <a:cubicBezTo>
                    <a:pt x="3" y="6"/>
                    <a:pt x="3" y="6"/>
                    <a:pt x="3" y="6"/>
                  </a:cubicBezTo>
                  <a:moveTo>
                    <a:pt x="3" y="0"/>
                  </a:moveTo>
                  <a:cubicBezTo>
                    <a:pt x="3" y="0"/>
                    <a:pt x="2" y="0"/>
                    <a:pt x="2" y="1"/>
                  </a:cubicBezTo>
                  <a:cubicBezTo>
                    <a:pt x="1" y="1"/>
                    <a:pt x="1" y="1"/>
                    <a:pt x="1" y="1"/>
                  </a:cubicBezTo>
                  <a:cubicBezTo>
                    <a:pt x="1" y="1"/>
                    <a:pt x="0" y="2"/>
                    <a:pt x="0" y="2"/>
                  </a:cubicBezTo>
                  <a:cubicBezTo>
                    <a:pt x="0" y="2"/>
                    <a:pt x="0" y="3"/>
                    <a:pt x="0" y="3"/>
                  </a:cubicBezTo>
                  <a:cubicBezTo>
                    <a:pt x="0" y="4"/>
                    <a:pt x="0" y="4"/>
                    <a:pt x="0" y="5"/>
                  </a:cubicBezTo>
                  <a:cubicBezTo>
                    <a:pt x="0" y="5"/>
                    <a:pt x="1" y="5"/>
                    <a:pt x="1" y="6"/>
                  </a:cubicBezTo>
                  <a:cubicBezTo>
                    <a:pt x="2" y="6"/>
                    <a:pt x="2" y="6"/>
                    <a:pt x="2" y="6"/>
                  </a:cubicBezTo>
                  <a:cubicBezTo>
                    <a:pt x="2" y="6"/>
                    <a:pt x="3" y="6"/>
                    <a:pt x="3" y="6"/>
                  </a:cubicBezTo>
                  <a:cubicBezTo>
                    <a:pt x="3" y="6"/>
                    <a:pt x="4" y="6"/>
                    <a:pt x="4" y="6"/>
                  </a:cubicBezTo>
                  <a:cubicBezTo>
                    <a:pt x="5" y="6"/>
                    <a:pt x="5" y="6"/>
                    <a:pt x="5" y="6"/>
                  </a:cubicBezTo>
                  <a:cubicBezTo>
                    <a:pt x="5" y="5"/>
                    <a:pt x="5" y="5"/>
                    <a:pt x="5" y="5"/>
                  </a:cubicBezTo>
                  <a:cubicBezTo>
                    <a:pt x="6" y="4"/>
                    <a:pt x="6" y="4"/>
                    <a:pt x="6" y="3"/>
                  </a:cubicBezTo>
                  <a:cubicBezTo>
                    <a:pt x="6" y="3"/>
                    <a:pt x="6" y="2"/>
                    <a:pt x="5" y="2"/>
                  </a:cubicBezTo>
                  <a:cubicBezTo>
                    <a:pt x="5" y="2"/>
                    <a:pt x="5" y="1"/>
                    <a:pt x="5" y="1"/>
                  </a:cubicBezTo>
                  <a:cubicBezTo>
                    <a:pt x="4" y="1"/>
                    <a:pt x="4" y="1"/>
                    <a:pt x="4" y="1"/>
                  </a:cubicBezTo>
                  <a:cubicBezTo>
                    <a:pt x="4" y="0"/>
                    <a:pt x="3"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1209"/>
            <p:cNvSpPr>
              <a:spLocks/>
            </p:cNvSpPr>
            <p:nvPr/>
          </p:nvSpPr>
          <p:spPr bwMode="auto">
            <a:xfrm>
              <a:off x="3977097" y="5209185"/>
              <a:ext cx="23497" cy="35936"/>
            </a:xfrm>
            <a:custGeom>
              <a:avLst/>
              <a:gdLst>
                <a:gd name="T0" fmla="*/ 17 w 17"/>
                <a:gd name="T1" fmla="*/ 0 h 26"/>
                <a:gd name="T2" fmla="*/ 17 w 17"/>
                <a:gd name="T3" fmla="*/ 0 h 26"/>
                <a:gd name="T4" fmla="*/ 17 w 17"/>
                <a:gd name="T5" fmla="*/ 21 h 26"/>
                <a:gd name="T6" fmla="*/ 0 w 17"/>
                <a:gd name="T7" fmla="*/ 0 h 26"/>
                <a:gd name="T8" fmla="*/ 0 w 17"/>
                <a:gd name="T9" fmla="*/ 0 h 26"/>
                <a:gd name="T10" fmla="*/ 0 w 17"/>
                <a:gd name="T11" fmla="*/ 26 h 26"/>
                <a:gd name="T12" fmla="*/ 0 w 17"/>
                <a:gd name="T13" fmla="*/ 26 h 26"/>
                <a:gd name="T14" fmla="*/ 0 w 17"/>
                <a:gd name="T15" fmla="*/ 8 h 26"/>
                <a:gd name="T16" fmla="*/ 13 w 17"/>
                <a:gd name="T17" fmla="*/ 26 h 26"/>
                <a:gd name="T18" fmla="*/ 17 w 17"/>
                <a:gd name="T19" fmla="*/ 26 h 26"/>
                <a:gd name="T20" fmla="*/ 17 w 17"/>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17" y="0"/>
                  </a:moveTo>
                  <a:lnTo>
                    <a:pt x="17" y="0"/>
                  </a:lnTo>
                  <a:lnTo>
                    <a:pt x="17" y="21"/>
                  </a:lnTo>
                  <a:lnTo>
                    <a:pt x="0" y="0"/>
                  </a:lnTo>
                  <a:lnTo>
                    <a:pt x="0" y="0"/>
                  </a:lnTo>
                  <a:lnTo>
                    <a:pt x="0" y="26"/>
                  </a:lnTo>
                  <a:lnTo>
                    <a:pt x="0" y="26"/>
                  </a:lnTo>
                  <a:lnTo>
                    <a:pt x="0" y="8"/>
                  </a:lnTo>
                  <a:lnTo>
                    <a:pt x="13" y="26"/>
                  </a:lnTo>
                  <a:lnTo>
                    <a:pt x="17" y="26"/>
                  </a:lnTo>
                  <a:lnTo>
                    <a:pt x="17"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1210"/>
            <p:cNvSpPr>
              <a:spLocks/>
            </p:cNvSpPr>
            <p:nvPr/>
          </p:nvSpPr>
          <p:spPr bwMode="auto">
            <a:xfrm>
              <a:off x="3977097" y="5209185"/>
              <a:ext cx="23497" cy="35936"/>
            </a:xfrm>
            <a:custGeom>
              <a:avLst/>
              <a:gdLst>
                <a:gd name="T0" fmla="*/ 17 w 17"/>
                <a:gd name="T1" fmla="*/ 0 h 26"/>
                <a:gd name="T2" fmla="*/ 17 w 17"/>
                <a:gd name="T3" fmla="*/ 0 h 26"/>
                <a:gd name="T4" fmla="*/ 17 w 17"/>
                <a:gd name="T5" fmla="*/ 21 h 26"/>
                <a:gd name="T6" fmla="*/ 0 w 17"/>
                <a:gd name="T7" fmla="*/ 0 h 26"/>
                <a:gd name="T8" fmla="*/ 0 w 17"/>
                <a:gd name="T9" fmla="*/ 0 h 26"/>
                <a:gd name="T10" fmla="*/ 0 w 17"/>
                <a:gd name="T11" fmla="*/ 26 h 26"/>
                <a:gd name="T12" fmla="*/ 0 w 17"/>
                <a:gd name="T13" fmla="*/ 26 h 26"/>
                <a:gd name="T14" fmla="*/ 0 w 17"/>
                <a:gd name="T15" fmla="*/ 8 h 26"/>
                <a:gd name="T16" fmla="*/ 13 w 17"/>
                <a:gd name="T17" fmla="*/ 26 h 26"/>
                <a:gd name="T18" fmla="*/ 17 w 17"/>
                <a:gd name="T19" fmla="*/ 26 h 26"/>
                <a:gd name="T20" fmla="*/ 17 w 17"/>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17" y="0"/>
                  </a:moveTo>
                  <a:lnTo>
                    <a:pt x="17" y="0"/>
                  </a:lnTo>
                  <a:lnTo>
                    <a:pt x="17" y="21"/>
                  </a:lnTo>
                  <a:lnTo>
                    <a:pt x="0" y="0"/>
                  </a:lnTo>
                  <a:lnTo>
                    <a:pt x="0" y="0"/>
                  </a:lnTo>
                  <a:lnTo>
                    <a:pt x="0" y="26"/>
                  </a:lnTo>
                  <a:lnTo>
                    <a:pt x="0" y="26"/>
                  </a:lnTo>
                  <a:lnTo>
                    <a:pt x="0" y="8"/>
                  </a:lnTo>
                  <a:lnTo>
                    <a:pt x="13" y="26"/>
                  </a:lnTo>
                  <a:lnTo>
                    <a:pt x="17" y="2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1212"/>
            <p:cNvSpPr>
              <a:spLocks/>
            </p:cNvSpPr>
            <p:nvPr/>
          </p:nvSpPr>
          <p:spPr bwMode="auto">
            <a:xfrm>
              <a:off x="4319869" y="3590693"/>
              <a:ext cx="138215" cy="174150"/>
            </a:xfrm>
            <a:custGeom>
              <a:avLst/>
              <a:gdLst>
                <a:gd name="T0" fmla="*/ 1 w 23"/>
                <a:gd name="T1" fmla="*/ 15 h 29"/>
                <a:gd name="T2" fmla="*/ 9 w 23"/>
                <a:gd name="T3" fmla="*/ 28 h 29"/>
                <a:gd name="T4" fmla="*/ 22 w 23"/>
                <a:gd name="T5" fmla="*/ 20 h 29"/>
                <a:gd name="T6" fmla="*/ 19 w 23"/>
                <a:gd name="T7" fmla="*/ 11 h 29"/>
                <a:gd name="T8" fmla="*/ 19 w 23"/>
                <a:gd name="T9" fmla="*/ 11 h 29"/>
                <a:gd name="T10" fmla="*/ 18 w 23"/>
                <a:gd name="T11" fmla="*/ 6 h 29"/>
                <a:gd name="T12" fmla="*/ 21 w 23"/>
                <a:gd name="T13" fmla="*/ 2 h 29"/>
                <a:gd name="T14" fmla="*/ 11 w 23"/>
                <a:gd name="T15" fmla="*/ 0 h 29"/>
                <a:gd name="T16" fmla="*/ 11 w 23"/>
                <a:gd name="T17" fmla="*/ 4 h 29"/>
                <a:gd name="T18" fmla="*/ 8 w 23"/>
                <a:gd name="T19" fmla="*/ 8 h 29"/>
                <a:gd name="T20" fmla="*/ 8 w 23"/>
                <a:gd name="T21" fmla="*/ 8 h 29"/>
                <a:gd name="T22" fmla="*/ 1 w 23"/>
                <a:gd name="T2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9">
                  <a:moveTo>
                    <a:pt x="1" y="15"/>
                  </a:moveTo>
                  <a:cubicBezTo>
                    <a:pt x="0" y="21"/>
                    <a:pt x="3" y="27"/>
                    <a:pt x="9" y="28"/>
                  </a:cubicBezTo>
                  <a:cubicBezTo>
                    <a:pt x="15" y="29"/>
                    <a:pt x="20" y="26"/>
                    <a:pt x="22" y="20"/>
                  </a:cubicBezTo>
                  <a:cubicBezTo>
                    <a:pt x="23" y="17"/>
                    <a:pt x="22" y="14"/>
                    <a:pt x="19" y="11"/>
                  </a:cubicBezTo>
                  <a:cubicBezTo>
                    <a:pt x="19" y="11"/>
                    <a:pt x="19" y="11"/>
                    <a:pt x="19" y="11"/>
                  </a:cubicBezTo>
                  <a:cubicBezTo>
                    <a:pt x="18" y="9"/>
                    <a:pt x="18" y="8"/>
                    <a:pt x="18" y="6"/>
                  </a:cubicBezTo>
                  <a:cubicBezTo>
                    <a:pt x="19" y="4"/>
                    <a:pt x="21" y="2"/>
                    <a:pt x="21" y="2"/>
                  </a:cubicBezTo>
                  <a:cubicBezTo>
                    <a:pt x="11" y="0"/>
                    <a:pt x="11" y="0"/>
                    <a:pt x="11" y="0"/>
                  </a:cubicBezTo>
                  <a:cubicBezTo>
                    <a:pt x="11" y="0"/>
                    <a:pt x="12" y="2"/>
                    <a:pt x="11" y="4"/>
                  </a:cubicBezTo>
                  <a:cubicBezTo>
                    <a:pt x="10" y="7"/>
                    <a:pt x="9" y="8"/>
                    <a:pt x="8" y="8"/>
                  </a:cubicBezTo>
                  <a:cubicBezTo>
                    <a:pt x="8" y="8"/>
                    <a:pt x="8" y="8"/>
                    <a:pt x="8" y="8"/>
                  </a:cubicBezTo>
                  <a:cubicBezTo>
                    <a:pt x="5" y="9"/>
                    <a:pt x="2" y="12"/>
                    <a:pt x="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1213"/>
            <p:cNvSpPr>
              <a:spLocks/>
            </p:cNvSpPr>
            <p:nvPr/>
          </p:nvSpPr>
          <p:spPr bwMode="auto">
            <a:xfrm>
              <a:off x="3934250" y="2592784"/>
              <a:ext cx="1040756" cy="1130595"/>
            </a:xfrm>
            <a:custGeom>
              <a:avLst/>
              <a:gdLst>
                <a:gd name="T0" fmla="*/ 37 w 173"/>
                <a:gd name="T1" fmla="*/ 0 h 188"/>
                <a:gd name="T2" fmla="*/ 25 w 173"/>
                <a:gd name="T3" fmla="*/ 47 h 188"/>
                <a:gd name="T4" fmla="*/ 37 w 173"/>
                <a:gd name="T5" fmla="*/ 45 h 188"/>
                <a:gd name="T6" fmla="*/ 47 w 173"/>
                <a:gd name="T7" fmla="*/ 62 h 188"/>
                <a:gd name="T8" fmla="*/ 30 w 173"/>
                <a:gd name="T9" fmla="*/ 73 h 188"/>
                <a:gd name="T10" fmla="*/ 21 w 173"/>
                <a:gd name="T11" fmla="*/ 65 h 188"/>
                <a:gd name="T12" fmla="*/ 0 w 173"/>
                <a:gd name="T13" fmla="*/ 147 h 188"/>
                <a:gd name="T14" fmla="*/ 160 w 173"/>
                <a:gd name="T15" fmla="*/ 188 h 188"/>
                <a:gd name="T16" fmla="*/ 37 w 173"/>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88">
                  <a:moveTo>
                    <a:pt x="37" y="0"/>
                  </a:moveTo>
                  <a:cubicBezTo>
                    <a:pt x="25" y="47"/>
                    <a:pt x="25" y="47"/>
                    <a:pt x="25" y="47"/>
                  </a:cubicBezTo>
                  <a:cubicBezTo>
                    <a:pt x="29" y="45"/>
                    <a:pt x="33" y="44"/>
                    <a:pt x="37" y="45"/>
                  </a:cubicBezTo>
                  <a:cubicBezTo>
                    <a:pt x="45" y="47"/>
                    <a:pt x="49" y="55"/>
                    <a:pt x="47" y="62"/>
                  </a:cubicBezTo>
                  <a:cubicBezTo>
                    <a:pt x="45" y="70"/>
                    <a:pt x="38" y="75"/>
                    <a:pt x="30" y="73"/>
                  </a:cubicBezTo>
                  <a:cubicBezTo>
                    <a:pt x="26" y="72"/>
                    <a:pt x="23" y="69"/>
                    <a:pt x="21" y="65"/>
                  </a:cubicBezTo>
                  <a:cubicBezTo>
                    <a:pt x="0" y="147"/>
                    <a:pt x="0" y="147"/>
                    <a:pt x="0" y="147"/>
                  </a:cubicBezTo>
                  <a:cubicBezTo>
                    <a:pt x="160" y="188"/>
                    <a:pt x="160" y="188"/>
                    <a:pt x="160" y="188"/>
                  </a:cubicBezTo>
                  <a:cubicBezTo>
                    <a:pt x="173" y="104"/>
                    <a:pt x="120" y="23"/>
                    <a:pt x="37" y="0"/>
                  </a:cubicBezTo>
                </a:path>
              </a:pathLst>
            </a:custGeom>
            <a:solidFill>
              <a:srgbClr val="04447F"/>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42" name="组合 441"/>
            <p:cNvGrpSpPr/>
            <p:nvPr/>
          </p:nvGrpSpPr>
          <p:grpSpPr>
            <a:xfrm>
              <a:off x="4782887" y="2826367"/>
              <a:ext cx="215615" cy="168622"/>
              <a:chOff x="4782887" y="2826367"/>
              <a:chExt cx="215615" cy="168622"/>
            </a:xfrm>
            <a:solidFill>
              <a:srgbClr val="04447F"/>
            </a:solidFill>
          </p:grpSpPr>
          <p:sp>
            <p:nvSpPr>
              <p:cNvPr id="397" name="Freeform 1216"/>
              <p:cNvSpPr>
                <a:spLocks/>
              </p:cNvSpPr>
              <p:nvPr/>
            </p:nvSpPr>
            <p:spPr bwMode="auto">
              <a:xfrm>
                <a:off x="4782887" y="2826367"/>
                <a:ext cx="215615" cy="150654"/>
              </a:xfrm>
              <a:custGeom>
                <a:avLst/>
                <a:gdLst>
                  <a:gd name="T0" fmla="*/ 6 w 36"/>
                  <a:gd name="T1" fmla="*/ 24 h 25"/>
                  <a:gd name="T2" fmla="*/ 1 w 36"/>
                  <a:gd name="T3" fmla="*/ 22 h 25"/>
                  <a:gd name="T4" fmla="*/ 2 w 36"/>
                  <a:gd name="T5" fmla="*/ 18 h 25"/>
                  <a:gd name="T6" fmla="*/ 30 w 36"/>
                  <a:gd name="T7" fmla="*/ 1 h 25"/>
                  <a:gd name="T8" fmla="*/ 35 w 36"/>
                  <a:gd name="T9" fmla="*/ 2 h 25"/>
                  <a:gd name="T10" fmla="*/ 34 w 36"/>
                  <a:gd name="T11" fmla="*/ 7 h 25"/>
                  <a:gd name="T12" fmla="*/ 6 w 36"/>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6" y="24"/>
                    </a:moveTo>
                    <a:cubicBezTo>
                      <a:pt x="4" y="25"/>
                      <a:pt x="2" y="24"/>
                      <a:pt x="1" y="22"/>
                    </a:cubicBezTo>
                    <a:cubicBezTo>
                      <a:pt x="0" y="21"/>
                      <a:pt x="0" y="19"/>
                      <a:pt x="2" y="18"/>
                    </a:cubicBezTo>
                    <a:cubicBezTo>
                      <a:pt x="30" y="1"/>
                      <a:pt x="30" y="1"/>
                      <a:pt x="30" y="1"/>
                    </a:cubicBezTo>
                    <a:cubicBezTo>
                      <a:pt x="32" y="0"/>
                      <a:pt x="34" y="0"/>
                      <a:pt x="35" y="2"/>
                    </a:cubicBezTo>
                    <a:cubicBezTo>
                      <a:pt x="36" y="4"/>
                      <a:pt x="35" y="6"/>
                      <a:pt x="34" y="7"/>
                    </a:cubicBezTo>
                    <a:lnTo>
                      <a:pt x="6"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8" name="Freeform 1217"/>
              <p:cNvSpPr>
                <a:spLocks/>
              </p:cNvSpPr>
              <p:nvPr/>
            </p:nvSpPr>
            <p:spPr bwMode="auto">
              <a:xfrm>
                <a:off x="4782887" y="2928646"/>
                <a:ext cx="138215" cy="66343"/>
              </a:xfrm>
              <a:custGeom>
                <a:avLst/>
                <a:gdLst>
                  <a:gd name="T0" fmla="*/ 3 w 23"/>
                  <a:gd name="T1" fmla="*/ 7 h 11"/>
                  <a:gd name="T2" fmla="*/ 0 w 23"/>
                  <a:gd name="T3" fmla="*/ 3 h 11"/>
                  <a:gd name="T4" fmla="*/ 4 w 23"/>
                  <a:gd name="T5" fmla="*/ 0 h 11"/>
                  <a:gd name="T6" fmla="*/ 20 w 23"/>
                  <a:gd name="T7" fmla="*/ 4 h 11"/>
                  <a:gd name="T8" fmla="*/ 23 w 23"/>
                  <a:gd name="T9" fmla="*/ 8 h 11"/>
                  <a:gd name="T10" fmla="*/ 18 w 23"/>
                  <a:gd name="T11" fmla="*/ 11 h 11"/>
                  <a:gd name="T12" fmla="*/ 3 w 2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3" h="11">
                    <a:moveTo>
                      <a:pt x="3" y="7"/>
                    </a:moveTo>
                    <a:cubicBezTo>
                      <a:pt x="1" y="7"/>
                      <a:pt x="0" y="5"/>
                      <a:pt x="0" y="3"/>
                    </a:cubicBezTo>
                    <a:cubicBezTo>
                      <a:pt x="1" y="1"/>
                      <a:pt x="3" y="0"/>
                      <a:pt x="4" y="0"/>
                    </a:cubicBezTo>
                    <a:cubicBezTo>
                      <a:pt x="20" y="4"/>
                      <a:pt x="20" y="4"/>
                      <a:pt x="20" y="4"/>
                    </a:cubicBezTo>
                    <a:cubicBezTo>
                      <a:pt x="22" y="5"/>
                      <a:pt x="23" y="7"/>
                      <a:pt x="23" y="8"/>
                    </a:cubicBezTo>
                    <a:cubicBezTo>
                      <a:pt x="22" y="10"/>
                      <a:pt x="20" y="11"/>
                      <a:pt x="18" y="11"/>
                    </a:cubicBezTo>
                    <a:lnTo>
                      <a:pt x="3"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9" name="Freeform 1218"/>
              <p:cNvSpPr>
                <a:spLocks/>
              </p:cNvSpPr>
              <p:nvPr/>
            </p:nvSpPr>
            <p:spPr bwMode="auto">
              <a:xfrm>
                <a:off x="4782887" y="2833277"/>
                <a:ext cx="64961" cy="138215"/>
              </a:xfrm>
              <a:custGeom>
                <a:avLst/>
                <a:gdLst>
                  <a:gd name="T0" fmla="*/ 0 w 11"/>
                  <a:gd name="T1" fmla="*/ 19 h 23"/>
                  <a:gd name="T2" fmla="*/ 3 w 11"/>
                  <a:gd name="T3" fmla="*/ 23 h 23"/>
                  <a:gd name="T4" fmla="*/ 7 w 11"/>
                  <a:gd name="T5" fmla="*/ 20 h 23"/>
                  <a:gd name="T6" fmla="*/ 11 w 11"/>
                  <a:gd name="T7" fmla="*/ 5 h 23"/>
                  <a:gd name="T8" fmla="*/ 8 w 11"/>
                  <a:gd name="T9" fmla="*/ 0 h 23"/>
                  <a:gd name="T10" fmla="*/ 4 w 11"/>
                  <a:gd name="T11" fmla="*/ 3 h 23"/>
                  <a:gd name="T12" fmla="*/ 0 w 11"/>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0" y="19"/>
                    </a:moveTo>
                    <a:cubicBezTo>
                      <a:pt x="0" y="21"/>
                      <a:pt x="1" y="22"/>
                      <a:pt x="3" y="23"/>
                    </a:cubicBezTo>
                    <a:cubicBezTo>
                      <a:pt x="5" y="23"/>
                      <a:pt x="6" y="22"/>
                      <a:pt x="7" y="20"/>
                    </a:cubicBezTo>
                    <a:cubicBezTo>
                      <a:pt x="11" y="5"/>
                      <a:pt x="11" y="5"/>
                      <a:pt x="11" y="5"/>
                    </a:cubicBezTo>
                    <a:cubicBezTo>
                      <a:pt x="11" y="3"/>
                      <a:pt x="10" y="1"/>
                      <a:pt x="8" y="0"/>
                    </a:cubicBezTo>
                    <a:cubicBezTo>
                      <a:pt x="6" y="0"/>
                      <a:pt x="5" y="1"/>
                      <a:pt x="4" y="3"/>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01" name="Freeform 1220"/>
            <p:cNvSpPr>
              <a:spLocks noEditPoints="1"/>
            </p:cNvSpPr>
            <p:nvPr/>
          </p:nvSpPr>
          <p:spPr bwMode="auto">
            <a:xfrm>
              <a:off x="4445644" y="3163610"/>
              <a:ext cx="421555" cy="505865"/>
            </a:xfrm>
            <a:custGeom>
              <a:avLst/>
              <a:gdLst>
                <a:gd name="T0" fmla="*/ 69 w 70"/>
                <a:gd name="T1" fmla="*/ 84 h 84"/>
                <a:gd name="T2" fmla="*/ 7 w 70"/>
                <a:gd name="T3" fmla="*/ 59 h 84"/>
                <a:gd name="T4" fmla="*/ 6 w 70"/>
                <a:gd name="T5" fmla="*/ 62 h 84"/>
                <a:gd name="T6" fmla="*/ 8 w 70"/>
                <a:gd name="T7" fmla="*/ 64 h 84"/>
                <a:gd name="T8" fmla="*/ 10 w 70"/>
                <a:gd name="T9" fmla="*/ 63 h 84"/>
                <a:gd name="T10" fmla="*/ 10 w 70"/>
                <a:gd name="T11" fmla="*/ 60 h 84"/>
                <a:gd name="T12" fmla="*/ 8 w 70"/>
                <a:gd name="T13" fmla="*/ 59 h 84"/>
                <a:gd name="T14" fmla="*/ 4 w 70"/>
                <a:gd name="T15" fmla="*/ 57 h 84"/>
                <a:gd name="T16" fmla="*/ 35 w 70"/>
                <a:gd name="T17" fmla="*/ 69 h 84"/>
                <a:gd name="T18" fmla="*/ 47 w 70"/>
                <a:gd name="T19" fmla="*/ 68 h 84"/>
                <a:gd name="T20" fmla="*/ 50 w 70"/>
                <a:gd name="T21" fmla="*/ 49 h 84"/>
                <a:gd name="T22" fmla="*/ 51 w 70"/>
                <a:gd name="T23" fmla="*/ 68 h 84"/>
                <a:gd name="T24" fmla="*/ 27 w 70"/>
                <a:gd name="T25" fmla="*/ 29 h 84"/>
                <a:gd name="T26" fmla="*/ 11 w 70"/>
                <a:gd name="T27" fmla="*/ 51 h 84"/>
                <a:gd name="T28" fmla="*/ 13 w 70"/>
                <a:gd name="T29" fmla="*/ 48 h 84"/>
                <a:gd name="T30" fmla="*/ 20 w 70"/>
                <a:gd name="T31" fmla="*/ 50 h 84"/>
                <a:gd name="T32" fmla="*/ 26 w 70"/>
                <a:gd name="T33" fmla="*/ 50 h 84"/>
                <a:gd name="T34" fmla="*/ 12 w 70"/>
                <a:gd name="T35" fmla="*/ 64 h 84"/>
                <a:gd name="T36" fmla="*/ 12 w 70"/>
                <a:gd name="T37" fmla="*/ 63 h 84"/>
                <a:gd name="T38" fmla="*/ 10 w 70"/>
                <a:gd name="T39" fmla="*/ 63 h 84"/>
                <a:gd name="T40" fmla="*/ 8 w 70"/>
                <a:gd name="T41" fmla="*/ 64 h 84"/>
                <a:gd name="T42" fmla="*/ 6 w 70"/>
                <a:gd name="T43" fmla="*/ 63 h 84"/>
                <a:gd name="T44" fmla="*/ 6 w 70"/>
                <a:gd name="T45" fmla="*/ 59 h 84"/>
                <a:gd name="T46" fmla="*/ 8 w 70"/>
                <a:gd name="T47" fmla="*/ 58 h 84"/>
                <a:gd name="T48" fmla="*/ 10 w 70"/>
                <a:gd name="T49" fmla="*/ 59 h 84"/>
                <a:gd name="T50" fmla="*/ 6 w 70"/>
                <a:gd name="T51" fmla="*/ 47 h 84"/>
                <a:gd name="T52" fmla="*/ 5 w 70"/>
                <a:gd name="T53" fmla="*/ 45 h 84"/>
                <a:gd name="T54" fmla="*/ 9 w 70"/>
                <a:gd name="T55" fmla="*/ 53 h 84"/>
                <a:gd name="T56" fmla="*/ 11 w 70"/>
                <a:gd name="T57" fmla="*/ 47 h 84"/>
                <a:gd name="T58" fmla="*/ 32 w 70"/>
                <a:gd name="T59" fmla="*/ 29 h 84"/>
                <a:gd name="T60" fmla="*/ 31 w 70"/>
                <a:gd name="T61" fmla="*/ 46 h 84"/>
                <a:gd name="T62" fmla="*/ 62 w 70"/>
                <a:gd name="T63" fmla="*/ 28 h 84"/>
                <a:gd name="T64" fmla="*/ 15 w 70"/>
                <a:gd name="T65" fmla="*/ 26 h 84"/>
                <a:gd name="T66" fmla="*/ 15 w 70"/>
                <a:gd name="T67" fmla="*/ 26 h 84"/>
                <a:gd name="T68" fmla="*/ 44 w 70"/>
                <a:gd name="T69" fmla="*/ 8 h 84"/>
                <a:gd name="T70" fmla="*/ 49 w 70"/>
                <a:gd name="T71" fmla="*/ 24 h 84"/>
                <a:gd name="T72" fmla="*/ 60 w 70"/>
                <a:gd name="T73" fmla="*/ 24 h 84"/>
                <a:gd name="T74" fmla="*/ 46 w 70"/>
                <a:gd name="T75" fmla="*/ 0 h 84"/>
                <a:gd name="T76" fmla="*/ 2 w 70"/>
                <a:gd name="T77" fmla="*/ 53 h 84"/>
                <a:gd name="T78" fmla="*/ 1 w 70"/>
                <a:gd name="T79" fmla="*/ 56 h 84"/>
                <a:gd name="T80" fmla="*/ 2 w 70"/>
                <a:gd name="T81" fmla="*/ 57 h 84"/>
                <a:gd name="T82" fmla="*/ 25 w 70"/>
                <a:gd name="T83" fmla="*/ 73 h 84"/>
                <a:gd name="T84" fmla="*/ 39 w 70"/>
                <a:gd name="T85" fmla="*/ 77 h 84"/>
                <a:gd name="T86" fmla="*/ 47 w 70"/>
                <a:gd name="T87" fmla="*/ 79 h 84"/>
                <a:gd name="T88" fmla="*/ 61 w 70"/>
                <a:gd name="T89" fmla="*/ 72 h 84"/>
                <a:gd name="T90" fmla="*/ 66 w 70"/>
                <a:gd name="T91" fmla="*/ 72 h 84"/>
                <a:gd name="T92" fmla="*/ 70 w 70"/>
                <a:gd name="T93" fmla="*/ 67 h 84"/>
                <a:gd name="T94" fmla="*/ 62 w 70"/>
                <a:gd name="T95" fmla="*/ 17 h 84"/>
                <a:gd name="T96" fmla="*/ 55 w 70"/>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84">
                  <a:moveTo>
                    <a:pt x="70" y="81"/>
                  </a:moveTo>
                  <a:cubicBezTo>
                    <a:pt x="68" y="82"/>
                    <a:pt x="67" y="83"/>
                    <a:pt x="66" y="83"/>
                  </a:cubicBezTo>
                  <a:cubicBezTo>
                    <a:pt x="69" y="84"/>
                    <a:pt x="69" y="84"/>
                    <a:pt x="69" y="84"/>
                  </a:cubicBezTo>
                  <a:cubicBezTo>
                    <a:pt x="69" y="83"/>
                    <a:pt x="70" y="82"/>
                    <a:pt x="70" y="81"/>
                  </a:cubicBezTo>
                  <a:moveTo>
                    <a:pt x="8" y="59"/>
                  </a:moveTo>
                  <a:cubicBezTo>
                    <a:pt x="7" y="59"/>
                    <a:pt x="7" y="59"/>
                    <a:pt x="7" y="59"/>
                  </a:cubicBezTo>
                  <a:cubicBezTo>
                    <a:pt x="7" y="60"/>
                    <a:pt x="7" y="60"/>
                    <a:pt x="7" y="60"/>
                  </a:cubicBezTo>
                  <a:cubicBezTo>
                    <a:pt x="6" y="61"/>
                    <a:pt x="6" y="61"/>
                    <a:pt x="6" y="61"/>
                  </a:cubicBezTo>
                  <a:cubicBezTo>
                    <a:pt x="6" y="62"/>
                    <a:pt x="6" y="62"/>
                    <a:pt x="6" y="62"/>
                  </a:cubicBezTo>
                  <a:cubicBezTo>
                    <a:pt x="6" y="63"/>
                    <a:pt x="6" y="63"/>
                    <a:pt x="6" y="63"/>
                  </a:cubicBezTo>
                  <a:cubicBezTo>
                    <a:pt x="7" y="63"/>
                    <a:pt x="7" y="63"/>
                    <a:pt x="7" y="63"/>
                  </a:cubicBezTo>
                  <a:cubicBezTo>
                    <a:pt x="8" y="64"/>
                    <a:pt x="8" y="64"/>
                    <a:pt x="8" y="64"/>
                  </a:cubicBezTo>
                  <a:cubicBezTo>
                    <a:pt x="9" y="64"/>
                    <a:pt x="9" y="64"/>
                    <a:pt x="9" y="64"/>
                  </a:cubicBezTo>
                  <a:cubicBezTo>
                    <a:pt x="9" y="63"/>
                    <a:pt x="9" y="63"/>
                    <a:pt x="9" y="63"/>
                  </a:cubicBezTo>
                  <a:cubicBezTo>
                    <a:pt x="10" y="63"/>
                    <a:pt x="10" y="63"/>
                    <a:pt x="10" y="63"/>
                  </a:cubicBezTo>
                  <a:cubicBezTo>
                    <a:pt x="10" y="62"/>
                    <a:pt x="10" y="62"/>
                    <a:pt x="10" y="62"/>
                  </a:cubicBezTo>
                  <a:cubicBezTo>
                    <a:pt x="10" y="61"/>
                    <a:pt x="10" y="61"/>
                    <a:pt x="10" y="61"/>
                  </a:cubicBezTo>
                  <a:cubicBezTo>
                    <a:pt x="10" y="60"/>
                    <a:pt x="10" y="60"/>
                    <a:pt x="10" y="60"/>
                  </a:cubicBezTo>
                  <a:cubicBezTo>
                    <a:pt x="10" y="59"/>
                    <a:pt x="10" y="59"/>
                    <a:pt x="10" y="59"/>
                  </a:cubicBezTo>
                  <a:cubicBezTo>
                    <a:pt x="9" y="59"/>
                    <a:pt x="9" y="59"/>
                    <a:pt x="9" y="59"/>
                  </a:cubicBezTo>
                  <a:cubicBezTo>
                    <a:pt x="8" y="59"/>
                    <a:pt x="8" y="59"/>
                    <a:pt x="8" y="59"/>
                  </a:cubicBezTo>
                  <a:moveTo>
                    <a:pt x="4" y="63"/>
                  </a:moveTo>
                  <a:cubicBezTo>
                    <a:pt x="3" y="63"/>
                    <a:pt x="3" y="63"/>
                    <a:pt x="3" y="63"/>
                  </a:cubicBezTo>
                  <a:cubicBezTo>
                    <a:pt x="4" y="57"/>
                    <a:pt x="4" y="57"/>
                    <a:pt x="4" y="57"/>
                  </a:cubicBezTo>
                  <a:cubicBezTo>
                    <a:pt x="5" y="58"/>
                    <a:pt x="5" y="58"/>
                    <a:pt x="5" y="58"/>
                  </a:cubicBezTo>
                  <a:cubicBezTo>
                    <a:pt x="4" y="63"/>
                    <a:pt x="4" y="63"/>
                    <a:pt x="4" y="63"/>
                  </a:cubicBezTo>
                  <a:moveTo>
                    <a:pt x="35" y="69"/>
                  </a:moveTo>
                  <a:cubicBezTo>
                    <a:pt x="33" y="63"/>
                    <a:pt x="31" y="57"/>
                    <a:pt x="31" y="50"/>
                  </a:cubicBezTo>
                  <a:cubicBezTo>
                    <a:pt x="46" y="49"/>
                    <a:pt x="46" y="49"/>
                    <a:pt x="46" y="49"/>
                  </a:cubicBezTo>
                  <a:cubicBezTo>
                    <a:pt x="47" y="68"/>
                    <a:pt x="47" y="68"/>
                    <a:pt x="47" y="68"/>
                  </a:cubicBezTo>
                  <a:cubicBezTo>
                    <a:pt x="35" y="69"/>
                    <a:pt x="35" y="69"/>
                    <a:pt x="35" y="69"/>
                  </a:cubicBezTo>
                  <a:moveTo>
                    <a:pt x="51" y="68"/>
                  </a:moveTo>
                  <a:cubicBezTo>
                    <a:pt x="50" y="49"/>
                    <a:pt x="50" y="49"/>
                    <a:pt x="50" y="49"/>
                  </a:cubicBezTo>
                  <a:cubicBezTo>
                    <a:pt x="65" y="49"/>
                    <a:pt x="65" y="49"/>
                    <a:pt x="65" y="49"/>
                  </a:cubicBezTo>
                  <a:cubicBezTo>
                    <a:pt x="65" y="56"/>
                    <a:pt x="64" y="62"/>
                    <a:pt x="62" y="68"/>
                  </a:cubicBezTo>
                  <a:cubicBezTo>
                    <a:pt x="51" y="68"/>
                    <a:pt x="51" y="68"/>
                    <a:pt x="51" y="68"/>
                  </a:cubicBezTo>
                  <a:moveTo>
                    <a:pt x="9" y="47"/>
                  </a:moveTo>
                  <a:cubicBezTo>
                    <a:pt x="9" y="41"/>
                    <a:pt x="10" y="35"/>
                    <a:pt x="13" y="30"/>
                  </a:cubicBezTo>
                  <a:cubicBezTo>
                    <a:pt x="27" y="29"/>
                    <a:pt x="27" y="29"/>
                    <a:pt x="27" y="29"/>
                  </a:cubicBezTo>
                  <a:cubicBezTo>
                    <a:pt x="26" y="34"/>
                    <a:pt x="26" y="40"/>
                    <a:pt x="26" y="46"/>
                  </a:cubicBezTo>
                  <a:cubicBezTo>
                    <a:pt x="12" y="47"/>
                    <a:pt x="12" y="47"/>
                    <a:pt x="12" y="47"/>
                  </a:cubicBezTo>
                  <a:cubicBezTo>
                    <a:pt x="11" y="51"/>
                    <a:pt x="11" y="51"/>
                    <a:pt x="11" y="51"/>
                  </a:cubicBezTo>
                  <a:cubicBezTo>
                    <a:pt x="15" y="51"/>
                    <a:pt x="15" y="51"/>
                    <a:pt x="15" y="51"/>
                  </a:cubicBezTo>
                  <a:cubicBezTo>
                    <a:pt x="16" y="49"/>
                    <a:pt x="16" y="49"/>
                    <a:pt x="16" y="49"/>
                  </a:cubicBezTo>
                  <a:cubicBezTo>
                    <a:pt x="13" y="48"/>
                    <a:pt x="13" y="48"/>
                    <a:pt x="13" y="48"/>
                  </a:cubicBezTo>
                  <a:cubicBezTo>
                    <a:pt x="13" y="47"/>
                    <a:pt x="13" y="47"/>
                    <a:pt x="13" y="47"/>
                  </a:cubicBezTo>
                  <a:cubicBezTo>
                    <a:pt x="20" y="49"/>
                    <a:pt x="20" y="49"/>
                    <a:pt x="20" y="49"/>
                  </a:cubicBezTo>
                  <a:cubicBezTo>
                    <a:pt x="20" y="50"/>
                    <a:pt x="20" y="50"/>
                    <a:pt x="20" y="50"/>
                  </a:cubicBezTo>
                  <a:cubicBezTo>
                    <a:pt x="17" y="49"/>
                    <a:pt x="17" y="49"/>
                    <a:pt x="17" y="49"/>
                  </a:cubicBezTo>
                  <a:cubicBezTo>
                    <a:pt x="17" y="51"/>
                    <a:pt x="17" y="51"/>
                    <a:pt x="17" y="51"/>
                  </a:cubicBezTo>
                  <a:cubicBezTo>
                    <a:pt x="26" y="50"/>
                    <a:pt x="26" y="50"/>
                    <a:pt x="26" y="50"/>
                  </a:cubicBezTo>
                  <a:cubicBezTo>
                    <a:pt x="26" y="57"/>
                    <a:pt x="28" y="64"/>
                    <a:pt x="30" y="69"/>
                  </a:cubicBezTo>
                  <a:cubicBezTo>
                    <a:pt x="15" y="70"/>
                    <a:pt x="15" y="70"/>
                    <a:pt x="15" y="70"/>
                  </a:cubicBezTo>
                  <a:cubicBezTo>
                    <a:pt x="14" y="68"/>
                    <a:pt x="13" y="66"/>
                    <a:pt x="12" y="64"/>
                  </a:cubicBezTo>
                  <a:cubicBezTo>
                    <a:pt x="12" y="65"/>
                    <a:pt x="12" y="65"/>
                    <a:pt x="12" y="65"/>
                  </a:cubicBezTo>
                  <a:cubicBezTo>
                    <a:pt x="11" y="65"/>
                    <a:pt x="11" y="65"/>
                    <a:pt x="11" y="65"/>
                  </a:cubicBezTo>
                  <a:cubicBezTo>
                    <a:pt x="12" y="63"/>
                    <a:pt x="12" y="63"/>
                    <a:pt x="12" y="63"/>
                  </a:cubicBezTo>
                  <a:cubicBezTo>
                    <a:pt x="12" y="63"/>
                    <a:pt x="11" y="62"/>
                    <a:pt x="11" y="61"/>
                  </a:cubicBezTo>
                  <a:cubicBezTo>
                    <a:pt x="11" y="62"/>
                    <a:pt x="11" y="62"/>
                    <a:pt x="11" y="62"/>
                  </a:cubicBezTo>
                  <a:cubicBezTo>
                    <a:pt x="11" y="62"/>
                    <a:pt x="11" y="63"/>
                    <a:pt x="10" y="63"/>
                  </a:cubicBezTo>
                  <a:cubicBezTo>
                    <a:pt x="10" y="64"/>
                    <a:pt x="10" y="64"/>
                    <a:pt x="10" y="64"/>
                  </a:cubicBezTo>
                  <a:cubicBezTo>
                    <a:pt x="9" y="64"/>
                    <a:pt x="9" y="64"/>
                    <a:pt x="9" y="64"/>
                  </a:cubicBezTo>
                  <a:cubicBezTo>
                    <a:pt x="9" y="64"/>
                    <a:pt x="8" y="64"/>
                    <a:pt x="8" y="64"/>
                  </a:cubicBezTo>
                  <a:cubicBezTo>
                    <a:pt x="8" y="64"/>
                    <a:pt x="8" y="64"/>
                    <a:pt x="8" y="64"/>
                  </a:cubicBezTo>
                  <a:cubicBezTo>
                    <a:pt x="7" y="64"/>
                    <a:pt x="7" y="64"/>
                    <a:pt x="7" y="64"/>
                  </a:cubicBezTo>
                  <a:cubicBezTo>
                    <a:pt x="6" y="63"/>
                    <a:pt x="6" y="63"/>
                    <a:pt x="6" y="63"/>
                  </a:cubicBezTo>
                  <a:cubicBezTo>
                    <a:pt x="6" y="63"/>
                    <a:pt x="6" y="62"/>
                    <a:pt x="5" y="62"/>
                  </a:cubicBezTo>
                  <a:cubicBezTo>
                    <a:pt x="5" y="61"/>
                    <a:pt x="5" y="61"/>
                    <a:pt x="6" y="61"/>
                  </a:cubicBezTo>
                  <a:cubicBezTo>
                    <a:pt x="6" y="60"/>
                    <a:pt x="6" y="60"/>
                    <a:pt x="6" y="59"/>
                  </a:cubicBezTo>
                  <a:cubicBezTo>
                    <a:pt x="7" y="59"/>
                    <a:pt x="7" y="59"/>
                    <a:pt x="7" y="59"/>
                  </a:cubicBezTo>
                  <a:cubicBezTo>
                    <a:pt x="7" y="58"/>
                    <a:pt x="8" y="58"/>
                    <a:pt x="8" y="58"/>
                  </a:cubicBezTo>
                  <a:cubicBezTo>
                    <a:pt x="8" y="58"/>
                    <a:pt x="8" y="58"/>
                    <a:pt x="8" y="58"/>
                  </a:cubicBezTo>
                  <a:cubicBezTo>
                    <a:pt x="9" y="58"/>
                    <a:pt x="9" y="58"/>
                    <a:pt x="9" y="58"/>
                  </a:cubicBezTo>
                  <a:cubicBezTo>
                    <a:pt x="9" y="58"/>
                    <a:pt x="10" y="59"/>
                    <a:pt x="10" y="59"/>
                  </a:cubicBezTo>
                  <a:cubicBezTo>
                    <a:pt x="10" y="59"/>
                    <a:pt x="10" y="59"/>
                    <a:pt x="10" y="59"/>
                  </a:cubicBezTo>
                  <a:cubicBezTo>
                    <a:pt x="10" y="58"/>
                    <a:pt x="10" y="57"/>
                    <a:pt x="9" y="55"/>
                  </a:cubicBezTo>
                  <a:cubicBezTo>
                    <a:pt x="8" y="55"/>
                    <a:pt x="8" y="55"/>
                    <a:pt x="8" y="55"/>
                  </a:cubicBezTo>
                  <a:cubicBezTo>
                    <a:pt x="6" y="47"/>
                    <a:pt x="6" y="47"/>
                    <a:pt x="6" y="47"/>
                  </a:cubicBezTo>
                  <a:cubicBezTo>
                    <a:pt x="4" y="54"/>
                    <a:pt x="4" y="54"/>
                    <a:pt x="4" y="54"/>
                  </a:cubicBezTo>
                  <a:cubicBezTo>
                    <a:pt x="3" y="54"/>
                    <a:pt x="3" y="54"/>
                    <a:pt x="3" y="54"/>
                  </a:cubicBezTo>
                  <a:cubicBezTo>
                    <a:pt x="5" y="45"/>
                    <a:pt x="5" y="45"/>
                    <a:pt x="5" y="45"/>
                  </a:cubicBezTo>
                  <a:cubicBezTo>
                    <a:pt x="6" y="45"/>
                    <a:pt x="6" y="45"/>
                    <a:pt x="6" y="45"/>
                  </a:cubicBezTo>
                  <a:cubicBezTo>
                    <a:pt x="9" y="53"/>
                    <a:pt x="9" y="53"/>
                    <a:pt x="9" y="53"/>
                  </a:cubicBezTo>
                  <a:cubicBezTo>
                    <a:pt x="9" y="53"/>
                    <a:pt x="9" y="53"/>
                    <a:pt x="9" y="53"/>
                  </a:cubicBezTo>
                  <a:cubicBezTo>
                    <a:pt x="9" y="52"/>
                    <a:pt x="9" y="52"/>
                    <a:pt x="9" y="51"/>
                  </a:cubicBezTo>
                  <a:cubicBezTo>
                    <a:pt x="10" y="51"/>
                    <a:pt x="10" y="51"/>
                    <a:pt x="10" y="51"/>
                  </a:cubicBezTo>
                  <a:cubicBezTo>
                    <a:pt x="11" y="47"/>
                    <a:pt x="11" y="47"/>
                    <a:pt x="11" y="47"/>
                  </a:cubicBezTo>
                  <a:cubicBezTo>
                    <a:pt x="9" y="47"/>
                    <a:pt x="9" y="47"/>
                    <a:pt x="9" y="47"/>
                  </a:cubicBezTo>
                  <a:moveTo>
                    <a:pt x="31" y="46"/>
                  </a:moveTo>
                  <a:cubicBezTo>
                    <a:pt x="30" y="40"/>
                    <a:pt x="31" y="34"/>
                    <a:pt x="32" y="29"/>
                  </a:cubicBezTo>
                  <a:cubicBezTo>
                    <a:pt x="45" y="28"/>
                    <a:pt x="45" y="28"/>
                    <a:pt x="45" y="28"/>
                  </a:cubicBezTo>
                  <a:cubicBezTo>
                    <a:pt x="46" y="45"/>
                    <a:pt x="46" y="45"/>
                    <a:pt x="46" y="45"/>
                  </a:cubicBezTo>
                  <a:cubicBezTo>
                    <a:pt x="31" y="46"/>
                    <a:pt x="31" y="46"/>
                    <a:pt x="31" y="46"/>
                  </a:cubicBezTo>
                  <a:moveTo>
                    <a:pt x="50" y="45"/>
                  </a:moveTo>
                  <a:cubicBezTo>
                    <a:pt x="49" y="28"/>
                    <a:pt x="49" y="28"/>
                    <a:pt x="49" y="28"/>
                  </a:cubicBezTo>
                  <a:cubicBezTo>
                    <a:pt x="62" y="28"/>
                    <a:pt x="62" y="28"/>
                    <a:pt x="62" y="28"/>
                  </a:cubicBezTo>
                  <a:cubicBezTo>
                    <a:pt x="63" y="33"/>
                    <a:pt x="65" y="38"/>
                    <a:pt x="65" y="45"/>
                  </a:cubicBezTo>
                  <a:cubicBezTo>
                    <a:pt x="50" y="45"/>
                    <a:pt x="50" y="45"/>
                    <a:pt x="50" y="45"/>
                  </a:cubicBezTo>
                  <a:moveTo>
                    <a:pt x="15" y="26"/>
                  </a:moveTo>
                  <a:cubicBezTo>
                    <a:pt x="20" y="19"/>
                    <a:pt x="27" y="13"/>
                    <a:pt x="36" y="10"/>
                  </a:cubicBezTo>
                  <a:cubicBezTo>
                    <a:pt x="33" y="14"/>
                    <a:pt x="31" y="19"/>
                    <a:pt x="29" y="25"/>
                  </a:cubicBezTo>
                  <a:cubicBezTo>
                    <a:pt x="15" y="26"/>
                    <a:pt x="15" y="26"/>
                    <a:pt x="15" y="26"/>
                  </a:cubicBezTo>
                  <a:moveTo>
                    <a:pt x="33" y="25"/>
                  </a:moveTo>
                  <a:cubicBezTo>
                    <a:pt x="36" y="17"/>
                    <a:pt x="40" y="11"/>
                    <a:pt x="42" y="9"/>
                  </a:cubicBezTo>
                  <a:cubicBezTo>
                    <a:pt x="43" y="9"/>
                    <a:pt x="44" y="9"/>
                    <a:pt x="44" y="8"/>
                  </a:cubicBezTo>
                  <a:cubicBezTo>
                    <a:pt x="45" y="24"/>
                    <a:pt x="45" y="24"/>
                    <a:pt x="45" y="24"/>
                  </a:cubicBezTo>
                  <a:cubicBezTo>
                    <a:pt x="33" y="25"/>
                    <a:pt x="33" y="25"/>
                    <a:pt x="33" y="25"/>
                  </a:cubicBezTo>
                  <a:moveTo>
                    <a:pt x="49" y="24"/>
                  </a:moveTo>
                  <a:cubicBezTo>
                    <a:pt x="48" y="8"/>
                    <a:pt x="48" y="8"/>
                    <a:pt x="48" y="8"/>
                  </a:cubicBezTo>
                  <a:cubicBezTo>
                    <a:pt x="49" y="8"/>
                    <a:pt x="50" y="8"/>
                    <a:pt x="50" y="8"/>
                  </a:cubicBezTo>
                  <a:cubicBezTo>
                    <a:pt x="53" y="11"/>
                    <a:pt x="57" y="16"/>
                    <a:pt x="60" y="24"/>
                  </a:cubicBezTo>
                  <a:cubicBezTo>
                    <a:pt x="49" y="24"/>
                    <a:pt x="49" y="24"/>
                    <a:pt x="49" y="24"/>
                  </a:cubicBezTo>
                  <a:moveTo>
                    <a:pt x="48" y="0"/>
                  </a:moveTo>
                  <a:cubicBezTo>
                    <a:pt x="48" y="0"/>
                    <a:pt x="47" y="0"/>
                    <a:pt x="46" y="0"/>
                  </a:cubicBezTo>
                  <a:cubicBezTo>
                    <a:pt x="22" y="1"/>
                    <a:pt x="2" y="20"/>
                    <a:pt x="0" y="44"/>
                  </a:cubicBezTo>
                  <a:cubicBezTo>
                    <a:pt x="0" y="44"/>
                    <a:pt x="0" y="44"/>
                    <a:pt x="0" y="44"/>
                  </a:cubicBezTo>
                  <a:cubicBezTo>
                    <a:pt x="2" y="53"/>
                    <a:pt x="2" y="53"/>
                    <a:pt x="2" y="53"/>
                  </a:cubicBezTo>
                  <a:cubicBezTo>
                    <a:pt x="0" y="53"/>
                    <a:pt x="0" y="53"/>
                    <a:pt x="0" y="53"/>
                  </a:cubicBezTo>
                  <a:cubicBezTo>
                    <a:pt x="0" y="52"/>
                    <a:pt x="0" y="52"/>
                    <a:pt x="0" y="52"/>
                  </a:cubicBezTo>
                  <a:cubicBezTo>
                    <a:pt x="0" y="53"/>
                    <a:pt x="1" y="55"/>
                    <a:pt x="1" y="56"/>
                  </a:cubicBezTo>
                  <a:cubicBezTo>
                    <a:pt x="4" y="57"/>
                    <a:pt x="4" y="57"/>
                    <a:pt x="4" y="57"/>
                  </a:cubicBezTo>
                  <a:cubicBezTo>
                    <a:pt x="3" y="58"/>
                    <a:pt x="3" y="58"/>
                    <a:pt x="3" y="58"/>
                  </a:cubicBezTo>
                  <a:cubicBezTo>
                    <a:pt x="2" y="57"/>
                    <a:pt x="2" y="57"/>
                    <a:pt x="2" y="57"/>
                  </a:cubicBezTo>
                  <a:cubicBezTo>
                    <a:pt x="1" y="58"/>
                    <a:pt x="1" y="58"/>
                    <a:pt x="1" y="58"/>
                  </a:cubicBezTo>
                  <a:cubicBezTo>
                    <a:pt x="2" y="62"/>
                    <a:pt x="3" y="65"/>
                    <a:pt x="5" y="68"/>
                  </a:cubicBezTo>
                  <a:cubicBezTo>
                    <a:pt x="25" y="73"/>
                    <a:pt x="25" y="73"/>
                    <a:pt x="25" y="73"/>
                  </a:cubicBezTo>
                  <a:cubicBezTo>
                    <a:pt x="31" y="73"/>
                    <a:pt x="31" y="73"/>
                    <a:pt x="31" y="73"/>
                  </a:cubicBezTo>
                  <a:cubicBezTo>
                    <a:pt x="32" y="74"/>
                    <a:pt x="32" y="74"/>
                    <a:pt x="32" y="75"/>
                  </a:cubicBezTo>
                  <a:cubicBezTo>
                    <a:pt x="39" y="77"/>
                    <a:pt x="39" y="77"/>
                    <a:pt x="39" y="77"/>
                  </a:cubicBezTo>
                  <a:cubicBezTo>
                    <a:pt x="38" y="75"/>
                    <a:pt x="37" y="74"/>
                    <a:pt x="37" y="73"/>
                  </a:cubicBezTo>
                  <a:cubicBezTo>
                    <a:pt x="47" y="72"/>
                    <a:pt x="47" y="72"/>
                    <a:pt x="47" y="72"/>
                  </a:cubicBezTo>
                  <a:cubicBezTo>
                    <a:pt x="47" y="79"/>
                    <a:pt x="47" y="79"/>
                    <a:pt x="47" y="79"/>
                  </a:cubicBezTo>
                  <a:cubicBezTo>
                    <a:pt x="51" y="80"/>
                    <a:pt x="51" y="80"/>
                    <a:pt x="51" y="80"/>
                  </a:cubicBezTo>
                  <a:cubicBezTo>
                    <a:pt x="51" y="72"/>
                    <a:pt x="51" y="72"/>
                    <a:pt x="51" y="72"/>
                  </a:cubicBezTo>
                  <a:cubicBezTo>
                    <a:pt x="61" y="72"/>
                    <a:pt x="61" y="72"/>
                    <a:pt x="61" y="72"/>
                  </a:cubicBezTo>
                  <a:cubicBezTo>
                    <a:pt x="59" y="75"/>
                    <a:pt x="58" y="79"/>
                    <a:pt x="56" y="81"/>
                  </a:cubicBezTo>
                  <a:cubicBezTo>
                    <a:pt x="61" y="82"/>
                    <a:pt x="61" y="82"/>
                    <a:pt x="61" y="82"/>
                  </a:cubicBezTo>
                  <a:cubicBezTo>
                    <a:pt x="63" y="79"/>
                    <a:pt x="65" y="76"/>
                    <a:pt x="66" y="72"/>
                  </a:cubicBezTo>
                  <a:cubicBezTo>
                    <a:pt x="70" y="71"/>
                    <a:pt x="70" y="71"/>
                    <a:pt x="70" y="71"/>
                  </a:cubicBezTo>
                  <a:cubicBezTo>
                    <a:pt x="70" y="70"/>
                    <a:pt x="70" y="69"/>
                    <a:pt x="70" y="68"/>
                  </a:cubicBezTo>
                  <a:cubicBezTo>
                    <a:pt x="70" y="68"/>
                    <a:pt x="70" y="68"/>
                    <a:pt x="70" y="67"/>
                  </a:cubicBezTo>
                  <a:cubicBezTo>
                    <a:pt x="67" y="68"/>
                    <a:pt x="67" y="68"/>
                    <a:pt x="67" y="68"/>
                  </a:cubicBezTo>
                  <a:cubicBezTo>
                    <a:pt x="68" y="63"/>
                    <a:pt x="69" y="59"/>
                    <a:pt x="70" y="53"/>
                  </a:cubicBezTo>
                  <a:cubicBezTo>
                    <a:pt x="68" y="41"/>
                    <a:pt x="66" y="29"/>
                    <a:pt x="62" y="17"/>
                  </a:cubicBezTo>
                  <a:cubicBezTo>
                    <a:pt x="60" y="14"/>
                    <a:pt x="58" y="11"/>
                    <a:pt x="57" y="9"/>
                  </a:cubicBezTo>
                  <a:cubicBezTo>
                    <a:pt x="58" y="9"/>
                    <a:pt x="59" y="10"/>
                    <a:pt x="59" y="10"/>
                  </a:cubicBezTo>
                  <a:cubicBezTo>
                    <a:pt x="58" y="7"/>
                    <a:pt x="57" y="3"/>
                    <a:pt x="55" y="0"/>
                  </a:cubicBezTo>
                  <a:cubicBezTo>
                    <a:pt x="53" y="0"/>
                    <a:pt x="51" y="0"/>
                    <a:pt x="48"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2" name="Freeform 1221"/>
            <p:cNvSpPr>
              <a:spLocks/>
            </p:cNvSpPr>
            <p:nvPr/>
          </p:nvSpPr>
          <p:spPr bwMode="auto">
            <a:xfrm>
              <a:off x="4199622" y="2802870"/>
              <a:ext cx="299926" cy="263990"/>
            </a:xfrm>
            <a:custGeom>
              <a:avLst/>
              <a:gdLst>
                <a:gd name="T0" fmla="*/ 27 w 50"/>
                <a:gd name="T1" fmla="*/ 0 h 44"/>
                <a:gd name="T2" fmla="*/ 16 w 50"/>
                <a:gd name="T3" fmla="*/ 5 h 44"/>
                <a:gd name="T4" fmla="*/ 12 w 50"/>
                <a:gd name="T5" fmla="*/ 3 h 44"/>
                <a:gd name="T6" fmla="*/ 9 w 50"/>
                <a:gd name="T7" fmla="*/ 3 h 44"/>
                <a:gd name="T8" fmla="*/ 0 w 50"/>
                <a:gd name="T9" fmla="*/ 6 h 44"/>
                <a:gd name="T10" fmla="*/ 10 w 50"/>
                <a:gd name="T11" fmla="*/ 24 h 44"/>
                <a:gd name="T12" fmla="*/ 10 w 50"/>
                <a:gd name="T13" fmla="*/ 29 h 44"/>
                <a:gd name="T14" fmla="*/ 6 w 50"/>
                <a:gd name="T15" fmla="*/ 37 h 44"/>
                <a:gd name="T16" fmla="*/ 33 w 50"/>
                <a:gd name="T17" fmla="*/ 44 h 44"/>
                <a:gd name="T18" fmla="*/ 36 w 50"/>
                <a:gd name="T19" fmla="*/ 44 h 44"/>
                <a:gd name="T20" fmla="*/ 48 w 50"/>
                <a:gd name="T21" fmla="*/ 35 h 44"/>
                <a:gd name="T22" fmla="*/ 43 w 50"/>
                <a:gd name="T23" fmla="*/ 21 h 44"/>
                <a:gd name="T24" fmla="*/ 44 w 50"/>
                <a:gd name="T25" fmla="*/ 21 h 44"/>
                <a:gd name="T26" fmla="*/ 31 w 50"/>
                <a:gd name="T27" fmla="*/ 0 h 44"/>
                <a:gd name="T28" fmla="*/ 27 w 50"/>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4">
                  <a:moveTo>
                    <a:pt x="27" y="0"/>
                  </a:moveTo>
                  <a:cubicBezTo>
                    <a:pt x="23" y="0"/>
                    <a:pt x="19" y="2"/>
                    <a:pt x="16" y="5"/>
                  </a:cubicBezTo>
                  <a:cubicBezTo>
                    <a:pt x="14" y="4"/>
                    <a:pt x="13" y="4"/>
                    <a:pt x="12" y="3"/>
                  </a:cubicBezTo>
                  <a:cubicBezTo>
                    <a:pt x="11" y="3"/>
                    <a:pt x="10" y="3"/>
                    <a:pt x="9" y="3"/>
                  </a:cubicBezTo>
                  <a:cubicBezTo>
                    <a:pt x="6" y="3"/>
                    <a:pt x="3" y="4"/>
                    <a:pt x="0" y="6"/>
                  </a:cubicBezTo>
                  <a:cubicBezTo>
                    <a:pt x="7" y="10"/>
                    <a:pt x="10" y="17"/>
                    <a:pt x="10" y="24"/>
                  </a:cubicBezTo>
                  <a:cubicBezTo>
                    <a:pt x="10" y="26"/>
                    <a:pt x="10" y="27"/>
                    <a:pt x="10" y="29"/>
                  </a:cubicBezTo>
                  <a:cubicBezTo>
                    <a:pt x="9" y="32"/>
                    <a:pt x="8" y="35"/>
                    <a:pt x="6" y="37"/>
                  </a:cubicBezTo>
                  <a:cubicBezTo>
                    <a:pt x="33" y="44"/>
                    <a:pt x="33" y="44"/>
                    <a:pt x="33" y="44"/>
                  </a:cubicBezTo>
                  <a:cubicBezTo>
                    <a:pt x="34" y="44"/>
                    <a:pt x="35" y="44"/>
                    <a:pt x="36" y="44"/>
                  </a:cubicBezTo>
                  <a:cubicBezTo>
                    <a:pt x="42" y="44"/>
                    <a:pt x="47" y="40"/>
                    <a:pt x="48" y="35"/>
                  </a:cubicBezTo>
                  <a:cubicBezTo>
                    <a:pt x="50" y="30"/>
                    <a:pt x="48" y="24"/>
                    <a:pt x="43" y="21"/>
                  </a:cubicBezTo>
                  <a:cubicBezTo>
                    <a:pt x="44" y="21"/>
                    <a:pt x="44" y="21"/>
                    <a:pt x="44" y="21"/>
                  </a:cubicBezTo>
                  <a:cubicBezTo>
                    <a:pt x="46" y="12"/>
                    <a:pt x="40" y="3"/>
                    <a:pt x="31" y="0"/>
                  </a:cubicBezTo>
                  <a:cubicBezTo>
                    <a:pt x="30" y="0"/>
                    <a:pt x="29" y="0"/>
                    <a:pt x="27" y="0"/>
                  </a:cubicBezTo>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3" name="Freeform 1222"/>
            <p:cNvSpPr>
              <a:spLocks noEditPoints="1"/>
            </p:cNvSpPr>
            <p:nvPr/>
          </p:nvSpPr>
          <p:spPr bwMode="auto">
            <a:xfrm>
              <a:off x="4024090" y="3332232"/>
              <a:ext cx="84311" cy="114718"/>
            </a:xfrm>
            <a:custGeom>
              <a:avLst/>
              <a:gdLst>
                <a:gd name="T0" fmla="*/ 9 w 14"/>
                <a:gd name="T1" fmla="*/ 0 h 19"/>
                <a:gd name="T2" fmla="*/ 14 w 14"/>
                <a:gd name="T3" fmla="*/ 4 h 19"/>
                <a:gd name="T4" fmla="*/ 13 w 14"/>
                <a:gd name="T5" fmla="*/ 11 h 19"/>
                <a:gd name="T6" fmla="*/ 10 w 14"/>
                <a:gd name="T7" fmla="*/ 17 h 19"/>
                <a:gd name="T8" fmla="*/ 5 w 14"/>
                <a:gd name="T9" fmla="*/ 18 h 19"/>
                <a:gd name="T10" fmla="*/ 1 w 14"/>
                <a:gd name="T11" fmla="*/ 15 h 19"/>
                <a:gd name="T12" fmla="*/ 1 w 14"/>
                <a:gd name="T13" fmla="*/ 8 h 19"/>
                <a:gd name="T14" fmla="*/ 4 w 14"/>
                <a:gd name="T15" fmla="*/ 1 h 19"/>
                <a:gd name="T16" fmla="*/ 9 w 14"/>
                <a:gd name="T17" fmla="*/ 0 h 19"/>
                <a:gd name="T18" fmla="*/ 6 w 14"/>
                <a:gd name="T19" fmla="*/ 15 h 19"/>
                <a:gd name="T20" fmla="*/ 7 w 14"/>
                <a:gd name="T21" fmla="*/ 15 h 19"/>
                <a:gd name="T22" fmla="*/ 8 w 14"/>
                <a:gd name="T23" fmla="*/ 14 h 19"/>
                <a:gd name="T24" fmla="*/ 9 w 14"/>
                <a:gd name="T25" fmla="*/ 12 h 19"/>
                <a:gd name="T26" fmla="*/ 10 w 14"/>
                <a:gd name="T27" fmla="*/ 10 h 19"/>
                <a:gd name="T28" fmla="*/ 10 w 14"/>
                <a:gd name="T29" fmla="*/ 7 h 19"/>
                <a:gd name="T30" fmla="*/ 10 w 14"/>
                <a:gd name="T31" fmla="*/ 5 h 19"/>
                <a:gd name="T32" fmla="*/ 10 w 14"/>
                <a:gd name="T33" fmla="*/ 4 h 19"/>
                <a:gd name="T34" fmla="*/ 9 w 14"/>
                <a:gd name="T35" fmla="*/ 3 h 19"/>
                <a:gd name="T36" fmla="*/ 7 w 14"/>
                <a:gd name="T37" fmla="*/ 3 h 19"/>
                <a:gd name="T38" fmla="*/ 6 w 14"/>
                <a:gd name="T39" fmla="*/ 4 h 19"/>
                <a:gd name="T40" fmla="*/ 5 w 14"/>
                <a:gd name="T41" fmla="*/ 6 h 19"/>
                <a:gd name="T42" fmla="*/ 5 w 14"/>
                <a:gd name="T43" fmla="*/ 8 h 19"/>
                <a:gd name="T44" fmla="*/ 4 w 14"/>
                <a:gd name="T45" fmla="*/ 11 h 19"/>
                <a:gd name="T46" fmla="*/ 4 w 14"/>
                <a:gd name="T47" fmla="*/ 13 h 19"/>
                <a:gd name="T48" fmla="*/ 4 w 14"/>
                <a:gd name="T49" fmla="*/ 15 h 19"/>
                <a:gd name="T50" fmla="*/ 6 w 14"/>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9">
                  <a:moveTo>
                    <a:pt x="9" y="0"/>
                  </a:moveTo>
                  <a:cubicBezTo>
                    <a:pt x="12" y="1"/>
                    <a:pt x="13" y="2"/>
                    <a:pt x="14" y="4"/>
                  </a:cubicBezTo>
                  <a:cubicBezTo>
                    <a:pt x="14" y="5"/>
                    <a:pt x="14" y="8"/>
                    <a:pt x="13" y="11"/>
                  </a:cubicBezTo>
                  <a:cubicBezTo>
                    <a:pt x="13" y="14"/>
                    <a:pt x="12" y="16"/>
                    <a:pt x="10" y="17"/>
                  </a:cubicBezTo>
                  <a:cubicBezTo>
                    <a:pt x="9" y="18"/>
                    <a:pt x="7" y="19"/>
                    <a:pt x="5" y="18"/>
                  </a:cubicBezTo>
                  <a:cubicBezTo>
                    <a:pt x="3" y="17"/>
                    <a:pt x="1" y="16"/>
                    <a:pt x="1" y="15"/>
                  </a:cubicBezTo>
                  <a:cubicBezTo>
                    <a:pt x="0" y="13"/>
                    <a:pt x="0" y="10"/>
                    <a:pt x="1" y="8"/>
                  </a:cubicBezTo>
                  <a:cubicBezTo>
                    <a:pt x="2" y="5"/>
                    <a:pt x="3" y="3"/>
                    <a:pt x="4" y="1"/>
                  </a:cubicBezTo>
                  <a:cubicBezTo>
                    <a:pt x="5" y="0"/>
                    <a:pt x="7" y="0"/>
                    <a:pt x="9" y="0"/>
                  </a:cubicBezTo>
                  <a:close/>
                  <a:moveTo>
                    <a:pt x="6" y="15"/>
                  </a:moveTo>
                  <a:cubicBezTo>
                    <a:pt x="6" y="15"/>
                    <a:pt x="7" y="15"/>
                    <a:pt x="7" y="15"/>
                  </a:cubicBezTo>
                  <a:cubicBezTo>
                    <a:pt x="7" y="15"/>
                    <a:pt x="8" y="15"/>
                    <a:pt x="8" y="14"/>
                  </a:cubicBezTo>
                  <a:cubicBezTo>
                    <a:pt x="8" y="14"/>
                    <a:pt x="9" y="13"/>
                    <a:pt x="9" y="12"/>
                  </a:cubicBezTo>
                  <a:cubicBezTo>
                    <a:pt x="9" y="12"/>
                    <a:pt x="10" y="11"/>
                    <a:pt x="10" y="10"/>
                  </a:cubicBezTo>
                  <a:cubicBezTo>
                    <a:pt x="10" y="9"/>
                    <a:pt x="10" y="8"/>
                    <a:pt x="10" y="7"/>
                  </a:cubicBezTo>
                  <a:cubicBezTo>
                    <a:pt x="10" y="6"/>
                    <a:pt x="10" y="6"/>
                    <a:pt x="10" y="5"/>
                  </a:cubicBezTo>
                  <a:cubicBezTo>
                    <a:pt x="10" y="4"/>
                    <a:pt x="10" y="4"/>
                    <a:pt x="10" y="4"/>
                  </a:cubicBezTo>
                  <a:cubicBezTo>
                    <a:pt x="10" y="3"/>
                    <a:pt x="9" y="3"/>
                    <a:pt x="9" y="3"/>
                  </a:cubicBezTo>
                  <a:cubicBezTo>
                    <a:pt x="8" y="3"/>
                    <a:pt x="8" y="3"/>
                    <a:pt x="7" y="3"/>
                  </a:cubicBezTo>
                  <a:cubicBezTo>
                    <a:pt x="7" y="3"/>
                    <a:pt x="7" y="3"/>
                    <a:pt x="6" y="4"/>
                  </a:cubicBezTo>
                  <a:cubicBezTo>
                    <a:pt x="6" y="4"/>
                    <a:pt x="6" y="5"/>
                    <a:pt x="5" y="6"/>
                  </a:cubicBezTo>
                  <a:cubicBezTo>
                    <a:pt x="5" y="7"/>
                    <a:pt x="5" y="7"/>
                    <a:pt x="5" y="8"/>
                  </a:cubicBezTo>
                  <a:cubicBezTo>
                    <a:pt x="4" y="10"/>
                    <a:pt x="4" y="10"/>
                    <a:pt x="4" y="11"/>
                  </a:cubicBezTo>
                  <a:cubicBezTo>
                    <a:pt x="4" y="12"/>
                    <a:pt x="4" y="13"/>
                    <a:pt x="4" y="13"/>
                  </a:cubicBezTo>
                  <a:cubicBezTo>
                    <a:pt x="4" y="14"/>
                    <a:pt x="4" y="14"/>
                    <a:pt x="4" y="15"/>
                  </a:cubicBezTo>
                  <a:cubicBezTo>
                    <a:pt x="5" y="15"/>
                    <a:pt x="5" y="15"/>
                    <a:pt x="6" y="15"/>
                  </a:cubicBez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1223"/>
            <p:cNvSpPr>
              <a:spLocks/>
            </p:cNvSpPr>
            <p:nvPr/>
          </p:nvSpPr>
          <p:spPr bwMode="auto">
            <a:xfrm>
              <a:off x="4102872" y="3355728"/>
              <a:ext cx="96750" cy="114718"/>
            </a:xfrm>
            <a:custGeom>
              <a:avLst/>
              <a:gdLst>
                <a:gd name="T0" fmla="*/ 13 w 16"/>
                <a:gd name="T1" fmla="*/ 19 h 19"/>
                <a:gd name="T2" fmla="*/ 0 w 16"/>
                <a:gd name="T3" fmla="*/ 16 h 19"/>
                <a:gd name="T4" fmla="*/ 1 w 16"/>
                <a:gd name="T5" fmla="*/ 14 h 19"/>
                <a:gd name="T6" fmla="*/ 2 w 16"/>
                <a:gd name="T7" fmla="*/ 12 h 19"/>
                <a:gd name="T8" fmla="*/ 4 w 16"/>
                <a:gd name="T9" fmla="*/ 11 h 19"/>
                <a:gd name="T10" fmla="*/ 6 w 16"/>
                <a:gd name="T11" fmla="*/ 10 h 19"/>
                <a:gd name="T12" fmla="*/ 8 w 16"/>
                <a:gd name="T13" fmla="*/ 9 h 19"/>
                <a:gd name="T14" fmla="*/ 10 w 16"/>
                <a:gd name="T15" fmla="*/ 8 h 19"/>
                <a:gd name="T16" fmla="*/ 11 w 16"/>
                <a:gd name="T17" fmla="*/ 7 h 19"/>
                <a:gd name="T18" fmla="*/ 12 w 16"/>
                <a:gd name="T19" fmla="*/ 5 h 19"/>
                <a:gd name="T20" fmla="*/ 12 w 16"/>
                <a:gd name="T21" fmla="*/ 4 h 19"/>
                <a:gd name="T22" fmla="*/ 10 w 16"/>
                <a:gd name="T23" fmla="*/ 3 h 19"/>
                <a:gd name="T24" fmla="*/ 8 w 16"/>
                <a:gd name="T25" fmla="*/ 3 h 19"/>
                <a:gd name="T26" fmla="*/ 7 w 16"/>
                <a:gd name="T27" fmla="*/ 5 h 19"/>
                <a:gd name="T28" fmla="*/ 3 w 16"/>
                <a:gd name="T29" fmla="*/ 4 h 19"/>
                <a:gd name="T30" fmla="*/ 5 w 16"/>
                <a:gd name="T31" fmla="*/ 2 h 19"/>
                <a:gd name="T32" fmla="*/ 6 w 16"/>
                <a:gd name="T33" fmla="*/ 0 h 19"/>
                <a:gd name="T34" fmla="*/ 9 w 16"/>
                <a:gd name="T35" fmla="*/ 0 h 19"/>
                <a:gd name="T36" fmla="*/ 11 w 16"/>
                <a:gd name="T37" fmla="*/ 0 h 19"/>
                <a:gd name="T38" fmla="*/ 14 w 16"/>
                <a:gd name="T39" fmla="*/ 1 h 19"/>
                <a:gd name="T40" fmla="*/ 15 w 16"/>
                <a:gd name="T41" fmla="*/ 2 h 19"/>
                <a:gd name="T42" fmla="*/ 16 w 16"/>
                <a:gd name="T43" fmla="*/ 4 h 19"/>
                <a:gd name="T44" fmla="*/ 16 w 16"/>
                <a:gd name="T45" fmla="*/ 6 h 19"/>
                <a:gd name="T46" fmla="*/ 15 w 16"/>
                <a:gd name="T47" fmla="*/ 8 h 19"/>
                <a:gd name="T48" fmla="*/ 14 w 16"/>
                <a:gd name="T49" fmla="*/ 10 h 19"/>
                <a:gd name="T50" fmla="*/ 12 w 16"/>
                <a:gd name="T51" fmla="*/ 11 h 19"/>
                <a:gd name="T52" fmla="*/ 9 w 16"/>
                <a:gd name="T53" fmla="*/ 12 h 19"/>
                <a:gd name="T54" fmla="*/ 8 w 16"/>
                <a:gd name="T55" fmla="*/ 13 h 19"/>
                <a:gd name="T56" fmla="*/ 7 w 16"/>
                <a:gd name="T57" fmla="*/ 13 h 19"/>
                <a:gd name="T58" fmla="*/ 6 w 16"/>
                <a:gd name="T59" fmla="*/ 14 h 19"/>
                <a:gd name="T60" fmla="*/ 6 w 16"/>
                <a:gd name="T61" fmla="*/ 14 h 19"/>
                <a:gd name="T62" fmla="*/ 14 w 16"/>
                <a:gd name="T63" fmla="*/ 16 h 19"/>
                <a:gd name="T64" fmla="*/ 13 w 16"/>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9">
                  <a:moveTo>
                    <a:pt x="13" y="19"/>
                  </a:moveTo>
                  <a:cubicBezTo>
                    <a:pt x="0" y="16"/>
                    <a:pt x="0" y="16"/>
                    <a:pt x="0" y="16"/>
                  </a:cubicBezTo>
                  <a:cubicBezTo>
                    <a:pt x="0" y="15"/>
                    <a:pt x="0" y="14"/>
                    <a:pt x="1" y="14"/>
                  </a:cubicBezTo>
                  <a:cubicBezTo>
                    <a:pt x="1" y="13"/>
                    <a:pt x="2" y="13"/>
                    <a:pt x="2" y="12"/>
                  </a:cubicBezTo>
                  <a:cubicBezTo>
                    <a:pt x="3" y="12"/>
                    <a:pt x="3" y="12"/>
                    <a:pt x="4" y="11"/>
                  </a:cubicBezTo>
                  <a:cubicBezTo>
                    <a:pt x="5" y="11"/>
                    <a:pt x="5" y="10"/>
                    <a:pt x="6" y="10"/>
                  </a:cubicBezTo>
                  <a:cubicBezTo>
                    <a:pt x="7" y="10"/>
                    <a:pt x="8" y="9"/>
                    <a:pt x="8" y="9"/>
                  </a:cubicBezTo>
                  <a:cubicBezTo>
                    <a:pt x="9" y="9"/>
                    <a:pt x="10" y="8"/>
                    <a:pt x="10" y="8"/>
                  </a:cubicBezTo>
                  <a:cubicBezTo>
                    <a:pt x="11" y="8"/>
                    <a:pt x="11" y="7"/>
                    <a:pt x="11" y="7"/>
                  </a:cubicBezTo>
                  <a:cubicBezTo>
                    <a:pt x="12" y="7"/>
                    <a:pt x="12" y="6"/>
                    <a:pt x="12" y="5"/>
                  </a:cubicBezTo>
                  <a:cubicBezTo>
                    <a:pt x="12" y="5"/>
                    <a:pt x="12" y="4"/>
                    <a:pt x="12" y="4"/>
                  </a:cubicBezTo>
                  <a:cubicBezTo>
                    <a:pt x="11" y="3"/>
                    <a:pt x="11" y="3"/>
                    <a:pt x="10" y="3"/>
                  </a:cubicBezTo>
                  <a:cubicBezTo>
                    <a:pt x="9" y="2"/>
                    <a:pt x="9" y="3"/>
                    <a:pt x="8" y="3"/>
                  </a:cubicBezTo>
                  <a:cubicBezTo>
                    <a:pt x="8" y="3"/>
                    <a:pt x="7" y="4"/>
                    <a:pt x="7" y="5"/>
                  </a:cubicBezTo>
                  <a:cubicBezTo>
                    <a:pt x="3" y="4"/>
                    <a:pt x="3" y="4"/>
                    <a:pt x="3" y="4"/>
                  </a:cubicBezTo>
                  <a:cubicBezTo>
                    <a:pt x="4" y="3"/>
                    <a:pt x="4" y="2"/>
                    <a:pt x="5" y="2"/>
                  </a:cubicBezTo>
                  <a:cubicBezTo>
                    <a:pt x="5" y="1"/>
                    <a:pt x="6" y="1"/>
                    <a:pt x="6" y="0"/>
                  </a:cubicBezTo>
                  <a:cubicBezTo>
                    <a:pt x="7" y="0"/>
                    <a:pt x="8" y="0"/>
                    <a:pt x="9" y="0"/>
                  </a:cubicBezTo>
                  <a:cubicBezTo>
                    <a:pt x="9" y="0"/>
                    <a:pt x="10" y="0"/>
                    <a:pt x="11" y="0"/>
                  </a:cubicBezTo>
                  <a:cubicBezTo>
                    <a:pt x="12" y="0"/>
                    <a:pt x="13" y="0"/>
                    <a:pt x="14" y="1"/>
                  </a:cubicBezTo>
                  <a:cubicBezTo>
                    <a:pt x="14" y="1"/>
                    <a:pt x="15" y="2"/>
                    <a:pt x="15" y="2"/>
                  </a:cubicBezTo>
                  <a:cubicBezTo>
                    <a:pt x="16" y="3"/>
                    <a:pt x="16" y="4"/>
                    <a:pt x="16" y="4"/>
                  </a:cubicBezTo>
                  <a:cubicBezTo>
                    <a:pt x="16" y="5"/>
                    <a:pt x="16" y="6"/>
                    <a:pt x="16" y="6"/>
                  </a:cubicBezTo>
                  <a:cubicBezTo>
                    <a:pt x="16" y="7"/>
                    <a:pt x="15" y="8"/>
                    <a:pt x="15" y="8"/>
                  </a:cubicBezTo>
                  <a:cubicBezTo>
                    <a:pt x="15" y="9"/>
                    <a:pt x="14" y="9"/>
                    <a:pt x="14" y="10"/>
                  </a:cubicBezTo>
                  <a:cubicBezTo>
                    <a:pt x="13" y="10"/>
                    <a:pt x="12" y="11"/>
                    <a:pt x="12" y="11"/>
                  </a:cubicBezTo>
                  <a:cubicBezTo>
                    <a:pt x="11" y="11"/>
                    <a:pt x="10" y="12"/>
                    <a:pt x="9" y="12"/>
                  </a:cubicBezTo>
                  <a:cubicBezTo>
                    <a:pt x="9" y="12"/>
                    <a:pt x="8" y="13"/>
                    <a:pt x="8" y="13"/>
                  </a:cubicBezTo>
                  <a:cubicBezTo>
                    <a:pt x="7" y="13"/>
                    <a:pt x="7" y="13"/>
                    <a:pt x="7" y="13"/>
                  </a:cubicBezTo>
                  <a:cubicBezTo>
                    <a:pt x="6" y="14"/>
                    <a:pt x="6" y="14"/>
                    <a:pt x="6" y="14"/>
                  </a:cubicBezTo>
                  <a:cubicBezTo>
                    <a:pt x="6" y="14"/>
                    <a:pt x="6" y="14"/>
                    <a:pt x="6" y="14"/>
                  </a:cubicBezTo>
                  <a:cubicBezTo>
                    <a:pt x="14" y="16"/>
                    <a:pt x="14" y="16"/>
                    <a:pt x="14" y="16"/>
                  </a:cubicBezTo>
                  <a:lnTo>
                    <a:pt x="13" y="19"/>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1224"/>
            <p:cNvSpPr>
              <a:spLocks/>
            </p:cNvSpPr>
            <p:nvPr/>
          </p:nvSpPr>
          <p:spPr bwMode="auto">
            <a:xfrm>
              <a:off x="4246615" y="3373696"/>
              <a:ext cx="48376" cy="60814"/>
            </a:xfrm>
            <a:custGeom>
              <a:avLst/>
              <a:gdLst>
                <a:gd name="T0" fmla="*/ 0 w 35"/>
                <a:gd name="T1" fmla="*/ 0 h 44"/>
                <a:gd name="T2" fmla="*/ 5 w 35"/>
                <a:gd name="T3" fmla="*/ 44 h 44"/>
                <a:gd name="T4" fmla="*/ 13 w 35"/>
                <a:gd name="T5" fmla="*/ 44 h 44"/>
                <a:gd name="T6" fmla="*/ 35 w 35"/>
                <a:gd name="T7" fmla="*/ 9 h 44"/>
                <a:gd name="T8" fmla="*/ 31 w 35"/>
                <a:gd name="T9" fmla="*/ 9 h 44"/>
                <a:gd name="T10" fmla="*/ 9 w 35"/>
                <a:gd name="T11" fmla="*/ 39 h 44"/>
                <a:gd name="T12" fmla="*/ 5 w 35"/>
                <a:gd name="T13" fmla="*/ 5 h 44"/>
                <a:gd name="T14" fmla="*/ 0 w 35"/>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0" y="0"/>
                  </a:moveTo>
                  <a:lnTo>
                    <a:pt x="5" y="44"/>
                  </a:lnTo>
                  <a:lnTo>
                    <a:pt x="13" y="44"/>
                  </a:lnTo>
                  <a:lnTo>
                    <a:pt x="35" y="9"/>
                  </a:lnTo>
                  <a:lnTo>
                    <a:pt x="31" y="9"/>
                  </a:lnTo>
                  <a:lnTo>
                    <a:pt x="9" y="39"/>
                  </a:lnTo>
                  <a:lnTo>
                    <a:pt x="5" y="5"/>
                  </a:lnTo>
                  <a:lnTo>
                    <a:pt x="0"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1225"/>
            <p:cNvSpPr>
              <a:spLocks/>
            </p:cNvSpPr>
            <p:nvPr/>
          </p:nvSpPr>
          <p:spPr bwMode="auto">
            <a:xfrm>
              <a:off x="4246615" y="3373696"/>
              <a:ext cx="48376" cy="60814"/>
            </a:xfrm>
            <a:custGeom>
              <a:avLst/>
              <a:gdLst>
                <a:gd name="T0" fmla="*/ 0 w 35"/>
                <a:gd name="T1" fmla="*/ 0 h 44"/>
                <a:gd name="T2" fmla="*/ 5 w 35"/>
                <a:gd name="T3" fmla="*/ 44 h 44"/>
                <a:gd name="T4" fmla="*/ 13 w 35"/>
                <a:gd name="T5" fmla="*/ 44 h 44"/>
                <a:gd name="T6" fmla="*/ 35 w 35"/>
                <a:gd name="T7" fmla="*/ 9 h 44"/>
                <a:gd name="T8" fmla="*/ 31 w 35"/>
                <a:gd name="T9" fmla="*/ 9 h 44"/>
                <a:gd name="T10" fmla="*/ 9 w 35"/>
                <a:gd name="T11" fmla="*/ 39 h 44"/>
                <a:gd name="T12" fmla="*/ 5 w 35"/>
                <a:gd name="T13" fmla="*/ 5 h 44"/>
                <a:gd name="T14" fmla="*/ 0 w 35"/>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4">
                  <a:moveTo>
                    <a:pt x="0" y="0"/>
                  </a:moveTo>
                  <a:lnTo>
                    <a:pt x="5" y="44"/>
                  </a:lnTo>
                  <a:lnTo>
                    <a:pt x="13" y="44"/>
                  </a:lnTo>
                  <a:lnTo>
                    <a:pt x="35" y="9"/>
                  </a:lnTo>
                  <a:lnTo>
                    <a:pt x="31" y="9"/>
                  </a:lnTo>
                  <a:lnTo>
                    <a:pt x="9" y="39"/>
                  </a:lnTo>
                  <a:lnTo>
                    <a:pt x="5"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1226"/>
            <p:cNvSpPr>
              <a:spLocks noEditPoints="1"/>
            </p:cNvSpPr>
            <p:nvPr/>
          </p:nvSpPr>
          <p:spPr bwMode="auto">
            <a:xfrm>
              <a:off x="4282551" y="3391664"/>
              <a:ext cx="48376" cy="60814"/>
            </a:xfrm>
            <a:custGeom>
              <a:avLst/>
              <a:gdLst>
                <a:gd name="T0" fmla="*/ 31 w 35"/>
                <a:gd name="T1" fmla="*/ 26 h 44"/>
                <a:gd name="T2" fmla="*/ 18 w 35"/>
                <a:gd name="T3" fmla="*/ 22 h 44"/>
                <a:gd name="T4" fmla="*/ 27 w 35"/>
                <a:gd name="T5" fmla="*/ 5 h 44"/>
                <a:gd name="T6" fmla="*/ 31 w 35"/>
                <a:gd name="T7" fmla="*/ 26 h 44"/>
                <a:gd name="T8" fmla="*/ 27 w 35"/>
                <a:gd name="T9" fmla="*/ 0 h 44"/>
                <a:gd name="T10" fmla="*/ 0 w 35"/>
                <a:gd name="T11" fmla="*/ 35 h 44"/>
                <a:gd name="T12" fmla="*/ 5 w 35"/>
                <a:gd name="T13" fmla="*/ 35 h 44"/>
                <a:gd name="T14" fmla="*/ 14 w 35"/>
                <a:gd name="T15" fmla="*/ 26 h 44"/>
                <a:gd name="T16" fmla="*/ 31 w 35"/>
                <a:gd name="T17" fmla="*/ 31 h 44"/>
                <a:gd name="T18" fmla="*/ 31 w 35"/>
                <a:gd name="T19" fmla="*/ 44 h 44"/>
                <a:gd name="T20" fmla="*/ 35 w 35"/>
                <a:gd name="T21" fmla="*/ 44 h 44"/>
                <a:gd name="T22" fmla="*/ 31 w 35"/>
                <a:gd name="T23" fmla="*/ 0 h 44"/>
                <a:gd name="T24" fmla="*/ 27 w 35"/>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4">
                  <a:moveTo>
                    <a:pt x="31" y="26"/>
                  </a:moveTo>
                  <a:lnTo>
                    <a:pt x="18" y="22"/>
                  </a:lnTo>
                  <a:lnTo>
                    <a:pt x="27" y="5"/>
                  </a:lnTo>
                  <a:lnTo>
                    <a:pt x="31" y="26"/>
                  </a:lnTo>
                  <a:close/>
                  <a:moveTo>
                    <a:pt x="27" y="0"/>
                  </a:moveTo>
                  <a:lnTo>
                    <a:pt x="0" y="35"/>
                  </a:lnTo>
                  <a:lnTo>
                    <a:pt x="5" y="35"/>
                  </a:lnTo>
                  <a:lnTo>
                    <a:pt x="14" y="26"/>
                  </a:lnTo>
                  <a:lnTo>
                    <a:pt x="31" y="31"/>
                  </a:lnTo>
                  <a:lnTo>
                    <a:pt x="31" y="44"/>
                  </a:lnTo>
                  <a:lnTo>
                    <a:pt x="35" y="44"/>
                  </a:lnTo>
                  <a:lnTo>
                    <a:pt x="31" y="0"/>
                  </a:lnTo>
                  <a:lnTo>
                    <a:pt x="27"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1227"/>
            <p:cNvSpPr>
              <a:spLocks noEditPoints="1"/>
            </p:cNvSpPr>
            <p:nvPr/>
          </p:nvSpPr>
          <p:spPr bwMode="auto">
            <a:xfrm>
              <a:off x="4282551" y="3391664"/>
              <a:ext cx="48376" cy="60814"/>
            </a:xfrm>
            <a:custGeom>
              <a:avLst/>
              <a:gdLst>
                <a:gd name="T0" fmla="*/ 31 w 35"/>
                <a:gd name="T1" fmla="*/ 26 h 44"/>
                <a:gd name="T2" fmla="*/ 18 w 35"/>
                <a:gd name="T3" fmla="*/ 22 h 44"/>
                <a:gd name="T4" fmla="*/ 27 w 35"/>
                <a:gd name="T5" fmla="*/ 5 h 44"/>
                <a:gd name="T6" fmla="*/ 31 w 35"/>
                <a:gd name="T7" fmla="*/ 26 h 44"/>
                <a:gd name="T8" fmla="*/ 27 w 35"/>
                <a:gd name="T9" fmla="*/ 0 h 44"/>
                <a:gd name="T10" fmla="*/ 0 w 35"/>
                <a:gd name="T11" fmla="*/ 35 h 44"/>
                <a:gd name="T12" fmla="*/ 5 w 35"/>
                <a:gd name="T13" fmla="*/ 35 h 44"/>
                <a:gd name="T14" fmla="*/ 14 w 35"/>
                <a:gd name="T15" fmla="*/ 26 h 44"/>
                <a:gd name="T16" fmla="*/ 31 w 35"/>
                <a:gd name="T17" fmla="*/ 31 h 44"/>
                <a:gd name="T18" fmla="*/ 31 w 35"/>
                <a:gd name="T19" fmla="*/ 44 h 44"/>
                <a:gd name="T20" fmla="*/ 35 w 35"/>
                <a:gd name="T21" fmla="*/ 44 h 44"/>
                <a:gd name="T22" fmla="*/ 31 w 35"/>
                <a:gd name="T23" fmla="*/ 0 h 44"/>
                <a:gd name="T24" fmla="*/ 27 w 35"/>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4">
                  <a:moveTo>
                    <a:pt x="31" y="26"/>
                  </a:moveTo>
                  <a:lnTo>
                    <a:pt x="18" y="22"/>
                  </a:lnTo>
                  <a:lnTo>
                    <a:pt x="27" y="5"/>
                  </a:lnTo>
                  <a:lnTo>
                    <a:pt x="31" y="26"/>
                  </a:lnTo>
                  <a:moveTo>
                    <a:pt x="27" y="0"/>
                  </a:moveTo>
                  <a:lnTo>
                    <a:pt x="0" y="35"/>
                  </a:lnTo>
                  <a:lnTo>
                    <a:pt x="5" y="35"/>
                  </a:lnTo>
                  <a:lnTo>
                    <a:pt x="14" y="26"/>
                  </a:lnTo>
                  <a:lnTo>
                    <a:pt x="31" y="31"/>
                  </a:lnTo>
                  <a:lnTo>
                    <a:pt x="31" y="44"/>
                  </a:lnTo>
                  <a:lnTo>
                    <a:pt x="35" y="44"/>
                  </a:lnTo>
                  <a:lnTo>
                    <a:pt x="31"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1228"/>
            <p:cNvSpPr>
              <a:spLocks noEditPoints="1"/>
            </p:cNvSpPr>
            <p:nvPr/>
          </p:nvSpPr>
          <p:spPr bwMode="auto">
            <a:xfrm>
              <a:off x="4337837" y="3404104"/>
              <a:ext cx="53904" cy="60814"/>
            </a:xfrm>
            <a:custGeom>
              <a:avLst/>
              <a:gdLst>
                <a:gd name="T0" fmla="*/ 6 w 9"/>
                <a:gd name="T1" fmla="*/ 5 h 10"/>
                <a:gd name="T2" fmla="*/ 5 w 9"/>
                <a:gd name="T3" fmla="*/ 5 h 10"/>
                <a:gd name="T4" fmla="*/ 3 w 9"/>
                <a:gd name="T5" fmla="*/ 4 h 10"/>
                <a:gd name="T6" fmla="*/ 3 w 9"/>
                <a:gd name="T7" fmla="*/ 1 h 10"/>
                <a:gd name="T8" fmla="*/ 6 w 9"/>
                <a:gd name="T9" fmla="*/ 2 h 10"/>
                <a:gd name="T10" fmla="*/ 8 w 9"/>
                <a:gd name="T11" fmla="*/ 4 h 10"/>
                <a:gd name="T12" fmla="*/ 7 w 9"/>
                <a:gd name="T13" fmla="*/ 4 h 10"/>
                <a:gd name="T14" fmla="*/ 7 w 9"/>
                <a:gd name="T15" fmla="*/ 5 h 10"/>
                <a:gd name="T16" fmla="*/ 6 w 9"/>
                <a:gd name="T17" fmla="*/ 5 h 10"/>
                <a:gd name="T18" fmla="*/ 3 w 9"/>
                <a:gd name="T19" fmla="*/ 0 h 10"/>
                <a:gd name="T20" fmla="*/ 0 w 9"/>
                <a:gd name="T21" fmla="*/ 8 h 10"/>
                <a:gd name="T22" fmla="*/ 1 w 9"/>
                <a:gd name="T23" fmla="*/ 9 h 10"/>
                <a:gd name="T24" fmla="*/ 2 w 9"/>
                <a:gd name="T25" fmla="*/ 5 h 10"/>
                <a:gd name="T26" fmla="*/ 5 w 9"/>
                <a:gd name="T27" fmla="*/ 5 h 10"/>
                <a:gd name="T28" fmla="*/ 5 w 9"/>
                <a:gd name="T29" fmla="*/ 6 h 10"/>
                <a:gd name="T30" fmla="*/ 6 w 9"/>
                <a:gd name="T31" fmla="*/ 6 h 10"/>
                <a:gd name="T32" fmla="*/ 6 w 9"/>
                <a:gd name="T33" fmla="*/ 7 h 10"/>
                <a:gd name="T34" fmla="*/ 6 w 9"/>
                <a:gd name="T35" fmla="*/ 7 h 10"/>
                <a:gd name="T36" fmla="*/ 6 w 9"/>
                <a:gd name="T37" fmla="*/ 10 h 10"/>
                <a:gd name="T38" fmla="*/ 8 w 9"/>
                <a:gd name="T39" fmla="*/ 10 h 10"/>
                <a:gd name="T40" fmla="*/ 7 w 9"/>
                <a:gd name="T41" fmla="*/ 8 h 10"/>
                <a:gd name="T42" fmla="*/ 6 w 9"/>
                <a:gd name="T43" fmla="*/ 6 h 10"/>
                <a:gd name="T44" fmla="*/ 7 w 9"/>
                <a:gd name="T45" fmla="*/ 6 h 10"/>
                <a:gd name="T46" fmla="*/ 8 w 9"/>
                <a:gd name="T47" fmla="*/ 5 h 10"/>
                <a:gd name="T48" fmla="*/ 9 w 9"/>
                <a:gd name="T49" fmla="*/ 5 h 10"/>
                <a:gd name="T50" fmla="*/ 9 w 9"/>
                <a:gd name="T51" fmla="*/ 4 h 10"/>
                <a:gd name="T52" fmla="*/ 9 w 9"/>
                <a:gd name="T53" fmla="*/ 3 h 10"/>
                <a:gd name="T54" fmla="*/ 9 w 9"/>
                <a:gd name="T55" fmla="*/ 2 h 10"/>
                <a:gd name="T56" fmla="*/ 9 w 9"/>
                <a:gd name="T57" fmla="*/ 2 h 10"/>
                <a:gd name="T58" fmla="*/ 8 w 9"/>
                <a:gd name="T59" fmla="*/ 1 h 10"/>
                <a:gd name="T60" fmla="*/ 7 w 9"/>
                <a:gd name="T61" fmla="*/ 1 h 10"/>
                <a:gd name="T62" fmla="*/ 6 w 9"/>
                <a:gd name="T63" fmla="*/ 1 h 10"/>
                <a:gd name="T64" fmla="*/ 3 w 9"/>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0">
                  <a:moveTo>
                    <a:pt x="6" y="5"/>
                  </a:moveTo>
                  <a:cubicBezTo>
                    <a:pt x="6" y="5"/>
                    <a:pt x="6" y="5"/>
                    <a:pt x="5" y="5"/>
                  </a:cubicBezTo>
                  <a:cubicBezTo>
                    <a:pt x="3" y="4"/>
                    <a:pt x="3" y="4"/>
                    <a:pt x="3" y="4"/>
                  </a:cubicBezTo>
                  <a:cubicBezTo>
                    <a:pt x="3" y="1"/>
                    <a:pt x="3" y="1"/>
                    <a:pt x="3" y="1"/>
                  </a:cubicBezTo>
                  <a:cubicBezTo>
                    <a:pt x="6" y="2"/>
                    <a:pt x="6" y="2"/>
                    <a:pt x="6" y="2"/>
                  </a:cubicBezTo>
                  <a:cubicBezTo>
                    <a:pt x="7" y="2"/>
                    <a:pt x="8" y="3"/>
                    <a:pt x="8" y="4"/>
                  </a:cubicBezTo>
                  <a:cubicBezTo>
                    <a:pt x="7" y="4"/>
                    <a:pt x="7" y="4"/>
                    <a:pt x="7" y="4"/>
                  </a:cubicBezTo>
                  <a:cubicBezTo>
                    <a:pt x="7" y="5"/>
                    <a:pt x="7" y="5"/>
                    <a:pt x="7" y="5"/>
                  </a:cubicBezTo>
                  <a:cubicBezTo>
                    <a:pt x="6" y="5"/>
                    <a:pt x="6" y="5"/>
                    <a:pt x="6" y="5"/>
                  </a:cubicBezTo>
                  <a:moveTo>
                    <a:pt x="3" y="0"/>
                  </a:moveTo>
                  <a:cubicBezTo>
                    <a:pt x="0" y="8"/>
                    <a:pt x="0" y="8"/>
                    <a:pt x="0" y="8"/>
                  </a:cubicBezTo>
                  <a:cubicBezTo>
                    <a:pt x="1" y="9"/>
                    <a:pt x="1" y="9"/>
                    <a:pt x="1" y="9"/>
                  </a:cubicBezTo>
                  <a:cubicBezTo>
                    <a:pt x="2" y="5"/>
                    <a:pt x="2" y="5"/>
                    <a:pt x="2" y="5"/>
                  </a:cubicBezTo>
                  <a:cubicBezTo>
                    <a:pt x="5" y="5"/>
                    <a:pt x="5" y="5"/>
                    <a:pt x="5" y="5"/>
                  </a:cubicBezTo>
                  <a:cubicBezTo>
                    <a:pt x="5" y="6"/>
                    <a:pt x="5" y="6"/>
                    <a:pt x="5" y="6"/>
                  </a:cubicBezTo>
                  <a:cubicBezTo>
                    <a:pt x="6" y="6"/>
                    <a:pt x="6" y="6"/>
                    <a:pt x="6" y="6"/>
                  </a:cubicBezTo>
                  <a:cubicBezTo>
                    <a:pt x="6" y="7"/>
                    <a:pt x="6" y="7"/>
                    <a:pt x="6" y="7"/>
                  </a:cubicBezTo>
                  <a:cubicBezTo>
                    <a:pt x="6" y="7"/>
                    <a:pt x="6" y="7"/>
                    <a:pt x="6" y="7"/>
                  </a:cubicBezTo>
                  <a:cubicBezTo>
                    <a:pt x="6" y="10"/>
                    <a:pt x="6" y="10"/>
                    <a:pt x="6" y="10"/>
                  </a:cubicBezTo>
                  <a:cubicBezTo>
                    <a:pt x="8" y="10"/>
                    <a:pt x="8" y="10"/>
                    <a:pt x="8" y="10"/>
                  </a:cubicBezTo>
                  <a:cubicBezTo>
                    <a:pt x="7" y="8"/>
                    <a:pt x="7" y="8"/>
                    <a:pt x="7" y="8"/>
                  </a:cubicBezTo>
                  <a:cubicBezTo>
                    <a:pt x="7" y="7"/>
                    <a:pt x="7" y="6"/>
                    <a:pt x="6" y="6"/>
                  </a:cubicBezTo>
                  <a:cubicBezTo>
                    <a:pt x="7" y="6"/>
                    <a:pt x="7" y="6"/>
                    <a:pt x="7" y="6"/>
                  </a:cubicBezTo>
                  <a:cubicBezTo>
                    <a:pt x="8" y="5"/>
                    <a:pt x="8" y="5"/>
                    <a:pt x="8" y="5"/>
                  </a:cubicBezTo>
                  <a:cubicBezTo>
                    <a:pt x="9" y="5"/>
                    <a:pt x="9" y="5"/>
                    <a:pt x="9" y="5"/>
                  </a:cubicBezTo>
                  <a:cubicBezTo>
                    <a:pt x="9" y="4"/>
                    <a:pt x="9" y="4"/>
                    <a:pt x="9" y="4"/>
                  </a:cubicBezTo>
                  <a:cubicBezTo>
                    <a:pt x="9" y="3"/>
                    <a:pt x="9" y="3"/>
                    <a:pt x="9" y="3"/>
                  </a:cubicBezTo>
                  <a:cubicBezTo>
                    <a:pt x="9" y="2"/>
                    <a:pt x="9" y="2"/>
                    <a:pt x="9" y="2"/>
                  </a:cubicBezTo>
                  <a:cubicBezTo>
                    <a:pt x="9" y="2"/>
                    <a:pt x="9" y="2"/>
                    <a:pt x="9" y="2"/>
                  </a:cubicBezTo>
                  <a:cubicBezTo>
                    <a:pt x="8" y="1"/>
                    <a:pt x="8" y="1"/>
                    <a:pt x="8" y="1"/>
                  </a:cubicBezTo>
                  <a:cubicBezTo>
                    <a:pt x="7" y="1"/>
                    <a:pt x="7" y="1"/>
                    <a:pt x="7" y="1"/>
                  </a:cubicBezTo>
                  <a:cubicBezTo>
                    <a:pt x="6" y="1"/>
                    <a:pt x="6" y="1"/>
                    <a:pt x="6" y="1"/>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1229"/>
            <p:cNvSpPr>
              <a:spLocks/>
            </p:cNvSpPr>
            <p:nvPr/>
          </p:nvSpPr>
          <p:spPr bwMode="auto">
            <a:xfrm>
              <a:off x="4391741" y="3416542"/>
              <a:ext cx="23497" cy="53904"/>
            </a:xfrm>
            <a:custGeom>
              <a:avLst/>
              <a:gdLst>
                <a:gd name="T0" fmla="*/ 13 w 17"/>
                <a:gd name="T1" fmla="*/ 0 h 39"/>
                <a:gd name="T2" fmla="*/ 0 w 17"/>
                <a:gd name="T3" fmla="*/ 39 h 39"/>
                <a:gd name="T4" fmla="*/ 4 w 17"/>
                <a:gd name="T5" fmla="*/ 39 h 39"/>
                <a:gd name="T6" fmla="*/ 17 w 17"/>
                <a:gd name="T7" fmla="*/ 0 h 39"/>
                <a:gd name="T8" fmla="*/ 13 w 17"/>
                <a:gd name="T9" fmla="*/ 0 h 39"/>
              </a:gdLst>
              <a:ahLst/>
              <a:cxnLst>
                <a:cxn ang="0">
                  <a:pos x="T0" y="T1"/>
                </a:cxn>
                <a:cxn ang="0">
                  <a:pos x="T2" y="T3"/>
                </a:cxn>
                <a:cxn ang="0">
                  <a:pos x="T4" y="T5"/>
                </a:cxn>
                <a:cxn ang="0">
                  <a:pos x="T6" y="T7"/>
                </a:cxn>
                <a:cxn ang="0">
                  <a:pos x="T8" y="T9"/>
                </a:cxn>
              </a:cxnLst>
              <a:rect l="0" t="0" r="r" b="b"/>
              <a:pathLst>
                <a:path w="17" h="39">
                  <a:moveTo>
                    <a:pt x="13" y="0"/>
                  </a:moveTo>
                  <a:lnTo>
                    <a:pt x="0" y="39"/>
                  </a:lnTo>
                  <a:lnTo>
                    <a:pt x="4" y="39"/>
                  </a:lnTo>
                  <a:lnTo>
                    <a:pt x="17"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1230"/>
            <p:cNvSpPr>
              <a:spLocks/>
            </p:cNvSpPr>
            <p:nvPr/>
          </p:nvSpPr>
          <p:spPr bwMode="auto">
            <a:xfrm>
              <a:off x="4391741" y="3416542"/>
              <a:ext cx="23497" cy="53904"/>
            </a:xfrm>
            <a:custGeom>
              <a:avLst/>
              <a:gdLst>
                <a:gd name="T0" fmla="*/ 13 w 17"/>
                <a:gd name="T1" fmla="*/ 0 h 39"/>
                <a:gd name="T2" fmla="*/ 0 w 17"/>
                <a:gd name="T3" fmla="*/ 39 h 39"/>
                <a:gd name="T4" fmla="*/ 4 w 17"/>
                <a:gd name="T5" fmla="*/ 39 h 39"/>
                <a:gd name="T6" fmla="*/ 17 w 17"/>
                <a:gd name="T7" fmla="*/ 0 h 39"/>
                <a:gd name="T8" fmla="*/ 13 w 17"/>
                <a:gd name="T9" fmla="*/ 0 h 39"/>
              </a:gdLst>
              <a:ahLst/>
              <a:cxnLst>
                <a:cxn ang="0">
                  <a:pos x="T0" y="T1"/>
                </a:cxn>
                <a:cxn ang="0">
                  <a:pos x="T2" y="T3"/>
                </a:cxn>
                <a:cxn ang="0">
                  <a:pos x="T4" y="T5"/>
                </a:cxn>
                <a:cxn ang="0">
                  <a:pos x="T6" y="T7"/>
                </a:cxn>
                <a:cxn ang="0">
                  <a:pos x="T8" y="T9"/>
                </a:cxn>
              </a:cxnLst>
              <a:rect l="0" t="0" r="r" b="b"/>
              <a:pathLst>
                <a:path w="17" h="39">
                  <a:moveTo>
                    <a:pt x="13" y="0"/>
                  </a:moveTo>
                  <a:lnTo>
                    <a:pt x="0" y="39"/>
                  </a:lnTo>
                  <a:lnTo>
                    <a:pt x="4" y="39"/>
                  </a:lnTo>
                  <a:lnTo>
                    <a:pt x="17"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1231"/>
            <p:cNvSpPr>
              <a:spLocks noEditPoints="1"/>
            </p:cNvSpPr>
            <p:nvPr/>
          </p:nvSpPr>
          <p:spPr bwMode="auto">
            <a:xfrm>
              <a:off x="4409708" y="3422071"/>
              <a:ext cx="35936" cy="53904"/>
            </a:xfrm>
            <a:custGeom>
              <a:avLst/>
              <a:gdLst>
                <a:gd name="T0" fmla="*/ 6 w 6"/>
                <a:gd name="T1" fmla="*/ 6 h 9"/>
                <a:gd name="T2" fmla="*/ 3 w 6"/>
                <a:gd name="T3" fmla="*/ 5 h 9"/>
                <a:gd name="T4" fmla="*/ 6 w 6"/>
                <a:gd name="T5" fmla="*/ 2 h 9"/>
                <a:gd name="T6" fmla="*/ 6 w 6"/>
                <a:gd name="T7" fmla="*/ 6 h 9"/>
                <a:gd name="T8" fmla="*/ 5 w 6"/>
                <a:gd name="T9" fmla="*/ 0 h 9"/>
                <a:gd name="T10" fmla="*/ 0 w 6"/>
                <a:gd name="T11" fmla="*/ 8 h 9"/>
                <a:gd name="T12" fmla="*/ 1 w 6"/>
                <a:gd name="T13" fmla="*/ 9 h 9"/>
                <a:gd name="T14" fmla="*/ 2 w 6"/>
                <a:gd name="T15" fmla="*/ 6 h 9"/>
                <a:gd name="T16" fmla="*/ 6 w 6"/>
                <a:gd name="T17" fmla="*/ 7 h 9"/>
                <a:gd name="T18" fmla="*/ 6 w 6"/>
                <a:gd name="T19" fmla="*/ 9 h 9"/>
                <a:gd name="T20" fmla="*/ 6 w 6"/>
                <a:gd name="T21" fmla="*/ 7 h 9"/>
                <a:gd name="T22" fmla="*/ 6 w 6"/>
                <a:gd name="T23" fmla="*/ 1 h 9"/>
                <a:gd name="T24" fmla="*/ 5 w 6"/>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6" y="6"/>
                  </a:moveTo>
                  <a:cubicBezTo>
                    <a:pt x="3" y="5"/>
                    <a:pt x="3" y="5"/>
                    <a:pt x="3" y="5"/>
                  </a:cubicBezTo>
                  <a:cubicBezTo>
                    <a:pt x="6" y="2"/>
                    <a:pt x="6" y="2"/>
                    <a:pt x="6" y="2"/>
                  </a:cubicBezTo>
                  <a:cubicBezTo>
                    <a:pt x="6" y="6"/>
                    <a:pt x="6" y="6"/>
                    <a:pt x="6" y="6"/>
                  </a:cubicBezTo>
                  <a:moveTo>
                    <a:pt x="5" y="0"/>
                  </a:moveTo>
                  <a:cubicBezTo>
                    <a:pt x="0" y="8"/>
                    <a:pt x="0" y="8"/>
                    <a:pt x="0" y="8"/>
                  </a:cubicBezTo>
                  <a:cubicBezTo>
                    <a:pt x="1" y="9"/>
                    <a:pt x="1" y="9"/>
                    <a:pt x="1" y="9"/>
                  </a:cubicBezTo>
                  <a:cubicBezTo>
                    <a:pt x="2" y="6"/>
                    <a:pt x="2" y="6"/>
                    <a:pt x="2" y="6"/>
                  </a:cubicBezTo>
                  <a:cubicBezTo>
                    <a:pt x="6" y="7"/>
                    <a:pt x="6" y="7"/>
                    <a:pt x="6" y="7"/>
                  </a:cubicBezTo>
                  <a:cubicBezTo>
                    <a:pt x="6" y="9"/>
                    <a:pt x="6" y="9"/>
                    <a:pt x="6" y="9"/>
                  </a:cubicBezTo>
                  <a:cubicBezTo>
                    <a:pt x="6" y="8"/>
                    <a:pt x="6" y="7"/>
                    <a:pt x="6" y="7"/>
                  </a:cubicBezTo>
                  <a:cubicBezTo>
                    <a:pt x="6" y="5"/>
                    <a:pt x="6" y="3"/>
                    <a:pt x="6" y="1"/>
                  </a:cubicBezTo>
                  <a:cubicBezTo>
                    <a:pt x="5" y="0"/>
                    <a:pt x="5" y="0"/>
                    <a:pt x="5"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1232"/>
            <p:cNvSpPr>
              <a:spLocks/>
            </p:cNvSpPr>
            <p:nvPr/>
          </p:nvSpPr>
          <p:spPr bwMode="auto">
            <a:xfrm>
              <a:off x="4445644" y="3427600"/>
              <a:ext cx="12440" cy="55286"/>
            </a:xfrm>
            <a:custGeom>
              <a:avLst/>
              <a:gdLst>
                <a:gd name="T0" fmla="*/ 0 w 2"/>
                <a:gd name="T1" fmla="*/ 0 h 9"/>
                <a:gd name="T2" fmla="*/ 0 w 2"/>
                <a:gd name="T3" fmla="*/ 6 h 9"/>
                <a:gd name="T4" fmla="*/ 0 w 2"/>
                <a:gd name="T5" fmla="*/ 8 h 9"/>
                <a:gd name="T6" fmla="*/ 0 w 2"/>
                <a:gd name="T7" fmla="*/ 9 h 9"/>
                <a:gd name="T8" fmla="*/ 2 w 2"/>
                <a:gd name="T9" fmla="*/ 9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cubicBezTo>
                    <a:pt x="0" y="2"/>
                    <a:pt x="0" y="4"/>
                    <a:pt x="0" y="6"/>
                  </a:cubicBezTo>
                  <a:cubicBezTo>
                    <a:pt x="0" y="6"/>
                    <a:pt x="0" y="7"/>
                    <a:pt x="0" y="8"/>
                  </a:cubicBezTo>
                  <a:cubicBezTo>
                    <a:pt x="0" y="9"/>
                    <a:pt x="0" y="9"/>
                    <a:pt x="0" y="9"/>
                  </a:cubicBezTo>
                  <a:cubicBezTo>
                    <a:pt x="2" y="9"/>
                    <a:pt x="2" y="9"/>
                    <a:pt x="2" y="9"/>
                  </a:cubicBezTo>
                  <a:cubicBezTo>
                    <a:pt x="0" y="0"/>
                    <a:pt x="0" y="0"/>
                    <a:pt x="0" y="0"/>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1233"/>
            <p:cNvSpPr>
              <a:spLocks noEditPoints="1"/>
            </p:cNvSpPr>
            <p:nvPr/>
          </p:nvSpPr>
          <p:spPr bwMode="auto">
            <a:xfrm>
              <a:off x="4499548" y="3440039"/>
              <a:ext cx="17968" cy="53904"/>
            </a:xfrm>
            <a:custGeom>
              <a:avLst/>
              <a:gdLst>
                <a:gd name="T0" fmla="*/ 2 w 3"/>
                <a:gd name="T1" fmla="*/ 5 h 9"/>
                <a:gd name="T2" fmla="*/ 1 w 3"/>
                <a:gd name="T3" fmla="*/ 5 h 9"/>
                <a:gd name="T4" fmla="*/ 0 w 3"/>
                <a:gd name="T5" fmla="*/ 7 h 9"/>
                <a:gd name="T6" fmla="*/ 0 w 3"/>
                <a:gd name="T7" fmla="*/ 9 h 9"/>
                <a:gd name="T8" fmla="*/ 1 w 3"/>
                <a:gd name="T9" fmla="*/ 9 h 9"/>
                <a:gd name="T10" fmla="*/ 2 w 3"/>
                <a:gd name="T11" fmla="*/ 5 h 9"/>
                <a:gd name="T12" fmla="*/ 2 w 3"/>
                <a:gd name="T13" fmla="*/ 0 h 9"/>
                <a:gd name="T14" fmla="*/ 2 w 3"/>
                <a:gd name="T15" fmla="*/ 1 h 9"/>
                <a:gd name="T16" fmla="*/ 3 w 3"/>
                <a:gd name="T17" fmla="*/ 1 h 9"/>
                <a:gd name="T18" fmla="*/ 3 w 3"/>
                <a:gd name="T19" fmla="*/ 1 h 9"/>
                <a:gd name="T20" fmla="*/ 2 w 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9">
                  <a:moveTo>
                    <a:pt x="2" y="5"/>
                  </a:moveTo>
                  <a:cubicBezTo>
                    <a:pt x="1" y="5"/>
                    <a:pt x="1" y="5"/>
                    <a:pt x="1" y="5"/>
                  </a:cubicBezTo>
                  <a:cubicBezTo>
                    <a:pt x="0" y="7"/>
                    <a:pt x="0" y="7"/>
                    <a:pt x="0" y="7"/>
                  </a:cubicBezTo>
                  <a:cubicBezTo>
                    <a:pt x="0" y="8"/>
                    <a:pt x="0" y="9"/>
                    <a:pt x="0" y="9"/>
                  </a:cubicBezTo>
                  <a:cubicBezTo>
                    <a:pt x="1" y="9"/>
                    <a:pt x="1" y="9"/>
                    <a:pt x="1" y="9"/>
                  </a:cubicBezTo>
                  <a:cubicBezTo>
                    <a:pt x="2" y="5"/>
                    <a:pt x="2" y="5"/>
                    <a:pt x="2" y="5"/>
                  </a:cubicBezTo>
                  <a:moveTo>
                    <a:pt x="2" y="0"/>
                  </a:moveTo>
                  <a:cubicBezTo>
                    <a:pt x="2" y="1"/>
                    <a:pt x="2" y="1"/>
                    <a:pt x="2" y="1"/>
                  </a:cubicBezTo>
                  <a:cubicBezTo>
                    <a:pt x="3" y="1"/>
                    <a:pt x="3" y="1"/>
                    <a:pt x="3" y="1"/>
                  </a:cubicBezTo>
                  <a:cubicBezTo>
                    <a:pt x="3" y="1"/>
                    <a:pt x="3" y="1"/>
                    <a:pt x="3" y="1"/>
                  </a:cubicBezTo>
                  <a:cubicBezTo>
                    <a:pt x="2" y="0"/>
                    <a:pt x="2" y="0"/>
                    <a:pt x="2"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1234"/>
            <p:cNvSpPr>
              <a:spLocks noEditPoints="1"/>
            </p:cNvSpPr>
            <p:nvPr/>
          </p:nvSpPr>
          <p:spPr bwMode="auto">
            <a:xfrm>
              <a:off x="4463612" y="3434511"/>
              <a:ext cx="53904" cy="59433"/>
            </a:xfrm>
            <a:custGeom>
              <a:avLst/>
              <a:gdLst>
                <a:gd name="T0" fmla="*/ 9 w 9"/>
                <a:gd name="T1" fmla="*/ 2 h 10"/>
                <a:gd name="T2" fmla="*/ 8 w 9"/>
                <a:gd name="T3" fmla="*/ 2 h 10"/>
                <a:gd name="T4" fmla="*/ 7 w 9"/>
                <a:gd name="T5" fmla="*/ 6 h 10"/>
                <a:gd name="T6" fmla="*/ 8 w 9"/>
                <a:gd name="T7" fmla="*/ 6 h 10"/>
                <a:gd name="T8" fmla="*/ 9 w 9"/>
                <a:gd name="T9" fmla="*/ 2 h 10"/>
                <a:gd name="T10" fmla="*/ 2 w 9"/>
                <a:gd name="T11" fmla="*/ 0 h 10"/>
                <a:gd name="T12" fmla="*/ 0 w 9"/>
                <a:gd name="T13" fmla="*/ 9 h 10"/>
                <a:gd name="T14" fmla="*/ 1 w 9"/>
                <a:gd name="T15" fmla="*/ 9 h 10"/>
                <a:gd name="T16" fmla="*/ 3 w 9"/>
                <a:gd name="T17" fmla="*/ 2 h 10"/>
                <a:gd name="T18" fmla="*/ 5 w 9"/>
                <a:gd name="T19" fmla="*/ 10 h 10"/>
                <a:gd name="T20" fmla="*/ 6 w 9"/>
                <a:gd name="T21" fmla="*/ 10 h 10"/>
                <a:gd name="T22" fmla="*/ 6 w 9"/>
                <a:gd name="T23" fmla="*/ 8 h 10"/>
                <a:gd name="T24" fmla="*/ 6 w 9"/>
                <a:gd name="T25" fmla="*/ 8 h 10"/>
                <a:gd name="T26" fmla="*/ 3 w 9"/>
                <a:gd name="T27" fmla="*/ 0 h 10"/>
                <a:gd name="T28" fmla="*/ 2 w 9"/>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9" y="2"/>
                  </a:moveTo>
                  <a:cubicBezTo>
                    <a:pt x="8" y="2"/>
                    <a:pt x="8" y="2"/>
                    <a:pt x="8" y="2"/>
                  </a:cubicBezTo>
                  <a:cubicBezTo>
                    <a:pt x="7" y="6"/>
                    <a:pt x="7" y="6"/>
                    <a:pt x="7" y="6"/>
                  </a:cubicBezTo>
                  <a:cubicBezTo>
                    <a:pt x="8" y="6"/>
                    <a:pt x="8" y="6"/>
                    <a:pt x="8" y="6"/>
                  </a:cubicBezTo>
                  <a:cubicBezTo>
                    <a:pt x="9" y="2"/>
                    <a:pt x="9" y="2"/>
                    <a:pt x="9" y="2"/>
                  </a:cubicBezTo>
                  <a:moveTo>
                    <a:pt x="2" y="0"/>
                  </a:moveTo>
                  <a:cubicBezTo>
                    <a:pt x="0" y="9"/>
                    <a:pt x="0" y="9"/>
                    <a:pt x="0" y="9"/>
                  </a:cubicBezTo>
                  <a:cubicBezTo>
                    <a:pt x="1" y="9"/>
                    <a:pt x="1" y="9"/>
                    <a:pt x="1" y="9"/>
                  </a:cubicBezTo>
                  <a:cubicBezTo>
                    <a:pt x="3" y="2"/>
                    <a:pt x="3" y="2"/>
                    <a:pt x="3" y="2"/>
                  </a:cubicBezTo>
                  <a:cubicBezTo>
                    <a:pt x="5" y="10"/>
                    <a:pt x="5" y="10"/>
                    <a:pt x="5" y="10"/>
                  </a:cubicBezTo>
                  <a:cubicBezTo>
                    <a:pt x="6" y="10"/>
                    <a:pt x="6" y="10"/>
                    <a:pt x="6" y="10"/>
                  </a:cubicBezTo>
                  <a:cubicBezTo>
                    <a:pt x="6" y="10"/>
                    <a:pt x="6" y="9"/>
                    <a:pt x="6" y="8"/>
                  </a:cubicBezTo>
                  <a:cubicBezTo>
                    <a:pt x="6" y="8"/>
                    <a:pt x="6" y="8"/>
                    <a:pt x="6" y="8"/>
                  </a:cubicBezTo>
                  <a:cubicBezTo>
                    <a:pt x="3" y="0"/>
                    <a:pt x="3" y="0"/>
                    <a:pt x="3" y="0"/>
                  </a:cubicBezTo>
                  <a:cubicBezTo>
                    <a:pt x="2" y="0"/>
                    <a:pt x="2" y="0"/>
                    <a:pt x="2"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1235"/>
            <p:cNvSpPr>
              <a:spLocks/>
            </p:cNvSpPr>
            <p:nvPr/>
          </p:nvSpPr>
          <p:spPr bwMode="auto">
            <a:xfrm>
              <a:off x="4529955" y="3470447"/>
              <a:ext cx="17968" cy="35936"/>
            </a:xfrm>
            <a:custGeom>
              <a:avLst/>
              <a:gdLst>
                <a:gd name="T0" fmla="*/ 13 w 13"/>
                <a:gd name="T1" fmla="*/ 0 h 26"/>
                <a:gd name="T2" fmla="*/ 4 w 13"/>
                <a:gd name="T3" fmla="*/ 0 h 26"/>
                <a:gd name="T4" fmla="*/ 0 w 13"/>
                <a:gd name="T5" fmla="*/ 22 h 26"/>
                <a:gd name="T6" fmla="*/ 4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4" y="0"/>
                  </a:lnTo>
                  <a:lnTo>
                    <a:pt x="0" y="22"/>
                  </a:lnTo>
                  <a:lnTo>
                    <a:pt x="4" y="26"/>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1236"/>
            <p:cNvSpPr>
              <a:spLocks/>
            </p:cNvSpPr>
            <p:nvPr/>
          </p:nvSpPr>
          <p:spPr bwMode="auto">
            <a:xfrm>
              <a:off x="4529955" y="3470447"/>
              <a:ext cx="17968" cy="35936"/>
            </a:xfrm>
            <a:custGeom>
              <a:avLst/>
              <a:gdLst>
                <a:gd name="T0" fmla="*/ 13 w 13"/>
                <a:gd name="T1" fmla="*/ 0 h 26"/>
                <a:gd name="T2" fmla="*/ 4 w 13"/>
                <a:gd name="T3" fmla="*/ 0 h 26"/>
                <a:gd name="T4" fmla="*/ 0 w 13"/>
                <a:gd name="T5" fmla="*/ 22 h 26"/>
                <a:gd name="T6" fmla="*/ 4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4" y="0"/>
                  </a:lnTo>
                  <a:lnTo>
                    <a:pt x="0" y="22"/>
                  </a:lnTo>
                  <a:lnTo>
                    <a:pt x="4"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1237"/>
            <p:cNvSpPr>
              <a:spLocks/>
            </p:cNvSpPr>
            <p:nvPr/>
          </p:nvSpPr>
          <p:spPr bwMode="auto">
            <a:xfrm>
              <a:off x="4524427" y="3446950"/>
              <a:ext cx="41464" cy="23497"/>
            </a:xfrm>
            <a:custGeom>
              <a:avLst/>
              <a:gdLst>
                <a:gd name="T0" fmla="*/ 0 w 30"/>
                <a:gd name="T1" fmla="*/ 0 h 17"/>
                <a:gd name="T2" fmla="*/ 0 w 30"/>
                <a:gd name="T3" fmla="*/ 4 h 17"/>
                <a:gd name="T4" fmla="*/ 13 w 30"/>
                <a:gd name="T5" fmla="*/ 8 h 17"/>
                <a:gd name="T6" fmla="*/ 8 w 30"/>
                <a:gd name="T7" fmla="*/ 17 h 17"/>
                <a:gd name="T8" fmla="*/ 17 w 30"/>
                <a:gd name="T9" fmla="*/ 17 h 17"/>
                <a:gd name="T10" fmla="*/ 17 w 30"/>
                <a:gd name="T11" fmla="*/ 8 h 17"/>
                <a:gd name="T12" fmla="*/ 30 w 30"/>
                <a:gd name="T13" fmla="*/ 13 h 17"/>
                <a:gd name="T14" fmla="*/ 30 w 30"/>
                <a:gd name="T15" fmla="*/ 8 h 17"/>
                <a:gd name="T16" fmla="*/ 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0" y="0"/>
                  </a:moveTo>
                  <a:lnTo>
                    <a:pt x="0" y="4"/>
                  </a:lnTo>
                  <a:lnTo>
                    <a:pt x="13" y="8"/>
                  </a:lnTo>
                  <a:lnTo>
                    <a:pt x="8" y="17"/>
                  </a:lnTo>
                  <a:lnTo>
                    <a:pt x="17" y="17"/>
                  </a:lnTo>
                  <a:lnTo>
                    <a:pt x="17" y="8"/>
                  </a:lnTo>
                  <a:lnTo>
                    <a:pt x="30" y="13"/>
                  </a:lnTo>
                  <a:lnTo>
                    <a:pt x="30" y="8"/>
                  </a:lnTo>
                  <a:lnTo>
                    <a:pt x="0"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1238"/>
            <p:cNvSpPr>
              <a:spLocks/>
            </p:cNvSpPr>
            <p:nvPr/>
          </p:nvSpPr>
          <p:spPr bwMode="auto">
            <a:xfrm>
              <a:off x="4524427" y="3446950"/>
              <a:ext cx="41464" cy="23497"/>
            </a:xfrm>
            <a:custGeom>
              <a:avLst/>
              <a:gdLst>
                <a:gd name="T0" fmla="*/ 0 w 30"/>
                <a:gd name="T1" fmla="*/ 0 h 17"/>
                <a:gd name="T2" fmla="*/ 0 w 30"/>
                <a:gd name="T3" fmla="*/ 4 h 17"/>
                <a:gd name="T4" fmla="*/ 13 w 30"/>
                <a:gd name="T5" fmla="*/ 8 h 17"/>
                <a:gd name="T6" fmla="*/ 8 w 30"/>
                <a:gd name="T7" fmla="*/ 17 h 17"/>
                <a:gd name="T8" fmla="*/ 17 w 30"/>
                <a:gd name="T9" fmla="*/ 17 h 17"/>
                <a:gd name="T10" fmla="*/ 17 w 30"/>
                <a:gd name="T11" fmla="*/ 8 h 17"/>
                <a:gd name="T12" fmla="*/ 30 w 30"/>
                <a:gd name="T13" fmla="*/ 13 h 17"/>
                <a:gd name="T14" fmla="*/ 30 w 30"/>
                <a:gd name="T15" fmla="*/ 8 h 17"/>
                <a:gd name="T16" fmla="*/ 0 w 3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7">
                  <a:moveTo>
                    <a:pt x="0" y="0"/>
                  </a:moveTo>
                  <a:lnTo>
                    <a:pt x="0" y="4"/>
                  </a:lnTo>
                  <a:lnTo>
                    <a:pt x="13" y="8"/>
                  </a:lnTo>
                  <a:lnTo>
                    <a:pt x="8" y="17"/>
                  </a:lnTo>
                  <a:lnTo>
                    <a:pt x="17" y="17"/>
                  </a:lnTo>
                  <a:lnTo>
                    <a:pt x="17" y="8"/>
                  </a:lnTo>
                  <a:lnTo>
                    <a:pt x="30" y="13"/>
                  </a:lnTo>
                  <a:lnTo>
                    <a:pt x="3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1239"/>
            <p:cNvSpPr>
              <a:spLocks noEditPoints="1"/>
            </p:cNvSpPr>
            <p:nvPr/>
          </p:nvSpPr>
          <p:spPr bwMode="auto">
            <a:xfrm>
              <a:off x="4223119" y="3446950"/>
              <a:ext cx="35936" cy="35936"/>
            </a:xfrm>
            <a:custGeom>
              <a:avLst/>
              <a:gdLst>
                <a:gd name="T0" fmla="*/ 3 w 6"/>
                <a:gd name="T1" fmla="*/ 6 h 6"/>
                <a:gd name="T2" fmla="*/ 2 w 6"/>
                <a:gd name="T3" fmla="*/ 6 h 6"/>
                <a:gd name="T4" fmla="*/ 1 w 6"/>
                <a:gd name="T5" fmla="*/ 5 h 6"/>
                <a:gd name="T6" fmla="*/ 2 w 6"/>
                <a:gd name="T7" fmla="*/ 1 h 6"/>
                <a:gd name="T8" fmla="*/ 3 w 6"/>
                <a:gd name="T9" fmla="*/ 1 h 6"/>
                <a:gd name="T10" fmla="*/ 4 w 6"/>
                <a:gd name="T11" fmla="*/ 2 h 6"/>
                <a:gd name="T12" fmla="*/ 4 w 6"/>
                <a:gd name="T13" fmla="*/ 4 h 6"/>
                <a:gd name="T14" fmla="*/ 4 w 6"/>
                <a:gd name="T15" fmla="*/ 5 h 6"/>
                <a:gd name="T16" fmla="*/ 3 w 6"/>
                <a:gd name="T17" fmla="*/ 6 h 6"/>
                <a:gd name="T18" fmla="*/ 1 w 6"/>
                <a:gd name="T19" fmla="*/ 0 h 6"/>
                <a:gd name="T20" fmla="*/ 0 w 6"/>
                <a:gd name="T21" fmla="*/ 6 h 6"/>
                <a:gd name="T22" fmla="*/ 2 w 6"/>
                <a:gd name="T23" fmla="*/ 6 h 6"/>
                <a:gd name="T24" fmla="*/ 3 w 6"/>
                <a:gd name="T25" fmla="*/ 6 h 6"/>
                <a:gd name="T26" fmla="*/ 5 w 6"/>
                <a:gd name="T27" fmla="*/ 4 h 6"/>
                <a:gd name="T28" fmla="*/ 3 w 6"/>
                <a:gd name="T29" fmla="*/ 1 h 6"/>
                <a:gd name="T30" fmla="*/ 1 w 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
                  <a:moveTo>
                    <a:pt x="3" y="6"/>
                  </a:moveTo>
                  <a:cubicBezTo>
                    <a:pt x="2" y="6"/>
                    <a:pt x="2" y="6"/>
                    <a:pt x="2" y="6"/>
                  </a:cubicBezTo>
                  <a:cubicBezTo>
                    <a:pt x="1" y="5"/>
                    <a:pt x="1" y="5"/>
                    <a:pt x="1" y="5"/>
                  </a:cubicBezTo>
                  <a:cubicBezTo>
                    <a:pt x="2" y="1"/>
                    <a:pt x="2" y="1"/>
                    <a:pt x="2" y="1"/>
                  </a:cubicBezTo>
                  <a:cubicBezTo>
                    <a:pt x="3" y="1"/>
                    <a:pt x="3" y="1"/>
                    <a:pt x="3" y="1"/>
                  </a:cubicBezTo>
                  <a:cubicBezTo>
                    <a:pt x="4" y="1"/>
                    <a:pt x="4" y="2"/>
                    <a:pt x="4" y="2"/>
                  </a:cubicBezTo>
                  <a:cubicBezTo>
                    <a:pt x="5" y="3"/>
                    <a:pt x="5" y="3"/>
                    <a:pt x="4" y="4"/>
                  </a:cubicBezTo>
                  <a:cubicBezTo>
                    <a:pt x="4" y="5"/>
                    <a:pt x="4" y="5"/>
                    <a:pt x="4" y="5"/>
                  </a:cubicBezTo>
                  <a:cubicBezTo>
                    <a:pt x="3" y="6"/>
                    <a:pt x="3" y="6"/>
                    <a:pt x="3" y="6"/>
                  </a:cubicBezTo>
                  <a:moveTo>
                    <a:pt x="1" y="0"/>
                  </a:moveTo>
                  <a:cubicBezTo>
                    <a:pt x="0" y="6"/>
                    <a:pt x="0" y="6"/>
                    <a:pt x="0" y="6"/>
                  </a:cubicBezTo>
                  <a:cubicBezTo>
                    <a:pt x="2" y="6"/>
                    <a:pt x="2" y="6"/>
                    <a:pt x="2" y="6"/>
                  </a:cubicBezTo>
                  <a:cubicBezTo>
                    <a:pt x="2" y="6"/>
                    <a:pt x="2" y="6"/>
                    <a:pt x="3" y="6"/>
                  </a:cubicBezTo>
                  <a:cubicBezTo>
                    <a:pt x="4" y="6"/>
                    <a:pt x="5" y="6"/>
                    <a:pt x="5" y="4"/>
                  </a:cubicBezTo>
                  <a:cubicBezTo>
                    <a:pt x="6" y="2"/>
                    <a:pt x="5" y="1"/>
                    <a:pt x="3"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1240"/>
            <p:cNvSpPr>
              <a:spLocks noEditPoints="1"/>
            </p:cNvSpPr>
            <p:nvPr/>
          </p:nvSpPr>
          <p:spPr bwMode="auto">
            <a:xfrm>
              <a:off x="4253526" y="3458007"/>
              <a:ext cx="29025" cy="35936"/>
            </a:xfrm>
            <a:custGeom>
              <a:avLst/>
              <a:gdLst>
                <a:gd name="T0" fmla="*/ 17 w 21"/>
                <a:gd name="T1" fmla="*/ 18 h 26"/>
                <a:gd name="T2" fmla="*/ 8 w 21"/>
                <a:gd name="T3" fmla="*/ 13 h 26"/>
                <a:gd name="T4" fmla="*/ 17 w 21"/>
                <a:gd name="T5" fmla="*/ 5 h 26"/>
                <a:gd name="T6" fmla="*/ 17 w 21"/>
                <a:gd name="T7" fmla="*/ 18 h 26"/>
                <a:gd name="T8" fmla="*/ 13 w 21"/>
                <a:gd name="T9" fmla="*/ 0 h 26"/>
                <a:gd name="T10" fmla="*/ 0 w 21"/>
                <a:gd name="T11" fmla="*/ 22 h 26"/>
                <a:gd name="T12" fmla="*/ 4 w 21"/>
                <a:gd name="T13" fmla="*/ 22 h 26"/>
                <a:gd name="T14" fmla="*/ 8 w 21"/>
                <a:gd name="T15" fmla="*/ 18 h 26"/>
                <a:gd name="T16" fmla="*/ 17 w 21"/>
                <a:gd name="T17" fmla="*/ 18 h 26"/>
                <a:gd name="T18" fmla="*/ 17 w 21"/>
                <a:gd name="T19" fmla="*/ 26 h 26"/>
                <a:gd name="T20" fmla="*/ 21 w 21"/>
                <a:gd name="T21" fmla="*/ 26 h 26"/>
                <a:gd name="T22" fmla="*/ 17 w 21"/>
                <a:gd name="T23" fmla="*/ 0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17" y="18"/>
                  </a:moveTo>
                  <a:lnTo>
                    <a:pt x="8" y="13"/>
                  </a:lnTo>
                  <a:lnTo>
                    <a:pt x="17" y="5"/>
                  </a:lnTo>
                  <a:lnTo>
                    <a:pt x="17" y="18"/>
                  </a:lnTo>
                  <a:close/>
                  <a:moveTo>
                    <a:pt x="13" y="0"/>
                  </a:moveTo>
                  <a:lnTo>
                    <a:pt x="0" y="22"/>
                  </a:lnTo>
                  <a:lnTo>
                    <a:pt x="4" y="22"/>
                  </a:lnTo>
                  <a:lnTo>
                    <a:pt x="8" y="18"/>
                  </a:lnTo>
                  <a:lnTo>
                    <a:pt x="17" y="18"/>
                  </a:lnTo>
                  <a:lnTo>
                    <a:pt x="17" y="26"/>
                  </a:lnTo>
                  <a:lnTo>
                    <a:pt x="21" y="26"/>
                  </a:lnTo>
                  <a:lnTo>
                    <a:pt x="17"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1241"/>
            <p:cNvSpPr>
              <a:spLocks noEditPoints="1"/>
            </p:cNvSpPr>
            <p:nvPr/>
          </p:nvSpPr>
          <p:spPr bwMode="auto">
            <a:xfrm>
              <a:off x="4253526" y="3458007"/>
              <a:ext cx="29025" cy="35936"/>
            </a:xfrm>
            <a:custGeom>
              <a:avLst/>
              <a:gdLst>
                <a:gd name="T0" fmla="*/ 17 w 21"/>
                <a:gd name="T1" fmla="*/ 18 h 26"/>
                <a:gd name="T2" fmla="*/ 8 w 21"/>
                <a:gd name="T3" fmla="*/ 13 h 26"/>
                <a:gd name="T4" fmla="*/ 17 w 21"/>
                <a:gd name="T5" fmla="*/ 5 h 26"/>
                <a:gd name="T6" fmla="*/ 17 w 21"/>
                <a:gd name="T7" fmla="*/ 18 h 26"/>
                <a:gd name="T8" fmla="*/ 13 w 21"/>
                <a:gd name="T9" fmla="*/ 0 h 26"/>
                <a:gd name="T10" fmla="*/ 0 w 21"/>
                <a:gd name="T11" fmla="*/ 22 h 26"/>
                <a:gd name="T12" fmla="*/ 4 w 21"/>
                <a:gd name="T13" fmla="*/ 22 h 26"/>
                <a:gd name="T14" fmla="*/ 8 w 21"/>
                <a:gd name="T15" fmla="*/ 18 h 26"/>
                <a:gd name="T16" fmla="*/ 17 w 21"/>
                <a:gd name="T17" fmla="*/ 18 h 26"/>
                <a:gd name="T18" fmla="*/ 17 w 21"/>
                <a:gd name="T19" fmla="*/ 26 h 26"/>
                <a:gd name="T20" fmla="*/ 21 w 21"/>
                <a:gd name="T21" fmla="*/ 26 h 26"/>
                <a:gd name="T22" fmla="*/ 17 w 21"/>
                <a:gd name="T23" fmla="*/ 0 h 26"/>
                <a:gd name="T24" fmla="*/ 13 w 21"/>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6">
                  <a:moveTo>
                    <a:pt x="17" y="18"/>
                  </a:moveTo>
                  <a:lnTo>
                    <a:pt x="8" y="13"/>
                  </a:lnTo>
                  <a:lnTo>
                    <a:pt x="17" y="5"/>
                  </a:lnTo>
                  <a:lnTo>
                    <a:pt x="17" y="18"/>
                  </a:lnTo>
                  <a:moveTo>
                    <a:pt x="13" y="0"/>
                  </a:moveTo>
                  <a:lnTo>
                    <a:pt x="0" y="22"/>
                  </a:lnTo>
                  <a:lnTo>
                    <a:pt x="4" y="22"/>
                  </a:lnTo>
                  <a:lnTo>
                    <a:pt x="8" y="18"/>
                  </a:lnTo>
                  <a:lnTo>
                    <a:pt x="17" y="18"/>
                  </a:lnTo>
                  <a:lnTo>
                    <a:pt x="17" y="26"/>
                  </a:lnTo>
                  <a:lnTo>
                    <a:pt x="21" y="26"/>
                  </a:lnTo>
                  <a:lnTo>
                    <a:pt x="17"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1242"/>
            <p:cNvSpPr>
              <a:spLocks/>
            </p:cNvSpPr>
            <p:nvPr/>
          </p:nvSpPr>
          <p:spPr bwMode="auto">
            <a:xfrm>
              <a:off x="4289462" y="3464918"/>
              <a:ext cx="30407" cy="35936"/>
            </a:xfrm>
            <a:custGeom>
              <a:avLst/>
              <a:gdLst>
                <a:gd name="T0" fmla="*/ 4 w 22"/>
                <a:gd name="T1" fmla="*/ 0 h 26"/>
                <a:gd name="T2" fmla="*/ 0 w 22"/>
                <a:gd name="T3" fmla="*/ 0 h 26"/>
                <a:gd name="T4" fmla="*/ 9 w 22"/>
                <a:gd name="T5" fmla="*/ 4 h 26"/>
                <a:gd name="T6" fmla="*/ 4 w 22"/>
                <a:gd name="T7" fmla="*/ 26 h 26"/>
                <a:gd name="T8" fmla="*/ 9 w 22"/>
                <a:gd name="T9" fmla="*/ 26 h 26"/>
                <a:gd name="T10" fmla="*/ 13 w 22"/>
                <a:gd name="T11" fmla="*/ 4 h 26"/>
                <a:gd name="T12" fmla="*/ 22 w 22"/>
                <a:gd name="T13" fmla="*/ 8 h 26"/>
                <a:gd name="T14" fmla="*/ 22 w 22"/>
                <a:gd name="T15" fmla="*/ 4 h 26"/>
                <a:gd name="T16" fmla="*/ 4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4" y="0"/>
                  </a:moveTo>
                  <a:lnTo>
                    <a:pt x="0" y="0"/>
                  </a:lnTo>
                  <a:lnTo>
                    <a:pt x="9" y="4"/>
                  </a:lnTo>
                  <a:lnTo>
                    <a:pt x="4" y="26"/>
                  </a:lnTo>
                  <a:lnTo>
                    <a:pt x="9" y="26"/>
                  </a:lnTo>
                  <a:lnTo>
                    <a:pt x="13" y="4"/>
                  </a:lnTo>
                  <a:lnTo>
                    <a:pt x="22" y="8"/>
                  </a:lnTo>
                  <a:lnTo>
                    <a:pt x="22" y="4"/>
                  </a:lnTo>
                  <a:lnTo>
                    <a:pt x="4"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1243"/>
            <p:cNvSpPr>
              <a:spLocks/>
            </p:cNvSpPr>
            <p:nvPr/>
          </p:nvSpPr>
          <p:spPr bwMode="auto">
            <a:xfrm>
              <a:off x="4289462" y="3464918"/>
              <a:ext cx="30407" cy="35936"/>
            </a:xfrm>
            <a:custGeom>
              <a:avLst/>
              <a:gdLst>
                <a:gd name="T0" fmla="*/ 4 w 22"/>
                <a:gd name="T1" fmla="*/ 0 h 26"/>
                <a:gd name="T2" fmla="*/ 0 w 22"/>
                <a:gd name="T3" fmla="*/ 0 h 26"/>
                <a:gd name="T4" fmla="*/ 9 w 22"/>
                <a:gd name="T5" fmla="*/ 4 h 26"/>
                <a:gd name="T6" fmla="*/ 4 w 22"/>
                <a:gd name="T7" fmla="*/ 26 h 26"/>
                <a:gd name="T8" fmla="*/ 9 w 22"/>
                <a:gd name="T9" fmla="*/ 26 h 26"/>
                <a:gd name="T10" fmla="*/ 13 w 22"/>
                <a:gd name="T11" fmla="*/ 4 h 26"/>
                <a:gd name="T12" fmla="*/ 22 w 22"/>
                <a:gd name="T13" fmla="*/ 8 h 26"/>
                <a:gd name="T14" fmla="*/ 22 w 22"/>
                <a:gd name="T15" fmla="*/ 4 h 26"/>
                <a:gd name="T16" fmla="*/ 4 w 2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4" y="0"/>
                  </a:moveTo>
                  <a:lnTo>
                    <a:pt x="0" y="0"/>
                  </a:lnTo>
                  <a:lnTo>
                    <a:pt x="9" y="4"/>
                  </a:lnTo>
                  <a:lnTo>
                    <a:pt x="4" y="26"/>
                  </a:lnTo>
                  <a:lnTo>
                    <a:pt x="9" y="26"/>
                  </a:lnTo>
                  <a:lnTo>
                    <a:pt x="13" y="4"/>
                  </a:lnTo>
                  <a:lnTo>
                    <a:pt x="22" y="8"/>
                  </a:lnTo>
                  <a:lnTo>
                    <a:pt x="2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1244"/>
            <p:cNvSpPr>
              <a:spLocks noEditPoints="1"/>
            </p:cNvSpPr>
            <p:nvPr/>
          </p:nvSpPr>
          <p:spPr bwMode="auto">
            <a:xfrm>
              <a:off x="4312958" y="3475975"/>
              <a:ext cx="30407" cy="35936"/>
            </a:xfrm>
            <a:custGeom>
              <a:avLst/>
              <a:gdLst>
                <a:gd name="T0" fmla="*/ 18 w 22"/>
                <a:gd name="T1" fmla="*/ 13 h 26"/>
                <a:gd name="T2" fmla="*/ 9 w 22"/>
                <a:gd name="T3" fmla="*/ 13 h 26"/>
                <a:gd name="T4" fmla="*/ 18 w 22"/>
                <a:gd name="T5" fmla="*/ 0 h 26"/>
                <a:gd name="T6" fmla="*/ 18 w 22"/>
                <a:gd name="T7" fmla="*/ 13 h 26"/>
                <a:gd name="T8" fmla="*/ 13 w 22"/>
                <a:gd name="T9" fmla="*/ 0 h 26"/>
                <a:gd name="T10" fmla="*/ 0 w 22"/>
                <a:gd name="T11" fmla="*/ 22 h 26"/>
                <a:gd name="T12" fmla="*/ 5 w 22"/>
                <a:gd name="T13" fmla="*/ 22 h 26"/>
                <a:gd name="T14" fmla="*/ 9 w 22"/>
                <a:gd name="T15" fmla="*/ 13 h 26"/>
                <a:gd name="T16" fmla="*/ 18 w 22"/>
                <a:gd name="T17" fmla="*/ 18 h 26"/>
                <a:gd name="T18" fmla="*/ 18 w 22"/>
                <a:gd name="T19" fmla="*/ 26 h 26"/>
                <a:gd name="T20" fmla="*/ 22 w 22"/>
                <a:gd name="T21" fmla="*/ 26 h 26"/>
                <a:gd name="T22" fmla="*/ 18 w 22"/>
                <a:gd name="T23" fmla="*/ 0 h 26"/>
                <a:gd name="T24" fmla="*/ 13 w 2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18" y="13"/>
                  </a:moveTo>
                  <a:lnTo>
                    <a:pt x="9" y="13"/>
                  </a:lnTo>
                  <a:lnTo>
                    <a:pt x="18" y="0"/>
                  </a:lnTo>
                  <a:lnTo>
                    <a:pt x="18" y="13"/>
                  </a:lnTo>
                  <a:close/>
                  <a:moveTo>
                    <a:pt x="13" y="0"/>
                  </a:moveTo>
                  <a:lnTo>
                    <a:pt x="0" y="22"/>
                  </a:lnTo>
                  <a:lnTo>
                    <a:pt x="5" y="22"/>
                  </a:lnTo>
                  <a:lnTo>
                    <a:pt x="9" y="13"/>
                  </a:lnTo>
                  <a:lnTo>
                    <a:pt x="18" y="18"/>
                  </a:lnTo>
                  <a:lnTo>
                    <a:pt x="18" y="26"/>
                  </a:lnTo>
                  <a:lnTo>
                    <a:pt x="22" y="26"/>
                  </a:lnTo>
                  <a:lnTo>
                    <a:pt x="18" y="0"/>
                  </a:lnTo>
                  <a:lnTo>
                    <a:pt x="13" y="0"/>
                  </a:lnTo>
                  <a:close/>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1245"/>
            <p:cNvSpPr>
              <a:spLocks noEditPoints="1"/>
            </p:cNvSpPr>
            <p:nvPr/>
          </p:nvSpPr>
          <p:spPr bwMode="auto">
            <a:xfrm>
              <a:off x="4312958" y="3475975"/>
              <a:ext cx="30407" cy="35936"/>
            </a:xfrm>
            <a:custGeom>
              <a:avLst/>
              <a:gdLst>
                <a:gd name="T0" fmla="*/ 18 w 22"/>
                <a:gd name="T1" fmla="*/ 13 h 26"/>
                <a:gd name="T2" fmla="*/ 9 w 22"/>
                <a:gd name="T3" fmla="*/ 13 h 26"/>
                <a:gd name="T4" fmla="*/ 18 w 22"/>
                <a:gd name="T5" fmla="*/ 0 h 26"/>
                <a:gd name="T6" fmla="*/ 18 w 22"/>
                <a:gd name="T7" fmla="*/ 13 h 26"/>
                <a:gd name="T8" fmla="*/ 13 w 22"/>
                <a:gd name="T9" fmla="*/ 0 h 26"/>
                <a:gd name="T10" fmla="*/ 0 w 22"/>
                <a:gd name="T11" fmla="*/ 22 h 26"/>
                <a:gd name="T12" fmla="*/ 5 w 22"/>
                <a:gd name="T13" fmla="*/ 22 h 26"/>
                <a:gd name="T14" fmla="*/ 9 w 22"/>
                <a:gd name="T15" fmla="*/ 13 h 26"/>
                <a:gd name="T16" fmla="*/ 18 w 22"/>
                <a:gd name="T17" fmla="*/ 18 h 26"/>
                <a:gd name="T18" fmla="*/ 18 w 22"/>
                <a:gd name="T19" fmla="*/ 26 h 26"/>
                <a:gd name="T20" fmla="*/ 22 w 22"/>
                <a:gd name="T21" fmla="*/ 26 h 26"/>
                <a:gd name="T22" fmla="*/ 18 w 22"/>
                <a:gd name="T23" fmla="*/ 0 h 26"/>
                <a:gd name="T24" fmla="*/ 13 w 2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18" y="13"/>
                  </a:moveTo>
                  <a:lnTo>
                    <a:pt x="9" y="13"/>
                  </a:lnTo>
                  <a:lnTo>
                    <a:pt x="18" y="0"/>
                  </a:lnTo>
                  <a:lnTo>
                    <a:pt x="18" y="13"/>
                  </a:lnTo>
                  <a:moveTo>
                    <a:pt x="13" y="0"/>
                  </a:moveTo>
                  <a:lnTo>
                    <a:pt x="0" y="22"/>
                  </a:lnTo>
                  <a:lnTo>
                    <a:pt x="5" y="22"/>
                  </a:lnTo>
                  <a:lnTo>
                    <a:pt x="9" y="13"/>
                  </a:lnTo>
                  <a:lnTo>
                    <a:pt x="18" y="18"/>
                  </a:lnTo>
                  <a:lnTo>
                    <a:pt x="18" y="26"/>
                  </a:lnTo>
                  <a:lnTo>
                    <a:pt x="22" y="26"/>
                  </a:lnTo>
                  <a:lnTo>
                    <a:pt x="18"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1246"/>
            <p:cNvSpPr>
              <a:spLocks noEditPoints="1"/>
            </p:cNvSpPr>
            <p:nvPr/>
          </p:nvSpPr>
          <p:spPr bwMode="auto">
            <a:xfrm>
              <a:off x="4366862" y="3488414"/>
              <a:ext cx="35936" cy="35936"/>
            </a:xfrm>
            <a:custGeom>
              <a:avLst/>
              <a:gdLst>
                <a:gd name="T0" fmla="*/ 3 w 6"/>
                <a:gd name="T1" fmla="*/ 5 h 6"/>
                <a:gd name="T2" fmla="*/ 2 w 6"/>
                <a:gd name="T3" fmla="*/ 5 h 6"/>
                <a:gd name="T4" fmla="*/ 2 w 6"/>
                <a:gd name="T5" fmla="*/ 5 h 6"/>
                <a:gd name="T6" fmla="*/ 1 w 6"/>
                <a:gd name="T7" fmla="*/ 4 h 6"/>
                <a:gd name="T8" fmla="*/ 1 w 6"/>
                <a:gd name="T9" fmla="*/ 3 h 6"/>
                <a:gd name="T10" fmla="*/ 1 w 6"/>
                <a:gd name="T11" fmla="*/ 2 h 6"/>
                <a:gd name="T12" fmla="*/ 1 w 6"/>
                <a:gd name="T13" fmla="*/ 1 h 6"/>
                <a:gd name="T14" fmla="*/ 2 w 6"/>
                <a:gd name="T15" fmla="*/ 1 h 6"/>
                <a:gd name="T16" fmla="*/ 3 w 6"/>
                <a:gd name="T17" fmla="*/ 0 h 6"/>
                <a:gd name="T18" fmla="*/ 4 w 6"/>
                <a:gd name="T19" fmla="*/ 0 h 6"/>
                <a:gd name="T20" fmla="*/ 4 w 6"/>
                <a:gd name="T21" fmla="*/ 1 h 6"/>
                <a:gd name="T22" fmla="*/ 5 w 6"/>
                <a:gd name="T23" fmla="*/ 1 h 6"/>
                <a:gd name="T24" fmla="*/ 5 w 6"/>
                <a:gd name="T25" fmla="*/ 2 h 6"/>
                <a:gd name="T26" fmla="*/ 5 w 6"/>
                <a:gd name="T27" fmla="*/ 3 h 6"/>
                <a:gd name="T28" fmla="*/ 5 w 6"/>
                <a:gd name="T29" fmla="*/ 4 h 6"/>
                <a:gd name="T30" fmla="*/ 4 w 6"/>
                <a:gd name="T31" fmla="*/ 5 h 6"/>
                <a:gd name="T32" fmla="*/ 3 w 6"/>
                <a:gd name="T33" fmla="*/ 5 h 6"/>
                <a:gd name="T34" fmla="*/ 3 w 6"/>
                <a:gd name="T35" fmla="*/ 0 h 6"/>
                <a:gd name="T36" fmla="*/ 3 w 6"/>
                <a:gd name="T37" fmla="*/ 0 h 6"/>
                <a:gd name="T38" fmla="*/ 2 w 6"/>
                <a:gd name="T39" fmla="*/ 0 h 6"/>
                <a:gd name="T40" fmla="*/ 1 w 6"/>
                <a:gd name="T41" fmla="*/ 1 h 6"/>
                <a:gd name="T42" fmla="*/ 0 w 6"/>
                <a:gd name="T43" fmla="*/ 2 h 6"/>
                <a:gd name="T44" fmla="*/ 0 w 6"/>
                <a:gd name="T45" fmla="*/ 3 h 6"/>
                <a:gd name="T46" fmla="*/ 1 w 6"/>
                <a:gd name="T47" fmla="*/ 4 h 6"/>
                <a:gd name="T48" fmla="*/ 1 w 6"/>
                <a:gd name="T49" fmla="*/ 5 h 6"/>
                <a:gd name="T50" fmla="*/ 2 w 6"/>
                <a:gd name="T51" fmla="*/ 6 h 6"/>
                <a:gd name="T52" fmla="*/ 3 w 6"/>
                <a:gd name="T53" fmla="*/ 6 h 6"/>
                <a:gd name="T54" fmla="*/ 3 w 6"/>
                <a:gd name="T55" fmla="*/ 6 h 6"/>
                <a:gd name="T56" fmla="*/ 4 w 6"/>
                <a:gd name="T57" fmla="*/ 5 h 6"/>
                <a:gd name="T58" fmla="*/ 5 w 6"/>
                <a:gd name="T59" fmla="*/ 4 h 6"/>
                <a:gd name="T60" fmla="*/ 6 w 6"/>
                <a:gd name="T61" fmla="*/ 3 h 6"/>
                <a:gd name="T62" fmla="*/ 6 w 6"/>
                <a:gd name="T63" fmla="*/ 2 h 6"/>
                <a:gd name="T64" fmla="*/ 5 w 6"/>
                <a:gd name="T65" fmla="*/ 1 h 6"/>
                <a:gd name="T66" fmla="*/ 5 w 6"/>
                <a:gd name="T67" fmla="*/ 0 h 6"/>
                <a:gd name="T68" fmla="*/ 4 w 6"/>
                <a:gd name="T69" fmla="*/ 0 h 6"/>
                <a:gd name="T70" fmla="*/ 3 w 6"/>
                <a:gd name="T7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
                  <a:moveTo>
                    <a:pt x="3" y="5"/>
                  </a:moveTo>
                  <a:cubicBezTo>
                    <a:pt x="2" y="5"/>
                    <a:pt x="2" y="5"/>
                    <a:pt x="2" y="5"/>
                  </a:cubicBezTo>
                  <a:cubicBezTo>
                    <a:pt x="2" y="5"/>
                    <a:pt x="2" y="5"/>
                    <a:pt x="2" y="5"/>
                  </a:cubicBezTo>
                  <a:cubicBezTo>
                    <a:pt x="1" y="4"/>
                    <a:pt x="1" y="4"/>
                    <a:pt x="1" y="4"/>
                  </a:cubicBezTo>
                  <a:cubicBezTo>
                    <a:pt x="1" y="3"/>
                    <a:pt x="1" y="3"/>
                    <a:pt x="1" y="3"/>
                  </a:cubicBezTo>
                  <a:cubicBezTo>
                    <a:pt x="1" y="2"/>
                    <a:pt x="1" y="2"/>
                    <a:pt x="1" y="2"/>
                  </a:cubicBezTo>
                  <a:cubicBezTo>
                    <a:pt x="1" y="1"/>
                    <a:pt x="1" y="1"/>
                    <a:pt x="1" y="1"/>
                  </a:cubicBezTo>
                  <a:cubicBezTo>
                    <a:pt x="2" y="1"/>
                    <a:pt x="2" y="1"/>
                    <a:pt x="2" y="1"/>
                  </a:cubicBezTo>
                  <a:cubicBezTo>
                    <a:pt x="3" y="0"/>
                    <a:pt x="3" y="0"/>
                    <a:pt x="3" y="0"/>
                  </a:cubicBezTo>
                  <a:cubicBezTo>
                    <a:pt x="4" y="0"/>
                    <a:pt x="4" y="0"/>
                    <a:pt x="4" y="0"/>
                  </a:cubicBezTo>
                  <a:cubicBezTo>
                    <a:pt x="4" y="1"/>
                    <a:pt x="4" y="1"/>
                    <a:pt x="4" y="1"/>
                  </a:cubicBezTo>
                  <a:cubicBezTo>
                    <a:pt x="5" y="1"/>
                    <a:pt x="5" y="1"/>
                    <a:pt x="5" y="1"/>
                  </a:cubicBezTo>
                  <a:cubicBezTo>
                    <a:pt x="5" y="2"/>
                    <a:pt x="5" y="2"/>
                    <a:pt x="5" y="2"/>
                  </a:cubicBezTo>
                  <a:cubicBezTo>
                    <a:pt x="5" y="3"/>
                    <a:pt x="5" y="3"/>
                    <a:pt x="5" y="3"/>
                  </a:cubicBezTo>
                  <a:cubicBezTo>
                    <a:pt x="5" y="4"/>
                    <a:pt x="5" y="4"/>
                    <a:pt x="5" y="4"/>
                  </a:cubicBezTo>
                  <a:cubicBezTo>
                    <a:pt x="4" y="5"/>
                    <a:pt x="4" y="5"/>
                    <a:pt x="4" y="5"/>
                  </a:cubicBezTo>
                  <a:cubicBezTo>
                    <a:pt x="3" y="5"/>
                    <a:pt x="3" y="5"/>
                    <a:pt x="3" y="5"/>
                  </a:cubicBezTo>
                  <a:moveTo>
                    <a:pt x="3" y="0"/>
                  </a:moveTo>
                  <a:cubicBezTo>
                    <a:pt x="3" y="0"/>
                    <a:pt x="3" y="0"/>
                    <a:pt x="3" y="0"/>
                  </a:cubicBezTo>
                  <a:cubicBezTo>
                    <a:pt x="2" y="0"/>
                    <a:pt x="2" y="0"/>
                    <a:pt x="2" y="0"/>
                  </a:cubicBezTo>
                  <a:cubicBezTo>
                    <a:pt x="1" y="1"/>
                    <a:pt x="1" y="1"/>
                    <a:pt x="1" y="1"/>
                  </a:cubicBezTo>
                  <a:cubicBezTo>
                    <a:pt x="1" y="1"/>
                    <a:pt x="0" y="2"/>
                    <a:pt x="0" y="2"/>
                  </a:cubicBezTo>
                  <a:cubicBezTo>
                    <a:pt x="0" y="2"/>
                    <a:pt x="0" y="3"/>
                    <a:pt x="0" y="3"/>
                  </a:cubicBezTo>
                  <a:cubicBezTo>
                    <a:pt x="0" y="4"/>
                    <a:pt x="0" y="4"/>
                    <a:pt x="1" y="4"/>
                  </a:cubicBezTo>
                  <a:cubicBezTo>
                    <a:pt x="1" y="5"/>
                    <a:pt x="1" y="5"/>
                    <a:pt x="1" y="5"/>
                  </a:cubicBezTo>
                  <a:cubicBezTo>
                    <a:pt x="2" y="5"/>
                    <a:pt x="2" y="5"/>
                    <a:pt x="2" y="6"/>
                  </a:cubicBezTo>
                  <a:cubicBezTo>
                    <a:pt x="2" y="6"/>
                    <a:pt x="3" y="6"/>
                    <a:pt x="3" y="6"/>
                  </a:cubicBezTo>
                  <a:cubicBezTo>
                    <a:pt x="3" y="6"/>
                    <a:pt x="3" y="6"/>
                    <a:pt x="3" y="6"/>
                  </a:cubicBezTo>
                  <a:cubicBezTo>
                    <a:pt x="4" y="6"/>
                    <a:pt x="4" y="5"/>
                    <a:pt x="4" y="5"/>
                  </a:cubicBezTo>
                  <a:cubicBezTo>
                    <a:pt x="5" y="4"/>
                    <a:pt x="5" y="4"/>
                    <a:pt x="5" y="4"/>
                  </a:cubicBezTo>
                  <a:cubicBezTo>
                    <a:pt x="5" y="4"/>
                    <a:pt x="6" y="4"/>
                    <a:pt x="6" y="3"/>
                  </a:cubicBezTo>
                  <a:cubicBezTo>
                    <a:pt x="6" y="3"/>
                    <a:pt x="6" y="2"/>
                    <a:pt x="6" y="2"/>
                  </a:cubicBezTo>
                  <a:cubicBezTo>
                    <a:pt x="6" y="2"/>
                    <a:pt x="6" y="1"/>
                    <a:pt x="5" y="1"/>
                  </a:cubicBezTo>
                  <a:cubicBezTo>
                    <a:pt x="5" y="0"/>
                    <a:pt x="5" y="0"/>
                    <a:pt x="5" y="0"/>
                  </a:cubicBezTo>
                  <a:cubicBezTo>
                    <a:pt x="4" y="0"/>
                    <a:pt x="4" y="0"/>
                    <a:pt x="4" y="0"/>
                  </a:cubicBezTo>
                  <a:cubicBezTo>
                    <a:pt x="3" y="0"/>
                    <a:pt x="3" y="0"/>
                    <a:pt x="3"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1247"/>
            <p:cNvSpPr>
              <a:spLocks noEditPoints="1"/>
            </p:cNvSpPr>
            <p:nvPr/>
          </p:nvSpPr>
          <p:spPr bwMode="auto">
            <a:xfrm>
              <a:off x="4402798" y="3493943"/>
              <a:ext cx="30407" cy="35936"/>
            </a:xfrm>
            <a:custGeom>
              <a:avLst/>
              <a:gdLst>
                <a:gd name="T0" fmla="*/ 3 w 5"/>
                <a:gd name="T1" fmla="*/ 3 h 6"/>
                <a:gd name="T2" fmla="*/ 3 w 5"/>
                <a:gd name="T3" fmla="*/ 3 h 6"/>
                <a:gd name="T4" fmla="*/ 1 w 5"/>
                <a:gd name="T5" fmla="*/ 3 h 6"/>
                <a:gd name="T6" fmla="*/ 2 w 5"/>
                <a:gd name="T7" fmla="*/ 1 h 6"/>
                <a:gd name="T8" fmla="*/ 3 w 5"/>
                <a:gd name="T9" fmla="*/ 1 h 6"/>
                <a:gd name="T10" fmla="*/ 4 w 5"/>
                <a:gd name="T11" fmla="*/ 1 h 6"/>
                <a:gd name="T12" fmla="*/ 4 w 5"/>
                <a:gd name="T13" fmla="*/ 1 h 6"/>
                <a:gd name="T14" fmla="*/ 4 w 5"/>
                <a:gd name="T15" fmla="*/ 2 h 6"/>
                <a:gd name="T16" fmla="*/ 4 w 5"/>
                <a:gd name="T17" fmla="*/ 2 h 6"/>
                <a:gd name="T18" fmla="*/ 4 w 5"/>
                <a:gd name="T19" fmla="*/ 2 h 6"/>
                <a:gd name="T20" fmla="*/ 4 w 5"/>
                <a:gd name="T21" fmla="*/ 3 h 6"/>
                <a:gd name="T22" fmla="*/ 4 w 5"/>
                <a:gd name="T23" fmla="*/ 3 h 6"/>
                <a:gd name="T24" fmla="*/ 3 w 5"/>
                <a:gd name="T25" fmla="*/ 3 h 6"/>
                <a:gd name="T26" fmla="*/ 1 w 5"/>
                <a:gd name="T27" fmla="*/ 0 h 6"/>
                <a:gd name="T28" fmla="*/ 0 w 5"/>
                <a:gd name="T29" fmla="*/ 5 h 6"/>
                <a:gd name="T30" fmla="*/ 1 w 5"/>
                <a:gd name="T31" fmla="*/ 6 h 6"/>
                <a:gd name="T32" fmla="*/ 1 w 5"/>
                <a:gd name="T33" fmla="*/ 3 h 6"/>
                <a:gd name="T34" fmla="*/ 3 w 5"/>
                <a:gd name="T35" fmla="*/ 4 h 6"/>
                <a:gd name="T36" fmla="*/ 4 w 5"/>
                <a:gd name="T37" fmla="*/ 4 h 6"/>
                <a:gd name="T38" fmla="*/ 4 w 5"/>
                <a:gd name="T39" fmla="*/ 4 h 6"/>
                <a:gd name="T40" fmla="*/ 5 w 5"/>
                <a:gd name="T41" fmla="*/ 2 h 6"/>
                <a:gd name="T42" fmla="*/ 5 w 5"/>
                <a:gd name="T43" fmla="*/ 2 h 6"/>
                <a:gd name="T44" fmla="*/ 5 w 5"/>
                <a:gd name="T45" fmla="*/ 1 h 6"/>
                <a:gd name="T46" fmla="*/ 5 w 5"/>
                <a:gd name="T47" fmla="*/ 1 h 6"/>
                <a:gd name="T48" fmla="*/ 5 w 5"/>
                <a:gd name="T49" fmla="*/ 1 h 6"/>
                <a:gd name="T50" fmla="*/ 4 w 5"/>
                <a:gd name="T51" fmla="*/ 0 h 6"/>
                <a:gd name="T52" fmla="*/ 3 w 5"/>
                <a:gd name="T53" fmla="*/ 0 h 6"/>
                <a:gd name="T54" fmla="*/ 1 w 5"/>
                <a:gd name="T5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3" y="3"/>
                  </a:moveTo>
                  <a:cubicBezTo>
                    <a:pt x="3" y="3"/>
                    <a:pt x="3" y="3"/>
                    <a:pt x="3" y="3"/>
                  </a:cubicBezTo>
                  <a:cubicBezTo>
                    <a:pt x="1" y="3"/>
                    <a:pt x="1" y="3"/>
                    <a:pt x="1" y="3"/>
                  </a:cubicBezTo>
                  <a:cubicBezTo>
                    <a:pt x="2" y="1"/>
                    <a:pt x="2" y="1"/>
                    <a:pt x="2" y="1"/>
                  </a:cubicBezTo>
                  <a:cubicBezTo>
                    <a:pt x="3" y="1"/>
                    <a:pt x="3" y="1"/>
                    <a:pt x="3"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3"/>
                    <a:pt x="4" y="3"/>
                    <a:pt x="4" y="3"/>
                  </a:cubicBezTo>
                  <a:cubicBezTo>
                    <a:pt x="4" y="3"/>
                    <a:pt x="4" y="3"/>
                    <a:pt x="4" y="3"/>
                  </a:cubicBezTo>
                  <a:cubicBezTo>
                    <a:pt x="3" y="3"/>
                    <a:pt x="3" y="3"/>
                    <a:pt x="3" y="3"/>
                  </a:cubicBezTo>
                  <a:moveTo>
                    <a:pt x="1" y="0"/>
                  </a:moveTo>
                  <a:cubicBezTo>
                    <a:pt x="0" y="5"/>
                    <a:pt x="0" y="5"/>
                    <a:pt x="0" y="5"/>
                  </a:cubicBezTo>
                  <a:cubicBezTo>
                    <a:pt x="1" y="6"/>
                    <a:pt x="1" y="6"/>
                    <a:pt x="1" y="6"/>
                  </a:cubicBezTo>
                  <a:cubicBezTo>
                    <a:pt x="1" y="3"/>
                    <a:pt x="1" y="3"/>
                    <a:pt x="1" y="3"/>
                  </a:cubicBezTo>
                  <a:cubicBezTo>
                    <a:pt x="3" y="4"/>
                    <a:pt x="3" y="4"/>
                    <a:pt x="3" y="4"/>
                  </a:cubicBezTo>
                  <a:cubicBezTo>
                    <a:pt x="3" y="4"/>
                    <a:pt x="3" y="4"/>
                    <a:pt x="4" y="4"/>
                  </a:cubicBezTo>
                  <a:cubicBezTo>
                    <a:pt x="4" y="4"/>
                    <a:pt x="4" y="4"/>
                    <a:pt x="4" y="4"/>
                  </a:cubicBezTo>
                  <a:cubicBezTo>
                    <a:pt x="5" y="3"/>
                    <a:pt x="5" y="3"/>
                    <a:pt x="5" y="2"/>
                  </a:cubicBezTo>
                  <a:cubicBezTo>
                    <a:pt x="5" y="2"/>
                    <a:pt x="5" y="2"/>
                    <a:pt x="5" y="2"/>
                  </a:cubicBezTo>
                  <a:cubicBezTo>
                    <a:pt x="5" y="1"/>
                    <a:pt x="5" y="1"/>
                    <a:pt x="5" y="1"/>
                  </a:cubicBezTo>
                  <a:cubicBezTo>
                    <a:pt x="5" y="1"/>
                    <a:pt x="5" y="1"/>
                    <a:pt x="5" y="1"/>
                  </a:cubicBezTo>
                  <a:cubicBezTo>
                    <a:pt x="5" y="1"/>
                    <a:pt x="5" y="1"/>
                    <a:pt x="5" y="1"/>
                  </a:cubicBezTo>
                  <a:cubicBezTo>
                    <a:pt x="4" y="0"/>
                    <a:pt x="4" y="0"/>
                    <a:pt x="4" y="0"/>
                  </a:cubicBezTo>
                  <a:cubicBezTo>
                    <a:pt x="3" y="0"/>
                    <a:pt x="3" y="0"/>
                    <a:pt x="3" y="0"/>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1248"/>
            <p:cNvSpPr>
              <a:spLocks/>
            </p:cNvSpPr>
            <p:nvPr/>
          </p:nvSpPr>
          <p:spPr bwMode="auto">
            <a:xfrm>
              <a:off x="4440115" y="3500854"/>
              <a:ext cx="11057" cy="35936"/>
            </a:xfrm>
            <a:custGeom>
              <a:avLst/>
              <a:gdLst>
                <a:gd name="T0" fmla="*/ 0 w 2"/>
                <a:gd name="T1" fmla="*/ 0 h 6"/>
                <a:gd name="T2" fmla="*/ 0 w 2"/>
                <a:gd name="T3" fmla="*/ 1 h 6"/>
                <a:gd name="T4" fmla="*/ 2 w 2"/>
                <a:gd name="T5" fmla="*/ 1 h 6"/>
                <a:gd name="T6" fmla="*/ 1 w 2"/>
                <a:gd name="T7" fmla="*/ 6 h 6"/>
                <a:gd name="T8" fmla="*/ 1 w 2"/>
                <a:gd name="T9" fmla="*/ 6 h 6"/>
                <a:gd name="T10" fmla="*/ 2 w 2"/>
                <a:gd name="T11" fmla="*/ 2 h 6"/>
                <a:gd name="T12" fmla="*/ 2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cubicBezTo>
                    <a:pt x="0" y="1"/>
                    <a:pt x="0" y="1"/>
                    <a:pt x="0" y="1"/>
                  </a:cubicBezTo>
                  <a:cubicBezTo>
                    <a:pt x="2" y="1"/>
                    <a:pt x="2" y="1"/>
                    <a:pt x="2" y="1"/>
                  </a:cubicBezTo>
                  <a:cubicBezTo>
                    <a:pt x="1" y="6"/>
                    <a:pt x="1" y="6"/>
                    <a:pt x="1" y="6"/>
                  </a:cubicBezTo>
                  <a:cubicBezTo>
                    <a:pt x="1" y="6"/>
                    <a:pt x="1" y="6"/>
                    <a:pt x="1" y="6"/>
                  </a:cubicBezTo>
                  <a:cubicBezTo>
                    <a:pt x="2" y="2"/>
                    <a:pt x="2" y="2"/>
                    <a:pt x="2" y="2"/>
                  </a:cubicBezTo>
                  <a:cubicBezTo>
                    <a:pt x="2" y="2"/>
                    <a:pt x="2" y="1"/>
                    <a:pt x="2" y="0"/>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1249"/>
            <p:cNvSpPr>
              <a:spLocks/>
            </p:cNvSpPr>
            <p:nvPr/>
          </p:nvSpPr>
          <p:spPr bwMode="auto">
            <a:xfrm>
              <a:off x="4451173" y="3500854"/>
              <a:ext cx="17968" cy="11057"/>
            </a:xfrm>
            <a:custGeom>
              <a:avLst/>
              <a:gdLst>
                <a:gd name="T0" fmla="*/ 0 w 3"/>
                <a:gd name="T1" fmla="*/ 0 h 2"/>
                <a:gd name="T2" fmla="*/ 0 w 3"/>
                <a:gd name="T3" fmla="*/ 2 h 2"/>
                <a:gd name="T4" fmla="*/ 1 w 3"/>
                <a:gd name="T5" fmla="*/ 1 h 2"/>
                <a:gd name="T6" fmla="*/ 2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cubicBezTo>
                    <a:pt x="0" y="1"/>
                    <a:pt x="0" y="2"/>
                    <a:pt x="0" y="2"/>
                  </a:cubicBezTo>
                  <a:cubicBezTo>
                    <a:pt x="1" y="1"/>
                    <a:pt x="1" y="1"/>
                    <a:pt x="1" y="1"/>
                  </a:cubicBezTo>
                  <a:cubicBezTo>
                    <a:pt x="2" y="2"/>
                    <a:pt x="2" y="2"/>
                    <a:pt x="2" y="2"/>
                  </a:cubicBezTo>
                  <a:cubicBezTo>
                    <a:pt x="3" y="1"/>
                    <a:pt x="3" y="1"/>
                    <a:pt x="3" y="1"/>
                  </a:cubicBezTo>
                  <a:cubicBezTo>
                    <a:pt x="0" y="0"/>
                    <a:pt x="0" y="0"/>
                    <a:pt x="0"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1250"/>
            <p:cNvSpPr>
              <a:spLocks/>
            </p:cNvSpPr>
            <p:nvPr/>
          </p:nvSpPr>
          <p:spPr bwMode="auto">
            <a:xfrm>
              <a:off x="4463612" y="3506382"/>
              <a:ext cx="12440" cy="35936"/>
            </a:xfrm>
            <a:custGeom>
              <a:avLst/>
              <a:gdLst>
                <a:gd name="T0" fmla="*/ 4 w 9"/>
                <a:gd name="T1" fmla="*/ 0 h 26"/>
                <a:gd name="T2" fmla="*/ 0 w 9"/>
                <a:gd name="T3" fmla="*/ 26 h 26"/>
                <a:gd name="T4" fmla="*/ 4 w 9"/>
                <a:gd name="T5" fmla="*/ 26 h 26"/>
                <a:gd name="T6" fmla="*/ 9 w 9"/>
                <a:gd name="T7" fmla="*/ 4 h 26"/>
                <a:gd name="T8" fmla="*/ 4 w 9"/>
                <a:gd name="T9" fmla="*/ 0 h 26"/>
              </a:gdLst>
              <a:ahLst/>
              <a:cxnLst>
                <a:cxn ang="0">
                  <a:pos x="T0" y="T1"/>
                </a:cxn>
                <a:cxn ang="0">
                  <a:pos x="T2" y="T3"/>
                </a:cxn>
                <a:cxn ang="0">
                  <a:pos x="T4" y="T5"/>
                </a:cxn>
                <a:cxn ang="0">
                  <a:pos x="T6" y="T7"/>
                </a:cxn>
                <a:cxn ang="0">
                  <a:pos x="T8" y="T9"/>
                </a:cxn>
              </a:cxnLst>
              <a:rect l="0" t="0" r="r" b="b"/>
              <a:pathLst>
                <a:path w="9" h="26">
                  <a:moveTo>
                    <a:pt x="4" y="0"/>
                  </a:moveTo>
                  <a:lnTo>
                    <a:pt x="0" y="26"/>
                  </a:lnTo>
                  <a:lnTo>
                    <a:pt x="4" y="26"/>
                  </a:lnTo>
                  <a:lnTo>
                    <a:pt x="9" y="4"/>
                  </a:lnTo>
                  <a:lnTo>
                    <a:pt x="4" y="0"/>
                  </a:lnTo>
                  <a:close/>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1251"/>
            <p:cNvSpPr>
              <a:spLocks/>
            </p:cNvSpPr>
            <p:nvPr/>
          </p:nvSpPr>
          <p:spPr bwMode="auto">
            <a:xfrm>
              <a:off x="4463612" y="3506382"/>
              <a:ext cx="12440" cy="35936"/>
            </a:xfrm>
            <a:custGeom>
              <a:avLst/>
              <a:gdLst>
                <a:gd name="T0" fmla="*/ 4 w 9"/>
                <a:gd name="T1" fmla="*/ 0 h 26"/>
                <a:gd name="T2" fmla="*/ 0 w 9"/>
                <a:gd name="T3" fmla="*/ 26 h 26"/>
                <a:gd name="T4" fmla="*/ 4 w 9"/>
                <a:gd name="T5" fmla="*/ 26 h 26"/>
                <a:gd name="T6" fmla="*/ 9 w 9"/>
                <a:gd name="T7" fmla="*/ 4 h 26"/>
                <a:gd name="T8" fmla="*/ 4 w 9"/>
                <a:gd name="T9" fmla="*/ 0 h 26"/>
              </a:gdLst>
              <a:ahLst/>
              <a:cxnLst>
                <a:cxn ang="0">
                  <a:pos x="T0" y="T1"/>
                </a:cxn>
                <a:cxn ang="0">
                  <a:pos x="T2" y="T3"/>
                </a:cxn>
                <a:cxn ang="0">
                  <a:pos x="T4" y="T5"/>
                </a:cxn>
                <a:cxn ang="0">
                  <a:pos x="T6" y="T7"/>
                </a:cxn>
                <a:cxn ang="0">
                  <a:pos x="T8" y="T9"/>
                </a:cxn>
              </a:cxnLst>
              <a:rect l="0" t="0" r="r" b="b"/>
              <a:pathLst>
                <a:path w="9" h="26">
                  <a:moveTo>
                    <a:pt x="4" y="0"/>
                  </a:moveTo>
                  <a:lnTo>
                    <a:pt x="0" y="26"/>
                  </a:lnTo>
                  <a:lnTo>
                    <a:pt x="4" y="26"/>
                  </a:lnTo>
                  <a:lnTo>
                    <a:pt x="9"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1252"/>
            <p:cNvSpPr>
              <a:spLocks/>
            </p:cNvSpPr>
            <p:nvPr/>
          </p:nvSpPr>
          <p:spPr bwMode="auto">
            <a:xfrm>
              <a:off x="4505077" y="3518821"/>
              <a:ext cx="6911" cy="1105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2"/>
                    <a:pt x="1" y="2"/>
                  </a:cubicBezTo>
                  <a:cubicBezTo>
                    <a:pt x="1" y="2"/>
                    <a:pt x="1" y="2"/>
                    <a:pt x="1" y="2"/>
                  </a:cubicBezTo>
                  <a:cubicBezTo>
                    <a:pt x="1" y="1"/>
                    <a:pt x="1" y="1"/>
                    <a:pt x="1" y="1"/>
                  </a:cubicBezTo>
                  <a:cubicBezTo>
                    <a:pt x="0" y="0"/>
                    <a:pt x="0" y="0"/>
                    <a:pt x="0"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1253"/>
            <p:cNvSpPr>
              <a:spLocks noEditPoints="1"/>
            </p:cNvSpPr>
            <p:nvPr/>
          </p:nvSpPr>
          <p:spPr bwMode="auto">
            <a:xfrm>
              <a:off x="4476051" y="3511911"/>
              <a:ext cx="35936" cy="37318"/>
            </a:xfrm>
            <a:custGeom>
              <a:avLst/>
              <a:gdLst>
                <a:gd name="T0" fmla="*/ 4 w 6"/>
                <a:gd name="T1" fmla="*/ 6 h 6"/>
                <a:gd name="T2" fmla="*/ 3 w 6"/>
                <a:gd name="T3" fmla="*/ 6 h 6"/>
                <a:gd name="T4" fmla="*/ 2 w 6"/>
                <a:gd name="T5" fmla="*/ 5 h 6"/>
                <a:gd name="T6" fmla="*/ 1 w 6"/>
                <a:gd name="T7" fmla="*/ 5 h 6"/>
                <a:gd name="T8" fmla="*/ 1 w 6"/>
                <a:gd name="T9" fmla="*/ 4 h 6"/>
                <a:gd name="T10" fmla="*/ 1 w 6"/>
                <a:gd name="T11" fmla="*/ 3 h 6"/>
                <a:gd name="T12" fmla="*/ 2 w 6"/>
                <a:gd name="T13" fmla="*/ 2 h 6"/>
                <a:gd name="T14" fmla="*/ 2 w 6"/>
                <a:gd name="T15" fmla="*/ 1 h 6"/>
                <a:gd name="T16" fmla="*/ 3 w 6"/>
                <a:gd name="T17" fmla="*/ 1 h 6"/>
                <a:gd name="T18" fmla="*/ 4 w 6"/>
                <a:gd name="T19" fmla="*/ 1 h 6"/>
                <a:gd name="T20" fmla="*/ 5 w 6"/>
                <a:gd name="T21" fmla="*/ 1 h 6"/>
                <a:gd name="T22" fmla="*/ 5 w 6"/>
                <a:gd name="T23" fmla="*/ 2 h 6"/>
                <a:gd name="T24" fmla="*/ 5 w 6"/>
                <a:gd name="T25" fmla="*/ 3 h 6"/>
                <a:gd name="T26" fmla="*/ 5 w 6"/>
                <a:gd name="T27" fmla="*/ 4 h 6"/>
                <a:gd name="T28" fmla="*/ 5 w 6"/>
                <a:gd name="T29" fmla="*/ 5 h 6"/>
                <a:gd name="T30" fmla="*/ 4 w 6"/>
                <a:gd name="T31" fmla="*/ 5 h 6"/>
                <a:gd name="T32" fmla="*/ 4 w 6"/>
                <a:gd name="T33" fmla="*/ 6 h 6"/>
                <a:gd name="T34" fmla="*/ 3 w 6"/>
                <a:gd name="T35" fmla="*/ 0 h 6"/>
                <a:gd name="T36" fmla="*/ 3 w 6"/>
                <a:gd name="T37" fmla="*/ 0 h 6"/>
                <a:gd name="T38" fmla="*/ 2 w 6"/>
                <a:gd name="T39" fmla="*/ 1 h 6"/>
                <a:gd name="T40" fmla="*/ 1 w 6"/>
                <a:gd name="T41" fmla="*/ 1 h 6"/>
                <a:gd name="T42" fmla="*/ 1 w 6"/>
                <a:gd name="T43" fmla="*/ 3 h 6"/>
                <a:gd name="T44" fmla="*/ 0 w 6"/>
                <a:gd name="T45" fmla="*/ 4 h 6"/>
                <a:gd name="T46" fmla="*/ 1 w 6"/>
                <a:gd name="T47" fmla="*/ 5 h 6"/>
                <a:gd name="T48" fmla="*/ 2 w 6"/>
                <a:gd name="T49" fmla="*/ 6 h 6"/>
                <a:gd name="T50" fmla="*/ 3 w 6"/>
                <a:gd name="T51" fmla="*/ 6 h 6"/>
                <a:gd name="T52" fmla="*/ 3 w 6"/>
                <a:gd name="T53" fmla="*/ 6 h 6"/>
                <a:gd name="T54" fmla="*/ 4 w 6"/>
                <a:gd name="T55" fmla="*/ 6 h 6"/>
                <a:gd name="T56" fmla="*/ 5 w 6"/>
                <a:gd name="T57" fmla="*/ 6 h 6"/>
                <a:gd name="T58" fmla="*/ 5 w 6"/>
                <a:gd name="T59" fmla="*/ 5 h 6"/>
                <a:gd name="T60" fmla="*/ 6 w 6"/>
                <a:gd name="T61" fmla="*/ 4 h 6"/>
                <a:gd name="T62" fmla="*/ 6 w 6"/>
                <a:gd name="T63" fmla="*/ 3 h 6"/>
                <a:gd name="T64" fmla="*/ 5 w 6"/>
                <a:gd name="T65" fmla="*/ 1 h 6"/>
                <a:gd name="T66" fmla="*/ 5 w 6"/>
                <a:gd name="T67" fmla="*/ 1 h 6"/>
                <a:gd name="T68" fmla="*/ 4 w 6"/>
                <a:gd name="T69" fmla="*/ 0 h 6"/>
                <a:gd name="T70" fmla="*/ 3 w 6"/>
                <a:gd name="T7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
                  <a:moveTo>
                    <a:pt x="4" y="6"/>
                  </a:moveTo>
                  <a:cubicBezTo>
                    <a:pt x="3" y="6"/>
                    <a:pt x="3" y="6"/>
                    <a:pt x="3" y="6"/>
                  </a:cubicBezTo>
                  <a:cubicBezTo>
                    <a:pt x="2" y="5"/>
                    <a:pt x="2" y="5"/>
                    <a:pt x="2" y="5"/>
                  </a:cubicBezTo>
                  <a:cubicBezTo>
                    <a:pt x="1" y="5"/>
                    <a:pt x="1" y="5"/>
                    <a:pt x="1" y="5"/>
                  </a:cubicBezTo>
                  <a:cubicBezTo>
                    <a:pt x="1" y="4"/>
                    <a:pt x="1" y="4"/>
                    <a:pt x="1" y="4"/>
                  </a:cubicBezTo>
                  <a:cubicBezTo>
                    <a:pt x="1" y="3"/>
                    <a:pt x="1" y="3"/>
                    <a:pt x="1" y="3"/>
                  </a:cubicBezTo>
                  <a:cubicBezTo>
                    <a:pt x="2" y="2"/>
                    <a:pt x="2" y="2"/>
                    <a:pt x="2" y="2"/>
                  </a:cubicBezTo>
                  <a:cubicBezTo>
                    <a:pt x="2" y="1"/>
                    <a:pt x="2" y="1"/>
                    <a:pt x="2" y="1"/>
                  </a:cubicBezTo>
                  <a:cubicBezTo>
                    <a:pt x="3" y="1"/>
                    <a:pt x="3" y="1"/>
                    <a:pt x="3" y="1"/>
                  </a:cubicBezTo>
                  <a:cubicBezTo>
                    <a:pt x="4" y="1"/>
                    <a:pt x="4" y="1"/>
                    <a:pt x="4" y="1"/>
                  </a:cubicBezTo>
                  <a:cubicBezTo>
                    <a:pt x="5" y="1"/>
                    <a:pt x="5" y="1"/>
                    <a:pt x="5" y="1"/>
                  </a:cubicBezTo>
                  <a:cubicBezTo>
                    <a:pt x="5" y="2"/>
                    <a:pt x="5" y="2"/>
                    <a:pt x="5" y="2"/>
                  </a:cubicBezTo>
                  <a:cubicBezTo>
                    <a:pt x="5" y="3"/>
                    <a:pt x="5" y="3"/>
                    <a:pt x="5" y="3"/>
                  </a:cubicBezTo>
                  <a:cubicBezTo>
                    <a:pt x="5" y="4"/>
                    <a:pt x="5" y="4"/>
                    <a:pt x="5" y="4"/>
                  </a:cubicBezTo>
                  <a:cubicBezTo>
                    <a:pt x="5" y="5"/>
                    <a:pt x="5" y="5"/>
                    <a:pt x="5" y="5"/>
                  </a:cubicBezTo>
                  <a:cubicBezTo>
                    <a:pt x="4" y="5"/>
                    <a:pt x="4" y="5"/>
                    <a:pt x="4" y="5"/>
                  </a:cubicBezTo>
                  <a:cubicBezTo>
                    <a:pt x="4" y="6"/>
                    <a:pt x="4" y="6"/>
                    <a:pt x="4" y="6"/>
                  </a:cubicBezTo>
                  <a:moveTo>
                    <a:pt x="3" y="0"/>
                  </a:moveTo>
                  <a:cubicBezTo>
                    <a:pt x="3" y="0"/>
                    <a:pt x="3" y="0"/>
                    <a:pt x="3" y="0"/>
                  </a:cubicBezTo>
                  <a:cubicBezTo>
                    <a:pt x="3" y="0"/>
                    <a:pt x="2" y="0"/>
                    <a:pt x="2" y="1"/>
                  </a:cubicBezTo>
                  <a:cubicBezTo>
                    <a:pt x="1" y="1"/>
                    <a:pt x="1" y="1"/>
                    <a:pt x="1" y="1"/>
                  </a:cubicBezTo>
                  <a:cubicBezTo>
                    <a:pt x="1" y="2"/>
                    <a:pt x="1" y="2"/>
                    <a:pt x="1" y="3"/>
                  </a:cubicBezTo>
                  <a:cubicBezTo>
                    <a:pt x="0" y="3"/>
                    <a:pt x="0" y="3"/>
                    <a:pt x="0" y="4"/>
                  </a:cubicBezTo>
                  <a:cubicBezTo>
                    <a:pt x="1" y="4"/>
                    <a:pt x="1" y="5"/>
                    <a:pt x="1" y="5"/>
                  </a:cubicBezTo>
                  <a:cubicBezTo>
                    <a:pt x="2" y="6"/>
                    <a:pt x="2" y="6"/>
                    <a:pt x="2" y="6"/>
                  </a:cubicBezTo>
                  <a:cubicBezTo>
                    <a:pt x="2" y="6"/>
                    <a:pt x="2" y="6"/>
                    <a:pt x="3" y="6"/>
                  </a:cubicBezTo>
                  <a:cubicBezTo>
                    <a:pt x="3" y="6"/>
                    <a:pt x="3" y="6"/>
                    <a:pt x="3" y="6"/>
                  </a:cubicBezTo>
                  <a:cubicBezTo>
                    <a:pt x="3" y="6"/>
                    <a:pt x="4" y="6"/>
                    <a:pt x="4" y="6"/>
                  </a:cubicBezTo>
                  <a:cubicBezTo>
                    <a:pt x="4" y="6"/>
                    <a:pt x="4" y="6"/>
                    <a:pt x="5" y="6"/>
                  </a:cubicBezTo>
                  <a:cubicBezTo>
                    <a:pt x="5" y="5"/>
                    <a:pt x="5" y="5"/>
                    <a:pt x="5" y="5"/>
                  </a:cubicBezTo>
                  <a:cubicBezTo>
                    <a:pt x="6" y="5"/>
                    <a:pt x="6" y="4"/>
                    <a:pt x="6" y="4"/>
                  </a:cubicBezTo>
                  <a:cubicBezTo>
                    <a:pt x="6" y="4"/>
                    <a:pt x="6" y="4"/>
                    <a:pt x="6" y="3"/>
                  </a:cubicBezTo>
                  <a:cubicBezTo>
                    <a:pt x="6" y="3"/>
                    <a:pt x="6" y="2"/>
                    <a:pt x="5" y="1"/>
                  </a:cubicBezTo>
                  <a:cubicBezTo>
                    <a:pt x="5" y="1"/>
                    <a:pt x="5" y="1"/>
                    <a:pt x="5" y="1"/>
                  </a:cubicBezTo>
                  <a:cubicBezTo>
                    <a:pt x="5" y="1"/>
                    <a:pt x="4" y="0"/>
                    <a:pt x="4" y="0"/>
                  </a:cubicBezTo>
                  <a:cubicBezTo>
                    <a:pt x="4" y="0"/>
                    <a:pt x="4" y="0"/>
                    <a:pt x="3"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1254"/>
            <p:cNvSpPr>
              <a:spLocks/>
            </p:cNvSpPr>
            <p:nvPr/>
          </p:nvSpPr>
          <p:spPr bwMode="auto">
            <a:xfrm>
              <a:off x="4517515" y="3518821"/>
              <a:ext cx="30407" cy="41464"/>
            </a:xfrm>
            <a:custGeom>
              <a:avLst/>
              <a:gdLst>
                <a:gd name="T0" fmla="*/ 1 w 5"/>
                <a:gd name="T1" fmla="*/ 0 h 7"/>
                <a:gd name="T2" fmla="*/ 0 w 5"/>
                <a:gd name="T3" fmla="*/ 4 h 7"/>
                <a:gd name="T4" fmla="*/ 0 w 5"/>
                <a:gd name="T5" fmla="*/ 5 h 7"/>
                <a:gd name="T6" fmla="*/ 1 w 5"/>
                <a:gd name="T7" fmla="*/ 2 h 7"/>
                <a:gd name="T8" fmla="*/ 3 w 5"/>
                <a:gd name="T9" fmla="*/ 7 h 7"/>
                <a:gd name="T10" fmla="*/ 4 w 5"/>
                <a:gd name="T11" fmla="*/ 7 h 7"/>
                <a:gd name="T12" fmla="*/ 5 w 5"/>
                <a:gd name="T13" fmla="*/ 1 h 7"/>
                <a:gd name="T14" fmla="*/ 4 w 5"/>
                <a:gd name="T15" fmla="*/ 1 h 7"/>
                <a:gd name="T16" fmla="*/ 3 w 5"/>
                <a:gd name="T17" fmla="*/ 6 h 7"/>
                <a:gd name="T18" fmla="*/ 1 w 5"/>
                <a:gd name="T19" fmla="*/ 1 h 7"/>
                <a:gd name="T20" fmla="*/ 1 w 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1" y="0"/>
                  </a:moveTo>
                  <a:cubicBezTo>
                    <a:pt x="0" y="4"/>
                    <a:pt x="0" y="4"/>
                    <a:pt x="0" y="4"/>
                  </a:cubicBezTo>
                  <a:cubicBezTo>
                    <a:pt x="0" y="4"/>
                    <a:pt x="0" y="5"/>
                    <a:pt x="0" y="5"/>
                  </a:cubicBezTo>
                  <a:cubicBezTo>
                    <a:pt x="1" y="2"/>
                    <a:pt x="1" y="2"/>
                    <a:pt x="1" y="2"/>
                  </a:cubicBezTo>
                  <a:cubicBezTo>
                    <a:pt x="3" y="7"/>
                    <a:pt x="3" y="7"/>
                    <a:pt x="3" y="7"/>
                  </a:cubicBezTo>
                  <a:cubicBezTo>
                    <a:pt x="4" y="7"/>
                    <a:pt x="4" y="7"/>
                    <a:pt x="4" y="7"/>
                  </a:cubicBezTo>
                  <a:cubicBezTo>
                    <a:pt x="5" y="1"/>
                    <a:pt x="5" y="1"/>
                    <a:pt x="5" y="1"/>
                  </a:cubicBezTo>
                  <a:cubicBezTo>
                    <a:pt x="4" y="1"/>
                    <a:pt x="4" y="1"/>
                    <a:pt x="4" y="1"/>
                  </a:cubicBezTo>
                  <a:cubicBezTo>
                    <a:pt x="3" y="6"/>
                    <a:pt x="3" y="6"/>
                    <a:pt x="3" y="6"/>
                  </a:cubicBezTo>
                  <a:cubicBezTo>
                    <a:pt x="1" y="1"/>
                    <a:pt x="1" y="1"/>
                    <a:pt x="1" y="1"/>
                  </a:cubicBezTo>
                  <a:cubicBezTo>
                    <a:pt x="1" y="0"/>
                    <a:pt x="1" y="0"/>
                    <a:pt x="1" y="0"/>
                  </a:cubicBezTo>
                </a:path>
              </a:pathLst>
            </a:custGeom>
            <a:solidFill>
              <a:srgbClr val="B1B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255"/>
            <p:cNvSpPr>
              <a:spLocks/>
            </p:cNvSpPr>
            <p:nvPr/>
          </p:nvSpPr>
          <p:spPr bwMode="auto">
            <a:xfrm>
              <a:off x="4511987" y="3542318"/>
              <a:ext cx="5529" cy="12440"/>
            </a:xfrm>
            <a:custGeom>
              <a:avLst/>
              <a:gdLst>
                <a:gd name="T0" fmla="*/ 1 w 1"/>
                <a:gd name="T1" fmla="*/ 0 h 2"/>
                <a:gd name="T2" fmla="*/ 0 w 1"/>
                <a:gd name="T3" fmla="*/ 2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2"/>
                    <a:pt x="0" y="2"/>
                    <a:pt x="0" y="2"/>
                  </a:cubicBezTo>
                  <a:cubicBezTo>
                    <a:pt x="1" y="2"/>
                    <a:pt x="1" y="2"/>
                    <a:pt x="1" y="2"/>
                  </a:cubicBezTo>
                  <a:cubicBezTo>
                    <a:pt x="1" y="1"/>
                    <a:pt x="1" y="1"/>
                    <a:pt x="1" y="1"/>
                  </a:cubicBezTo>
                  <a:cubicBezTo>
                    <a:pt x="1" y="1"/>
                    <a:pt x="1" y="0"/>
                    <a:pt x="1" y="0"/>
                  </a:cubicBezTo>
                </a:path>
              </a:pathLst>
            </a:custGeom>
            <a:solidFill>
              <a:srgbClr val="A6A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9" name="文本框 448"/>
          <p:cNvSpPr txBox="1"/>
          <p:nvPr/>
        </p:nvSpPr>
        <p:spPr>
          <a:xfrm>
            <a:off x="5847844" y="1403648"/>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01</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0" name="文本框 449"/>
          <p:cNvSpPr txBox="1"/>
          <p:nvPr/>
        </p:nvSpPr>
        <p:spPr>
          <a:xfrm>
            <a:off x="5820443" y="2271334"/>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02</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1" name="文本框 450"/>
          <p:cNvSpPr txBox="1"/>
          <p:nvPr/>
        </p:nvSpPr>
        <p:spPr>
          <a:xfrm>
            <a:off x="5838340" y="3139020"/>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03</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2" name="文本框 451"/>
          <p:cNvSpPr txBox="1"/>
          <p:nvPr/>
        </p:nvSpPr>
        <p:spPr>
          <a:xfrm>
            <a:off x="5815728" y="4042164"/>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04</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3" name="文本框 452"/>
          <p:cNvSpPr txBox="1"/>
          <p:nvPr/>
        </p:nvSpPr>
        <p:spPr>
          <a:xfrm>
            <a:off x="5836117" y="4891178"/>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05</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4" name="文本框 453"/>
          <p:cNvSpPr txBox="1"/>
          <p:nvPr/>
        </p:nvSpPr>
        <p:spPr>
          <a:xfrm>
            <a:off x="5831402" y="5724462"/>
            <a:ext cx="855662" cy="707886"/>
          </a:xfrm>
          <a:prstGeom prst="rect">
            <a:avLst/>
          </a:prstGeom>
          <a:noFill/>
        </p:spPr>
        <p:txBody>
          <a:bodyPr wrap="square" rtlCol="0">
            <a:spAutoFit/>
          </a:bodyPr>
          <a:lstStyle/>
          <a:p>
            <a:r>
              <a:rPr lang="en-US" altLang="zh-CN" sz="4000" dirty="0" smtClean="0">
                <a:solidFill>
                  <a:srgbClr val="BF1347"/>
                </a:solidFill>
                <a:latin typeface="微软雅黑" panose="020B0503020204020204" pitchFamily="34" charset="-122"/>
                <a:ea typeface="微软雅黑" panose="020B0503020204020204" pitchFamily="34" charset="-122"/>
              </a:rPr>
              <a:t>06</a:t>
            </a:r>
            <a:endParaRPr lang="zh-CN" altLang="en-US" sz="4000" dirty="0">
              <a:solidFill>
                <a:srgbClr val="BF1347"/>
              </a:solidFill>
              <a:latin typeface="微软雅黑" panose="020B0503020204020204" pitchFamily="34" charset="-122"/>
              <a:ea typeface="微软雅黑" panose="020B0503020204020204" pitchFamily="34" charset="-122"/>
            </a:endParaRPr>
          </a:p>
        </p:txBody>
      </p:sp>
      <p:sp>
        <p:nvSpPr>
          <p:cNvPr id="455" name="TextBox 113"/>
          <p:cNvSpPr txBox="1"/>
          <p:nvPr/>
        </p:nvSpPr>
        <p:spPr>
          <a:xfrm>
            <a:off x="6627307" y="1308199"/>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6" name="TextBox 113"/>
          <p:cNvSpPr txBox="1"/>
          <p:nvPr/>
        </p:nvSpPr>
        <p:spPr>
          <a:xfrm>
            <a:off x="6627307" y="2184780"/>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7" name="TextBox 113"/>
          <p:cNvSpPr txBox="1"/>
          <p:nvPr/>
        </p:nvSpPr>
        <p:spPr>
          <a:xfrm>
            <a:off x="6627307" y="3061361"/>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8" name="TextBox 113"/>
          <p:cNvSpPr txBox="1"/>
          <p:nvPr/>
        </p:nvSpPr>
        <p:spPr>
          <a:xfrm>
            <a:off x="6627307" y="3937942"/>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9" name="TextBox 113"/>
          <p:cNvSpPr txBox="1"/>
          <p:nvPr/>
        </p:nvSpPr>
        <p:spPr>
          <a:xfrm>
            <a:off x="6627307" y="4814523"/>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0" name="TextBox 113"/>
          <p:cNvSpPr txBox="1"/>
          <p:nvPr/>
        </p:nvSpPr>
        <p:spPr>
          <a:xfrm>
            <a:off x="6627307" y="5691104"/>
            <a:ext cx="4425673" cy="700120"/>
          </a:xfrm>
          <a:prstGeom prst="rect">
            <a:avLst/>
          </a:prstGeom>
          <a:noFill/>
        </p:spPr>
        <p:txBody>
          <a:bodyPr lIns="90991" tIns="45494" rIns="90991" bIns="45494">
            <a:spAutoFit/>
          </a:bodyPr>
          <a:lstStyle/>
          <a:p>
            <a:pPr defTabSz="1213719">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请输入您的文字  请输入您的文字 请输入您的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输入您的文字  请输入您的文字 请输入您的文字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1" name="文本框 460"/>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2" name="直接连接符 461"/>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63"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64"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465"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4045662345"/>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64"/>
                                        </p:tgtEl>
                                        <p:attrNameLst>
                                          <p:attrName>style.visibility</p:attrName>
                                        </p:attrNameLst>
                                      </p:cBhvr>
                                      <p:to>
                                        <p:strVal val="visible"/>
                                      </p:to>
                                    </p:set>
                                    <p:anim calcmode="lin" valueType="num">
                                      <p:cBhvr>
                                        <p:cTn id="7" dur="500" fill="hold"/>
                                        <p:tgtEl>
                                          <p:spTgt spid="4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4"/>
                                        </p:tgtEl>
                                        <p:attrNameLst>
                                          <p:attrName>ppt_y</p:attrName>
                                        </p:attrNameLst>
                                      </p:cBhvr>
                                      <p:tavLst>
                                        <p:tav tm="0">
                                          <p:val>
                                            <p:strVal val="#ppt_y"/>
                                          </p:val>
                                        </p:tav>
                                        <p:tav tm="100000">
                                          <p:val>
                                            <p:strVal val="#ppt_y"/>
                                          </p:val>
                                        </p:tav>
                                      </p:tavLst>
                                    </p:anim>
                                    <p:anim calcmode="lin" valueType="num">
                                      <p:cBhvr>
                                        <p:cTn id="9" dur="500" fill="hold"/>
                                        <p:tgtEl>
                                          <p:spTgt spid="4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48"/>
                                        </p:tgtEl>
                                        <p:attrNameLst>
                                          <p:attrName>style.visibility</p:attrName>
                                        </p:attrNameLst>
                                      </p:cBhvr>
                                      <p:to>
                                        <p:strVal val="visible"/>
                                      </p:to>
                                    </p:set>
                                    <p:anim calcmode="lin" valueType="num">
                                      <p:cBhvr>
                                        <p:cTn id="21" dur="500" fill="hold"/>
                                        <p:tgtEl>
                                          <p:spTgt spid="448"/>
                                        </p:tgtEl>
                                        <p:attrNameLst>
                                          <p:attrName>ppt_w</p:attrName>
                                        </p:attrNameLst>
                                      </p:cBhvr>
                                      <p:tavLst>
                                        <p:tav tm="0">
                                          <p:val>
                                            <p:fltVal val="0"/>
                                          </p:val>
                                        </p:tav>
                                        <p:tav tm="100000">
                                          <p:val>
                                            <p:strVal val="#ppt_w"/>
                                          </p:val>
                                        </p:tav>
                                      </p:tavLst>
                                    </p:anim>
                                    <p:anim calcmode="lin" valueType="num">
                                      <p:cBhvr>
                                        <p:cTn id="22" dur="500" fill="hold"/>
                                        <p:tgtEl>
                                          <p:spTgt spid="448"/>
                                        </p:tgtEl>
                                        <p:attrNameLst>
                                          <p:attrName>ppt_h</p:attrName>
                                        </p:attrNameLst>
                                      </p:cBhvr>
                                      <p:tavLst>
                                        <p:tav tm="0">
                                          <p:val>
                                            <p:fltVal val="0"/>
                                          </p:val>
                                        </p:tav>
                                        <p:tav tm="100000">
                                          <p:val>
                                            <p:strVal val="#ppt_h"/>
                                          </p:val>
                                        </p:tav>
                                      </p:tavLst>
                                    </p:anim>
                                    <p:animEffect transition="in" filter="fade">
                                      <p:cBhvr>
                                        <p:cTn id="23" dur="500"/>
                                        <p:tgtEl>
                                          <p:spTgt spid="44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49"/>
                                        </p:tgtEl>
                                        <p:attrNameLst>
                                          <p:attrName>style.visibility</p:attrName>
                                        </p:attrNameLst>
                                      </p:cBhvr>
                                      <p:to>
                                        <p:strVal val="visible"/>
                                      </p:to>
                                    </p:set>
                                    <p:anim calcmode="lin" valueType="num">
                                      <p:cBhvr additive="base">
                                        <p:cTn id="28" dur="250" fill="hold"/>
                                        <p:tgtEl>
                                          <p:spTgt spid="449"/>
                                        </p:tgtEl>
                                        <p:attrNameLst>
                                          <p:attrName>ppt_x</p:attrName>
                                        </p:attrNameLst>
                                      </p:cBhvr>
                                      <p:tavLst>
                                        <p:tav tm="0">
                                          <p:val>
                                            <p:strVal val="#ppt_x"/>
                                          </p:val>
                                        </p:tav>
                                        <p:tav tm="100000">
                                          <p:val>
                                            <p:strVal val="#ppt_x"/>
                                          </p:val>
                                        </p:tav>
                                      </p:tavLst>
                                    </p:anim>
                                    <p:anim calcmode="lin" valueType="num">
                                      <p:cBhvr additive="base">
                                        <p:cTn id="29" dur="250" fill="hold"/>
                                        <p:tgtEl>
                                          <p:spTgt spid="449"/>
                                        </p:tgtEl>
                                        <p:attrNameLst>
                                          <p:attrName>ppt_y</p:attrName>
                                        </p:attrNameLst>
                                      </p:cBhvr>
                                      <p:tavLst>
                                        <p:tav tm="0">
                                          <p:val>
                                            <p:strVal val="0-#ppt_h/2"/>
                                          </p:val>
                                        </p:tav>
                                        <p:tav tm="100000">
                                          <p:val>
                                            <p:strVal val="#ppt_y"/>
                                          </p:val>
                                        </p:tav>
                                      </p:tavLst>
                                    </p:anim>
                                  </p:childTnLst>
                                </p:cTn>
                              </p:par>
                            </p:childTnLst>
                          </p:cTn>
                        </p:par>
                        <p:par>
                          <p:cTn id="30" fill="hold">
                            <p:stCondLst>
                              <p:cond delay="250"/>
                            </p:stCondLst>
                            <p:childTnLst>
                              <p:par>
                                <p:cTn id="31" presetID="2" presetClass="entr" presetSubtype="1" fill="hold" grpId="0" nodeType="afterEffect">
                                  <p:stCondLst>
                                    <p:cond delay="0"/>
                                  </p:stCondLst>
                                  <p:childTnLst>
                                    <p:set>
                                      <p:cBhvr>
                                        <p:cTn id="32" dur="1" fill="hold">
                                          <p:stCondLst>
                                            <p:cond delay="0"/>
                                          </p:stCondLst>
                                        </p:cTn>
                                        <p:tgtEl>
                                          <p:spTgt spid="450"/>
                                        </p:tgtEl>
                                        <p:attrNameLst>
                                          <p:attrName>style.visibility</p:attrName>
                                        </p:attrNameLst>
                                      </p:cBhvr>
                                      <p:to>
                                        <p:strVal val="visible"/>
                                      </p:to>
                                    </p:set>
                                    <p:anim calcmode="lin" valueType="num">
                                      <p:cBhvr additive="base">
                                        <p:cTn id="33" dur="250" fill="hold"/>
                                        <p:tgtEl>
                                          <p:spTgt spid="450"/>
                                        </p:tgtEl>
                                        <p:attrNameLst>
                                          <p:attrName>ppt_x</p:attrName>
                                        </p:attrNameLst>
                                      </p:cBhvr>
                                      <p:tavLst>
                                        <p:tav tm="0">
                                          <p:val>
                                            <p:strVal val="#ppt_x"/>
                                          </p:val>
                                        </p:tav>
                                        <p:tav tm="100000">
                                          <p:val>
                                            <p:strVal val="#ppt_x"/>
                                          </p:val>
                                        </p:tav>
                                      </p:tavLst>
                                    </p:anim>
                                    <p:anim calcmode="lin" valueType="num">
                                      <p:cBhvr additive="base">
                                        <p:cTn id="34" dur="250" fill="hold"/>
                                        <p:tgtEl>
                                          <p:spTgt spid="450"/>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451"/>
                                        </p:tgtEl>
                                        <p:attrNameLst>
                                          <p:attrName>style.visibility</p:attrName>
                                        </p:attrNameLst>
                                      </p:cBhvr>
                                      <p:to>
                                        <p:strVal val="visible"/>
                                      </p:to>
                                    </p:set>
                                    <p:anim calcmode="lin" valueType="num">
                                      <p:cBhvr additive="base">
                                        <p:cTn id="38" dur="250" fill="hold"/>
                                        <p:tgtEl>
                                          <p:spTgt spid="451"/>
                                        </p:tgtEl>
                                        <p:attrNameLst>
                                          <p:attrName>ppt_x</p:attrName>
                                        </p:attrNameLst>
                                      </p:cBhvr>
                                      <p:tavLst>
                                        <p:tav tm="0">
                                          <p:val>
                                            <p:strVal val="#ppt_x"/>
                                          </p:val>
                                        </p:tav>
                                        <p:tav tm="100000">
                                          <p:val>
                                            <p:strVal val="#ppt_x"/>
                                          </p:val>
                                        </p:tav>
                                      </p:tavLst>
                                    </p:anim>
                                    <p:anim calcmode="lin" valueType="num">
                                      <p:cBhvr additive="base">
                                        <p:cTn id="39" dur="250" fill="hold"/>
                                        <p:tgtEl>
                                          <p:spTgt spid="451"/>
                                        </p:tgtEl>
                                        <p:attrNameLst>
                                          <p:attrName>ppt_y</p:attrName>
                                        </p:attrNameLst>
                                      </p:cBhvr>
                                      <p:tavLst>
                                        <p:tav tm="0">
                                          <p:val>
                                            <p:strVal val="0-#ppt_h/2"/>
                                          </p:val>
                                        </p:tav>
                                        <p:tav tm="100000">
                                          <p:val>
                                            <p:strVal val="#ppt_y"/>
                                          </p:val>
                                        </p:tav>
                                      </p:tavLst>
                                    </p:anim>
                                  </p:childTnLst>
                                </p:cTn>
                              </p:par>
                            </p:childTnLst>
                          </p:cTn>
                        </p:par>
                        <p:par>
                          <p:cTn id="40" fill="hold">
                            <p:stCondLst>
                              <p:cond delay="750"/>
                            </p:stCondLst>
                            <p:childTnLst>
                              <p:par>
                                <p:cTn id="41" presetID="2" presetClass="entr" presetSubtype="1" fill="hold" grpId="0" nodeType="afterEffect">
                                  <p:stCondLst>
                                    <p:cond delay="0"/>
                                  </p:stCondLst>
                                  <p:childTnLst>
                                    <p:set>
                                      <p:cBhvr>
                                        <p:cTn id="42" dur="1" fill="hold">
                                          <p:stCondLst>
                                            <p:cond delay="0"/>
                                          </p:stCondLst>
                                        </p:cTn>
                                        <p:tgtEl>
                                          <p:spTgt spid="452"/>
                                        </p:tgtEl>
                                        <p:attrNameLst>
                                          <p:attrName>style.visibility</p:attrName>
                                        </p:attrNameLst>
                                      </p:cBhvr>
                                      <p:to>
                                        <p:strVal val="visible"/>
                                      </p:to>
                                    </p:set>
                                    <p:anim calcmode="lin" valueType="num">
                                      <p:cBhvr additive="base">
                                        <p:cTn id="43" dur="250" fill="hold"/>
                                        <p:tgtEl>
                                          <p:spTgt spid="452"/>
                                        </p:tgtEl>
                                        <p:attrNameLst>
                                          <p:attrName>ppt_x</p:attrName>
                                        </p:attrNameLst>
                                      </p:cBhvr>
                                      <p:tavLst>
                                        <p:tav tm="0">
                                          <p:val>
                                            <p:strVal val="#ppt_x"/>
                                          </p:val>
                                        </p:tav>
                                        <p:tav tm="100000">
                                          <p:val>
                                            <p:strVal val="#ppt_x"/>
                                          </p:val>
                                        </p:tav>
                                      </p:tavLst>
                                    </p:anim>
                                    <p:anim calcmode="lin" valueType="num">
                                      <p:cBhvr additive="base">
                                        <p:cTn id="44" dur="250" fill="hold"/>
                                        <p:tgtEl>
                                          <p:spTgt spid="452"/>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 presetClass="entr" presetSubtype="1" fill="hold" grpId="0" nodeType="afterEffect">
                                  <p:stCondLst>
                                    <p:cond delay="0"/>
                                  </p:stCondLst>
                                  <p:childTnLst>
                                    <p:set>
                                      <p:cBhvr>
                                        <p:cTn id="47" dur="1" fill="hold">
                                          <p:stCondLst>
                                            <p:cond delay="0"/>
                                          </p:stCondLst>
                                        </p:cTn>
                                        <p:tgtEl>
                                          <p:spTgt spid="453"/>
                                        </p:tgtEl>
                                        <p:attrNameLst>
                                          <p:attrName>style.visibility</p:attrName>
                                        </p:attrNameLst>
                                      </p:cBhvr>
                                      <p:to>
                                        <p:strVal val="visible"/>
                                      </p:to>
                                    </p:set>
                                    <p:anim calcmode="lin" valueType="num">
                                      <p:cBhvr additive="base">
                                        <p:cTn id="48" dur="250" fill="hold"/>
                                        <p:tgtEl>
                                          <p:spTgt spid="453"/>
                                        </p:tgtEl>
                                        <p:attrNameLst>
                                          <p:attrName>ppt_x</p:attrName>
                                        </p:attrNameLst>
                                      </p:cBhvr>
                                      <p:tavLst>
                                        <p:tav tm="0">
                                          <p:val>
                                            <p:strVal val="#ppt_x"/>
                                          </p:val>
                                        </p:tav>
                                        <p:tav tm="100000">
                                          <p:val>
                                            <p:strVal val="#ppt_x"/>
                                          </p:val>
                                        </p:tav>
                                      </p:tavLst>
                                    </p:anim>
                                    <p:anim calcmode="lin" valueType="num">
                                      <p:cBhvr additive="base">
                                        <p:cTn id="49" dur="250" fill="hold"/>
                                        <p:tgtEl>
                                          <p:spTgt spid="453"/>
                                        </p:tgtEl>
                                        <p:attrNameLst>
                                          <p:attrName>ppt_y</p:attrName>
                                        </p:attrNameLst>
                                      </p:cBhvr>
                                      <p:tavLst>
                                        <p:tav tm="0">
                                          <p:val>
                                            <p:strVal val="0-#ppt_h/2"/>
                                          </p:val>
                                        </p:tav>
                                        <p:tav tm="100000">
                                          <p:val>
                                            <p:strVal val="#ppt_y"/>
                                          </p:val>
                                        </p:tav>
                                      </p:tavLst>
                                    </p:anim>
                                  </p:childTnLst>
                                </p:cTn>
                              </p:par>
                            </p:childTnLst>
                          </p:cTn>
                        </p:par>
                        <p:par>
                          <p:cTn id="50" fill="hold">
                            <p:stCondLst>
                              <p:cond delay="1250"/>
                            </p:stCondLst>
                            <p:childTnLst>
                              <p:par>
                                <p:cTn id="51" presetID="2" presetClass="entr" presetSubtype="1" fill="hold" grpId="0" nodeType="afterEffect">
                                  <p:stCondLst>
                                    <p:cond delay="0"/>
                                  </p:stCondLst>
                                  <p:childTnLst>
                                    <p:set>
                                      <p:cBhvr>
                                        <p:cTn id="52" dur="1" fill="hold">
                                          <p:stCondLst>
                                            <p:cond delay="0"/>
                                          </p:stCondLst>
                                        </p:cTn>
                                        <p:tgtEl>
                                          <p:spTgt spid="454"/>
                                        </p:tgtEl>
                                        <p:attrNameLst>
                                          <p:attrName>style.visibility</p:attrName>
                                        </p:attrNameLst>
                                      </p:cBhvr>
                                      <p:to>
                                        <p:strVal val="visible"/>
                                      </p:to>
                                    </p:set>
                                    <p:anim calcmode="lin" valueType="num">
                                      <p:cBhvr additive="base">
                                        <p:cTn id="53" dur="250" fill="hold"/>
                                        <p:tgtEl>
                                          <p:spTgt spid="454"/>
                                        </p:tgtEl>
                                        <p:attrNameLst>
                                          <p:attrName>ppt_x</p:attrName>
                                        </p:attrNameLst>
                                      </p:cBhvr>
                                      <p:tavLst>
                                        <p:tav tm="0">
                                          <p:val>
                                            <p:strVal val="#ppt_x"/>
                                          </p:val>
                                        </p:tav>
                                        <p:tav tm="100000">
                                          <p:val>
                                            <p:strVal val="#ppt_x"/>
                                          </p:val>
                                        </p:tav>
                                      </p:tavLst>
                                    </p:anim>
                                    <p:anim calcmode="lin" valueType="num">
                                      <p:cBhvr additive="base">
                                        <p:cTn id="54" dur="250" fill="hold"/>
                                        <p:tgtEl>
                                          <p:spTgt spid="454"/>
                                        </p:tgtEl>
                                        <p:attrNameLst>
                                          <p:attrName>ppt_y</p:attrName>
                                        </p:attrNameLst>
                                      </p:cBhvr>
                                      <p:tavLst>
                                        <p:tav tm="0">
                                          <p:val>
                                            <p:strVal val="0-#ppt_h/2"/>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wipe(left)">
                                      <p:cBhvr>
                                        <p:cTn id="58" dur="500"/>
                                        <p:tgtEl>
                                          <p:spTgt spid="455"/>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456"/>
                                        </p:tgtEl>
                                        <p:attrNameLst>
                                          <p:attrName>style.visibility</p:attrName>
                                        </p:attrNameLst>
                                      </p:cBhvr>
                                      <p:to>
                                        <p:strVal val="visible"/>
                                      </p:to>
                                    </p:set>
                                    <p:animEffect transition="in" filter="wipe(left)">
                                      <p:cBhvr>
                                        <p:cTn id="62" dur="500"/>
                                        <p:tgtEl>
                                          <p:spTgt spid="456"/>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457"/>
                                        </p:tgtEl>
                                        <p:attrNameLst>
                                          <p:attrName>style.visibility</p:attrName>
                                        </p:attrNameLst>
                                      </p:cBhvr>
                                      <p:to>
                                        <p:strVal val="visible"/>
                                      </p:to>
                                    </p:set>
                                    <p:animEffect transition="in" filter="wipe(left)">
                                      <p:cBhvr>
                                        <p:cTn id="66" dur="500"/>
                                        <p:tgtEl>
                                          <p:spTgt spid="457"/>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458"/>
                                        </p:tgtEl>
                                        <p:attrNameLst>
                                          <p:attrName>style.visibility</p:attrName>
                                        </p:attrNameLst>
                                      </p:cBhvr>
                                      <p:to>
                                        <p:strVal val="visible"/>
                                      </p:to>
                                    </p:set>
                                    <p:animEffect transition="in" filter="wipe(left)">
                                      <p:cBhvr>
                                        <p:cTn id="70" dur="500"/>
                                        <p:tgtEl>
                                          <p:spTgt spid="458"/>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459"/>
                                        </p:tgtEl>
                                        <p:attrNameLst>
                                          <p:attrName>style.visibility</p:attrName>
                                        </p:attrNameLst>
                                      </p:cBhvr>
                                      <p:to>
                                        <p:strVal val="visible"/>
                                      </p:to>
                                    </p:set>
                                    <p:animEffect transition="in" filter="wipe(left)">
                                      <p:cBhvr>
                                        <p:cTn id="74" dur="500"/>
                                        <p:tgtEl>
                                          <p:spTgt spid="459"/>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460"/>
                                        </p:tgtEl>
                                        <p:attrNameLst>
                                          <p:attrName>style.visibility</p:attrName>
                                        </p:attrNameLst>
                                      </p:cBhvr>
                                      <p:to>
                                        <p:strVal val="visible"/>
                                      </p:to>
                                    </p:set>
                                    <p:animEffect transition="in" filter="wipe(left)">
                                      <p:cBhvr>
                                        <p:cTn id="78" dur="500"/>
                                        <p:tgtEl>
                                          <p:spTgt spid="46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61"/>
                                        </p:tgtEl>
                                        <p:attrNameLst>
                                          <p:attrName>style.visibility</p:attrName>
                                        </p:attrNameLst>
                                      </p:cBhvr>
                                      <p:to>
                                        <p:strVal val="visible"/>
                                      </p:to>
                                    </p:set>
                                    <p:animEffect transition="in" filter="wipe(down)">
                                      <p:cBhvr>
                                        <p:cTn id="83" dur="75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450" grpId="0"/>
      <p:bldP spid="451" grpId="0"/>
      <p:bldP spid="452" grpId="0"/>
      <p:bldP spid="453" grpId="0"/>
      <p:bldP spid="454" grpId="0"/>
      <p:bldP spid="455" grpId="0"/>
      <p:bldP spid="456" grpId="0"/>
      <p:bldP spid="457" grpId="0"/>
      <p:bldP spid="458" grpId="0"/>
      <p:bldP spid="459" grpId="0"/>
      <p:bldP spid="460" grpId="0"/>
      <p:bldP spid="461" grpId="0"/>
      <p:bldP spid="4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219586" y="1532617"/>
            <a:ext cx="9954278" cy="140952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213719">
              <a:defRPr/>
            </a:pPr>
            <a:endParaRPr lang="zh-CN" altLang="en-US" sz="3135" kern="0">
              <a:solidFill>
                <a:schemeClr val="accent6">
                  <a:lumMod val="90000"/>
                  <a:lumOff val="10000"/>
                </a:schemeClr>
              </a:solidFill>
              <a:latin typeface="Calibri"/>
            </a:endParaRPr>
          </a:p>
        </p:txBody>
      </p:sp>
      <p:grpSp>
        <p:nvGrpSpPr>
          <p:cNvPr id="15" name="组合 3"/>
          <p:cNvGrpSpPr>
            <a:grpSpLocks/>
          </p:cNvGrpSpPr>
          <p:nvPr/>
        </p:nvGrpSpPr>
        <p:grpSpPr bwMode="auto">
          <a:xfrm>
            <a:off x="1331075" y="1640123"/>
            <a:ext cx="2329301" cy="1204468"/>
            <a:chOff x="717476" y="1291449"/>
            <a:chExt cx="2054324" cy="1106750"/>
          </a:xfrm>
        </p:grpSpPr>
        <p:sp>
          <p:nvSpPr>
            <p:cNvPr id="16" name="圆角矩形 15"/>
            <p:cNvSpPr/>
            <p:nvPr/>
          </p:nvSpPr>
          <p:spPr>
            <a:xfrm>
              <a:off x="717476" y="1291449"/>
              <a:ext cx="2054324" cy="1106750"/>
            </a:xfrm>
            <a:prstGeom prst="roundRect">
              <a:avLst>
                <a:gd name="adj" fmla="val 10880"/>
              </a:avLst>
            </a:prstGeom>
            <a:solidFill>
              <a:srgbClr val="04447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lnSpc>
                  <a:spcPct val="120000"/>
                </a:lnSpc>
                <a:defRPr/>
              </a:pPr>
              <a:endParaRPr lang="zh-CN" altLang="en-US" sz="1881" b="1">
                <a:latin typeface="微软雅黑" panose="020B0503020204020204" pitchFamily="34" charset="-122"/>
              </a:endParaRPr>
            </a:p>
          </p:txBody>
        </p:sp>
        <p:sp>
          <p:nvSpPr>
            <p:cNvPr id="17"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1213719">
                <a:lnSpc>
                  <a:spcPct val="120000"/>
                </a:lnSpc>
                <a:defRPr/>
              </a:pPr>
              <a:endParaRPr lang="en-US" sz="1881"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Box 6"/>
            <p:cNvSpPr txBox="1">
              <a:spLocks noChangeArrowheads="1"/>
            </p:cNvSpPr>
            <p:nvPr/>
          </p:nvSpPr>
          <p:spPr bwMode="auto">
            <a:xfrm>
              <a:off x="1403648" y="1609636"/>
              <a:ext cx="1224137" cy="55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759" b="1">
                  <a:solidFill>
                    <a:schemeClr val="bg1"/>
                  </a:solidFill>
                  <a:latin typeface="微软雅黑" pitchFamily="34" charset="-122"/>
                </a:rPr>
                <a:t>标题</a:t>
              </a:r>
            </a:p>
          </p:txBody>
        </p:sp>
      </p:grpSp>
      <p:sp>
        <p:nvSpPr>
          <p:cNvPr id="19" name="文本框 58"/>
          <p:cNvSpPr txBox="1"/>
          <p:nvPr/>
        </p:nvSpPr>
        <p:spPr>
          <a:xfrm>
            <a:off x="3907241" y="1779483"/>
            <a:ext cx="6530007" cy="1028575"/>
          </a:xfrm>
          <a:prstGeom prst="rect">
            <a:avLst/>
          </a:prstGeom>
          <a:noFill/>
        </p:spPr>
        <p:txBody>
          <a:bodyPr lIns="124420" tIns="62210" rIns="124420" bIns="62210">
            <a:spAutoFit/>
          </a:bodyPr>
          <a:lstStyle/>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219586" y="3230817"/>
            <a:ext cx="9954278" cy="140952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213719">
              <a:defRPr/>
            </a:pPr>
            <a:endParaRPr lang="zh-CN" altLang="en-US" sz="3135" kern="0">
              <a:solidFill>
                <a:schemeClr val="accent6">
                  <a:lumMod val="90000"/>
                  <a:lumOff val="10000"/>
                </a:schemeClr>
              </a:solidFill>
              <a:latin typeface="Calibri"/>
            </a:endParaRPr>
          </a:p>
        </p:txBody>
      </p:sp>
      <p:sp>
        <p:nvSpPr>
          <p:cNvPr id="21" name="文本框 58"/>
          <p:cNvSpPr txBox="1"/>
          <p:nvPr/>
        </p:nvSpPr>
        <p:spPr>
          <a:xfrm>
            <a:off x="3907241" y="3447820"/>
            <a:ext cx="6530007" cy="1028575"/>
          </a:xfrm>
          <a:prstGeom prst="rect">
            <a:avLst/>
          </a:prstGeom>
          <a:noFill/>
        </p:spPr>
        <p:txBody>
          <a:bodyPr lIns="124420" tIns="62210" rIns="124420" bIns="62210">
            <a:spAutoFit/>
          </a:bodyPr>
          <a:lstStyle/>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219586" y="4952907"/>
            <a:ext cx="9954278" cy="14075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213719">
              <a:defRPr/>
            </a:pPr>
            <a:endParaRPr lang="zh-CN" altLang="en-US" sz="3135" kern="0">
              <a:solidFill>
                <a:schemeClr val="accent6">
                  <a:lumMod val="90000"/>
                  <a:lumOff val="10000"/>
                </a:schemeClr>
              </a:solidFill>
              <a:latin typeface="Calibri"/>
            </a:endParaRPr>
          </a:p>
        </p:txBody>
      </p:sp>
      <p:sp>
        <p:nvSpPr>
          <p:cNvPr id="23" name="文本框 58"/>
          <p:cNvSpPr txBox="1"/>
          <p:nvPr/>
        </p:nvSpPr>
        <p:spPr>
          <a:xfrm>
            <a:off x="3907241" y="5165929"/>
            <a:ext cx="6530007" cy="1028575"/>
          </a:xfrm>
          <a:prstGeom prst="rect">
            <a:avLst/>
          </a:prstGeom>
          <a:noFill/>
        </p:spPr>
        <p:txBody>
          <a:bodyPr lIns="124420" tIns="62210" rIns="124420" bIns="62210">
            <a:spAutoFit/>
          </a:bodyPr>
          <a:lstStyle/>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marL="388820" indent="-388820" defTabSz="1213719">
              <a:lnSpc>
                <a:spcPct val="120000"/>
              </a:lnSpc>
              <a:buFont typeface="Wingdings" panose="05000000000000000000" pitchFamily="2" charset="2"/>
              <a:buChar char="l"/>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12"/>
          <p:cNvGrpSpPr>
            <a:grpSpLocks/>
          </p:cNvGrpSpPr>
          <p:nvPr/>
        </p:nvGrpSpPr>
        <p:grpSpPr bwMode="auto">
          <a:xfrm>
            <a:off x="1331075" y="3334342"/>
            <a:ext cx="2329301" cy="1202477"/>
            <a:chOff x="710462" y="2852936"/>
            <a:chExt cx="2054324" cy="1106750"/>
          </a:xfrm>
        </p:grpSpPr>
        <p:grpSp>
          <p:nvGrpSpPr>
            <p:cNvPr id="25" name="组合 13"/>
            <p:cNvGrpSpPr>
              <a:grpSpLocks/>
            </p:cNvGrpSpPr>
            <p:nvPr/>
          </p:nvGrpSpPr>
          <p:grpSpPr bwMode="auto">
            <a:xfrm>
              <a:off x="710462" y="2852936"/>
              <a:ext cx="2054324" cy="1106750"/>
              <a:chOff x="717476" y="1291449"/>
              <a:chExt cx="2054324" cy="1106750"/>
            </a:xfrm>
          </p:grpSpPr>
          <p:sp>
            <p:nvSpPr>
              <p:cNvPr id="28" name="圆角矩形 27"/>
              <p:cNvSpPr/>
              <p:nvPr/>
            </p:nvSpPr>
            <p:spPr>
              <a:xfrm>
                <a:off x="717476" y="1291449"/>
                <a:ext cx="2054324" cy="1106750"/>
              </a:xfrm>
              <a:prstGeom prst="roundRect">
                <a:avLst>
                  <a:gd name="adj" fmla="val 10880"/>
                </a:avLst>
              </a:prstGeom>
              <a:solidFill>
                <a:srgbClr val="BF1347"/>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lnSpc>
                    <a:spcPct val="120000"/>
                  </a:lnSpc>
                  <a:defRPr/>
                </a:pPr>
                <a:endParaRPr lang="zh-CN" altLang="en-US" sz="1881" b="1">
                  <a:latin typeface="微软雅黑" panose="020B0503020204020204" pitchFamily="34" charset="-122"/>
                </a:endParaRPr>
              </a:p>
            </p:txBody>
          </p:sp>
          <p:sp>
            <p:nvSpPr>
              <p:cNvPr id="29" name="TextBox 17"/>
              <p:cNvSpPr txBox="1">
                <a:spLocks noChangeArrowheads="1"/>
              </p:cNvSpPr>
              <p:nvPr/>
            </p:nvSpPr>
            <p:spPr bwMode="auto">
              <a:xfrm>
                <a:off x="1403648" y="1609636"/>
                <a:ext cx="1224137" cy="5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759" b="1">
                    <a:solidFill>
                      <a:schemeClr val="bg1"/>
                    </a:solidFill>
                    <a:latin typeface="微软雅黑" pitchFamily="34" charset="-122"/>
                  </a:rPr>
                  <a:t>标题</a:t>
                </a:r>
              </a:p>
            </p:txBody>
          </p:sp>
        </p:grpSp>
        <p:sp>
          <p:nvSpPr>
            <p:cNvPr id="26"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defTabSz="1213719">
                <a:lnSpc>
                  <a:spcPct val="120000"/>
                </a:lnSpc>
                <a:defRPr/>
              </a:pPr>
              <a:endParaRPr lang="da-DK" sz="1881"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defTabSz="1213719">
                <a:lnSpc>
                  <a:spcPct val="120000"/>
                </a:lnSpc>
                <a:defRPr/>
              </a:pPr>
              <a:endParaRPr lang="da-DK" sz="188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组合 18"/>
          <p:cNvGrpSpPr>
            <a:grpSpLocks/>
          </p:cNvGrpSpPr>
          <p:nvPr/>
        </p:nvGrpSpPr>
        <p:grpSpPr bwMode="auto">
          <a:xfrm>
            <a:off x="1331075" y="5056431"/>
            <a:ext cx="2329301" cy="1202477"/>
            <a:chOff x="710462" y="4437112"/>
            <a:chExt cx="2054324" cy="1106750"/>
          </a:xfrm>
        </p:grpSpPr>
        <p:grpSp>
          <p:nvGrpSpPr>
            <p:cNvPr id="31" name="组合 19"/>
            <p:cNvGrpSpPr>
              <a:grpSpLocks/>
            </p:cNvGrpSpPr>
            <p:nvPr/>
          </p:nvGrpSpPr>
          <p:grpSpPr bwMode="auto">
            <a:xfrm>
              <a:off x="710462" y="4437112"/>
              <a:ext cx="2054324" cy="1106750"/>
              <a:chOff x="717476" y="1291449"/>
              <a:chExt cx="2054324" cy="1106750"/>
            </a:xfrm>
          </p:grpSpPr>
          <p:sp>
            <p:nvSpPr>
              <p:cNvPr id="33" name="圆角矩形 32"/>
              <p:cNvSpPr/>
              <p:nvPr/>
            </p:nvSpPr>
            <p:spPr>
              <a:xfrm>
                <a:off x="717476" y="1291449"/>
                <a:ext cx="2054324" cy="1106750"/>
              </a:xfrm>
              <a:prstGeom prst="roundRect">
                <a:avLst>
                  <a:gd name="adj" fmla="val 10880"/>
                </a:avLst>
              </a:prstGeom>
              <a:solidFill>
                <a:srgbClr val="04447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719">
                  <a:lnSpc>
                    <a:spcPct val="120000"/>
                  </a:lnSpc>
                  <a:defRPr/>
                </a:pPr>
                <a:endParaRPr lang="zh-CN" altLang="en-US" sz="1881" b="1">
                  <a:latin typeface="微软雅黑" panose="020B0503020204020204" pitchFamily="34" charset="-122"/>
                </a:endParaRPr>
              </a:p>
            </p:txBody>
          </p:sp>
          <p:sp>
            <p:nvSpPr>
              <p:cNvPr id="34" name="TextBox 22"/>
              <p:cNvSpPr txBox="1">
                <a:spLocks noChangeArrowheads="1"/>
              </p:cNvSpPr>
              <p:nvPr/>
            </p:nvSpPr>
            <p:spPr bwMode="auto">
              <a:xfrm>
                <a:off x="1403648" y="1609636"/>
                <a:ext cx="1224137" cy="5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759" b="1">
                    <a:solidFill>
                      <a:schemeClr val="bg1"/>
                    </a:solidFill>
                    <a:latin typeface="微软雅黑" pitchFamily="34" charset="-122"/>
                  </a:rPr>
                  <a:t>标题</a:t>
                </a:r>
              </a:p>
            </p:txBody>
          </p:sp>
        </p:grpSp>
        <p:sp>
          <p:nvSpPr>
            <p:cNvPr id="32"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defTabSz="1213719">
                <a:lnSpc>
                  <a:spcPct val="120000"/>
                </a:lnSpc>
                <a:defRPr/>
              </a:pPr>
              <a:endParaRPr lang="en-US" sz="1881"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36" name="直接连接符 35"/>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37"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38"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39"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82413449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75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1850"/>
                            </p:stCondLst>
                            <p:childTnLst>
                              <p:par>
                                <p:cTn id="24" presetID="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2950"/>
                            </p:stCondLst>
                            <p:childTnLst>
                              <p:par>
                                <p:cTn id="35" presetID="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3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animBg="1"/>
      <p:bldP spid="21" grpId="0"/>
      <p:bldP spid="22" grpId="0" animBg="1"/>
      <p:bldP spid="23" grpId="0"/>
      <p:bldP spid="35"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044641" y="3609608"/>
            <a:ext cx="1898385" cy="1636437"/>
            <a:chOff x="849314" y="2545158"/>
            <a:chExt cx="1441680" cy="1242751"/>
          </a:xfrm>
        </p:grpSpPr>
        <p:sp>
          <p:nvSpPr>
            <p:cNvPr id="15" name="六边形 14"/>
            <p:cNvSpPr/>
            <p:nvPr/>
          </p:nvSpPr>
          <p:spPr>
            <a:xfrm>
              <a:off x="849314" y="2545158"/>
              <a:ext cx="1441680" cy="1242751"/>
            </a:xfrm>
            <a:prstGeom prst="hexagon">
              <a:avLst/>
            </a:prstGeom>
            <a:solidFill>
              <a:srgbClr val="BF1347"/>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prstClr val="white"/>
                </a:solidFill>
                <a:latin typeface="微软雅黑"/>
              </a:endParaRPr>
            </a:p>
          </p:txBody>
        </p:sp>
        <p:sp>
          <p:nvSpPr>
            <p:cNvPr id="16"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prstClr val="white"/>
                </a:solidFill>
                <a:latin typeface="微软雅黑"/>
              </a:endParaRPr>
            </a:p>
          </p:txBody>
        </p:sp>
      </p:grpSp>
      <p:grpSp>
        <p:nvGrpSpPr>
          <p:cNvPr id="17" name="组合 16"/>
          <p:cNvGrpSpPr/>
          <p:nvPr/>
        </p:nvGrpSpPr>
        <p:grpSpPr>
          <a:xfrm>
            <a:off x="8253666" y="3609608"/>
            <a:ext cx="1898385" cy="1636437"/>
            <a:chOff x="6740086" y="1941664"/>
            <a:chExt cx="1441680" cy="1242751"/>
          </a:xfrm>
        </p:grpSpPr>
        <p:sp>
          <p:nvSpPr>
            <p:cNvPr id="18" name="六边形 17"/>
            <p:cNvSpPr/>
            <p:nvPr/>
          </p:nvSpPr>
          <p:spPr>
            <a:xfrm>
              <a:off x="6740086" y="1941664"/>
              <a:ext cx="1441680" cy="1242751"/>
            </a:xfrm>
            <a:prstGeom prst="hexagon">
              <a:avLst/>
            </a:prstGeom>
            <a:solidFill>
              <a:srgbClr val="BF1347"/>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prstClr val="white"/>
                </a:solidFill>
                <a:latin typeface="微软雅黑"/>
              </a:endParaRPr>
            </a:p>
          </p:txBody>
        </p:sp>
        <p:sp>
          <p:nvSpPr>
            <p:cNvPr id="19"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prstClr val="white"/>
                </a:solidFill>
                <a:latin typeface="微软雅黑"/>
              </a:endParaRPr>
            </a:p>
          </p:txBody>
        </p:sp>
      </p:grpSp>
      <p:grpSp>
        <p:nvGrpSpPr>
          <p:cNvPr id="20" name="组合 19"/>
          <p:cNvGrpSpPr/>
          <p:nvPr/>
        </p:nvGrpSpPr>
        <p:grpSpPr>
          <a:xfrm>
            <a:off x="3595723" y="2791389"/>
            <a:ext cx="1898385" cy="1636437"/>
            <a:chOff x="2027245" y="1923783"/>
            <a:chExt cx="1441680" cy="1242751"/>
          </a:xfrm>
        </p:grpSpPr>
        <p:sp>
          <p:nvSpPr>
            <p:cNvPr id="21" name="六边形 20"/>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rgbClr val="005696"/>
                </a:solidFill>
                <a:latin typeface="微软雅黑"/>
              </a:endParaRPr>
            </a:p>
          </p:txBody>
        </p:sp>
        <p:sp>
          <p:nvSpPr>
            <p:cNvPr id="22" name="矩形 21"/>
            <p:cNvSpPr/>
            <p:nvPr/>
          </p:nvSpPr>
          <p:spPr>
            <a:xfrm>
              <a:off x="2406094" y="2239194"/>
              <a:ext cx="602836" cy="624067"/>
            </a:xfrm>
            <a:prstGeom prst="rect">
              <a:avLst/>
            </a:prstGeom>
          </p:spPr>
          <p:txBody>
            <a:bodyPr wrap="none">
              <a:spAutoFit/>
            </a:bodyPr>
            <a:lstStyle/>
            <a:p>
              <a:r>
                <a:rPr lang="zh-CN" altLang="en-US" sz="2370" dirty="0">
                  <a:solidFill>
                    <a:srgbClr val="04447F"/>
                  </a:solidFill>
                  <a:latin typeface="微软雅黑" pitchFamily="34" charset="-122"/>
                  <a:ea typeface="微软雅黑" panose="020B0503020204020204" pitchFamily="34" charset="-122"/>
                </a:rPr>
                <a:t>标题</a:t>
              </a:r>
              <a:endParaRPr lang="en-US" altLang="zh-CN" sz="2370" dirty="0">
                <a:solidFill>
                  <a:srgbClr val="04447F"/>
                </a:solidFill>
                <a:latin typeface="微软雅黑" pitchFamily="34" charset="-122"/>
                <a:ea typeface="微软雅黑" panose="020B0503020204020204" pitchFamily="34" charset="-122"/>
              </a:endParaRPr>
            </a:p>
            <a:p>
              <a:r>
                <a:rPr lang="zh-CN" altLang="en-US" sz="2370" dirty="0">
                  <a:solidFill>
                    <a:srgbClr val="04447F"/>
                  </a:solidFill>
                  <a:latin typeface="微软雅黑" pitchFamily="34" charset="-122"/>
                  <a:ea typeface="微软雅黑" panose="020B0503020204020204" pitchFamily="34" charset="-122"/>
                </a:rPr>
                <a:t>文字</a:t>
              </a:r>
            </a:p>
          </p:txBody>
        </p:sp>
      </p:grpSp>
      <p:grpSp>
        <p:nvGrpSpPr>
          <p:cNvPr id="23" name="组合 22"/>
          <p:cNvGrpSpPr/>
          <p:nvPr/>
        </p:nvGrpSpPr>
        <p:grpSpPr>
          <a:xfrm>
            <a:off x="6697892" y="2791389"/>
            <a:ext cx="1898385" cy="1636437"/>
            <a:chOff x="4383107" y="1923783"/>
            <a:chExt cx="1441680" cy="1242751"/>
          </a:xfrm>
        </p:grpSpPr>
        <p:sp>
          <p:nvSpPr>
            <p:cNvPr id="24" name="六边形 23"/>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rgbClr val="005696"/>
                </a:solidFill>
                <a:latin typeface="微软雅黑"/>
              </a:endParaRPr>
            </a:p>
          </p:txBody>
        </p:sp>
        <p:sp>
          <p:nvSpPr>
            <p:cNvPr id="25" name="矩形 24"/>
            <p:cNvSpPr/>
            <p:nvPr/>
          </p:nvSpPr>
          <p:spPr>
            <a:xfrm>
              <a:off x="4780781" y="2239194"/>
              <a:ext cx="602836" cy="624067"/>
            </a:xfrm>
            <a:prstGeom prst="rect">
              <a:avLst/>
            </a:prstGeom>
          </p:spPr>
          <p:txBody>
            <a:bodyPr wrap="none">
              <a:spAutoFit/>
            </a:bodyPr>
            <a:lstStyle/>
            <a:p>
              <a:r>
                <a:rPr lang="zh-CN" altLang="en-US" sz="2370" dirty="0">
                  <a:solidFill>
                    <a:srgbClr val="04447F"/>
                  </a:solidFill>
                  <a:latin typeface="微软雅黑" pitchFamily="34" charset="-122"/>
                  <a:ea typeface="微软雅黑" panose="020B0503020204020204" pitchFamily="34" charset="-122"/>
                </a:rPr>
                <a:t>标题</a:t>
              </a:r>
              <a:endParaRPr lang="en-US" altLang="zh-CN" sz="2370" dirty="0">
                <a:solidFill>
                  <a:srgbClr val="04447F"/>
                </a:solidFill>
                <a:latin typeface="微软雅黑" pitchFamily="34" charset="-122"/>
                <a:ea typeface="微软雅黑" panose="020B0503020204020204" pitchFamily="34" charset="-122"/>
              </a:endParaRPr>
            </a:p>
            <a:p>
              <a:r>
                <a:rPr lang="zh-CN" altLang="en-US" sz="2370" dirty="0">
                  <a:solidFill>
                    <a:srgbClr val="04447F"/>
                  </a:solidFill>
                  <a:latin typeface="微软雅黑" pitchFamily="34" charset="-122"/>
                  <a:ea typeface="微软雅黑" panose="020B0503020204020204" pitchFamily="34" charset="-122"/>
                </a:rPr>
                <a:t>文字</a:t>
              </a:r>
            </a:p>
          </p:txBody>
        </p:sp>
      </p:grpSp>
      <p:grpSp>
        <p:nvGrpSpPr>
          <p:cNvPr id="26" name="组合 25"/>
          <p:cNvGrpSpPr/>
          <p:nvPr/>
        </p:nvGrpSpPr>
        <p:grpSpPr>
          <a:xfrm>
            <a:off x="5146808" y="3609608"/>
            <a:ext cx="1898385" cy="1636437"/>
            <a:chOff x="3205176" y="2545158"/>
            <a:chExt cx="1441680" cy="1242751"/>
          </a:xfrm>
        </p:grpSpPr>
        <p:sp>
          <p:nvSpPr>
            <p:cNvPr id="27" name="六边形 26"/>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rgbClr val="005696"/>
                </a:solidFill>
                <a:latin typeface="微软雅黑"/>
              </a:endParaRPr>
            </a:p>
          </p:txBody>
        </p:sp>
        <p:sp>
          <p:nvSpPr>
            <p:cNvPr id="28" name="矩形 27"/>
            <p:cNvSpPr/>
            <p:nvPr/>
          </p:nvSpPr>
          <p:spPr>
            <a:xfrm>
              <a:off x="3602850" y="2843367"/>
              <a:ext cx="602836" cy="624067"/>
            </a:xfrm>
            <a:prstGeom prst="rect">
              <a:avLst/>
            </a:prstGeom>
          </p:spPr>
          <p:txBody>
            <a:bodyPr wrap="none">
              <a:spAutoFit/>
            </a:bodyPr>
            <a:lstStyle/>
            <a:p>
              <a:r>
                <a:rPr lang="zh-CN" altLang="en-US" sz="2370" dirty="0">
                  <a:solidFill>
                    <a:srgbClr val="BF1347"/>
                  </a:solidFill>
                  <a:latin typeface="微软雅黑" pitchFamily="34" charset="-122"/>
                  <a:ea typeface="微软雅黑" panose="020B0503020204020204" pitchFamily="34" charset="-122"/>
                </a:rPr>
                <a:t>标题</a:t>
              </a:r>
              <a:endParaRPr lang="en-US" altLang="zh-CN" sz="2370" dirty="0">
                <a:solidFill>
                  <a:srgbClr val="BF1347"/>
                </a:solidFill>
                <a:latin typeface="微软雅黑" pitchFamily="34" charset="-122"/>
                <a:ea typeface="微软雅黑" panose="020B0503020204020204" pitchFamily="34" charset="-122"/>
              </a:endParaRPr>
            </a:p>
            <a:p>
              <a:r>
                <a:rPr lang="zh-CN" altLang="en-US" sz="2370" dirty="0">
                  <a:solidFill>
                    <a:srgbClr val="BF1347"/>
                  </a:solidFill>
                  <a:latin typeface="微软雅黑" pitchFamily="34" charset="-122"/>
                  <a:ea typeface="微软雅黑" panose="020B0503020204020204" pitchFamily="34" charset="-122"/>
                </a:rPr>
                <a:t>文字</a:t>
              </a:r>
            </a:p>
          </p:txBody>
        </p:sp>
      </p:grpSp>
      <p:grpSp>
        <p:nvGrpSpPr>
          <p:cNvPr id="29" name="组合 28"/>
          <p:cNvGrpSpPr/>
          <p:nvPr/>
        </p:nvGrpSpPr>
        <p:grpSpPr>
          <a:xfrm>
            <a:off x="2044642" y="5409981"/>
            <a:ext cx="2328374" cy="1021431"/>
            <a:chOff x="1256119" y="1638320"/>
            <a:chExt cx="1923767" cy="775699"/>
          </a:xfrm>
        </p:grpSpPr>
        <p:sp>
          <p:nvSpPr>
            <p:cNvPr id="30" name="TextBox 82"/>
            <p:cNvSpPr txBox="1"/>
            <p:nvPr/>
          </p:nvSpPr>
          <p:spPr>
            <a:xfrm>
              <a:off x="1256119" y="1958240"/>
              <a:ext cx="1923767" cy="455779"/>
            </a:xfrm>
            <a:prstGeom prst="rect">
              <a:avLst/>
            </a:prstGeom>
            <a:noFill/>
          </p:spPr>
          <p:txBody>
            <a:bodyPr wrap="square" lIns="0" tIns="0" rtlCol="0" anchor="t">
              <a:spAutoFit/>
            </a:bodyPr>
            <a:lstStyle/>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p:txBody>
        </p:sp>
        <p:sp>
          <p:nvSpPr>
            <p:cNvPr id="31" name="TextBox 83"/>
            <p:cNvSpPr txBox="1"/>
            <p:nvPr/>
          </p:nvSpPr>
          <p:spPr>
            <a:xfrm>
              <a:off x="1571355" y="1638320"/>
              <a:ext cx="895325" cy="246248"/>
            </a:xfrm>
            <a:prstGeom prst="rect">
              <a:avLst/>
            </a:prstGeom>
            <a:noFill/>
          </p:spPr>
          <p:txBody>
            <a:bodyPr wrap="none" lIns="0" tIns="0" rIns="0" bIns="0" rtlCol="0" anchor="t">
              <a:spAutoFit/>
            </a:bodyPr>
            <a:lstStyle/>
            <a:p>
              <a:pPr algn="ctr"/>
              <a:r>
                <a:rPr lang="zh-CN" altLang="en-US" sz="2107" dirty="0">
                  <a:solidFill>
                    <a:srgbClr val="BF1347"/>
                  </a:solidFill>
                  <a:latin typeface="微软雅黑" panose="020B0503020204020204" pitchFamily="34" charset="-122"/>
                  <a:ea typeface="微软雅黑" panose="020B0503020204020204" pitchFamily="34" charset="-122"/>
                </a:rPr>
                <a:t>标题文字</a:t>
              </a:r>
              <a:endParaRPr lang="en-US" sz="2107" dirty="0">
                <a:solidFill>
                  <a:srgbClr val="BF1347"/>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146809" y="5499430"/>
            <a:ext cx="2328374" cy="1021431"/>
            <a:chOff x="1256119" y="1638320"/>
            <a:chExt cx="1923767" cy="775699"/>
          </a:xfrm>
        </p:grpSpPr>
        <p:sp>
          <p:nvSpPr>
            <p:cNvPr id="33" name="TextBox 85"/>
            <p:cNvSpPr txBox="1"/>
            <p:nvPr/>
          </p:nvSpPr>
          <p:spPr>
            <a:xfrm>
              <a:off x="1256119" y="1958240"/>
              <a:ext cx="1923767" cy="455779"/>
            </a:xfrm>
            <a:prstGeom prst="rect">
              <a:avLst/>
            </a:prstGeom>
            <a:noFill/>
          </p:spPr>
          <p:txBody>
            <a:bodyPr wrap="square" lIns="0" tIns="0" rtlCol="0" anchor="t">
              <a:spAutoFit/>
            </a:bodyPr>
            <a:lstStyle/>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p:txBody>
        </p:sp>
        <p:sp>
          <p:nvSpPr>
            <p:cNvPr id="34" name="TextBox 86"/>
            <p:cNvSpPr txBox="1"/>
            <p:nvPr/>
          </p:nvSpPr>
          <p:spPr>
            <a:xfrm>
              <a:off x="1571355" y="1638320"/>
              <a:ext cx="895325" cy="246248"/>
            </a:xfrm>
            <a:prstGeom prst="rect">
              <a:avLst/>
            </a:prstGeom>
            <a:noFill/>
          </p:spPr>
          <p:txBody>
            <a:bodyPr wrap="none" lIns="0" tIns="0" rIns="0" bIns="0" rtlCol="0" anchor="t">
              <a:spAutoFit/>
            </a:bodyPr>
            <a:lstStyle/>
            <a:p>
              <a:pPr algn="ctr"/>
              <a:r>
                <a:rPr lang="zh-CN" altLang="en-US" sz="2107" dirty="0">
                  <a:solidFill>
                    <a:srgbClr val="BF1347"/>
                  </a:solidFill>
                  <a:latin typeface="微软雅黑" panose="020B0503020204020204" pitchFamily="34" charset="-122"/>
                  <a:ea typeface="微软雅黑" panose="020B0503020204020204" pitchFamily="34" charset="-122"/>
                </a:rPr>
                <a:t>标题文字</a:t>
              </a:r>
              <a:endParaRPr lang="en-US" sz="2107" dirty="0">
                <a:solidFill>
                  <a:srgbClr val="BF1347"/>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248976" y="5499430"/>
            <a:ext cx="2328374" cy="1021431"/>
            <a:chOff x="1256119" y="1638320"/>
            <a:chExt cx="1923767" cy="775699"/>
          </a:xfrm>
        </p:grpSpPr>
        <p:sp>
          <p:nvSpPr>
            <p:cNvPr id="36" name="TextBox 88"/>
            <p:cNvSpPr txBox="1"/>
            <p:nvPr/>
          </p:nvSpPr>
          <p:spPr>
            <a:xfrm>
              <a:off x="1256119" y="1958240"/>
              <a:ext cx="1923767" cy="455779"/>
            </a:xfrm>
            <a:prstGeom prst="rect">
              <a:avLst/>
            </a:prstGeom>
            <a:noFill/>
          </p:spPr>
          <p:txBody>
            <a:bodyPr wrap="square" lIns="0" tIns="0" rtlCol="0" anchor="t">
              <a:spAutoFit/>
            </a:bodyPr>
            <a:lstStyle/>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p:txBody>
        </p:sp>
        <p:sp>
          <p:nvSpPr>
            <p:cNvPr id="37" name="TextBox 89"/>
            <p:cNvSpPr txBox="1"/>
            <p:nvPr/>
          </p:nvSpPr>
          <p:spPr>
            <a:xfrm>
              <a:off x="1571355" y="1638320"/>
              <a:ext cx="895325" cy="246248"/>
            </a:xfrm>
            <a:prstGeom prst="rect">
              <a:avLst/>
            </a:prstGeom>
            <a:noFill/>
          </p:spPr>
          <p:txBody>
            <a:bodyPr wrap="none" lIns="0" tIns="0" rIns="0" bIns="0" rtlCol="0" anchor="t">
              <a:spAutoFit/>
            </a:bodyPr>
            <a:lstStyle/>
            <a:p>
              <a:pPr algn="ctr"/>
              <a:r>
                <a:rPr lang="zh-CN" altLang="en-US" sz="2107" dirty="0">
                  <a:solidFill>
                    <a:srgbClr val="BF1347"/>
                  </a:solidFill>
                  <a:latin typeface="微软雅黑" panose="020B0503020204020204" pitchFamily="34" charset="-122"/>
                  <a:ea typeface="微软雅黑" panose="020B0503020204020204" pitchFamily="34" charset="-122"/>
                </a:rPr>
                <a:t>标题文字</a:t>
              </a:r>
              <a:endParaRPr lang="en-US" sz="2107" dirty="0">
                <a:solidFill>
                  <a:srgbClr val="BF1347"/>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380728" y="1610561"/>
            <a:ext cx="2328374" cy="1021431"/>
            <a:chOff x="-1130229" y="1638320"/>
            <a:chExt cx="1923767" cy="775699"/>
          </a:xfrm>
        </p:grpSpPr>
        <p:sp>
          <p:nvSpPr>
            <p:cNvPr id="41" name="TextBox 93"/>
            <p:cNvSpPr txBox="1"/>
            <p:nvPr/>
          </p:nvSpPr>
          <p:spPr>
            <a:xfrm>
              <a:off x="-1130229" y="1958240"/>
              <a:ext cx="1923767" cy="455779"/>
            </a:xfrm>
            <a:prstGeom prst="rect">
              <a:avLst/>
            </a:prstGeom>
            <a:noFill/>
          </p:spPr>
          <p:txBody>
            <a:bodyPr wrap="square" lIns="0" tIns="0" rtlCol="0" anchor="t">
              <a:spAutoFit/>
            </a:bodyPr>
            <a:lstStyle/>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p:txBody>
        </p:sp>
        <p:sp>
          <p:nvSpPr>
            <p:cNvPr id="42" name="TextBox 94"/>
            <p:cNvSpPr txBox="1"/>
            <p:nvPr/>
          </p:nvSpPr>
          <p:spPr>
            <a:xfrm>
              <a:off x="-814993" y="1638320"/>
              <a:ext cx="895325" cy="246248"/>
            </a:xfrm>
            <a:prstGeom prst="rect">
              <a:avLst/>
            </a:prstGeom>
            <a:noFill/>
          </p:spPr>
          <p:txBody>
            <a:bodyPr wrap="none" lIns="0" tIns="0" rIns="0" bIns="0" rtlCol="0" anchor="t">
              <a:spAutoFit/>
            </a:bodyPr>
            <a:lstStyle/>
            <a:p>
              <a:pPr algn="ctr"/>
              <a:r>
                <a:rPr lang="zh-CN" altLang="en-US" sz="2107" dirty="0">
                  <a:solidFill>
                    <a:srgbClr val="04447F"/>
                  </a:solidFill>
                  <a:latin typeface="微软雅黑" panose="020B0503020204020204" pitchFamily="34" charset="-122"/>
                  <a:ea typeface="微软雅黑" panose="020B0503020204020204" pitchFamily="34" charset="-122"/>
                </a:rPr>
                <a:t>标题文字</a:t>
              </a:r>
              <a:endParaRPr lang="en-US" sz="2107" dirty="0">
                <a:solidFill>
                  <a:srgbClr val="04447F"/>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588992" y="1627089"/>
            <a:ext cx="2328374" cy="1021431"/>
            <a:chOff x="1256119" y="1638320"/>
            <a:chExt cx="1923767" cy="775699"/>
          </a:xfrm>
        </p:grpSpPr>
        <p:sp>
          <p:nvSpPr>
            <p:cNvPr id="44" name="TextBox 96"/>
            <p:cNvSpPr txBox="1"/>
            <p:nvPr/>
          </p:nvSpPr>
          <p:spPr>
            <a:xfrm>
              <a:off x="1256119" y="1958240"/>
              <a:ext cx="1923767" cy="455779"/>
            </a:xfrm>
            <a:prstGeom prst="rect">
              <a:avLst/>
            </a:prstGeom>
            <a:noFill/>
          </p:spPr>
          <p:txBody>
            <a:bodyPr wrap="square" lIns="0" tIns="0" rtlCol="0" anchor="t">
              <a:spAutoFit/>
            </a:bodyPr>
            <a:lstStyle/>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a:p>
              <a:r>
                <a:rPr lang="zh-CN" altLang="en-US" sz="1200" dirty="0">
                  <a:solidFill>
                    <a:schemeClr val="tx1">
                      <a:lumMod val="75000"/>
                      <a:lumOff val="25000"/>
                    </a:schemeClr>
                  </a:solidFill>
                  <a:latin typeface="微软雅黑"/>
                </a:rPr>
                <a:t>单击此处添加文本单击此处添加</a:t>
              </a:r>
              <a:endParaRPr lang="en-US" altLang="zh-CN" sz="1200" dirty="0">
                <a:solidFill>
                  <a:schemeClr val="tx1">
                    <a:lumMod val="75000"/>
                    <a:lumOff val="25000"/>
                  </a:schemeClr>
                </a:solidFill>
                <a:latin typeface="微软雅黑"/>
              </a:endParaRPr>
            </a:p>
          </p:txBody>
        </p:sp>
        <p:sp>
          <p:nvSpPr>
            <p:cNvPr id="45" name="TextBox 97"/>
            <p:cNvSpPr txBox="1"/>
            <p:nvPr/>
          </p:nvSpPr>
          <p:spPr>
            <a:xfrm>
              <a:off x="1572548" y="1638320"/>
              <a:ext cx="892934" cy="246248"/>
            </a:xfrm>
            <a:prstGeom prst="rect">
              <a:avLst/>
            </a:prstGeom>
            <a:noFill/>
          </p:spPr>
          <p:txBody>
            <a:bodyPr wrap="square" lIns="0" tIns="0" rIns="0" bIns="0" rtlCol="0" anchor="t">
              <a:spAutoFit/>
            </a:bodyPr>
            <a:lstStyle/>
            <a:p>
              <a:pPr algn="ctr"/>
              <a:r>
                <a:rPr lang="zh-CN" altLang="en-US" sz="2107" dirty="0">
                  <a:solidFill>
                    <a:srgbClr val="04447F"/>
                  </a:solidFill>
                  <a:latin typeface="微软雅黑" panose="020B0503020204020204" pitchFamily="34" charset="-122"/>
                  <a:ea typeface="微软雅黑" panose="020B0503020204020204" pitchFamily="34" charset="-122"/>
                </a:rPr>
                <a:t>标题文</a:t>
              </a:r>
              <a:r>
                <a:rPr lang="zh-CN" altLang="en-US" sz="2107" dirty="0">
                  <a:solidFill>
                    <a:srgbClr val="04447F"/>
                  </a:solidFill>
                  <a:latin typeface="微软雅黑"/>
                </a:rPr>
                <a:t>字</a:t>
              </a:r>
              <a:endParaRPr lang="en-US" sz="2107" dirty="0">
                <a:solidFill>
                  <a:srgbClr val="04447F"/>
                </a:solidFill>
                <a:latin typeface="微软雅黑"/>
              </a:endParaRPr>
            </a:p>
          </p:txBody>
        </p:sp>
      </p:grpSp>
      <p:sp>
        <p:nvSpPr>
          <p:cNvPr id="46" name="文本框 45"/>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7" name="直接连接符 46"/>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8"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9"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50"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63022780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Effect transition="in" filter="fade">
                                      <p:cBhvr>
                                        <p:cTn id="23" dur="10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Effect transition="in" filter="fade">
                                      <p:cBhvr>
                                        <p:cTn id="28" dur="10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Effect transition="in" filter="fade">
                                      <p:cBhvr>
                                        <p:cTn id="33" dur="1000"/>
                                        <p:tgtEl>
                                          <p:spTgt spid="23"/>
                                        </p:tgtEl>
                                      </p:cBhvr>
                                    </p:animEffec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Effect transition="in" filter="fade">
                                      <p:cBhvr>
                                        <p:cTn id="38" dur="1000"/>
                                        <p:tgtEl>
                                          <p:spTgt spid="26"/>
                                        </p:tgtEl>
                                      </p:cBhvr>
                                    </p:animEffect>
                                  </p:childTnLst>
                                </p:cTn>
                              </p:par>
                              <p:par>
                                <p:cTn id="39" presetID="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0" fill="hold"/>
                                        <p:tgtEl>
                                          <p:spTgt spid="29"/>
                                        </p:tgtEl>
                                        <p:attrNameLst>
                                          <p:attrName>ppt_x</p:attrName>
                                        </p:attrNameLst>
                                      </p:cBhvr>
                                      <p:tavLst>
                                        <p:tav tm="0">
                                          <p:val>
                                            <p:strVal val="#ppt_x"/>
                                          </p:val>
                                        </p:tav>
                                        <p:tav tm="100000">
                                          <p:val>
                                            <p:strVal val="#ppt_x"/>
                                          </p:val>
                                        </p:tav>
                                      </p:tavLst>
                                    </p:anim>
                                    <p:anim calcmode="lin" valueType="num">
                                      <p:cBhvr additive="base">
                                        <p:cTn id="42" dur="10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000" fill="hold"/>
                                        <p:tgtEl>
                                          <p:spTgt spid="32"/>
                                        </p:tgtEl>
                                        <p:attrNameLst>
                                          <p:attrName>ppt_x</p:attrName>
                                        </p:attrNameLst>
                                      </p:cBhvr>
                                      <p:tavLst>
                                        <p:tav tm="0">
                                          <p:val>
                                            <p:strVal val="#ppt_x"/>
                                          </p:val>
                                        </p:tav>
                                        <p:tav tm="100000">
                                          <p:val>
                                            <p:strVal val="#ppt_x"/>
                                          </p:val>
                                        </p:tav>
                                      </p:tavLst>
                                    </p:anim>
                                    <p:anim calcmode="lin" valueType="num">
                                      <p:cBhvr additive="base">
                                        <p:cTn id="46" dur="10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1000" fill="hold"/>
                                        <p:tgtEl>
                                          <p:spTgt spid="35"/>
                                        </p:tgtEl>
                                        <p:attrNameLst>
                                          <p:attrName>ppt_x</p:attrName>
                                        </p:attrNameLst>
                                      </p:cBhvr>
                                      <p:tavLst>
                                        <p:tav tm="0">
                                          <p:val>
                                            <p:strVal val="#ppt_x"/>
                                          </p:val>
                                        </p:tav>
                                        <p:tav tm="100000">
                                          <p:val>
                                            <p:strVal val="#ppt_x"/>
                                          </p:val>
                                        </p:tav>
                                      </p:tavLst>
                                    </p:anim>
                                    <p:anim calcmode="lin" valueType="num">
                                      <p:cBhvr additive="base">
                                        <p:cTn id="50" dur="10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1000" fill="hold"/>
                                        <p:tgtEl>
                                          <p:spTgt spid="38"/>
                                        </p:tgtEl>
                                        <p:attrNameLst>
                                          <p:attrName>ppt_x</p:attrName>
                                        </p:attrNameLst>
                                      </p:cBhvr>
                                      <p:tavLst>
                                        <p:tav tm="0">
                                          <p:val>
                                            <p:strVal val="#ppt_x"/>
                                          </p:val>
                                        </p:tav>
                                        <p:tav tm="100000">
                                          <p:val>
                                            <p:strVal val="#ppt_x"/>
                                          </p:val>
                                        </p:tav>
                                      </p:tavLst>
                                    </p:anim>
                                    <p:anim calcmode="lin" valueType="num">
                                      <p:cBhvr additive="base">
                                        <p:cTn id="54" dur="10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1000" fill="hold"/>
                                        <p:tgtEl>
                                          <p:spTgt spid="43"/>
                                        </p:tgtEl>
                                        <p:attrNameLst>
                                          <p:attrName>ppt_x</p:attrName>
                                        </p:attrNameLst>
                                      </p:cBhvr>
                                      <p:tavLst>
                                        <p:tav tm="0">
                                          <p:val>
                                            <p:strVal val="#ppt_x"/>
                                          </p:val>
                                        </p:tav>
                                        <p:tav tm="100000">
                                          <p:val>
                                            <p:strVal val="#ppt_x"/>
                                          </p:val>
                                        </p:tav>
                                      </p:tavLst>
                                    </p:anim>
                                    <p:anim calcmode="lin" valueType="num">
                                      <p:cBhvr additive="base">
                                        <p:cTn id="5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83657"/>
            <a:ext cx="12192000" cy="3817257"/>
          </a:xfrm>
          <a:prstGeom prst="rect">
            <a:avLst/>
          </a:prstGeom>
          <a:solidFill>
            <a:srgbClr val="539CD3"/>
          </a:solidFill>
          <a:ln>
            <a:solidFill>
              <a:srgbClr val="53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102840" y="-201584"/>
            <a:ext cx="2069548" cy="2069548"/>
            <a:chOff x="2353153" y="1332123"/>
            <a:chExt cx="1410410" cy="1410410"/>
          </a:xfrm>
        </p:grpSpPr>
        <p:pic>
          <p:nvPicPr>
            <p:cNvPr id="6"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 name="圆角矩形 6"/>
            <p:cNvSpPr/>
            <p:nvPr/>
          </p:nvSpPr>
          <p:spPr>
            <a:xfrm rot="18929868">
              <a:off x="2753722" y="1749223"/>
              <a:ext cx="615140" cy="615140"/>
            </a:xfrm>
            <a:prstGeom prst="roundRect">
              <a:avLst/>
            </a:prstGeom>
            <a:solidFill>
              <a:srgbClr val="0444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15764" y="1865764"/>
              <a:ext cx="685188" cy="398528"/>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目录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5" name="TextBox 6"/>
          <p:cNvSpPr txBox="1">
            <a:spLocks noChangeArrowheads="1"/>
          </p:cNvSpPr>
          <p:nvPr/>
        </p:nvSpPr>
        <p:spPr bwMode="auto">
          <a:xfrm>
            <a:off x="1491117" y="4065677"/>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bg1"/>
                </a:solidFill>
                <a:latin typeface="微软雅黑" pitchFamily="34" charset="-122"/>
                <a:ea typeface="微软雅黑" pitchFamily="34" charset="-122"/>
              </a:rPr>
              <a:t>工作完成情况</a:t>
            </a:r>
            <a:endParaRPr lang="zh-CN" altLang="en-US" sz="2700" b="1" dirty="0">
              <a:solidFill>
                <a:schemeClr val="bg1"/>
              </a:solidFill>
              <a:latin typeface="微软雅黑" pitchFamily="34" charset="-122"/>
              <a:ea typeface="微软雅黑" pitchFamily="34" charset="-122"/>
            </a:endParaRPr>
          </a:p>
        </p:txBody>
      </p:sp>
      <p:sp>
        <p:nvSpPr>
          <p:cNvPr id="16" name="TextBox 6"/>
          <p:cNvSpPr txBox="1">
            <a:spLocks noChangeArrowheads="1"/>
          </p:cNvSpPr>
          <p:nvPr/>
        </p:nvSpPr>
        <p:spPr bwMode="auto">
          <a:xfrm>
            <a:off x="3821256" y="4060171"/>
            <a:ext cx="2644992"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bg1"/>
                </a:solidFill>
                <a:latin typeface="微软雅黑" pitchFamily="34" charset="-122"/>
                <a:ea typeface="微软雅黑" pitchFamily="34" charset="-122"/>
              </a:rPr>
              <a:t>上半年</a:t>
            </a:r>
            <a:r>
              <a:rPr lang="zh-CN" altLang="en-US" sz="2700" b="1" dirty="0" smtClean="0">
                <a:solidFill>
                  <a:schemeClr val="bg1"/>
                </a:solidFill>
                <a:latin typeface="微软雅黑" pitchFamily="34" charset="-122"/>
                <a:ea typeface="微软雅黑" pitchFamily="34" charset="-122"/>
              </a:rPr>
              <a:t>工作</a:t>
            </a:r>
            <a:r>
              <a:rPr lang="zh-CN" altLang="en-US" sz="2700" b="1" dirty="0" smtClean="0">
                <a:solidFill>
                  <a:schemeClr val="bg1"/>
                </a:solidFill>
                <a:latin typeface="微软雅黑" pitchFamily="34" charset="-122"/>
                <a:ea typeface="微软雅黑" pitchFamily="34" charset="-122"/>
              </a:rPr>
              <a:t>概述</a:t>
            </a:r>
            <a:endParaRPr lang="zh-CN" altLang="en-US" sz="2700" b="1" dirty="0">
              <a:solidFill>
                <a:schemeClr val="bg1"/>
              </a:solidFill>
              <a:latin typeface="微软雅黑" pitchFamily="34" charset="-122"/>
              <a:ea typeface="微软雅黑" pitchFamily="34" charset="-122"/>
            </a:endParaRPr>
          </a:p>
        </p:txBody>
      </p:sp>
      <p:sp>
        <p:nvSpPr>
          <p:cNvPr id="17" name="TextBox 6"/>
          <p:cNvSpPr txBox="1">
            <a:spLocks noChangeArrowheads="1"/>
          </p:cNvSpPr>
          <p:nvPr/>
        </p:nvSpPr>
        <p:spPr bwMode="auto">
          <a:xfrm>
            <a:off x="6275507" y="4063051"/>
            <a:ext cx="2388198" cy="5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700" b="1" dirty="0" smtClean="0">
                <a:solidFill>
                  <a:schemeClr val="bg1"/>
                </a:solidFill>
                <a:latin typeface="微软雅黑" pitchFamily="34" charset="-122"/>
                <a:ea typeface="微软雅黑" pitchFamily="34" charset="-122"/>
              </a:rPr>
              <a:t>总结与不足</a:t>
            </a:r>
            <a:endParaRPr lang="zh-CN" altLang="en-US" sz="2700" b="1" dirty="0">
              <a:solidFill>
                <a:schemeClr val="bg1"/>
              </a:solidFill>
              <a:latin typeface="微软雅黑" pitchFamily="34" charset="-122"/>
              <a:ea typeface="微软雅黑" pitchFamily="34" charset="-122"/>
            </a:endParaRPr>
          </a:p>
        </p:txBody>
      </p:sp>
      <p:sp>
        <p:nvSpPr>
          <p:cNvPr id="18" name="TextBox 47"/>
          <p:cNvSpPr txBox="1">
            <a:spLocks noChangeArrowheads="1"/>
          </p:cNvSpPr>
          <p:nvPr/>
        </p:nvSpPr>
        <p:spPr bwMode="auto">
          <a:xfrm>
            <a:off x="8433066" y="4050203"/>
            <a:ext cx="2770327" cy="5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700" b="1" dirty="0" smtClean="0">
                <a:solidFill>
                  <a:schemeClr val="bg1"/>
                </a:solidFill>
                <a:latin typeface="微软雅黑" pitchFamily="34" charset="-122"/>
                <a:ea typeface="微软雅黑" pitchFamily="34" charset="-122"/>
              </a:rPr>
              <a:t>下半年工作</a:t>
            </a:r>
            <a:r>
              <a:rPr lang="zh-CN" altLang="en-US" sz="2700" b="1" dirty="0" smtClean="0">
                <a:solidFill>
                  <a:schemeClr val="bg1"/>
                </a:solidFill>
                <a:latin typeface="微软雅黑" pitchFamily="34" charset="-122"/>
                <a:ea typeface="微软雅黑" pitchFamily="34" charset="-122"/>
              </a:rPr>
              <a:t>计划</a:t>
            </a:r>
            <a:endParaRPr lang="zh-CN" altLang="en-US" sz="2700" b="1" dirty="0">
              <a:solidFill>
                <a:schemeClr val="bg1"/>
              </a:solidFill>
              <a:latin typeface="微软雅黑" pitchFamily="34" charset="-122"/>
              <a:ea typeface="微软雅黑" pitchFamily="34" charset="-122"/>
            </a:endParaRPr>
          </a:p>
        </p:txBody>
      </p:sp>
      <p:sp>
        <p:nvSpPr>
          <p:cNvPr id="19" name="TextBox 48"/>
          <p:cNvSpPr txBox="1"/>
          <p:nvPr/>
        </p:nvSpPr>
        <p:spPr>
          <a:xfrm>
            <a:off x="1737328" y="4522452"/>
            <a:ext cx="1859862"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Teaching Analysis</a:t>
            </a:r>
            <a:endParaRPr lang="zh-CN" altLang="en-US" sz="1500" dirty="0">
              <a:solidFill>
                <a:schemeClr val="bg1">
                  <a:lumMod val="75000"/>
                </a:schemeClr>
              </a:solidFill>
              <a:latin typeface="微软雅黑" pitchFamily="34" charset="-122"/>
              <a:ea typeface="微软雅黑" pitchFamily="34" charset="-122"/>
            </a:endParaRPr>
          </a:p>
        </p:txBody>
      </p:sp>
      <p:sp>
        <p:nvSpPr>
          <p:cNvPr id="20" name="TextBox 49"/>
          <p:cNvSpPr txBox="1"/>
          <p:nvPr/>
        </p:nvSpPr>
        <p:spPr>
          <a:xfrm>
            <a:off x="4197262" y="4533391"/>
            <a:ext cx="1754064"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Teaching Design</a:t>
            </a:r>
            <a:endParaRPr lang="zh-CN" altLang="en-US" sz="1500" dirty="0">
              <a:solidFill>
                <a:schemeClr val="bg1">
                  <a:lumMod val="75000"/>
                </a:schemeClr>
              </a:solidFill>
              <a:latin typeface="微软雅黑" pitchFamily="34" charset="-122"/>
              <a:ea typeface="微软雅黑" pitchFamily="34" charset="-122"/>
            </a:endParaRPr>
          </a:p>
        </p:txBody>
      </p:sp>
      <p:sp>
        <p:nvSpPr>
          <p:cNvPr id="21" name="TextBox 50"/>
          <p:cNvSpPr txBox="1"/>
          <p:nvPr/>
        </p:nvSpPr>
        <p:spPr>
          <a:xfrm>
            <a:off x="6585707" y="4506398"/>
            <a:ext cx="1810682"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Teaching Process</a:t>
            </a:r>
            <a:endParaRPr lang="zh-CN" altLang="en-US" sz="1500" dirty="0">
              <a:solidFill>
                <a:schemeClr val="bg1">
                  <a:lumMod val="75000"/>
                </a:schemeClr>
              </a:solidFill>
              <a:latin typeface="微软雅黑" pitchFamily="34" charset="-122"/>
              <a:ea typeface="微软雅黑" pitchFamily="34" charset="-122"/>
            </a:endParaRPr>
          </a:p>
        </p:txBody>
      </p:sp>
      <p:sp>
        <p:nvSpPr>
          <p:cNvPr id="22" name="TextBox 51"/>
          <p:cNvSpPr txBox="1"/>
          <p:nvPr/>
        </p:nvSpPr>
        <p:spPr>
          <a:xfrm>
            <a:off x="8783164" y="4514942"/>
            <a:ext cx="1935781" cy="353939"/>
          </a:xfrm>
          <a:prstGeom prst="rect">
            <a:avLst/>
          </a:prstGeom>
          <a:noFill/>
        </p:spPr>
        <p:txBody>
          <a:bodyPr wrap="none" lIns="121917" tIns="60958" rIns="121917" bIns="60958" rtlCol="0">
            <a:spAutoFit/>
          </a:bodyPr>
          <a:lstStyle/>
          <a:p>
            <a:pPr marL="0" lvl="1" algn="ctr"/>
            <a:r>
              <a:rPr lang="en-US" altLang="zh-CN" sz="1500" dirty="0">
                <a:solidFill>
                  <a:schemeClr val="bg1">
                    <a:lumMod val="75000"/>
                  </a:schemeClr>
                </a:solidFill>
                <a:latin typeface="微软雅黑" pitchFamily="34" charset="-122"/>
                <a:ea typeface="微软雅黑" pitchFamily="34" charset="-122"/>
              </a:rPr>
              <a:t>Teaching Refletion</a:t>
            </a:r>
            <a:endParaRPr lang="zh-CN" altLang="en-US" sz="1500" dirty="0">
              <a:solidFill>
                <a:schemeClr val="bg1">
                  <a:lumMod val="75000"/>
                </a:schemeClr>
              </a:solidFill>
              <a:latin typeface="微软雅黑" pitchFamily="34" charset="-122"/>
              <a:ea typeface="微软雅黑" pitchFamily="34" charset="-122"/>
            </a:endParaRPr>
          </a:p>
        </p:txBody>
      </p:sp>
      <p:grpSp>
        <p:nvGrpSpPr>
          <p:cNvPr id="23" name="组合 22"/>
          <p:cNvGrpSpPr/>
          <p:nvPr/>
        </p:nvGrpSpPr>
        <p:grpSpPr>
          <a:xfrm>
            <a:off x="2054760" y="2501506"/>
            <a:ext cx="1396819" cy="1397325"/>
            <a:chOff x="1008115" y="2542722"/>
            <a:chExt cx="1360493" cy="1360493"/>
          </a:xfrm>
        </p:grpSpPr>
        <p:grpSp>
          <p:nvGrpSpPr>
            <p:cNvPr id="24" name="组合 2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菱形 2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5" name="TextBox 54"/>
            <p:cNvSpPr txBox="1"/>
            <p:nvPr/>
          </p:nvSpPr>
          <p:spPr>
            <a:xfrm>
              <a:off x="1382523" y="2728992"/>
              <a:ext cx="587367"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1</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28" name="组合 27"/>
          <p:cNvGrpSpPr/>
          <p:nvPr/>
        </p:nvGrpSpPr>
        <p:grpSpPr>
          <a:xfrm>
            <a:off x="6732180" y="2500549"/>
            <a:ext cx="1396819" cy="1397325"/>
            <a:chOff x="4770261" y="2542722"/>
            <a:chExt cx="1360493" cy="1360493"/>
          </a:xfrm>
        </p:grpSpPr>
        <p:grpSp>
          <p:nvGrpSpPr>
            <p:cNvPr id="29" name="组合 2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菱形 3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TextBox 59"/>
            <p:cNvSpPr txBox="1"/>
            <p:nvPr/>
          </p:nvSpPr>
          <p:spPr>
            <a:xfrm>
              <a:off x="5155729" y="2780033"/>
              <a:ext cx="587367"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3</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33" name="组合 32"/>
          <p:cNvGrpSpPr/>
          <p:nvPr/>
        </p:nvGrpSpPr>
        <p:grpSpPr>
          <a:xfrm>
            <a:off x="4405711" y="2501506"/>
            <a:ext cx="1396819" cy="1397325"/>
            <a:chOff x="2889188" y="1494971"/>
            <a:chExt cx="1360493" cy="1360493"/>
          </a:xfrm>
        </p:grpSpPr>
        <p:grpSp>
          <p:nvGrpSpPr>
            <p:cNvPr id="34" name="组合 3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菱形 3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TextBox 64"/>
            <p:cNvSpPr txBox="1"/>
            <p:nvPr/>
          </p:nvSpPr>
          <p:spPr>
            <a:xfrm>
              <a:off x="3274504" y="1657250"/>
              <a:ext cx="587367" cy="884009"/>
            </a:xfrm>
            <a:prstGeom prst="rect">
              <a:avLst/>
            </a:prstGeom>
            <a:noFill/>
          </p:spPr>
          <p:txBody>
            <a:bodyPr wrap="none" rtlCol="0">
              <a:spAutoFit/>
            </a:bodyPr>
            <a:lstStyle/>
            <a:p>
              <a:pPr algn="r"/>
              <a:r>
                <a:rPr lang="en-US" altLang="zh-CN" sz="5300" b="1" dirty="0">
                  <a:solidFill>
                    <a:srgbClr val="BF1347"/>
                  </a:solidFill>
                  <a:latin typeface="微软雅黑" pitchFamily="34" charset="-122"/>
                  <a:ea typeface="造字工房劲黑（非商用）常规体" pitchFamily="50" charset="-122"/>
                </a:rPr>
                <a:t>2</a:t>
              </a:r>
              <a:endParaRPr lang="zh-CN" altLang="en-US" sz="5300" b="1" dirty="0">
                <a:solidFill>
                  <a:srgbClr val="BF1347"/>
                </a:solidFill>
                <a:latin typeface="微软雅黑" pitchFamily="34" charset="-122"/>
                <a:ea typeface="造字工房劲黑（非商用）常规体" pitchFamily="50" charset="-122"/>
              </a:endParaRPr>
            </a:p>
          </p:txBody>
        </p:sp>
      </p:grpSp>
      <p:grpSp>
        <p:nvGrpSpPr>
          <p:cNvPr id="38" name="组合 37"/>
          <p:cNvGrpSpPr/>
          <p:nvPr/>
        </p:nvGrpSpPr>
        <p:grpSpPr>
          <a:xfrm>
            <a:off x="9052644" y="2500549"/>
            <a:ext cx="1396819" cy="1397325"/>
            <a:chOff x="6651335" y="1494971"/>
            <a:chExt cx="1360493" cy="1360493"/>
          </a:xfrm>
        </p:grpSpPr>
        <p:grpSp>
          <p:nvGrpSpPr>
            <p:cNvPr id="39" name="组合 3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菱形 4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TextBox 69"/>
            <p:cNvSpPr txBox="1"/>
            <p:nvPr/>
          </p:nvSpPr>
          <p:spPr>
            <a:xfrm>
              <a:off x="7011959" y="1693968"/>
              <a:ext cx="587367" cy="884009"/>
            </a:xfrm>
            <a:prstGeom prst="rect">
              <a:avLst/>
            </a:prstGeom>
            <a:noFill/>
          </p:spPr>
          <p:txBody>
            <a:bodyPr wrap="none" rtlCol="0">
              <a:spAutoFit/>
            </a:bodyPr>
            <a:lstStyle/>
            <a:p>
              <a:pPr algn="ctr"/>
              <a:r>
                <a:rPr lang="en-US" altLang="zh-CN" sz="5300" b="1" dirty="0">
                  <a:solidFill>
                    <a:srgbClr val="BF1347"/>
                  </a:solidFill>
                  <a:latin typeface="微软雅黑" pitchFamily="34" charset="-122"/>
                  <a:ea typeface="造字工房劲黑（非商用）常规体" pitchFamily="50" charset="-122"/>
                </a:rPr>
                <a:t>4</a:t>
              </a:r>
              <a:endParaRPr lang="zh-CN" altLang="en-US" sz="5300" b="1" dirty="0">
                <a:solidFill>
                  <a:srgbClr val="BF1347"/>
                </a:solidFill>
                <a:latin typeface="微软雅黑" pitchFamily="34" charset="-122"/>
                <a:ea typeface="造字工房劲黑（非商用）常规体" pitchFamily="50" charset="-122"/>
              </a:endParaRPr>
            </a:p>
          </p:txBody>
        </p:sp>
      </p:grpSp>
      <p:sp>
        <p:nvSpPr>
          <p:cNvPr id="45" name="文本框 44"/>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4003938213"/>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accel="50000" decel="50000" fill="hold" nodeType="withEffect">
                                  <p:stCondLst>
                                    <p:cond delay="0"/>
                                  </p:stCondLst>
                                  <p:childTnLst>
                                    <p:animMotion origin="layout" path="M -0.34519 0.00069 L 4.58333E-6 2.22222E-6 " pathEditMode="relative" rAng="0" ptsTypes="AA">
                                      <p:cBhvr>
                                        <p:cTn id="14" dur="500" fill="hold"/>
                                        <p:tgtEl>
                                          <p:spTgt spid="5"/>
                                        </p:tgtEl>
                                        <p:attrNameLst>
                                          <p:attrName>ppt_x</p:attrName>
                                          <p:attrName>ppt_y</p:attrName>
                                        </p:attrNameLst>
                                      </p:cBhvr>
                                      <p:rCtr x="17253" y="-46"/>
                                    </p:animMotion>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nodeType="withEffect">
                                  <p:stCondLst>
                                    <p:cond delay="3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9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par>
                                <p:cTn id="31" presetID="53" presetClass="entr" presetSubtype="16" fill="hold" nodeType="withEffect">
                                  <p:stCondLst>
                                    <p:cond delay="14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8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8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40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4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190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90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0" grpId="0"/>
      <p:bldP spid="21" grpId="0"/>
      <p:bldP spid="22"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等腰三角形 21"/>
          <p:cNvSpPr/>
          <p:nvPr/>
        </p:nvSpPr>
        <p:spPr bwMode="auto">
          <a:xfrm rot="16200000" flipH="1">
            <a:off x="6070646" y="2399416"/>
            <a:ext cx="2856925" cy="292299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0305" tIns="45153" rIns="90305" bIns="45153" numCol="1" anchor="ctr" anchorCtr="0" compatLnSpc="1">
            <a:prstTxWarp prst="textNoShape">
              <a:avLst/>
            </a:prstTxWarp>
          </a:bodyPr>
          <a:lstStyle/>
          <a:p>
            <a:pPr algn="r"/>
            <a:endParaRPr lang="zh-CN" altLang="en-US" sz="1580">
              <a:solidFill>
                <a:schemeClr val="bg1"/>
              </a:solidFill>
              <a:latin typeface="微软雅黑" pitchFamily="34" charset="-122"/>
              <a:ea typeface="微软雅黑" pitchFamily="34" charset="-122"/>
            </a:endParaRPr>
          </a:p>
        </p:txBody>
      </p:sp>
      <p:sp>
        <p:nvSpPr>
          <p:cNvPr id="15" name="等腰三角形 21"/>
          <p:cNvSpPr/>
          <p:nvPr/>
        </p:nvSpPr>
        <p:spPr bwMode="auto">
          <a:xfrm rot="5400000">
            <a:off x="3240280" y="2399416"/>
            <a:ext cx="2856925" cy="292299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0305" tIns="45153" rIns="90305" bIns="45153" numCol="1" anchor="ctr" anchorCtr="0" compatLnSpc="1">
            <a:prstTxWarp prst="textNoShape">
              <a:avLst/>
            </a:prstTxWarp>
          </a:bodyPr>
          <a:lstStyle/>
          <a:p>
            <a:pPr algn="r"/>
            <a:endParaRPr lang="zh-CN" altLang="en-US" sz="1580">
              <a:solidFill>
                <a:schemeClr val="bg1"/>
              </a:solidFill>
              <a:latin typeface="微软雅黑" pitchFamily="34" charset="-122"/>
              <a:ea typeface="微软雅黑" pitchFamily="34" charset="-122"/>
            </a:endParaRPr>
          </a:p>
        </p:txBody>
      </p:sp>
      <p:sp>
        <p:nvSpPr>
          <p:cNvPr id="16" name="椭圆 15"/>
          <p:cNvSpPr/>
          <p:nvPr/>
        </p:nvSpPr>
        <p:spPr bwMode="auto">
          <a:xfrm>
            <a:off x="3209051" y="2194142"/>
            <a:ext cx="3603269" cy="3602802"/>
          </a:xfrm>
          <a:prstGeom prst="ellipse">
            <a:avLst/>
          </a:prstGeom>
          <a:noFill/>
          <a:ln w="12700" cap="flat" cmpd="sng" algn="ctr">
            <a:solidFill>
              <a:schemeClr val="bg1">
                <a:lumMod val="75000"/>
              </a:schemeClr>
            </a:solidFill>
            <a:prstDash val="dash"/>
          </a:ln>
          <a:effectLst/>
        </p:spPr>
        <p:txBody>
          <a:bodyPr lIns="90305" tIns="45153" rIns="90305" bIns="45153" anchor="ctr"/>
          <a:lstStyle/>
          <a:p>
            <a:pPr algn="ctr">
              <a:defRPr/>
            </a:pPr>
            <a:endParaRPr lang="zh-CN" altLang="en-US" sz="2370" kern="0" dirty="0">
              <a:solidFill>
                <a:sysClr val="window" lastClr="FFFFFF"/>
              </a:solidFill>
              <a:latin typeface="Calibri"/>
              <a:ea typeface="微软雅黑" pitchFamily="34" charset="-122"/>
            </a:endParaRPr>
          </a:p>
        </p:txBody>
      </p:sp>
      <p:sp>
        <p:nvSpPr>
          <p:cNvPr id="17" name="椭圆 16"/>
          <p:cNvSpPr/>
          <p:nvPr/>
        </p:nvSpPr>
        <p:spPr bwMode="auto">
          <a:xfrm>
            <a:off x="5365054" y="2194142"/>
            <a:ext cx="3604840" cy="3602802"/>
          </a:xfrm>
          <a:prstGeom prst="ellipse">
            <a:avLst/>
          </a:prstGeom>
          <a:noFill/>
          <a:ln w="12700" cap="flat" cmpd="sng" algn="ctr">
            <a:solidFill>
              <a:schemeClr val="bg1">
                <a:lumMod val="75000"/>
              </a:schemeClr>
            </a:solidFill>
            <a:prstDash val="dash"/>
          </a:ln>
          <a:effectLst/>
        </p:spPr>
        <p:txBody>
          <a:bodyPr lIns="90305" tIns="45153" rIns="90305" bIns="45153" anchor="ctr"/>
          <a:lstStyle/>
          <a:p>
            <a:pPr algn="ctr">
              <a:defRPr/>
            </a:pPr>
            <a:endParaRPr lang="zh-CN" altLang="en-US" sz="2370" kern="0" dirty="0">
              <a:solidFill>
                <a:sysClr val="window" lastClr="FFFFFF"/>
              </a:solidFill>
              <a:latin typeface="Calibri"/>
              <a:ea typeface="微软雅黑" pitchFamily="34" charset="-122"/>
            </a:endParaRPr>
          </a:p>
        </p:txBody>
      </p:sp>
      <p:cxnSp>
        <p:nvCxnSpPr>
          <p:cNvPr id="18" name="直接连接符 17"/>
          <p:cNvCxnSpPr>
            <a:cxnSpLocks noChangeShapeType="1"/>
          </p:cNvCxnSpPr>
          <p:nvPr/>
        </p:nvCxnSpPr>
        <p:spPr bwMode="auto">
          <a:xfrm>
            <a:off x="4198461" y="2993971"/>
            <a:ext cx="564481" cy="264957"/>
          </a:xfrm>
          <a:prstGeom prst="line">
            <a:avLst/>
          </a:prstGeom>
          <a:noFill/>
          <a:ln w="19050" algn="ctr">
            <a:solidFill>
              <a:srgbClr val="BF1347"/>
            </a:solidFill>
            <a:round/>
            <a:headEnd type="none" w="med" len="med"/>
            <a:tailEnd type="triangle" w="med" len="med"/>
          </a:ln>
        </p:spPr>
      </p:cxnSp>
      <p:cxnSp>
        <p:nvCxnSpPr>
          <p:cNvPr id="19" name="直接连接符 18"/>
          <p:cNvCxnSpPr>
            <a:cxnSpLocks noChangeShapeType="1"/>
          </p:cNvCxnSpPr>
          <p:nvPr/>
        </p:nvCxnSpPr>
        <p:spPr bwMode="auto">
          <a:xfrm>
            <a:off x="3897403" y="3807657"/>
            <a:ext cx="583298" cy="0"/>
          </a:xfrm>
          <a:prstGeom prst="line">
            <a:avLst/>
          </a:prstGeom>
          <a:noFill/>
          <a:ln w="19050" algn="ctr">
            <a:solidFill>
              <a:srgbClr val="BF1347"/>
            </a:solidFill>
            <a:round/>
            <a:headEnd type="none" w="med" len="med"/>
            <a:tailEnd type="triangle" w="med" len="med"/>
          </a:ln>
        </p:spPr>
      </p:cxnSp>
      <p:cxnSp>
        <p:nvCxnSpPr>
          <p:cNvPr id="20" name="直接连接符 19"/>
          <p:cNvCxnSpPr>
            <a:cxnSpLocks noChangeShapeType="1"/>
          </p:cNvCxnSpPr>
          <p:nvPr/>
        </p:nvCxnSpPr>
        <p:spPr bwMode="auto">
          <a:xfrm flipV="1">
            <a:off x="4198459" y="4334438"/>
            <a:ext cx="583298" cy="308858"/>
          </a:xfrm>
          <a:prstGeom prst="line">
            <a:avLst/>
          </a:prstGeom>
          <a:noFill/>
          <a:ln w="19050" algn="ctr">
            <a:solidFill>
              <a:srgbClr val="BF1347"/>
            </a:solidFill>
            <a:round/>
            <a:headEnd type="none" w="med" len="med"/>
            <a:tailEnd type="triangle" w="med" len="med"/>
          </a:ln>
        </p:spPr>
      </p:cxnSp>
      <p:cxnSp>
        <p:nvCxnSpPr>
          <p:cNvPr id="21" name="直接连接符 20"/>
          <p:cNvCxnSpPr>
            <a:cxnSpLocks noChangeShapeType="1"/>
          </p:cNvCxnSpPr>
          <p:nvPr/>
        </p:nvCxnSpPr>
        <p:spPr bwMode="auto">
          <a:xfrm flipH="1" flipV="1">
            <a:off x="7489698" y="4321896"/>
            <a:ext cx="583298" cy="308858"/>
          </a:xfrm>
          <a:prstGeom prst="line">
            <a:avLst/>
          </a:prstGeom>
          <a:noFill/>
          <a:ln w="19050" algn="ctr">
            <a:solidFill>
              <a:srgbClr val="BF1347"/>
            </a:solidFill>
            <a:round/>
            <a:headEnd type="none" w="med" len="med"/>
            <a:tailEnd type="triangle" w="med" len="med"/>
          </a:ln>
        </p:spPr>
      </p:cxnSp>
      <p:cxnSp>
        <p:nvCxnSpPr>
          <p:cNvPr id="22" name="直接连接符 21"/>
          <p:cNvCxnSpPr>
            <a:cxnSpLocks noChangeShapeType="1"/>
          </p:cNvCxnSpPr>
          <p:nvPr/>
        </p:nvCxnSpPr>
        <p:spPr bwMode="auto">
          <a:xfrm flipH="1">
            <a:off x="7781347" y="3804522"/>
            <a:ext cx="583298" cy="0"/>
          </a:xfrm>
          <a:prstGeom prst="line">
            <a:avLst/>
          </a:prstGeom>
          <a:noFill/>
          <a:ln w="19050" algn="ctr">
            <a:solidFill>
              <a:srgbClr val="BF1347"/>
            </a:solidFill>
            <a:round/>
            <a:headEnd type="none" w="med" len="med"/>
            <a:tailEnd type="triangle" w="med" len="med"/>
          </a:ln>
        </p:spPr>
      </p:cxnSp>
      <p:cxnSp>
        <p:nvCxnSpPr>
          <p:cNvPr id="23" name="直接连接符 22"/>
          <p:cNvCxnSpPr>
            <a:cxnSpLocks noChangeShapeType="1"/>
          </p:cNvCxnSpPr>
          <p:nvPr/>
        </p:nvCxnSpPr>
        <p:spPr bwMode="auto">
          <a:xfrm flipH="1">
            <a:off x="7508515" y="2993971"/>
            <a:ext cx="564481" cy="264957"/>
          </a:xfrm>
          <a:prstGeom prst="line">
            <a:avLst/>
          </a:prstGeom>
          <a:noFill/>
          <a:ln w="19050" algn="ctr">
            <a:solidFill>
              <a:srgbClr val="BF1347"/>
            </a:solidFill>
            <a:round/>
            <a:headEnd type="none" w="med" len="med"/>
            <a:tailEnd type="triangle" w="med" len="med"/>
          </a:ln>
        </p:spPr>
      </p:cxnSp>
      <p:sp>
        <p:nvSpPr>
          <p:cNvPr id="24" name="Oval 19"/>
          <p:cNvSpPr>
            <a:spLocks noChangeArrowheads="1"/>
          </p:cNvSpPr>
          <p:nvPr/>
        </p:nvSpPr>
        <p:spPr bwMode="auto">
          <a:xfrm>
            <a:off x="3226298" y="2162305"/>
            <a:ext cx="980003" cy="97987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25" name="Oval 19"/>
          <p:cNvSpPr>
            <a:spLocks noChangeArrowheads="1"/>
          </p:cNvSpPr>
          <p:nvPr/>
        </p:nvSpPr>
        <p:spPr bwMode="auto">
          <a:xfrm>
            <a:off x="7978132" y="2161519"/>
            <a:ext cx="980001"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26" name="Oval 19"/>
          <p:cNvSpPr>
            <a:spLocks noChangeArrowheads="1"/>
          </p:cNvSpPr>
          <p:nvPr/>
        </p:nvSpPr>
        <p:spPr bwMode="auto">
          <a:xfrm>
            <a:off x="8468133" y="3334185"/>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27" name="Oval 19"/>
          <p:cNvSpPr>
            <a:spLocks noChangeArrowheads="1"/>
          </p:cNvSpPr>
          <p:nvPr/>
        </p:nvSpPr>
        <p:spPr bwMode="auto">
          <a:xfrm>
            <a:off x="8071427" y="4475542"/>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28" name="Oval 19"/>
          <p:cNvSpPr>
            <a:spLocks noChangeArrowheads="1"/>
          </p:cNvSpPr>
          <p:nvPr/>
        </p:nvSpPr>
        <p:spPr bwMode="auto">
          <a:xfrm>
            <a:off x="2787257" y="3334185"/>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29" name="Oval 19"/>
          <p:cNvSpPr>
            <a:spLocks noChangeArrowheads="1"/>
          </p:cNvSpPr>
          <p:nvPr/>
        </p:nvSpPr>
        <p:spPr bwMode="auto">
          <a:xfrm>
            <a:off x="3188667" y="4475542"/>
            <a:ext cx="981569" cy="98144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1448" dirty="0">
                <a:solidFill>
                  <a:srgbClr val="BF1347"/>
                </a:solidFill>
                <a:latin typeface="微软雅黑" pitchFamily="34" charset="-122"/>
                <a:ea typeface="微软雅黑" pitchFamily="34" charset="-122"/>
              </a:rPr>
              <a:t>添加文本</a:t>
            </a:r>
          </a:p>
        </p:txBody>
      </p:sp>
      <p:sp>
        <p:nvSpPr>
          <p:cNvPr id="30" name="TextBox 52"/>
          <p:cNvSpPr txBox="1"/>
          <p:nvPr/>
        </p:nvSpPr>
        <p:spPr>
          <a:xfrm>
            <a:off x="1081788" y="2228823"/>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1" name="TextBox 53"/>
          <p:cNvSpPr txBox="1"/>
          <p:nvPr/>
        </p:nvSpPr>
        <p:spPr>
          <a:xfrm>
            <a:off x="9032982" y="2228823"/>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2" name="TextBox 54"/>
          <p:cNvSpPr txBox="1"/>
          <p:nvPr/>
        </p:nvSpPr>
        <p:spPr>
          <a:xfrm>
            <a:off x="655047" y="3420191"/>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3" name="TextBox 55"/>
          <p:cNvSpPr txBox="1"/>
          <p:nvPr/>
        </p:nvSpPr>
        <p:spPr>
          <a:xfrm>
            <a:off x="9494649" y="3443510"/>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4" name="TextBox 56"/>
          <p:cNvSpPr txBox="1"/>
          <p:nvPr/>
        </p:nvSpPr>
        <p:spPr>
          <a:xfrm>
            <a:off x="9118758" y="4608384"/>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5" name="TextBox 57"/>
          <p:cNvSpPr txBox="1"/>
          <p:nvPr/>
        </p:nvSpPr>
        <p:spPr>
          <a:xfrm>
            <a:off x="1012575" y="4602112"/>
            <a:ext cx="2119055" cy="1051451"/>
          </a:xfrm>
          <a:prstGeom prst="rect">
            <a:avLst/>
          </a:prstGeom>
          <a:noFill/>
        </p:spPr>
        <p:txBody>
          <a:bodyPr wrap="square" lIns="90305" tIns="45153" rIns="90305" bIns="45153"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36" name="组合 35"/>
          <p:cNvGrpSpPr/>
          <p:nvPr/>
        </p:nvGrpSpPr>
        <p:grpSpPr>
          <a:xfrm>
            <a:off x="5085740" y="2802231"/>
            <a:ext cx="2010596" cy="2010855"/>
            <a:chOff x="5049626" y="2709612"/>
            <a:chExt cx="2035596" cy="2036122"/>
          </a:xfrm>
        </p:grpSpPr>
        <p:sp>
          <p:nvSpPr>
            <p:cNvPr id="37" name="椭圆 3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975" dirty="0">
                  <a:solidFill>
                    <a:srgbClr val="BF1347"/>
                  </a:solidFill>
                  <a:latin typeface="微软雅黑" pitchFamily="34" charset="-122"/>
                  <a:ea typeface="微软雅黑" pitchFamily="34" charset="-122"/>
                </a:rPr>
                <a:t>添加标题</a:t>
              </a:r>
            </a:p>
          </p:txBody>
        </p:sp>
        <p:sp>
          <p:nvSpPr>
            <p:cNvPr id="38" name="同心圆 37"/>
            <p:cNvSpPr/>
            <p:nvPr/>
          </p:nvSpPr>
          <p:spPr>
            <a:xfrm>
              <a:off x="5175546" y="2835796"/>
              <a:ext cx="1783756" cy="1783754"/>
            </a:xfrm>
            <a:prstGeom prst="donut">
              <a:avLst>
                <a:gd name="adj" fmla="val 9002"/>
              </a:avLst>
            </a:pr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endParaRPr>
            </a:p>
          </p:txBody>
        </p:sp>
      </p:grpSp>
      <p:sp>
        <p:nvSpPr>
          <p:cNvPr id="39" name="文本框 38"/>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0" name="直接连接符 39"/>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1"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2"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43"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46011769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2"/>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250"/>
                            </p:stCondLst>
                            <p:childTnLst>
                              <p:par>
                                <p:cTn id="33" presetID="5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Scale>
                                      <p:cBhvr>
                                        <p:cTn id="3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4"/>
                                        </p:tgtEl>
                                        <p:attrNameLst>
                                          <p:attrName>ppt_x</p:attrName>
                                          <p:attrName>ppt_y</p:attrName>
                                        </p:attrNameLst>
                                      </p:cBhvr>
                                    </p:animMotion>
                                    <p:animEffect transition="in" filter="fade">
                                      <p:cBhvr>
                                        <p:cTn id="37" dur="1000"/>
                                        <p:tgtEl>
                                          <p:spTgt spid="24"/>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Scale>
                                      <p:cBhvr>
                                        <p:cTn id="4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5"/>
                                        </p:tgtEl>
                                        <p:attrNameLst>
                                          <p:attrName>ppt_x</p:attrName>
                                          <p:attrName>ppt_y</p:attrName>
                                        </p:attrNameLst>
                                      </p:cBhvr>
                                    </p:animMotion>
                                    <p:animEffect transition="in" filter="fade">
                                      <p:cBhvr>
                                        <p:cTn id="42" dur="1000"/>
                                        <p:tgtEl>
                                          <p:spTgt spid="25"/>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8"/>
                                        </p:tgtEl>
                                        <p:attrNameLst>
                                          <p:attrName>style.visibility</p:attrName>
                                        </p:attrNameLst>
                                      </p:cBhvr>
                                      <p:to>
                                        <p:strVal val="visible"/>
                                      </p:to>
                                    </p:set>
                                    <p:animScale>
                                      <p:cBhvr>
                                        <p:cTn id="4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8"/>
                                        </p:tgtEl>
                                        <p:attrNameLst>
                                          <p:attrName>ppt_x</p:attrName>
                                          <p:attrName>ppt_y</p:attrName>
                                        </p:attrNameLst>
                                      </p:cBhvr>
                                    </p:animMotion>
                                    <p:animEffect transition="in" filter="fade">
                                      <p:cBhvr>
                                        <p:cTn id="47" dur="1000"/>
                                        <p:tgtEl>
                                          <p:spTgt spid="28"/>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9"/>
                                        </p:tgtEl>
                                        <p:attrNameLst>
                                          <p:attrName>style.visibility</p:attrName>
                                        </p:attrNameLst>
                                      </p:cBhvr>
                                      <p:to>
                                        <p:strVal val="visible"/>
                                      </p:to>
                                    </p:set>
                                    <p:animScale>
                                      <p:cBhvr>
                                        <p:cTn id="55"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9"/>
                                        </p:tgtEl>
                                        <p:attrNameLst>
                                          <p:attrName>ppt_x</p:attrName>
                                          <p:attrName>ppt_y</p:attrName>
                                        </p:attrNameLst>
                                      </p:cBhvr>
                                    </p:animMotion>
                                    <p:animEffect transition="in" filter="fade">
                                      <p:cBhvr>
                                        <p:cTn id="57" dur="1000"/>
                                        <p:tgtEl>
                                          <p:spTgt spid="29"/>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childTnLst>
                          </p:cTn>
                        </p:par>
                        <p:par>
                          <p:cTn id="63" fill="hold">
                            <p:stCondLst>
                              <p:cond delay="4250"/>
                            </p:stCondLst>
                            <p:childTnLst>
                              <p:par>
                                <p:cTn id="64" presetID="12" presetClass="entr" presetSubtype="8"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ppt_x</p:attrName>
                                        </p:attrNameLst>
                                      </p:cBhvr>
                                      <p:tavLst>
                                        <p:tav tm="0">
                                          <p:val>
                                            <p:strVal val="#ppt_x-#ppt_w*1.125000"/>
                                          </p:val>
                                        </p:tav>
                                        <p:tav tm="100000">
                                          <p:val>
                                            <p:strVal val="#ppt_x"/>
                                          </p:val>
                                        </p:tav>
                                      </p:tavLst>
                                    </p:anim>
                                    <p:animEffect transition="in" filter="wipe(right)">
                                      <p:cBhvr>
                                        <p:cTn id="67" dur="500"/>
                                        <p:tgtEl>
                                          <p:spTgt spid="18"/>
                                        </p:tgtEl>
                                      </p:cBhvr>
                                    </p:animEffect>
                                  </p:childTnLst>
                                </p:cTn>
                              </p:par>
                              <p:par>
                                <p:cTn id="68" presetID="12" presetClass="entr" presetSubtype="8"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right)">
                                      <p:cBhvr>
                                        <p:cTn id="71" dur="500"/>
                                        <p:tgtEl>
                                          <p:spTgt spid="19"/>
                                        </p:tgtEl>
                                      </p:cBhvr>
                                    </p:animEffect>
                                  </p:childTnLst>
                                </p:cTn>
                              </p:par>
                              <p:par>
                                <p:cTn id="72" presetID="12" presetClass="entr" presetSubtype="8"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par>
                                <p:cTn id="80" presetID="12" presetClass="entr" presetSubtype="2"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p:tgtEl>
                                          <p:spTgt spid="22"/>
                                        </p:tgtEl>
                                        <p:attrNameLst>
                                          <p:attrName>ppt_x</p:attrName>
                                        </p:attrNameLst>
                                      </p:cBhvr>
                                      <p:tavLst>
                                        <p:tav tm="0">
                                          <p:val>
                                            <p:strVal val="#ppt_x+#ppt_w*1.125000"/>
                                          </p:val>
                                        </p:tav>
                                        <p:tav tm="100000">
                                          <p:val>
                                            <p:strVal val="#ppt_x"/>
                                          </p:val>
                                        </p:tav>
                                      </p:tavLst>
                                    </p:anim>
                                    <p:animEffect transition="in" filter="wipe(left)">
                                      <p:cBhvr>
                                        <p:cTn id="83" dur="500"/>
                                        <p:tgtEl>
                                          <p:spTgt spid="22"/>
                                        </p:tgtEl>
                                      </p:cBhvr>
                                    </p:animEffect>
                                  </p:childTnLst>
                                </p:cTn>
                              </p:par>
                              <p:par>
                                <p:cTn id="84" presetID="12" presetClass="entr" presetSubtype="2"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childTnLst>
                          </p:cTn>
                        </p:par>
                        <p:par>
                          <p:cTn id="88" fill="hold">
                            <p:stCondLst>
                              <p:cond delay="4750"/>
                            </p:stCondLst>
                            <p:childTnLst>
                              <p:par>
                                <p:cTn id="89" presetID="22" presetClass="entr" presetSubtype="2"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righ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left)">
                                      <p:cBhvr>
                                        <p:cTn id="103" dur="500"/>
                                        <p:tgtEl>
                                          <p:spTgt spid="34"/>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right)">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9"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Picture_2"/>
          <p:cNvSpPr/>
          <p:nvPr>
            <p:custDataLst>
              <p:tags r:id="rId1"/>
            </p:custDataLst>
          </p:nvPr>
        </p:nvSpPr>
        <p:spPr>
          <a:xfrm>
            <a:off x="2181913" y="3489929"/>
            <a:ext cx="3911178" cy="2452590"/>
          </a:xfrm>
          <a:prstGeom prst="roundRect">
            <a:avLst>
              <a:gd name="adj" fmla="val 12702"/>
            </a:avLst>
          </a:prstGeom>
          <a:blipFill dpi="0" rotWithShape="1">
            <a:blip r:embed="rId5">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Picture_1"/>
          <p:cNvSpPr/>
          <p:nvPr>
            <p:custDataLst>
              <p:tags r:id="rId2"/>
            </p:custDataLst>
          </p:nvPr>
        </p:nvSpPr>
        <p:spPr>
          <a:xfrm>
            <a:off x="5462837" y="1746826"/>
            <a:ext cx="3911178" cy="2452590"/>
          </a:xfrm>
          <a:prstGeom prst="roundRect">
            <a:avLst>
              <a:gd name="adj" fmla="val 12702"/>
            </a:avLst>
          </a:prstGeom>
          <a:blipFill dpi="0" rotWithShape="1">
            <a:blip r:embed="rId6">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52"/>
          <p:cNvSpPr txBox="1"/>
          <p:nvPr/>
        </p:nvSpPr>
        <p:spPr>
          <a:xfrm>
            <a:off x="2181913" y="1864118"/>
            <a:ext cx="3115438" cy="1731637"/>
          </a:xfrm>
          <a:prstGeom prst="rect">
            <a:avLst/>
          </a:prstGeom>
          <a:noFill/>
        </p:spPr>
        <p:txBody>
          <a:bodyPr wrap="square" lIns="90305" tIns="45153" rIns="90305" bIns="45153"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a:t>
            </a:r>
          </a:p>
          <a:p>
            <a:pPr>
              <a:lnSpc>
                <a:spcPct val="13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7" name="TextBox 52"/>
          <p:cNvSpPr txBox="1"/>
          <p:nvPr/>
        </p:nvSpPr>
        <p:spPr>
          <a:xfrm>
            <a:off x="6175834" y="4418774"/>
            <a:ext cx="3115438" cy="1744333"/>
          </a:xfrm>
          <a:prstGeom prst="rect">
            <a:avLst/>
          </a:prstGeom>
          <a:noFill/>
        </p:spPr>
        <p:txBody>
          <a:bodyPr wrap="square" lIns="90305" tIns="45153" rIns="90305" bIns="45153"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a:p>
            <a:pPr>
              <a:lnSpc>
                <a:spcPct val="130000"/>
              </a:lnSpc>
            </a:pP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8" name="文本框 17"/>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19" name="直接连接符 18"/>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20"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21"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22"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61222076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75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anim calcmode="lin" valueType="num">
                                      <p:cBhvr>
                                        <p:cTn id="16" dur="750" fill="hold"/>
                                        <p:tgtEl>
                                          <p:spTgt spid="15"/>
                                        </p:tgtEl>
                                        <p:attrNameLst>
                                          <p:attrName>ppt_x</p:attrName>
                                        </p:attrNameLst>
                                      </p:cBhvr>
                                      <p:tavLst>
                                        <p:tav tm="0">
                                          <p:val>
                                            <p:strVal val="#ppt_x"/>
                                          </p:val>
                                        </p:tav>
                                        <p:tav tm="100000">
                                          <p:val>
                                            <p:strVal val="#ppt_x"/>
                                          </p:val>
                                        </p:tav>
                                      </p:tavLst>
                                    </p:anim>
                                    <p:anim calcmode="lin" valueType="num">
                                      <p:cBhvr>
                                        <p:cTn id="17" dur="750" fill="hold"/>
                                        <p:tgtEl>
                                          <p:spTgt spid="1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683657"/>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1" y="2418663"/>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8"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4</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6" y="3078734"/>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明年工作计划</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718553" y="3878949"/>
            <a:ext cx="1965853"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Teaching Analysis</a:t>
            </a:r>
            <a:endParaRPr lang="zh-CN" altLang="en-US" sz="1600" dirty="0">
              <a:latin typeface="微软雅黑" pitchFamily="34" charset="-122"/>
              <a:ea typeface="微软雅黑" pitchFamily="34" charset="-122"/>
            </a:endParaRPr>
          </a:p>
        </p:txBody>
      </p:sp>
      <p:sp>
        <p:nvSpPr>
          <p:cNvPr id="67" name="文本框 6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6" y="1683657"/>
            <a:ext cx="1030514"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6066070"/>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70314" y="2118467"/>
            <a:ext cx="3293450" cy="1491253"/>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sp>
        <p:nvSpPr>
          <p:cNvPr id="17" name="Round Diagonal Corner Rectangle 3"/>
          <p:cNvSpPr/>
          <p:nvPr/>
        </p:nvSpPr>
        <p:spPr bwMode="auto">
          <a:xfrm rot="5400000">
            <a:off x="9097126" y="1578875"/>
            <a:ext cx="1563992" cy="2660033"/>
          </a:xfrm>
          <a:prstGeom prst="round2DiagRect">
            <a:avLst/>
          </a:prstGeom>
          <a:blipFill dpi="0" rotWithShape="0">
            <a:blip r:embed="rId3" cstate="print">
              <a:extLst>
                <a:ext uri="{28A0092B-C50C-407E-A947-70E740481C1C}">
                  <a14:useLocalDpi xmlns:a14="http://schemas.microsoft.com/office/drawing/2010/main"/>
                </a:ext>
              </a:extLst>
            </a:blip>
            <a:srcRect/>
            <a:stretch>
              <a:fillRect/>
            </a:stretch>
          </a:blipFill>
          <a:ln w="12700" cap="flat" cmpd="sng" algn="ctr">
            <a:solidFill>
              <a:srgbClr val="000000"/>
            </a:solidFill>
            <a:prstDash val="solid"/>
            <a:round/>
            <a:headEnd type="none" w="med" len="med"/>
            <a:tailEnd type="none" w="med" len="med"/>
          </a:ln>
          <a:effectLst/>
          <a:extLst/>
        </p:spPr>
        <p:txBody>
          <a:bodyPr vert="horz" wrap="square" lIns="129317" tIns="64659" rIns="129317" bIns="64659" numCol="1" rtlCol="0" anchor="t" anchorCtr="0" compatLnSpc="1">
            <a:prstTxWarp prst="textNoShape">
              <a:avLst/>
            </a:prstTxWarp>
          </a:bodyPr>
          <a:lstStyle/>
          <a:p>
            <a:pPr algn="ctr" defTabSz="1293203"/>
            <a:endParaRPr lang="en-US" sz="7901">
              <a:solidFill>
                <a:srgbClr val="000000"/>
              </a:solidFill>
              <a:latin typeface="微软雅黑"/>
              <a:ea typeface="微软雅黑"/>
              <a:sym typeface="Gill Sans" charset="0"/>
            </a:endParaRPr>
          </a:p>
        </p:txBody>
      </p:sp>
      <p:sp>
        <p:nvSpPr>
          <p:cNvPr id="18" name="Round Diagonal Corner Rectangle 180"/>
          <p:cNvSpPr/>
          <p:nvPr/>
        </p:nvSpPr>
        <p:spPr bwMode="auto">
          <a:xfrm rot="5400000">
            <a:off x="9097126" y="3526756"/>
            <a:ext cx="1563990" cy="2660028"/>
          </a:xfrm>
          <a:prstGeom prst="round2DiagRect">
            <a:avLst/>
          </a:prstGeom>
          <a:blipFill dpi="0" rotWithShape="0">
            <a:blip r:embed="rId4" cstate="print">
              <a:extLst>
                <a:ext uri="{28A0092B-C50C-407E-A947-70E740481C1C}">
                  <a14:useLocalDpi xmlns:a14="http://schemas.microsoft.com/office/drawing/2010/main"/>
                </a:ext>
              </a:extLst>
            </a:blip>
            <a:srcRect/>
            <a:stretch>
              <a:fillRect/>
            </a:stretch>
          </a:blipFill>
          <a:ln w="12700" cap="flat" cmpd="sng" algn="ctr">
            <a:solidFill>
              <a:schemeClr val="tx1"/>
            </a:solidFill>
            <a:prstDash val="solid"/>
            <a:round/>
            <a:headEnd type="none" w="med" len="med"/>
            <a:tailEnd type="none" w="med" len="med"/>
          </a:ln>
          <a:effectLst/>
          <a:extLst/>
        </p:spPr>
        <p:txBody>
          <a:bodyPr vert="horz" wrap="square" lIns="129317" tIns="64659" rIns="129317" bIns="64659" numCol="1" rtlCol="0" anchor="t" anchorCtr="0" compatLnSpc="1">
            <a:prstTxWarp prst="textNoShape">
              <a:avLst/>
            </a:prstTxWarp>
          </a:bodyPr>
          <a:lstStyle/>
          <a:p>
            <a:pPr algn="ctr" defTabSz="1293203"/>
            <a:endParaRPr lang="en-US" sz="7901">
              <a:solidFill>
                <a:srgbClr val="000000"/>
              </a:solidFill>
              <a:latin typeface="微软雅黑"/>
              <a:ea typeface="微软雅黑"/>
              <a:sym typeface="Gill Sans" charset="0"/>
            </a:endParaRPr>
          </a:p>
        </p:txBody>
      </p:sp>
      <p:grpSp>
        <p:nvGrpSpPr>
          <p:cNvPr id="19" name="组合 18"/>
          <p:cNvGrpSpPr/>
          <p:nvPr/>
        </p:nvGrpSpPr>
        <p:grpSpPr>
          <a:xfrm>
            <a:off x="1369236" y="2406781"/>
            <a:ext cx="817785" cy="81778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04086">
                <a:defRPr/>
              </a:pPr>
              <a:endParaRPr lang="zh-CN" altLang="en-US" sz="2370" kern="0">
                <a:solidFill>
                  <a:sysClr val="windowText" lastClr="000000"/>
                </a:solidFill>
                <a:latin typeface="Calibri"/>
                <a:ea typeface="宋体"/>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04086">
                <a:defRPr/>
              </a:pPr>
              <a:endParaRPr lang="zh-CN" altLang="en-US" sz="2370" kern="0">
                <a:solidFill>
                  <a:sysClr val="window" lastClr="FFFFFF"/>
                </a:solidFill>
                <a:latin typeface="Calibri"/>
                <a:ea typeface="宋体"/>
              </a:endParaRPr>
            </a:p>
          </p:txBody>
        </p:sp>
      </p:grpSp>
      <p:grpSp>
        <p:nvGrpSpPr>
          <p:cNvPr id="22" name="Group 41"/>
          <p:cNvGrpSpPr>
            <a:grpSpLocks/>
          </p:cNvGrpSpPr>
          <p:nvPr/>
        </p:nvGrpSpPr>
        <p:grpSpPr bwMode="auto">
          <a:xfrm>
            <a:off x="2308353" y="2406778"/>
            <a:ext cx="1920100" cy="1053103"/>
            <a:chOff x="0" y="0"/>
            <a:chExt cx="2419" cy="1343"/>
          </a:xfrm>
        </p:grpSpPr>
        <p:sp>
          <p:nvSpPr>
            <p:cNvPr id="2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580" dirty="0">
                  <a:solidFill>
                    <a:schemeClr val="tx1">
                      <a:lumMod val="75000"/>
                      <a:lumOff val="25000"/>
                    </a:schemeClr>
                  </a:solidFill>
                  <a:latin typeface="微软雅黑"/>
                  <a:ea typeface="微软雅黑"/>
                  <a:cs typeface="Bebas Neue" charset="0"/>
                  <a:sym typeface="Bebas Neue" charset="0"/>
                </a:rPr>
                <a:t>单击此处添加标题</a:t>
              </a:r>
              <a:endParaRPr lang="en-US" sz="1580" dirty="0">
                <a:solidFill>
                  <a:schemeClr val="tx1">
                    <a:lumMod val="75000"/>
                    <a:lumOff val="25000"/>
                  </a:schemeClr>
                </a:solidFill>
                <a:latin typeface="微软雅黑"/>
                <a:ea typeface="微软雅黑"/>
                <a:cs typeface="Bebas Neue" charset="0"/>
                <a:sym typeface="Bebas Neue" charset="0"/>
              </a:endParaRPr>
            </a:p>
          </p:txBody>
        </p:sp>
        <p:sp>
          <p:nvSpPr>
            <p:cNvPr id="2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85" dirty="0">
                  <a:solidFill>
                    <a:schemeClr val="tx1">
                      <a:lumMod val="75000"/>
                      <a:lumOff val="25000"/>
                    </a:schemeClr>
                  </a:solidFill>
                  <a:latin typeface="微软雅黑"/>
                  <a:ea typeface="微软雅黑"/>
                  <a:cs typeface="Lato Light" charset="0"/>
                  <a:sym typeface="Lato Light" charset="0"/>
                </a:rPr>
                <a:t>此处添加详细文本描述，建议与标题相关并符合整体语言风格，语言描述尽量</a:t>
              </a:r>
              <a:endParaRPr lang="en-US" sz="1185" dirty="0">
                <a:solidFill>
                  <a:schemeClr val="tx1">
                    <a:lumMod val="75000"/>
                    <a:lumOff val="25000"/>
                  </a:schemeClr>
                </a:solidFill>
                <a:latin typeface="微软雅黑"/>
                <a:ea typeface="微软雅黑"/>
                <a:cs typeface="Lato Light" charset="0"/>
                <a:sym typeface="Lato Light" charset="0"/>
              </a:endParaRPr>
            </a:p>
          </p:txBody>
        </p:sp>
      </p:grpSp>
      <p:sp>
        <p:nvSpPr>
          <p:cNvPr id="25" name="Freeform 9"/>
          <p:cNvSpPr>
            <a:spLocks noEditPoints="1"/>
          </p:cNvSpPr>
          <p:nvPr/>
        </p:nvSpPr>
        <p:spPr bwMode="auto">
          <a:xfrm>
            <a:off x="1558188" y="2657948"/>
            <a:ext cx="371281" cy="29557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4447F"/>
          </a:solidFill>
          <a:ln>
            <a:noFill/>
          </a:ln>
        </p:spPr>
        <p:txBody>
          <a:bodyPr vert="horz" wrap="square" lIns="120407" tIns="60203" rIns="120407" bIns="60203" numCol="1" anchor="t" anchorCtr="0" compatLnSpc="1">
            <a:prstTxWarp prst="textNoShape">
              <a:avLst/>
            </a:prstTxWarp>
          </a:bodyPr>
          <a:lstStyle/>
          <a:p>
            <a:pPr algn="ctr" fontAlgn="base">
              <a:spcBef>
                <a:spcPct val="0"/>
              </a:spcBef>
              <a:spcAft>
                <a:spcPct val="0"/>
              </a:spcAft>
              <a:defRPr/>
            </a:pPr>
            <a:endParaRPr lang="en-US" sz="2897" kern="0">
              <a:solidFill>
                <a:srgbClr val="000000"/>
              </a:solidFill>
              <a:latin typeface="微软雅黑"/>
              <a:ea typeface="微软雅黑"/>
              <a:sym typeface="Gill Sans" charset="0"/>
            </a:endParaRPr>
          </a:p>
        </p:txBody>
      </p:sp>
      <p:grpSp>
        <p:nvGrpSpPr>
          <p:cNvPr id="26" name="组合 25"/>
          <p:cNvGrpSpPr/>
          <p:nvPr/>
        </p:nvGrpSpPr>
        <p:grpSpPr>
          <a:xfrm>
            <a:off x="4899585" y="2118467"/>
            <a:ext cx="3293450" cy="1491253"/>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29" name="组合 28"/>
          <p:cNvGrpSpPr/>
          <p:nvPr/>
        </p:nvGrpSpPr>
        <p:grpSpPr>
          <a:xfrm>
            <a:off x="5098506" y="2406781"/>
            <a:ext cx="817785" cy="817783"/>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04086">
                <a:defRPr/>
              </a:pPr>
              <a:endParaRPr lang="zh-CN" altLang="en-US" sz="2370" kern="0">
                <a:solidFill>
                  <a:sysClr val="windowText" lastClr="000000"/>
                </a:solidFill>
                <a:latin typeface="Calibri"/>
                <a:ea typeface="宋体"/>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04086">
                <a:defRPr/>
              </a:pPr>
              <a:endParaRPr lang="zh-CN" altLang="en-US" sz="2370" kern="0">
                <a:solidFill>
                  <a:sysClr val="window" lastClr="FFFFFF"/>
                </a:solidFill>
                <a:latin typeface="Calibri"/>
                <a:ea typeface="宋体"/>
              </a:endParaRPr>
            </a:p>
          </p:txBody>
        </p:sp>
      </p:grpSp>
      <p:grpSp>
        <p:nvGrpSpPr>
          <p:cNvPr id="32" name="Group 41"/>
          <p:cNvGrpSpPr>
            <a:grpSpLocks/>
          </p:cNvGrpSpPr>
          <p:nvPr/>
        </p:nvGrpSpPr>
        <p:grpSpPr bwMode="auto">
          <a:xfrm>
            <a:off x="6037624" y="2406778"/>
            <a:ext cx="1920100" cy="1053103"/>
            <a:chOff x="0" y="0"/>
            <a:chExt cx="2419" cy="1343"/>
          </a:xfrm>
        </p:grpSpPr>
        <p:sp>
          <p:nvSpPr>
            <p:cNvPr id="3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580" dirty="0">
                  <a:solidFill>
                    <a:schemeClr val="tx1">
                      <a:lumMod val="75000"/>
                      <a:lumOff val="25000"/>
                    </a:schemeClr>
                  </a:solidFill>
                  <a:latin typeface="微软雅黑"/>
                  <a:ea typeface="微软雅黑"/>
                  <a:cs typeface="Bebas Neue" charset="0"/>
                  <a:sym typeface="Bebas Neue" charset="0"/>
                </a:rPr>
                <a:t>单击此处添加标题</a:t>
              </a:r>
              <a:endParaRPr lang="en-US" sz="1580" dirty="0">
                <a:solidFill>
                  <a:schemeClr val="tx1">
                    <a:lumMod val="75000"/>
                    <a:lumOff val="25000"/>
                  </a:schemeClr>
                </a:solidFill>
                <a:latin typeface="微软雅黑"/>
                <a:ea typeface="微软雅黑"/>
                <a:cs typeface="Bebas Neue" charset="0"/>
                <a:sym typeface="Bebas Neue" charset="0"/>
              </a:endParaRPr>
            </a:p>
          </p:txBody>
        </p:sp>
        <p:sp>
          <p:nvSpPr>
            <p:cNvPr id="3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85" dirty="0">
                  <a:solidFill>
                    <a:schemeClr val="tx1">
                      <a:lumMod val="75000"/>
                      <a:lumOff val="25000"/>
                    </a:schemeClr>
                  </a:solidFill>
                  <a:latin typeface="微软雅黑"/>
                  <a:ea typeface="微软雅黑"/>
                  <a:cs typeface="Lato Light" charset="0"/>
                  <a:sym typeface="Lato Light" charset="0"/>
                </a:rPr>
                <a:t>此处添加详细文本描述，建议与标题相关并符合整体语言风格，语言描述尽量</a:t>
              </a:r>
              <a:endParaRPr lang="en-US" sz="1185" dirty="0">
                <a:solidFill>
                  <a:schemeClr val="tx1">
                    <a:lumMod val="75000"/>
                    <a:lumOff val="25000"/>
                  </a:schemeClr>
                </a:solidFill>
                <a:latin typeface="微软雅黑"/>
                <a:ea typeface="微软雅黑"/>
                <a:cs typeface="Lato Light" charset="0"/>
                <a:sym typeface="Lato Light" charset="0"/>
              </a:endParaRPr>
            </a:p>
          </p:txBody>
        </p:sp>
      </p:grpSp>
      <p:sp>
        <p:nvSpPr>
          <p:cNvPr id="35" name="Freeform 8"/>
          <p:cNvSpPr>
            <a:spLocks noEditPoints="1"/>
          </p:cNvSpPr>
          <p:nvPr/>
        </p:nvSpPr>
        <p:spPr bwMode="auto">
          <a:xfrm>
            <a:off x="5346446" y="2710964"/>
            <a:ext cx="321909" cy="318983"/>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BF1347"/>
          </a:solidFill>
          <a:ln>
            <a:noFill/>
          </a:ln>
        </p:spPr>
        <p:txBody>
          <a:bodyPr vert="horz" wrap="square" lIns="120407" tIns="60203" rIns="120407" bIns="60203" numCol="1" anchor="t" anchorCtr="0" compatLnSpc="1">
            <a:prstTxWarp prst="textNoShape">
              <a:avLst/>
            </a:prstTxWarp>
          </a:bodyPr>
          <a:lstStyle/>
          <a:p>
            <a:pPr algn="ctr" fontAlgn="base">
              <a:spcBef>
                <a:spcPct val="0"/>
              </a:spcBef>
              <a:spcAft>
                <a:spcPct val="0"/>
              </a:spcAft>
              <a:defRPr/>
            </a:pPr>
            <a:endParaRPr lang="en-US" sz="2897" kern="0">
              <a:solidFill>
                <a:srgbClr val="000000"/>
              </a:solidFill>
              <a:latin typeface="微软雅黑"/>
              <a:ea typeface="微软雅黑"/>
              <a:sym typeface="Gill Sans" charset="0"/>
            </a:endParaRPr>
          </a:p>
        </p:txBody>
      </p:sp>
      <p:grpSp>
        <p:nvGrpSpPr>
          <p:cNvPr id="36" name="组合 35"/>
          <p:cNvGrpSpPr/>
          <p:nvPr/>
        </p:nvGrpSpPr>
        <p:grpSpPr>
          <a:xfrm>
            <a:off x="1170314" y="4041634"/>
            <a:ext cx="3293450" cy="1491253"/>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39" name="组合 38"/>
          <p:cNvGrpSpPr/>
          <p:nvPr/>
        </p:nvGrpSpPr>
        <p:grpSpPr>
          <a:xfrm>
            <a:off x="1369236" y="4329947"/>
            <a:ext cx="817785" cy="817783"/>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04086">
                <a:defRPr/>
              </a:pPr>
              <a:endParaRPr lang="zh-CN" altLang="en-US" sz="2370" kern="0">
                <a:solidFill>
                  <a:sysClr val="windowText" lastClr="000000"/>
                </a:solidFill>
                <a:latin typeface="Calibri"/>
                <a:ea typeface="宋体"/>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04086">
                <a:defRPr/>
              </a:pPr>
              <a:endParaRPr lang="zh-CN" altLang="en-US" sz="2370" kern="0">
                <a:solidFill>
                  <a:sysClr val="window" lastClr="FFFFFF"/>
                </a:solidFill>
                <a:latin typeface="Calibri"/>
                <a:ea typeface="宋体"/>
              </a:endParaRPr>
            </a:p>
          </p:txBody>
        </p:sp>
      </p:grpSp>
      <p:grpSp>
        <p:nvGrpSpPr>
          <p:cNvPr id="42" name="Group 41"/>
          <p:cNvGrpSpPr>
            <a:grpSpLocks/>
          </p:cNvGrpSpPr>
          <p:nvPr/>
        </p:nvGrpSpPr>
        <p:grpSpPr bwMode="auto">
          <a:xfrm>
            <a:off x="2308353" y="4329944"/>
            <a:ext cx="1920100" cy="1053103"/>
            <a:chOff x="0" y="0"/>
            <a:chExt cx="2419" cy="1343"/>
          </a:xfrm>
        </p:grpSpPr>
        <p:sp>
          <p:nvSpPr>
            <p:cNvPr id="4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580" dirty="0">
                  <a:solidFill>
                    <a:schemeClr val="tx1">
                      <a:lumMod val="75000"/>
                      <a:lumOff val="25000"/>
                    </a:schemeClr>
                  </a:solidFill>
                  <a:latin typeface="微软雅黑"/>
                  <a:ea typeface="微软雅黑"/>
                  <a:cs typeface="Bebas Neue" charset="0"/>
                  <a:sym typeface="Bebas Neue" charset="0"/>
                </a:rPr>
                <a:t>单击此处添加标题</a:t>
              </a:r>
              <a:endParaRPr lang="en-US" sz="1580" dirty="0">
                <a:solidFill>
                  <a:schemeClr val="tx1">
                    <a:lumMod val="75000"/>
                    <a:lumOff val="25000"/>
                  </a:schemeClr>
                </a:solidFill>
                <a:latin typeface="微软雅黑"/>
                <a:ea typeface="微软雅黑"/>
                <a:cs typeface="Bebas Neue" charset="0"/>
                <a:sym typeface="Bebas Neue" charset="0"/>
              </a:endParaRPr>
            </a:p>
          </p:txBody>
        </p:sp>
        <p:sp>
          <p:nvSpPr>
            <p:cNvPr id="4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85" dirty="0">
                  <a:solidFill>
                    <a:schemeClr val="tx1">
                      <a:lumMod val="75000"/>
                      <a:lumOff val="25000"/>
                    </a:schemeClr>
                  </a:solidFill>
                  <a:latin typeface="微软雅黑"/>
                  <a:ea typeface="微软雅黑"/>
                  <a:cs typeface="Lato Light" charset="0"/>
                  <a:sym typeface="Lato Light" charset="0"/>
                </a:rPr>
                <a:t>此处添加详细文本描述，建议与标题相关并符合整体语言风格，语言描述尽量</a:t>
              </a:r>
              <a:endParaRPr lang="en-US" sz="1185" dirty="0">
                <a:solidFill>
                  <a:schemeClr val="tx1">
                    <a:lumMod val="75000"/>
                    <a:lumOff val="25000"/>
                  </a:schemeClr>
                </a:solidFill>
                <a:latin typeface="微软雅黑"/>
                <a:ea typeface="微软雅黑"/>
                <a:cs typeface="Lato Light" charset="0"/>
                <a:sym typeface="Lato Light" charset="0"/>
              </a:endParaRPr>
            </a:p>
          </p:txBody>
        </p:sp>
      </p:grpSp>
      <p:sp>
        <p:nvSpPr>
          <p:cNvPr id="45" name="Freeform 7"/>
          <p:cNvSpPr>
            <a:spLocks/>
          </p:cNvSpPr>
          <p:nvPr/>
        </p:nvSpPr>
        <p:spPr bwMode="auto">
          <a:xfrm>
            <a:off x="1547654" y="4542763"/>
            <a:ext cx="390043" cy="392147"/>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BF1347"/>
          </a:solidFill>
          <a:ln>
            <a:noFill/>
          </a:ln>
        </p:spPr>
        <p:txBody>
          <a:bodyPr vert="horz" wrap="square" lIns="120407" tIns="60203" rIns="120407" bIns="60203" numCol="1" anchor="t" anchorCtr="0" compatLnSpc="1">
            <a:prstTxWarp prst="textNoShape">
              <a:avLst/>
            </a:prstTxWarp>
          </a:bodyPr>
          <a:lstStyle/>
          <a:p>
            <a:pPr algn="ctr" fontAlgn="base">
              <a:spcBef>
                <a:spcPct val="0"/>
              </a:spcBef>
              <a:spcAft>
                <a:spcPct val="0"/>
              </a:spcAft>
              <a:defRPr/>
            </a:pPr>
            <a:endParaRPr lang="en-US" sz="2897" kern="0">
              <a:solidFill>
                <a:srgbClr val="000000"/>
              </a:solidFill>
              <a:latin typeface="微软雅黑"/>
              <a:ea typeface="微软雅黑"/>
              <a:sym typeface="Gill Sans" charset="0"/>
            </a:endParaRPr>
          </a:p>
        </p:txBody>
      </p:sp>
      <p:grpSp>
        <p:nvGrpSpPr>
          <p:cNvPr id="46" name="组合 45"/>
          <p:cNvGrpSpPr/>
          <p:nvPr/>
        </p:nvGrpSpPr>
        <p:grpSpPr>
          <a:xfrm>
            <a:off x="4901234" y="4041634"/>
            <a:ext cx="3293450" cy="1491253"/>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sp>
          <p:nvSpPr>
            <p:cNvPr id="48" name="圆角矩形 4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2"/>
            </a:p>
          </p:txBody>
        </p:sp>
      </p:grpSp>
      <p:grpSp>
        <p:nvGrpSpPr>
          <p:cNvPr id="49" name="组合 48"/>
          <p:cNvGrpSpPr/>
          <p:nvPr/>
        </p:nvGrpSpPr>
        <p:grpSpPr>
          <a:xfrm>
            <a:off x="5100156" y="4329947"/>
            <a:ext cx="817785" cy="81778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04086">
                <a:defRPr/>
              </a:pPr>
              <a:endParaRPr lang="zh-CN" altLang="en-US" sz="2370" kern="0">
                <a:solidFill>
                  <a:sysClr val="windowText" lastClr="000000"/>
                </a:solidFill>
                <a:latin typeface="Calibri"/>
                <a:ea typeface="宋体"/>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04086">
                <a:defRPr/>
              </a:pPr>
              <a:endParaRPr lang="zh-CN" altLang="en-US" sz="2370" kern="0">
                <a:solidFill>
                  <a:sysClr val="window" lastClr="FFFFFF"/>
                </a:solidFill>
                <a:latin typeface="Calibri"/>
                <a:ea typeface="宋体"/>
              </a:endParaRPr>
            </a:p>
          </p:txBody>
        </p:sp>
      </p:grpSp>
      <p:grpSp>
        <p:nvGrpSpPr>
          <p:cNvPr id="52" name="Group 41"/>
          <p:cNvGrpSpPr>
            <a:grpSpLocks/>
          </p:cNvGrpSpPr>
          <p:nvPr/>
        </p:nvGrpSpPr>
        <p:grpSpPr bwMode="auto">
          <a:xfrm>
            <a:off x="6039272" y="4329944"/>
            <a:ext cx="1920100" cy="1053103"/>
            <a:chOff x="0" y="0"/>
            <a:chExt cx="2419" cy="1343"/>
          </a:xfrm>
        </p:grpSpPr>
        <p:sp>
          <p:nvSpPr>
            <p:cNvPr id="5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580" dirty="0">
                  <a:solidFill>
                    <a:schemeClr val="tx1">
                      <a:lumMod val="75000"/>
                      <a:lumOff val="25000"/>
                    </a:schemeClr>
                  </a:solidFill>
                  <a:latin typeface="微软雅黑"/>
                  <a:ea typeface="微软雅黑"/>
                  <a:cs typeface="Bebas Neue" charset="0"/>
                  <a:sym typeface="Bebas Neue" charset="0"/>
                </a:rPr>
                <a:t>单击此处添加标题</a:t>
              </a:r>
              <a:endParaRPr lang="en-US" sz="1580" dirty="0">
                <a:solidFill>
                  <a:schemeClr val="tx1">
                    <a:lumMod val="75000"/>
                    <a:lumOff val="25000"/>
                  </a:schemeClr>
                </a:solidFill>
                <a:latin typeface="微软雅黑"/>
                <a:ea typeface="微软雅黑"/>
                <a:cs typeface="Bebas Neue" charset="0"/>
                <a:sym typeface="Bebas Neue" charset="0"/>
              </a:endParaRPr>
            </a:p>
          </p:txBody>
        </p:sp>
        <p:sp>
          <p:nvSpPr>
            <p:cNvPr id="5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85" dirty="0">
                  <a:solidFill>
                    <a:schemeClr val="tx1">
                      <a:lumMod val="75000"/>
                      <a:lumOff val="25000"/>
                    </a:schemeClr>
                  </a:solidFill>
                  <a:latin typeface="微软雅黑"/>
                  <a:ea typeface="微软雅黑"/>
                  <a:cs typeface="Lato Light" charset="0"/>
                  <a:sym typeface="Lato Light" charset="0"/>
                </a:rPr>
                <a:t>此处添加详细文本描述，建议与标题相关并符合整体语言风格，语言描述尽量</a:t>
              </a:r>
              <a:endParaRPr lang="en-US" sz="1185" dirty="0">
                <a:solidFill>
                  <a:schemeClr val="tx1">
                    <a:lumMod val="75000"/>
                    <a:lumOff val="25000"/>
                  </a:schemeClr>
                </a:solidFill>
                <a:latin typeface="微软雅黑"/>
                <a:ea typeface="微软雅黑"/>
                <a:cs typeface="Lato Light" charset="0"/>
                <a:sym typeface="Lato Light" charset="0"/>
              </a:endParaRPr>
            </a:p>
          </p:txBody>
        </p:sp>
      </p:grpSp>
      <p:sp>
        <p:nvSpPr>
          <p:cNvPr id="55" name="Freeform 6"/>
          <p:cNvSpPr>
            <a:spLocks noEditPoints="1"/>
          </p:cNvSpPr>
          <p:nvPr/>
        </p:nvSpPr>
        <p:spPr bwMode="auto">
          <a:xfrm>
            <a:off x="5350808" y="4571053"/>
            <a:ext cx="358446" cy="363857"/>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4447F"/>
          </a:solidFill>
          <a:ln>
            <a:noFill/>
          </a:ln>
        </p:spPr>
        <p:txBody>
          <a:bodyPr vert="horz" wrap="square" lIns="120407" tIns="60203" rIns="120407" bIns="60203" numCol="1" anchor="t" anchorCtr="0" compatLnSpc="1">
            <a:prstTxWarp prst="textNoShape">
              <a:avLst/>
            </a:prstTxWarp>
          </a:bodyPr>
          <a:lstStyle/>
          <a:p>
            <a:pPr algn="ctr" fontAlgn="base">
              <a:spcBef>
                <a:spcPct val="0"/>
              </a:spcBef>
              <a:spcAft>
                <a:spcPct val="0"/>
              </a:spcAft>
              <a:defRPr/>
            </a:pPr>
            <a:endParaRPr lang="en-US" sz="2897" kern="0">
              <a:solidFill>
                <a:srgbClr val="000000"/>
              </a:solidFill>
              <a:latin typeface="微软雅黑"/>
              <a:ea typeface="微软雅黑"/>
              <a:sym typeface="Gill Sans" charset="0"/>
            </a:endParaRPr>
          </a:p>
        </p:txBody>
      </p:sp>
      <p:sp>
        <p:nvSpPr>
          <p:cNvPr id="56" name="文本框 55"/>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57" name="直接连接符 56"/>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58"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59"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60"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58044275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par>
                              <p:cTn id="12" fill="hold">
                                <p:stCondLst>
                                  <p:cond delay="750"/>
                                </p:stCondLst>
                                <p:childTnLst>
                                  <p:par>
                                    <p:cTn id="13" presetID="2" presetClass="entr" presetSubtype="4" accel="55000" fill="hold" grpId="0" nodeType="afterEffect" p14:presetBounceEnd="52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1" accel="55000" fill="hold" grpId="0" nodeType="withEffect" p14:presetBounceEnd="52000">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14:bounceEnd="52000">
                                          <p:cBhvr additive="base">
                                            <p:cTn id="19" dur="20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20" dur="20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par>
                              <p:cTn id="37" fill="hold">
                                <p:stCondLst>
                                  <p:cond delay="425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475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25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750"/>
                                </p:stCondLst>
                                <p:childTnLst>
                                  <p:par>
                                    <p:cTn id="62" presetID="53" presetClass="entr" presetSubtype="16"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par>
                              <p:cTn id="67" fill="hold">
                                <p:stCondLst>
                                  <p:cond delay="7250"/>
                                </p:stCondLst>
                                <p:childTnLst>
                                  <p:par>
                                    <p:cTn id="68" presetID="42"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500" fill="hold"/>
                                            <p:tgtEl>
                                              <p:spTgt spid="45"/>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22" presetClass="entr" presetSubtype="2"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right)">
                                          <p:cBhvr>
                                            <p:cTn id="76" dur="500"/>
                                            <p:tgtEl>
                                              <p:spTgt spid="36"/>
                                            </p:tgtEl>
                                          </p:cBhvr>
                                        </p:animEffect>
                                      </p:childTnLst>
                                    </p:cTn>
                                  </p:par>
                                </p:childTnLst>
                              </p:cTn>
                            </p:par>
                            <p:par>
                              <p:cTn id="77" fill="hold">
                                <p:stCondLst>
                                  <p:cond delay="825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8750"/>
                                </p:stCondLst>
                                <p:childTnLst>
                                  <p:par>
                                    <p:cTn id="82" presetID="53" presetClass="entr" presetSubtype="16"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9250"/>
                                </p:stCondLst>
                                <p:childTnLst>
                                  <p:par>
                                    <p:cTn id="88" presetID="42" presetClass="entr" presetSubtype="0" fill="hold" grpId="0"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anim calcmode="lin" valueType="num">
                                          <p:cBhvr>
                                            <p:cTn id="91" dur="500" fill="hold"/>
                                            <p:tgtEl>
                                              <p:spTgt spid="55"/>
                                            </p:tgtEl>
                                            <p:attrNameLst>
                                              <p:attrName>ppt_x</p:attrName>
                                            </p:attrNameLst>
                                          </p:cBhvr>
                                          <p:tavLst>
                                            <p:tav tm="0">
                                              <p:val>
                                                <p:strVal val="#ppt_x"/>
                                              </p:val>
                                            </p:tav>
                                            <p:tav tm="100000">
                                              <p:val>
                                                <p:strVal val="#ppt_x"/>
                                              </p:val>
                                            </p:tav>
                                          </p:tavLst>
                                        </p:anim>
                                        <p:anim calcmode="lin" valueType="num">
                                          <p:cBhvr>
                                            <p:cTn id="92" dur="500" fill="hold"/>
                                            <p:tgtEl>
                                              <p:spTgt spid="55"/>
                                            </p:tgtEl>
                                            <p:attrNameLst>
                                              <p:attrName>ppt_y</p:attrName>
                                            </p:attrNameLst>
                                          </p:cBhvr>
                                          <p:tavLst>
                                            <p:tav tm="0">
                                              <p:val>
                                                <p:strVal val="#ppt_y+.1"/>
                                              </p:val>
                                            </p:tav>
                                            <p:tav tm="100000">
                                              <p:val>
                                                <p:strVal val="#ppt_y"/>
                                              </p:val>
                                            </p:tav>
                                          </p:tavLst>
                                        </p:anim>
                                      </p:childTnLst>
                                    </p:cTn>
                                  </p:par>
                                </p:childTnLst>
                              </p:cTn>
                            </p:par>
                            <p:par>
                              <p:cTn id="93" fill="hold">
                                <p:stCondLst>
                                  <p:cond delay="9750"/>
                                </p:stCondLst>
                                <p:childTnLst>
                                  <p:par>
                                    <p:cTn id="94" presetID="22" presetClass="entr" presetSubtype="2"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right)">
                                          <p:cBhvr>
                                            <p:cTn id="96" dur="500"/>
                                            <p:tgtEl>
                                              <p:spTgt spid="46"/>
                                            </p:tgtEl>
                                          </p:cBhvr>
                                        </p:animEffect>
                                      </p:childTnLst>
                                    </p:cTn>
                                  </p:par>
                                </p:childTnLst>
                              </p:cTn>
                            </p:par>
                            <p:par>
                              <p:cTn id="97" fill="hold">
                                <p:stCondLst>
                                  <p:cond delay="10250"/>
                                </p:stCondLst>
                                <p:childTnLst>
                                  <p:par>
                                    <p:cTn id="98" presetID="22" presetClass="entr" presetSubtype="8" fill="hold"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wipe(down)">
                                          <p:cBhvr>
                                            <p:cTn id="105"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par>
                              <p:cTn id="12" fill="hold">
                                <p:stCondLst>
                                  <p:cond delay="750"/>
                                </p:stCondLst>
                                <p:childTnLst>
                                  <p:par>
                                    <p:cTn id="13" presetID="2" presetClass="entr" presetSubtype="4" accel="55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1" accel="55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par>
                              <p:cTn id="37" fill="hold">
                                <p:stCondLst>
                                  <p:cond delay="425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475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25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750"/>
                                </p:stCondLst>
                                <p:childTnLst>
                                  <p:par>
                                    <p:cTn id="62" presetID="53" presetClass="entr" presetSubtype="16"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par>
                              <p:cTn id="67" fill="hold">
                                <p:stCondLst>
                                  <p:cond delay="7250"/>
                                </p:stCondLst>
                                <p:childTnLst>
                                  <p:par>
                                    <p:cTn id="68" presetID="42"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500" fill="hold"/>
                                            <p:tgtEl>
                                              <p:spTgt spid="45"/>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22" presetClass="entr" presetSubtype="2"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right)">
                                          <p:cBhvr>
                                            <p:cTn id="76" dur="500"/>
                                            <p:tgtEl>
                                              <p:spTgt spid="36"/>
                                            </p:tgtEl>
                                          </p:cBhvr>
                                        </p:animEffect>
                                      </p:childTnLst>
                                    </p:cTn>
                                  </p:par>
                                </p:childTnLst>
                              </p:cTn>
                            </p:par>
                            <p:par>
                              <p:cTn id="77" fill="hold">
                                <p:stCondLst>
                                  <p:cond delay="825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8750"/>
                                </p:stCondLst>
                                <p:childTnLst>
                                  <p:par>
                                    <p:cTn id="82" presetID="53" presetClass="entr" presetSubtype="16"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9250"/>
                                </p:stCondLst>
                                <p:childTnLst>
                                  <p:par>
                                    <p:cTn id="88" presetID="42" presetClass="entr" presetSubtype="0" fill="hold" grpId="0"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anim calcmode="lin" valueType="num">
                                          <p:cBhvr>
                                            <p:cTn id="91" dur="500" fill="hold"/>
                                            <p:tgtEl>
                                              <p:spTgt spid="55"/>
                                            </p:tgtEl>
                                            <p:attrNameLst>
                                              <p:attrName>ppt_x</p:attrName>
                                            </p:attrNameLst>
                                          </p:cBhvr>
                                          <p:tavLst>
                                            <p:tav tm="0">
                                              <p:val>
                                                <p:strVal val="#ppt_x"/>
                                              </p:val>
                                            </p:tav>
                                            <p:tav tm="100000">
                                              <p:val>
                                                <p:strVal val="#ppt_x"/>
                                              </p:val>
                                            </p:tav>
                                          </p:tavLst>
                                        </p:anim>
                                        <p:anim calcmode="lin" valueType="num">
                                          <p:cBhvr>
                                            <p:cTn id="92" dur="500" fill="hold"/>
                                            <p:tgtEl>
                                              <p:spTgt spid="55"/>
                                            </p:tgtEl>
                                            <p:attrNameLst>
                                              <p:attrName>ppt_y</p:attrName>
                                            </p:attrNameLst>
                                          </p:cBhvr>
                                          <p:tavLst>
                                            <p:tav tm="0">
                                              <p:val>
                                                <p:strVal val="#ppt_y+.1"/>
                                              </p:val>
                                            </p:tav>
                                            <p:tav tm="100000">
                                              <p:val>
                                                <p:strVal val="#ppt_y"/>
                                              </p:val>
                                            </p:tav>
                                          </p:tavLst>
                                        </p:anim>
                                      </p:childTnLst>
                                    </p:cTn>
                                  </p:par>
                                </p:childTnLst>
                              </p:cTn>
                            </p:par>
                            <p:par>
                              <p:cTn id="93" fill="hold">
                                <p:stCondLst>
                                  <p:cond delay="9750"/>
                                </p:stCondLst>
                                <p:childTnLst>
                                  <p:par>
                                    <p:cTn id="94" presetID="22" presetClass="entr" presetSubtype="2"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right)">
                                          <p:cBhvr>
                                            <p:cTn id="96" dur="500"/>
                                            <p:tgtEl>
                                              <p:spTgt spid="46"/>
                                            </p:tgtEl>
                                          </p:cBhvr>
                                        </p:animEffect>
                                      </p:childTnLst>
                                    </p:cTn>
                                  </p:par>
                                </p:childTnLst>
                              </p:cTn>
                            </p:par>
                            <p:par>
                              <p:cTn id="97" fill="hold">
                                <p:stCondLst>
                                  <p:cond delay="10250"/>
                                </p:stCondLst>
                                <p:childTnLst>
                                  <p:par>
                                    <p:cTn id="98" presetID="22" presetClass="entr" presetSubtype="8" fill="hold"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wipe(down)">
                                          <p:cBhvr>
                                            <p:cTn id="105"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P spid="35" grpId="0" animBg="1"/>
          <p:bldP spid="45" grpId="0" animBg="1"/>
          <p:bldP spid="55" grpId="0" animBg="1"/>
          <p:bldP spid="56" grpId="0"/>
          <p:bldP spid="5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肘形连接符 151"/>
          <p:cNvCxnSpPr>
            <a:cxnSpLocks noChangeShapeType="1"/>
          </p:cNvCxnSpPr>
          <p:nvPr/>
        </p:nvCxnSpPr>
        <p:spPr bwMode="auto">
          <a:xfrm>
            <a:off x="4285443" y="2964387"/>
            <a:ext cx="5706540" cy="622296"/>
          </a:xfrm>
          <a:prstGeom prst="bentConnector3">
            <a:avLst>
              <a:gd name="adj1" fmla="val 46218"/>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5" name="肘形连接符 160"/>
          <p:cNvCxnSpPr>
            <a:cxnSpLocks noChangeShapeType="1"/>
          </p:cNvCxnSpPr>
          <p:nvPr/>
        </p:nvCxnSpPr>
        <p:spPr bwMode="auto">
          <a:xfrm>
            <a:off x="4285579" y="4817406"/>
            <a:ext cx="3270045" cy="371304"/>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4285494" y="3891228"/>
            <a:ext cx="4488308" cy="665923"/>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sp>
        <p:nvSpPr>
          <p:cNvPr id="17" name="直接连接符 68"/>
          <p:cNvSpPr>
            <a:spLocks noChangeShapeType="1"/>
          </p:cNvSpPr>
          <p:nvPr/>
        </p:nvSpPr>
        <p:spPr bwMode="auto">
          <a:xfrm flipH="1">
            <a:off x="3946633" y="5743977"/>
            <a:ext cx="2016107" cy="1"/>
          </a:xfrm>
          <a:prstGeom prst="line">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txBody>
          <a:bodyPr/>
          <a:lstStyle/>
          <a:p>
            <a:endParaRPr lang="zh-CN" altLang="en-US" sz="2370">
              <a:ea typeface="微软雅黑" panose="020B0503020204020204" pitchFamily="34" charset="-122"/>
              <a:sym typeface="Arial" panose="020B0604020202020204" pitchFamily="34" charset="0"/>
            </a:endParaRPr>
          </a:p>
        </p:txBody>
      </p:sp>
      <p:grpSp>
        <p:nvGrpSpPr>
          <p:cNvPr id="18" name="组合 17"/>
          <p:cNvGrpSpPr/>
          <p:nvPr/>
        </p:nvGrpSpPr>
        <p:grpSpPr>
          <a:xfrm>
            <a:off x="3560401" y="2624215"/>
            <a:ext cx="703397" cy="703397"/>
            <a:chOff x="2646403" y="1850353"/>
            <a:chExt cx="534177" cy="534177"/>
          </a:xfrm>
        </p:grpSpPr>
        <p:grpSp>
          <p:nvGrpSpPr>
            <p:cNvPr id="19" name="组合 18"/>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25"/>
            <p:cNvGrpSpPr>
              <a:grpSpLocks/>
            </p:cNvGrpSpPr>
            <p:nvPr/>
          </p:nvGrpSpPr>
          <p:grpSpPr bwMode="auto">
            <a:xfrm>
              <a:off x="2744763" y="1943249"/>
              <a:ext cx="337456" cy="325902"/>
              <a:chOff x="0" y="0"/>
              <a:chExt cx="583915" cy="496874"/>
            </a:xfrm>
            <a:solidFill>
              <a:srgbClr val="C00000"/>
            </a:solidFill>
          </p:grpSpPr>
          <p:sp>
            <p:nvSpPr>
              <p:cNvPr id="21"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22"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3573050" y="4485312"/>
            <a:ext cx="703397" cy="703397"/>
            <a:chOff x="2656009" y="3263716"/>
            <a:chExt cx="534177" cy="534177"/>
          </a:xfrm>
        </p:grpSpPr>
        <p:grpSp>
          <p:nvGrpSpPr>
            <p:cNvPr id="26" name="组合 25"/>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BF1347"/>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grpSp>
      <p:grpSp>
        <p:nvGrpSpPr>
          <p:cNvPr id="30" name="组合 29"/>
          <p:cNvGrpSpPr/>
          <p:nvPr/>
        </p:nvGrpSpPr>
        <p:grpSpPr>
          <a:xfrm>
            <a:off x="3573050" y="3539273"/>
            <a:ext cx="703397" cy="703397"/>
            <a:chOff x="2656009" y="2545271"/>
            <a:chExt cx="534177" cy="534177"/>
          </a:xfrm>
        </p:grpSpPr>
        <p:grpSp>
          <p:nvGrpSpPr>
            <p:cNvPr id="31" name="组合 30"/>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92"/>
            <p:cNvGrpSpPr>
              <a:grpSpLocks/>
            </p:cNvGrpSpPr>
            <p:nvPr/>
          </p:nvGrpSpPr>
          <p:grpSpPr bwMode="auto">
            <a:xfrm>
              <a:off x="2745161" y="2705683"/>
              <a:ext cx="355874" cy="221817"/>
              <a:chOff x="0" y="0"/>
              <a:chExt cx="471488" cy="293688"/>
            </a:xfrm>
            <a:solidFill>
              <a:schemeClr val="tx1"/>
            </a:solidFill>
          </p:grpSpPr>
          <p:sp>
            <p:nvSpPr>
              <p:cNvPr id="33"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4447F"/>
              </a:solidFill>
              <a:ln w="9525" cmpd="sng">
                <a:noFill/>
                <a:bevel/>
                <a:headEnd/>
                <a:tailEnd/>
              </a:ln>
              <a:extLst/>
            </p:spPr>
            <p:txBody>
              <a:bodyPr lIns="160543" tIns="80271" rIns="160543" bIns="80271"/>
              <a:lstStyle/>
              <a:p>
                <a:endParaRPr lang="zh-CN" altLang="en-US" sz="2370">
                  <a:ea typeface="微软雅黑" panose="020B0503020204020204" pitchFamily="34" charset="-122"/>
                  <a:sym typeface="Arial" panose="020B0604020202020204" pitchFamily="34" charset="0"/>
                </a:endParaRPr>
              </a:p>
            </p:txBody>
          </p:sp>
          <p:sp>
            <p:nvSpPr>
              <p:cNvPr id="34" name="Rectangle 9"/>
              <p:cNvSpPr>
                <a:spLocks noChangeArrowheads="1"/>
              </p:cNvSpPr>
              <p:nvPr/>
            </p:nvSpPr>
            <p:spPr bwMode="auto">
              <a:xfrm>
                <a:off x="63500" y="63499"/>
                <a:ext cx="90488" cy="166688"/>
              </a:xfrm>
              <a:prstGeom prst="rect">
                <a:avLst/>
              </a:prstGeom>
              <a:solidFill>
                <a:srgbClr val="04447F"/>
              </a:solidFill>
              <a:ln w="9525">
                <a:noFill/>
                <a:bevel/>
                <a:headEnd/>
                <a:tailEnd/>
              </a:ln>
              <a:extLst/>
            </p:spPr>
            <p:txBody>
              <a:bodyPr lIns="160543" tIns="80271" rIns="160543" bIns="80271"/>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2502">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10"/>
              <p:cNvSpPr>
                <a:spLocks noChangeArrowheads="1"/>
              </p:cNvSpPr>
              <p:nvPr/>
            </p:nvSpPr>
            <p:spPr bwMode="auto">
              <a:xfrm>
                <a:off x="169862" y="63499"/>
                <a:ext cx="85725" cy="166688"/>
              </a:xfrm>
              <a:prstGeom prst="rect">
                <a:avLst/>
              </a:prstGeom>
              <a:solidFill>
                <a:srgbClr val="04447F"/>
              </a:solidFill>
              <a:ln w="9525">
                <a:noFill/>
                <a:bevel/>
                <a:headEnd/>
                <a:tailEnd/>
              </a:ln>
              <a:extLst/>
            </p:spPr>
            <p:txBody>
              <a:bodyPr lIns="160543" tIns="80271" rIns="160543" bIns="80271"/>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2502">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3573050" y="5357395"/>
            <a:ext cx="703397" cy="703397"/>
            <a:chOff x="2656009" y="3925997"/>
            <a:chExt cx="534177" cy="534177"/>
          </a:xfrm>
        </p:grpSpPr>
        <p:grpSp>
          <p:nvGrpSpPr>
            <p:cNvPr id="39" name="组合 38"/>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9"/>
            <p:cNvGrpSpPr>
              <a:grpSpLocks/>
            </p:cNvGrpSpPr>
            <p:nvPr/>
          </p:nvGrpSpPr>
          <p:grpSpPr bwMode="auto">
            <a:xfrm>
              <a:off x="2723790" y="4084898"/>
              <a:ext cx="386899" cy="286862"/>
              <a:chOff x="0" y="0"/>
              <a:chExt cx="374651" cy="277813"/>
            </a:xfrm>
            <a:solidFill>
              <a:schemeClr val="tx1"/>
            </a:solidFill>
          </p:grpSpPr>
          <p:sp>
            <p:nvSpPr>
              <p:cNvPr id="41"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4447F"/>
              </a:solidFill>
              <a:ln w="9525" cmpd="sng">
                <a:noFill/>
                <a:bevel/>
                <a:headEnd/>
                <a:tailEnd/>
              </a:ln>
              <a:extLst/>
            </p:spPr>
            <p:txBody>
              <a:bodyPr/>
              <a:lstStyle/>
              <a:p>
                <a:endParaRPr lang="zh-CN" altLang="en-US" sz="2370">
                  <a:ea typeface="微软雅黑" panose="020B0503020204020204" pitchFamily="34" charset="-122"/>
                  <a:sym typeface="Arial" panose="020B0604020202020204" pitchFamily="34" charset="0"/>
                </a:endParaRPr>
              </a:p>
            </p:txBody>
          </p:sp>
          <p:sp>
            <p:nvSpPr>
              <p:cNvPr id="42"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4447F"/>
              </a:solidFill>
              <a:ln w="9525" cmpd="sng">
                <a:noFill/>
                <a:bevel/>
                <a:headEnd/>
                <a:tailEnd/>
              </a:ln>
              <a:extLst/>
            </p:spPr>
            <p:txBody>
              <a:bodyPr/>
              <a:lstStyle/>
              <a:p>
                <a:endParaRPr lang="zh-CN" altLang="en-US" sz="2370">
                  <a:ea typeface="微软雅黑" panose="020B0503020204020204" pitchFamily="34" charset="-122"/>
                  <a:sym typeface="Arial" panose="020B0604020202020204" pitchFamily="34" charset="0"/>
                </a:endParaRPr>
              </a:p>
            </p:txBody>
          </p:sp>
        </p:grpSp>
      </p:grpSp>
      <p:sp>
        <p:nvSpPr>
          <p:cNvPr id="45" name="任意多边形 56"/>
          <p:cNvSpPr>
            <a:spLocks noChangeArrowheads="1"/>
          </p:cNvSpPr>
          <p:nvPr/>
        </p:nvSpPr>
        <p:spPr bwMode="auto">
          <a:xfrm>
            <a:off x="9551429" y="2420241"/>
            <a:ext cx="1166442" cy="365297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BF1347">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6" name="任意多边形 59"/>
          <p:cNvSpPr>
            <a:spLocks noChangeArrowheads="1"/>
          </p:cNvSpPr>
          <p:nvPr/>
        </p:nvSpPr>
        <p:spPr bwMode="auto">
          <a:xfrm>
            <a:off x="8333249" y="4176177"/>
            <a:ext cx="1166442" cy="1898605"/>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4447F">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7" name="任意多边形 63"/>
          <p:cNvSpPr>
            <a:spLocks noChangeArrowheads="1"/>
          </p:cNvSpPr>
          <p:nvPr/>
        </p:nvSpPr>
        <p:spPr bwMode="auto">
          <a:xfrm>
            <a:off x="7113503" y="4927152"/>
            <a:ext cx="1166442" cy="1147630"/>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BF1347">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8" name="任意多边形 66"/>
          <p:cNvSpPr>
            <a:spLocks noChangeArrowheads="1"/>
          </p:cNvSpPr>
          <p:nvPr/>
        </p:nvSpPr>
        <p:spPr bwMode="auto">
          <a:xfrm>
            <a:off x="5149051" y="5458635"/>
            <a:ext cx="1912715" cy="614577"/>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4447F">
              <a:alpha val="70000"/>
            </a:srgbClr>
          </a:solidFill>
          <a:ln>
            <a:noFill/>
          </a:ln>
          <a:extLst/>
        </p:spPr>
        <p:txBody>
          <a:bodyPr lIns="90305" tIns="45153" rIns="90305" bIns="45153" anchor="ctr"/>
          <a:lstStyle/>
          <a:p>
            <a:endParaRPr lang="zh-CN" altLang="en-US" sz="2370">
              <a:ea typeface="微软雅黑" panose="020B0503020204020204" pitchFamily="34" charset="-122"/>
              <a:sym typeface="Arial" panose="020B0604020202020204" pitchFamily="34" charset="0"/>
            </a:endParaRPr>
          </a:p>
        </p:txBody>
      </p:sp>
      <p:sp>
        <p:nvSpPr>
          <p:cNvPr id="49" name="矩形 47"/>
          <p:cNvSpPr>
            <a:spLocks noChangeArrowheads="1"/>
          </p:cNvSpPr>
          <p:nvPr/>
        </p:nvSpPr>
        <p:spPr bwMode="auto">
          <a:xfrm>
            <a:off x="1362815" y="1644183"/>
            <a:ext cx="9486751" cy="64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93"/>
          <p:cNvSpPr>
            <a:spLocks noChangeArrowheads="1"/>
          </p:cNvSpPr>
          <p:nvPr/>
        </p:nvSpPr>
        <p:spPr bwMode="auto">
          <a:xfrm>
            <a:off x="2219613" y="2646004"/>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165"/>
          <p:cNvSpPr>
            <a:spLocks noChangeArrowheads="1"/>
          </p:cNvSpPr>
          <p:nvPr/>
        </p:nvSpPr>
        <p:spPr bwMode="auto">
          <a:xfrm>
            <a:off x="1381222" y="3031682"/>
            <a:ext cx="2033843" cy="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05" tIns="45153" rIns="90305" bIns="4515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317"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52" name="矩形 41"/>
          <p:cNvSpPr>
            <a:spLocks noChangeArrowheads="1"/>
          </p:cNvSpPr>
          <p:nvPr/>
        </p:nvSpPr>
        <p:spPr bwMode="auto">
          <a:xfrm>
            <a:off x="2219613" y="3563168"/>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42"/>
          <p:cNvSpPr>
            <a:spLocks noChangeArrowheads="1"/>
          </p:cNvSpPr>
          <p:nvPr/>
        </p:nvSpPr>
        <p:spPr bwMode="auto">
          <a:xfrm>
            <a:off x="1381222" y="3948845"/>
            <a:ext cx="2033843" cy="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05" tIns="45153" rIns="90305" bIns="4515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317"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54" name="矩形 44"/>
          <p:cNvSpPr>
            <a:spLocks noChangeArrowheads="1"/>
          </p:cNvSpPr>
          <p:nvPr/>
        </p:nvSpPr>
        <p:spPr bwMode="auto">
          <a:xfrm>
            <a:off x="2219613" y="4496008"/>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45"/>
          <p:cNvSpPr>
            <a:spLocks noChangeArrowheads="1"/>
          </p:cNvSpPr>
          <p:nvPr/>
        </p:nvSpPr>
        <p:spPr bwMode="auto">
          <a:xfrm>
            <a:off x="1381222" y="4883253"/>
            <a:ext cx="2033843" cy="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05" tIns="45153" rIns="90305" bIns="4515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317"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56" name="矩形 55"/>
          <p:cNvSpPr>
            <a:spLocks noChangeArrowheads="1"/>
          </p:cNvSpPr>
          <p:nvPr/>
        </p:nvSpPr>
        <p:spPr bwMode="auto">
          <a:xfrm>
            <a:off x="2219613" y="5410034"/>
            <a:ext cx="1195453"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97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a:spLocks noChangeArrowheads="1"/>
          </p:cNvSpPr>
          <p:nvPr/>
        </p:nvSpPr>
        <p:spPr bwMode="auto">
          <a:xfrm>
            <a:off x="1381222" y="5797278"/>
            <a:ext cx="2033843" cy="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05" tIns="45153" rIns="90305" bIns="4515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317"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58" name="椭圆 57"/>
          <p:cNvSpPr/>
          <p:nvPr/>
        </p:nvSpPr>
        <p:spPr>
          <a:xfrm>
            <a:off x="5978749" y="5612078"/>
            <a:ext cx="295022" cy="295022"/>
          </a:xfrm>
          <a:prstGeom prst="ellipse">
            <a:avLst/>
          </a:prstGeom>
          <a:solidFill>
            <a:srgbClr val="04447F">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7555624" y="5041199"/>
            <a:ext cx="295022" cy="295022"/>
          </a:xfrm>
          <a:prstGeom prst="ellipse">
            <a:avLst/>
          </a:prstGeom>
          <a:solidFill>
            <a:srgbClr val="BF1347">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8768960" y="4416999"/>
            <a:ext cx="295022" cy="295022"/>
          </a:xfrm>
          <a:prstGeom prst="ellipse">
            <a:avLst/>
          </a:prstGeom>
          <a:solidFill>
            <a:srgbClr val="04447F">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9991984" y="3465689"/>
            <a:ext cx="295022" cy="295022"/>
          </a:xfrm>
          <a:prstGeom prst="ellipse">
            <a:avLst/>
          </a:prstGeom>
          <a:solidFill>
            <a:srgbClr val="BF1347">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70">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63" name="直接连接符 62"/>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64"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65"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66"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43155170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right)">
                                      <p:cBhvr>
                                        <p:cTn id="49" dur="500"/>
                                        <p:tgtEl>
                                          <p:spTgt spid="17"/>
                                        </p:tgtEl>
                                      </p:cBhvr>
                                    </p:animEffect>
                                  </p:childTnLst>
                                </p:cTn>
                              </p:par>
                              <p:par>
                                <p:cTn id="50" presetID="22" presetClass="entr" presetSubtype="2"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par>
                                <p:cTn id="53" presetID="22" presetClass="entr" presetSubtype="2"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500"/>
                                        <p:tgtEl>
                                          <p:spTgt spid="16"/>
                                        </p:tgtEl>
                                      </p:cBhvr>
                                    </p:animEffect>
                                  </p:childTnLst>
                                </p:cTn>
                              </p:par>
                              <p:par>
                                <p:cTn id="56" presetID="22" presetClass="entr" presetSubtype="2"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9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30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6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right)">
                                      <p:cBhvr>
                                        <p:cTn id="77" dur="500"/>
                                        <p:tgtEl>
                                          <p:spTgt spid="5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right)">
                                      <p:cBhvr>
                                        <p:cTn id="80" dur="500"/>
                                        <p:tgtEl>
                                          <p:spTgt spid="51"/>
                                        </p:tgtEl>
                                      </p:cBhvr>
                                    </p:animEffect>
                                  </p:childTnLst>
                                </p:cTn>
                              </p:par>
                              <p:par>
                                <p:cTn id="81" presetID="22" presetClass="entr" presetSubtype="2" fill="hold" grpId="0" nodeType="withEffect">
                                  <p:stCondLst>
                                    <p:cond delay="30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par>
                                <p:cTn id="84" presetID="22" presetClass="entr" presetSubtype="2" fill="hold" grpId="0" nodeType="withEffect">
                                  <p:stCondLst>
                                    <p:cond delay="300"/>
                                  </p:stCondLst>
                                  <p:childTnLst>
                                    <p:set>
                                      <p:cBhvr>
                                        <p:cTn id="85" dur="1" fill="hold">
                                          <p:stCondLst>
                                            <p:cond delay="0"/>
                                          </p:stCondLst>
                                        </p:cTn>
                                        <p:tgtEl>
                                          <p:spTgt spid="52"/>
                                        </p:tgtEl>
                                        <p:attrNameLst>
                                          <p:attrName>style.visibility</p:attrName>
                                        </p:attrNameLst>
                                      </p:cBhvr>
                                      <p:to>
                                        <p:strVal val="visible"/>
                                      </p:to>
                                    </p:set>
                                    <p:animEffect transition="in" filter="wipe(right)">
                                      <p:cBhvr>
                                        <p:cTn id="86" dur="500"/>
                                        <p:tgtEl>
                                          <p:spTgt spid="52"/>
                                        </p:tgtEl>
                                      </p:cBhvr>
                                    </p:animEffect>
                                  </p:childTnLst>
                                </p:cTn>
                              </p:par>
                              <p:par>
                                <p:cTn id="87" presetID="22" presetClass="entr" presetSubtype="2" fill="hold" grpId="0" nodeType="withEffect">
                                  <p:stCondLst>
                                    <p:cond delay="600"/>
                                  </p:stCondLst>
                                  <p:childTnLst>
                                    <p:set>
                                      <p:cBhvr>
                                        <p:cTn id="88" dur="1" fill="hold">
                                          <p:stCondLst>
                                            <p:cond delay="0"/>
                                          </p:stCondLst>
                                        </p:cTn>
                                        <p:tgtEl>
                                          <p:spTgt spid="54"/>
                                        </p:tgtEl>
                                        <p:attrNameLst>
                                          <p:attrName>style.visibility</p:attrName>
                                        </p:attrNameLst>
                                      </p:cBhvr>
                                      <p:to>
                                        <p:strVal val="visible"/>
                                      </p:to>
                                    </p:set>
                                    <p:animEffect transition="in" filter="wipe(right)">
                                      <p:cBhvr>
                                        <p:cTn id="89" dur="500"/>
                                        <p:tgtEl>
                                          <p:spTgt spid="54"/>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55"/>
                                        </p:tgtEl>
                                        <p:attrNameLst>
                                          <p:attrName>style.visibility</p:attrName>
                                        </p:attrNameLst>
                                      </p:cBhvr>
                                      <p:to>
                                        <p:strVal val="visible"/>
                                      </p:to>
                                    </p:set>
                                    <p:animEffect transition="in" filter="wipe(right)">
                                      <p:cBhvr>
                                        <p:cTn id="92" dur="500"/>
                                        <p:tgtEl>
                                          <p:spTgt spid="55"/>
                                        </p:tgtEl>
                                      </p:cBhvr>
                                    </p:animEffect>
                                  </p:childTnLst>
                                </p:cTn>
                              </p:par>
                              <p:par>
                                <p:cTn id="93" presetID="22" presetClass="entr" presetSubtype="2" fill="hold" grpId="0" nodeType="withEffect">
                                  <p:stCondLst>
                                    <p:cond delay="900"/>
                                  </p:stCondLst>
                                  <p:childTnLst>
                                    <p:set>
                                      <p:cBhvr>
                                        <p:cTn id="94" dur="1" fill="hold">
                                          <p:stCondLst>
                                            <p:cond delay="0"/>
                                          </p:stCondLst>
                                        </p:cTn>
                                        <p:tgtEl>
                                          <p:spTgt spid="56"/>
                                        </p:tgtEl>
                                        <p:attrNameLst>
                                          <p:attrName>style.visibility</p:attrName>
                                        </p:attrNameLst>
                                      </p:cBhvr>
                                      <p:to>
                                        <p:strVal val="visible"/>
                                      </p:to>
                                    </p:set>
                                    <p:animEffect transition="in" filter="wipe(right)">
                                      <p:cBhvr>
                                        <p:cTn id="95" dur="500"/>
                                        <p:tgtEl>
                                          <p:spTgt spid="56"/>
                                        </p:tgtEl>
                                      </p:cBhvr>
                                    </p:animEffect>
                                  </p:childTnLst>
                                </p:cTn>
                              </p:par>
                              <p:par>
                                <p:cTn id="96" presetID="22" presetClass="entr" presetSubtype="2" fill="hold" grpId="0" nodeType="withEffect">
                                  <p:stCondLst>
                                    <p:cond delay="900"/>
                                  </p:stCondLst>
                                  <p:childTnLst>
                                    <p:set>
                                      <p:cBhvr>
                                        <p:cTn id="97" dur="1" fill="hold">
                                          <p:stCondLst>
                                            <p:cond delay="0"/>
                                          </p:stCondLst>
                                        </p:cTn>
                                        <p:tgtEl>
                                          <p:spTgt spid="57"/>
                                        </p:tgtEl>
                                        <p:attrNameLst>
                                          <p:attrName>style.visibility</p:attrName>
                                        </p:attrNameLst>
                                      </p:cBhvr>
                                      <p:to>
                                        <p:strVal val="visible"/>
                                      </p:to>
                                    </p:set>
                                    <p:animEffect transition="in" filter="wipe(right)">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animBg="1"/>
      <p:bldP spid="59" grpId="0" animBg="1"/>
      <p:bldP spid="60" grpId="0" animBg="1"/>
      <p:bldP spid="61" grpId="0" animBg="1"/>
      <p:bldP spid="62"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6010" t="71194" r="15480" b="14470"/>
          <a:stretch/>
        </p:blipFill>
        <p:spPr>
          <a:xfrm rot="5400000" flipV="1">
            <a:off x="5423824" y="3612240"/>
            <a:ext cx="5238582" cy="808892"/>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16010" t="71194" r="15480" b="14470"/>
          <a:stretch/>
        </p:blipFill>
        <p:spPr>
          <a:xfrm rot="5400000" flipH="1">
            <a:off x="981044" y="3563393"/>
            <a:ext cx="5336272" cy="808892"/>
          </a:xfrm>
          <a:prstGeom prst="rect">
            <a:avLst/>
          </a:prstGeom>
        </p:spPr>
      </p:pic>
      <p:grpSp>
        <p:nvGrpSpPr>
          <p:cNvPr id="40" name="组合 39"/>
          <p:cNvGrpSpPr/>
          <p:nvPr/>
        </p:nvGrpSpPr>
        <p:grpSpPr>
          <a:xfrm>
            <a:off x="4851114" y="1464970"/>
            <a:ext cx="3286126" cy="1255315"/>
            <a:chOff x="4851114" y="1464970"/>
            <a:chExt cx="3286126" cy="1255315"/>
          </a:xfrm>
        </p:grpSpPr>
        <p:sp>
          <p:nvSpPr>
            <p:cNvPr id="15" name="Freeform 13"/>
            <p:cNvSpPr>
              <a:spLocks/>
            </p:cNvSpPr>
            <p:nvPr/>
          </p:nvSpPr>
          <p:spPr bwMode="auto">
            <a:xfrm>
              <a:off x="7889590" y="2467872"/>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6" name="组合 35"/>
            <p:cNvGrpSpPr/>
            <p:nvPr/>
          </p:nvGrpSpPr>
          <p:grpSpPr>
            <a:xfrm>
              <a:off x="4851114" y="1464970"/>
              <a:ext cx="3286125" cy="1222375"/>
              <a:chOff x="4851114" y="1464970"/>
              <a:chExt cx="3286125" cy="1222375"/>
            </a:xfrm>
          </p:grpSpPr>
          <p:sp>
            <p:nvSpPr>
              <p:cNvPr id="20" name="Freeform 9"/>
              <p:cNvSpPr>
                <a:spLocks noEditPoints="1"/>
              </p:cNvSpPr>
              <p:nvPr/>
            </p:nvSpPr>
            <p:spPr bwMode="auto">
              <a:xfrm>
                <a:off x="4851114" y="1464970"/>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2"/>
                  </a:gs>
                  <a:gs pos="100000">
                    <a:schemeClr val="accent2">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4" name="文本框 23"/>
              <p:cNvSpPr txBox="1"/>
              <p:nvPr/>
            </p:nvSpPr>
            <p:spPr>
              <a:xfrm>
                <a:off x="6268633" y="1817324"/>
                <a:ext cx="1620957" cy="523220"/>
              </a:xfrm>
              <a:prstGeom prst="rect">
                <a:avLst/>
              </a:prstGeom>
              <a:noFill/>
            </p:spPr>
            <p:txBody>
              <a:bodyPr wrap="none" rtlCol="0">
                <a:spAutoFit/>
              </a:bodyPr>
              <a:lstStyle/>
              <a:p>
                <a:r>
                  <a:rPr lang="zh-CN" altLang="en-US" sz="1400" dirty="0" smtClean="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smtClean="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a:t>
                </a:r>
                <a:r>
                  <a:rPr lang="zh-CN" altLang="en-US" sz="1400" dirty="0" smtClean="0">
                    <a:solidFill>
                      <a:schemeClr val="bg1"/>
                    </a:solidFill>
                    <a:latin typeface="时尚中黑简体" panose="01010104010101010101" pitchFamily="2" charset="-122"/>
                    <a:ea typeface="时尚中黑简体" panose="01010104010101010101" pitchFamily="2" charset="-122"/>
                  </a:rPr>
                  <a:t>添加标题文字</a:t>
                </a:r>
                <a:endParaRPr lang="zh-CN" altLang="en-US" sz="1400" dirty="0">
                  <a:solidFill>
                    <a:schemeClr val="bg1"/>
                  </a:solidFill>
                  <a:latin typeface="时尚中黑简体" panose="01010104010101010101" pitchFamily="2" charset="-122"/>
                  <a:ea typeface="时尚中黑简体" panose="01010104010101010101" pitchFamily="2" charset="-122"/>
                </a:endParaRPr>
              </a:p>
            </p:txBody>
          </p:sp>
          <p:sp>
            <p:nvSpPr>
              <p:cNvPr id="25" name="文本框 24"/>
              <p:cNvSpPr txBox="1"/>
              <p:nvPr/>
            </p:nvSpPr>
            <p:spPr>
              <a:xfrm>
                <a:off x="5126972" y="1694691"/>
                <a:ext cx="697627" cy="707886"/>
              </a:xfrm>
              <a:prstGeom prst="rect">
                <a:avLst/>
              </a:prstGeom>
              <a:noFill/>
            </p:spPr>
            <p:txBody>
              <a:bodyPr wrap="none" rtlCol="0">
                <a:spAutoFit/>
              </a:bodyPr>
              <a:lstStyle/>
              <a:p>
                <a:r>
                  <a:rPr lang="en-US" altLang="zh-CN" sz="4000" dirty="0" smtClean="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01</a:t>
                </a:r>
                <a:endParaRPr lang="zh-CN" altLang="en-US" sz="4000" dirty="0">
                  <a:solidFill>
                    <a:schemeClr val="accent2"/>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2" name="组合 41"/>
          <p:cNvGrpSpPr/>
          <p:nvPr/>
        </p:nvGrpSpPr>
        <p:grpSpPr>
          <a:xfrm>
            <a:off x="4851115" y="3750573"/>
            <a:ext cx="3286125" cy="1229518"/>
            <a:chOff x="4851115" y="3750573"/>
            <a:chExt cx="3286125" cy="1229518"/>
          </a:xfrm>
        </p:grpSpPr>
        <p:sp>
          <p:nvSpPr>
            <p:cNvPr id="14" name="Freeform 13"/>
            <p:cNvSpPr>
              <a:spLocks/>
            </p:cNvSpPr>
            <p:nvPr/>
          </p:nvSpPr>
          <p:spPr bwMode="auto">
            <a:xfrm>
              <a:off x="7889590" y="4727678"/>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8" name="组合 37"/>
            <p:cNvGrpSpPr/>
            <p:nvPr/>
          </p:nvGrpSpPr>
          <p:grpSpPr>
            <a:xfrm>
              <a:off x="4851115" y="3750573"/>
              <a:ext cx="3286125" cy="1222375"/>
              <a:chOff x="4851115" y="3750573"/>
              <a:chExt cx="3286125" cy="1222375"/>
            </a:xfrm>
          </p:grpSpPr>
          <p:sp>
            <p:nvSpPr>
              <p:cNvPr id="23" name="Freeform 9"/>
              <p:cNvSpPr>
                <a:spLocks noEditPoints="1"/>
              </p:cNvSpPr>
              <p:nvPr/>
            </p:nvSpPr>
            <p:spPr bwMode="auto">
              <a:xfrm>
                <a:off x="4851115" y="3750573"/>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gradFill flip="none" rotWithShape="1">
                <a:gsLst>
                  <a:gs pos="19000">
                    <a:schemeClr val="accent5"/>
                  </a:gs>
                  <a:gs pos="100000">
                    <a:schemeClr val="accent5">
                      <a:lumMod val="60000"/>
                      <a:lumOff val="40000"/>
                    </a:schemeClr>
                  </a:gs>
                </a:gsLst>
                <a:lin ang="13500000" scaled="1"/>
                <a:tileRect/>
              </a:gra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6" name="文本框 25"/>
              <p:cNvSpPr txBox="1"/>
              <p:nvPr/>
            </p:nvSpPr>
            <p:spPr>
              <a:xfrm>
                <a:off x="6268633" y="4100150"/>
                <a:ext cx="1620957" cy="523220"/>
              </a:xfrm>
              <a:prstGeom prst="rect">
                <a:avLst/>
              </a:prstGeom>
              <a:noFill/>
            </p:spPr>
            <p:txBody>
              <a:bodyPr wrap="none" rtlCol="0">
                <a:spAutoFit/>
              </a:bodyPr>
              <a:lstStyle/>
              <a:p>
                <a:r>
                  <a:rPr lang="zh-CN" altLang="en-US" sz="1400" dirty="0" smtClean="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smtClean="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a:t>
                </a:r>
                <a:r>
                  <a:rPr lang="zh-CN" altLang="en-US" sz="1400" dirty="0" smtClean="0">
                    <a:solidFill>
                      <a:schemeClr val="bg1"/>
                    </a:solidFill>
                    <a:latin typeface="时尚中黑简体" panose="01010104010101010101" pitchFamily="2" charset="-122"/>
                    <a:ea typeface="时尚中黑简体" panose="01010104010101010101" pitchFamily="2" charset="-122"/>
                  </a:rPr>
                  <a:t>添加标题文字</a:t>
                </a:r>
                <a:endParaRPr lang="zh-CN" altLang="en-US" sz="1400" dirty="0">
                  <a:solidFill>
                    <a:schemeClr val="bg1"/>
                  </a:solidFill>
                  <a:latin typeface="时尚中黑简体" panose="01010104010101010101" pitchFamily="2" charset="-122"/>
                  <a:ea typeface="时尚中黑简体" panose="01010104010101010101" pitchFamily="2" charset="-122"/>
                </a:endParaRPr>
              </a:p>
            </p:txBody>
          </p:sp>
          <p:sp>
            <p:nvSpPr>
              <p:cNvPr id="29" name="文本框 28"/>
              <p:cNvSpPr txBox="1"/>
              <p:nvPr/>
            </p:nvSpPr>
            <p:spPr>
              <a:xfrm>
                <a:off x="5086631" y="3992898"/>
                <a:ext cx="697627" cy="707886"/>
              </a:xfrm>
              <a:prstGeom prst="rect">
                <a:avLst/>
              </a:prstGeom>
              <a:noFill/>
            </p:spPr>
            <p:txBody>
              <a:bodyPr wrap="none" rtlCol="0">
                <a:spAutoFit/>
              </a:bodyPr>
              <a:lstStyle/>
              <a:p>
                <a:r>
                  <a:rPr lang="en-US" altLang="zh-CN" sz="4000" dirty="0" smtClean="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03</a:t>
                </a:r>
                <a:endParaRPr lang="zh-CN" altLang="en-US" sz="4000" dirty="0">
                  <a:solidFill>
                    <a:schemeClr val="accent5"/>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1" name="组合 40"/>
          <p:cNvGrpSpPr/>
          <p:nvPr/>
        </p:nvGrpSpPr>
        <p:grpSpPr>
          <a:xfrm>
            <a:off x="3536665" y="2631354"/>
            <a:ext cx="3286125" cy="1262582"/>
            <a:chOff x="3536665" y="2631354"/>
            <a:chExt cx="3286125" cy="1262582"/>
          </a:xfrm>
        </p:grpSpPr>
        <p:sp>
          <p:nvSpPr>
            <p:cNvPr id="17" name="Freeform 13"/>
            <p:cNvSpPr>
              <a:spLocks/>
            </p:cNvSpPr>
            <p:nvPr/>
          </p:nvSpPr>
          <p:spPr bwMode="auto">
            <a:xfrm flipH="1">
              <a:off x="3536665" y="3641523"/>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组合 36"/>
            <p:cNvGrpSpPr/>
            <p:nvPr/>
          </p:nvGrpSpPr>
          <p:grpSpPr>
            <a:xfrm>
              <a:off x="3536665" y="2631354"/>
              <a:ext cx="3286125" cy="1222375"/>
              <a:chOff x="3536665" y="2631354"/>
              <a:chExt cx="3286125" cy="1222375"/>
            </a:xfrm>
          </p:grpSpPr>
          <p:sp>
            <p:nvSpPr>
              <p:cNvPr id="21" name="Freeform 9"/>
              <p:cNvSpPr>
                <a:spLocks noEditPoints="1"/>
              </p:cNvSpPr>
              <p:nvPr/>
            </p:nvSpPr>
            <p:spPr bwMode="auto">
              <a:xfrm flipH="1">
                <a:off x="3536665" y="2631354"/>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solidFill>
                <a:srgbClr val="BF1347"/>
              </a:soli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784315" y="3008927"/>
                <a:ext cx="1620957" cy="523220"/>
              </a:xfrm>
              <a:prstGeom prst="rect">
                <a:avLst/>
              </a:prstGeom>
              <a:noFill/>
            </p:spPr>
            <p:txBody>
              <a:bodyPr wrap="none" rtlCol="0">
                <a:spAutoFit/>
              </a:bodyPr>
              <a:lstStyle/>
              <a:p>
                <a:r>
                  <a:rPr lang="zh-CN" altLang="en-US" sz="1400" dirty="0" smtClean="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smtClean="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a:t>
                </a:r>
                <a:r>
                  <a:rPr lang="zh-CN" altLang="en-US" sz="1400" dirty="0" smtClean="0">
                    <a:solidFill>
                      <a:schemeClr val="bg1"/>
                    </a:solidFill>
                    <a:latin typeface="时尚中黑简体" panose="01010104010101010101" pitchFamily="2" charset="-122"/>
                    <a:ea typeface="时尚中黑简体" panose="01010104010101010101" pitchFamily="2" charset="-122"/>
                  </a:rPr>
                  <a:t>添加标题文字</a:t>
                </a:r>
                <a:endParaRPr lang="zh-CN" altLang="en-US" sz="1400" dirty="0">
                  <a:solidFill>
                    <a:schemeClr val="bg1"/>
                  </a:solidFill>
                  <a:latin typeface="时尚中黑简体" panose="01010104010101010101" pitchFamily="2" charset="-122"/>
                  <a:ea typeface="时尚中黑简体" panose="01010104010101010101" pitchFamily="2" charset="-122"/>
                </a:endParaRPr>
              </a:p>
            </p:txBody>
          </p:sp>
          <p:sp>
            <p:nvSpPr>
              <p:cNvPr id="30" name="文本框 29"/>
              <p:cNvSpPr txBox="1"/>
              <p:nvPr/>
            </p:nvSpPr>
            <p:spPr>
              <a:xfrm>
                <a:off x="5906372" y="2869150"/>
                <a:ext cx="697627" cy="707886"/>
              </a:xfrm>
              <a:prstGeom prst="rect">
                <a:avLst/>
              </a:prstGeom>
              <a:noFill/>
            </p:spPr>
            <p:txBody>
              <a:bodyPr wrap="none" rtlCol="0">
                <a:spAutoFit/>
              </a:bodyPr>
              <a:lstStyle/>
              <a:p>
                <a:r>
                  <a:rPr lang="en-US" altLang="zh-CN" sz="4000" dirty="0" smtClean="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02</a:t>
                </a:r>
                <a:endParaRPr lang="zh-CN" altLang="en-US" sz="4000" dirty="0">
                  <a:solidFill>
                    <a:schemeClr val="accent3"/>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grpSp>
        <p:nvGrpSpPr>
          <p:cNvPr id="43" name="组合 42"/>
          <p:cNvGrpSpPr/>
          <p:nvPr/>
        </p:nvGrpSpPr>
        <p:grpSpPr>
          <a:xfrm>
            <a:off x="3536665" y="4980091"/>
            <a:ext cx="3286125" cy="1229518"/>
            <a:chOff x="3536665" y="4980091"/>
            <a:chExt cx="3286125" cy="1229518"/>
          </a:xfrm>
        </p:grpSpPr>
        <p:sp>
          <p:nvSpPr>
            <p:cNvPr id="16" name="Freeform 13"/>
            <p:cNvSpPr>
              <a:spLocks/>
            </p:cNvSpPr>
            <p:nvPr/>
          </p:nvSpPr>
          <p:spPr bwMode="auto">
            <a:xfrm flipH="1">
              <a:off x="3536665" y="5957196"/>
              <a:ext cx="247650" cy="252413"/>
            </a:xfrm>
            <a:custGeom>
              <a:avLst/>
              <a:gdLst>
                <a:gd name="T0" fmla="*/ 63 w 63"/>
                <a:gd name="T1" fmla="*/ 32 h 64"/>
                <a:gd name="T2" fmla="*/ 0 w 63"/>
                <a:gd name="T3" fmla="*/ 64 h 64"/>
                <a:gd name="T4" fmla="*/ 0 w 63"/>
                <a:gd name="T5" fmla="*/ 0 h 64"/>
                <a:gd name="T6" fmla="*/ 63 w 63"/>
                <a:gd name="T7" fmla="*/ 32 h 64"/>
              </a:gdLst>
              <a:ahLst/>
              <a:cxnLst>
                <a:cxn ang="0">
                  <a:pos x="T0" y="T1"/>
                </a:cxn>
                <a:cxn ang="0">
                  <a:pos x="T2" y="T3"/>
                </a:cxn>
                <a:cxn ang="0">
                  <a:pos x="T4" y="T5"/>
                </a:cxn>
                <a:cxn ang="0">
                  <a:pos x="T6" y="T7"/>
                </a:cxn>
              </a:cxnLst>
              <a:rect l="0" t="0" r="r" b="b"/>
              <a:pathLst>
                <a:path w="63" h="64">
                  <a:moveTo>
                    <a:pt x="63" y="32"/>
                  </a:moveTo>
                  <a:cubicBezTo>
                    <a:pt x="63" y="50"/>
                    <a:pt x="35" y="64"/>
                    <a:pt x="0" y="64"/>
                  </a:cubicBezTo>
                  <a:cubicBezTo>
                    <a:pt x="0" y="0"/>
                    <a:pt x="0" y="0"/>
                    <a:pt x="0" y="0"/>
                  </a:cubicBezTo>
                  <a:cubicBezTo>
                    <a:pt x="35" y="0"/>
                    <a:pt x="63" y="15"/>
                    <a:pt x="63" y="3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9" name="组合 38"/>
            <p:cNvGrpSpPr/>
            <p:nvPr/>
          </p:nvGrpSpPr>
          <p:grpSpPr>
            <a:xfrm>
              <a:off x="3536665" y="4980091"/>
              <a:ext cx="3286125" cy="1222375"/>
              <a:chOff x="3536665" y="4980091"/>
              <a:chExt cx="3286125" cy="1222375"/>
            </a:xfrm>
          </p:grpSpPr>
          <p:sp>
            <p:nvSpPr>
              <p:cNvPr id="22" name="Freeform 9"/>
              <p:cNvSpPr>
                <a:spLocks noEditPoints="1"/>
              </p:cNvSpPr>
              <p:nvPr/>
            </p:nvSpPr>
            <p:spPr bwMode="auto">
              <a:xfrm flipH="1">
                <a:off x="3536665" y="4980091"/>
                <a:ext cx="3286125" cy="1222375"/>
              </a:xfrm>
              <a:custGeom>
                <a:avLst/>
                <a:gdLst>
                  <a:gd name="T0" fmla="*/ 810 w 873"/>
                  <a:gd name="T1" fmla="*/ 61 h 323"/>
                  <a:gd name="T2" fmla="*/ 288 w 873"/>
                  <a:gd name="T3" fmla="*/ 61 h 323"/>
                  <a:gd name="T4" fmla="*/ 161 w 873"/>
                  <a:gd name="T5" fmla="*/ 0 h 323"/>
                  <a:gd name="T6" fmla="*/ 0 w 873"/>
                  <a:gd name="T7" fmla="*/ 161 h 323"/>
                  <a:gd name="T8" fmla="*/ 161 w 873"/>
                  <a:gd name="T9" fmla="*/ 323 h 323"/>
                  <a:gd name="T10" fmla="*/ 288 w 873"/>
                  <a:gd name="T11" fmla="*/ 262 h 323"/>
                  <a:gd name="T12" fmla="*/ 810 w 873"/>
                  <a:gd name="T13" fmla="*/ 262 h 323"/>
                  <a:gd name="T14" fmla="*/ 873 w 873"/>
                  <a:gd name="T15" fmla="*/ 294 h 323"/>
                  <a:gd name="T16" fmla="*/ 873 w 873"/>
                  <a:gd name="T17" fmla="*/ 93 h 323"/>
                  <a:gd name="T18" fmla="*/ 810 w 873"/>
                  <a:gd name="T19" fmla="*/ 61 h 323"/>
                  <a:gd name="T20" fmla="*/ 156 w 873"/>
                  <a:gd name="T21" fmla="*/ 276 h 323"/>
                  <a:gd name="T22" fmla="*/ 39 w 873"/>
                  <a:gd name="T23" fmla="*/ 159 h 323"/>
                  <a:gd name="T24" fmla="*/ 156 w 873"/>
                  <a:gd name="T25" fmla="*/ 42 h 323"/>
                  <a:gd name="T26" fmla="*/ 273 w 873"/>
                  <a:gd name="T27" fmla="*/ 159 h 323"/>
                  <a:gd name="T28" fmla="*/ 156 w 873"/>
                  <a:gd name="T29"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323">
                    <a:moveTo>
                      <a:pt x="810" y="61"/>
                    </a:moveTo>
                    <a:cubicBezTo>
                      <a:pt x="288" y="61"/>
                      <a:pt x="288" y="61"/>
                      <a:pt x="288" y="61"/>
                    </a:cubicBezTo>
                    <a:cubicBezTo>
                      <a:pt x="258" y="24"/>
                      <a:pt x="213" y="0"/>
                      <a:pt x="161" y="0"/>
                    </a:cubicBezTo>
                    <a:cubicBezTo>
                      <a:pt x="72" y="0"/>
                      <a:pt x="0" y="72"/>
                      <a:pt x="0" y="161"/>
                    </a:cubicBezTo>
                    <a:cubicBezTo>
                      <a:pt x="0" y="251"/>
                      <a:pt x="72" y="323"/>
                      <a:pt x="161" y="323"/>
                    </a:cubicBezTo>
                    <a:cubicBezTo>
                      <a:pt x="213" y="323"/>
                      <a:pt x="258" y="299"/>
                      <a:pt x="288" y="262"/>
                    </a:cubicBezTo>
                    <a:cubicBezTo>
                      <a:pt x="810" y="262"/>
                      <a:pt x="810" y="262"/>
                      <a:pt x="810" y="262"/>
                    </a:cubicBezTo>
                    <a:cubicBezTo>
                      <a:pt x="842" y="262"/>
                      <a:pt x="871" y="276"/>
                      <a:pt x="873" y="294"/>
                    </a:cubicBezTo>
                    <a:cubicBezTo>
                      <a:pt x="873" y="93"/>
                      <a:pt x="873" y="93"/>
                      <a:pt x="873" y="93"/>
                    </a:cubicBezTo>
                    <a:cubicBezTo>
                      <a:pt x="873" y="75"/>
                      <a:pt x="844" y="61"/>
                      <a:pt x="810" y="61"/>
                    </a:cubicBezTo>
                    <a:close/>
                    <a:moveTo>
                      <a:pt x="156" y="276"/>
                    </a:moveTo>
                    <a:cubicBezTo>
                      <a:pt x="91" y="276"/>
                      <a:pt x="39" y="224"/>
                      <a:pt x="39" y="159"/>
                    </a:cubicBezTo>
                    <a:cubicBezTo>
                      <a:pt x="39" y="94"/>
                      <a:pt x="91" y="42"/>
                      <a:pt x="156" y="42"/>
                    </a:cubicBezTo>
                    <a:cubicBezTo>
                      <a:pt x="220" y="42"/>
                      <a:pt x="273" y="94"/>
                      <a:pt x="273" y="159"/>
                    </a:cubicBezTo>
                    <a:cubicBezTo>
                      <a:pt x="273" y="224"/>
                      <a:pt x="220" y="276"/>
                      <a:pt x="156" y="276"/>
                    </a:cubicBezTo>
                    <a:close/>
                  </a:path>
                </a:pathLst>
              </a:custGeom>
              <a:solidFill>
                <a:srgbClr val="BF1347"/>
              </a:solidFill>
              <a:ln>
                <a:gradFill>
                  <a:gsLst>
                    <a:gs pos="0">
                      <a:schemeClr val="accent1">
                        <a:lumMod val="5000"/>
                        <a:lumOff val="95000"/>
                      </a:schemeClr>
                    </a:gs>
                    <a:gs pos="100000">
                      <a:schemeClr val="bg1"/>
                    </a:gs>
                  </a:gsLst>
                  <a:lin ang="5400000" scaled="1"/>
                </a:gradFill>
              </a:ln>
              <a:effectLst>
                <a:innerShdw blurRad="177800" dist="1143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zh-CN" altLang="en-US"/>
              </a:p>
            </p:txBody>
          </p:sp>
          <p:sp>
            <p:nvSpPr>
              <p:cNvPr id="27" name="文本框 26"/>
              <p:cNvSpPr txBox="1"/>
              <p:nvPr/>
            </p:nvSpPr>
            <p:spPr>
              <a:xfrm>
                <a:off x="3784315" y="5329668"/>
                <a:ext cx="1620957" cy="523220"/>
              </a:xfrm>
              <a:prstGeom prst="rect">
                <a:avLst/>
              </a:prstGeom>
              <a:noFill/>
            </p:spPr>
            <p:txBody>
              <a:bodyPr wrap="none" rtlCol="0">
                <a:spAutoFit/>
              </a:bodyPr>
              <a:lstStyle/>
              <a:p>
                <a:r>
                  <a:rPr lang="zh-CN" altLang="en-US" sz="1400" dirty="0" smtClean="0">
                    <a:solidFill>
                      <a:schemeClr val="bg1"/>
                    </a:solidFill>
                    <a:latin typeface="时尚中黑简体" panose="01010104010101010101" pitchFamily="2" charset="-122"/>
                    <a:ea typeface="时尚中黑简体" panose="01010104010101010101" pitchFamily="2" charset="-122"/>
                  </a:rPr>
                  <a:t>点击添加标题文字</a:t>
                </a:r>
                <a:endParaRPr lang="en-US" altLang="zh-CN" sz="1400" dirty="0" smtClean="0">
                  <a:solidFill>
                    <a:schemeClr val="bg1"/>
                  </a:solidFill>
                  <a:latin typeface="时尚中黑简体" panose="01010104010101010101" pitchFamily="2" charset="-122"/>
                  <a:ea typeface="时尚中黑简体" panose="01010104010101010101" pitchFamily="2" charset="-122"/>
                </a:endParaRPr>
              </a:p>
              <a:p>
                <a:r>
                  <a:rPr lang="zh-CN" altLang="en-US" sz="1400" dirty="0">
                    <a:solidFill>
                      <a:schemeClr val="bg1"/>
                    </a:solidFill>
                    <a:latin typeface="时尚中黑简体" panose="01010104010101010101" pitchFamily="2" charset="-122"/>
                    <a:ea typeface="时尚中黑简体" panose="01010104010101010101" pitchFamily="2" charset="-122"/>
                  </a:rPr>
                  <a:t>点击</a:t>
                </a:r>
                <a:r>
                  <a:rPr lang="zh-CN" altLang="en-US" sz="1400" dirty="0" smtClean="0">
                    <a:solidFill>
                      <a:schemeClr val="bg1"/>
                    </a:solidFill>
                    <a:latin typeface="时尚中黑简体" panose="01010104010101010101" pitchFamily="2" charset="-122"/>
                    <a:ea typeface="时尚中黑简体" panose="01010104010101010101" pitchFamily="2" charset="-122"/>
                  </a:rPr>
                  <a:t>添加标题文字</a:t>
                </a:r>
                <a:endParaRPr lang="zh-CN" altLang="en-US" sz="1400" dirty="0">
                  <a:solidFill>
                    <a:schemeClr val="bg1"/>
                  </a:solidFill>
                  <a:latin typeface="时尚中黑简体" panose="01010104010101010101" pitchFamily="2" charset="-122"/>
                  <a:ea typeface="时尚中黑简体" panose="01010104010101010101" pitchFamily="2" charset="-122"/>
                </a:endParaRPr>
              </a:p>
            </p:txBody>
          </p:sp>
          <p:sp>
            <p:nvSpPr>
              <p:cNvPr id="31" name="文本框 30"/>
              <p:cNvSpPr txBox="1"/>
              <p:nvPr/>
            </p:nvSpPr>
            <p:spPr>
              <a:xfrm>
                <a:off x="5919819" y="5237335"/>
                <a:ext cx="697627" cy="707886"/>
              </a:xfrm>
              <a:prstGeom prst="rect">
                <a:avLst/>
              </a:prstGeom>
              <a:noFill/>
            </p:spPr>
            <p:txBody>
              <a:bodyPr wrap="none" rtlCol="0">
                <a:spAutoFit/>
              </a:bodyPr>
              <a:lstStyle/>
              <a:p>
                <a:r>
                  <a:rPr lang="en-US" altLang="zh-CN" sz="4000" dirty="0" smtClean="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rPr>
                  <a:t>04</a:t>
                </a:r>
                <a:endParaRPr lang="zh-CN" altLang="en-US" sz="4000" dirty="0">
                  <a:solidFill>
                    <a:schemeClr val="accent6"/>
                  </a:solidFill>
                  <a:effectLst>
                    <a:innerShdw blurRad="177800" dist="114300" dir="13500000">
                      <a:prstClr val="black">
                        <a:alpha val="50000"/>
                      </a:prstClr>
                    </a:innerShdw>
                  </a:effectLst>
                  <a:latin typeface="时尚中黑简体" panose="01010104010101010101" pitchFamily="2" charset="-122"/>
                  <a:ea typeface="时尚中黑简体" panose="01010104010101010101" pitchFamily="2" charset="-122"/>
                </a:endParaRPr>
              </a:p>
            </p:txBody>
          </p:sp>
        </p:grpSp>
      </p:grpSp>
      <p:sp>
        <p:nvSpPr>
          <p:cNvPr id="32" name="MH_Picture_2"/>
          <p:cNvSpPr/>
          <p:nvPr>
            <p:custDataLst>
              <p:tags r:id="rId1"/>
            </p:custDataLst>
          </p:nvPr>
        </p:nvSpPr>
        <p:spPr>
          <a:xfrm>
            <a:off x="261135" y="4120651"/>
            <a:ext cx="3179643" cy="1993865"/>
          </a:xfrm>
          <a:prstGeom prst="roundRect">
            <a:avLst>
              <a:gd name="adj" fmla="val 12702"/>
            </a:avLst>
          </a:prstGeom>
          <a:blipFill dpi="0" rotWithShape="1">
            <a:blip r:embed="rId6">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MH_Picture_1"/>
          <p:cNvSpPr/>
          <p:nvPr>
            <p:custDataLst>
              <p:tags r:id="rId2"/>
            </p:custDataLst>
          </p:nvPr>
        </p:nvSpPr>
        <p:spPr>
          <a:xfrm>
            <a:off x="8456744" y="1702201"/>
            <a:ext cx="3367264" cy="2111517"/>
          </a:xfrm>
          <a:prstGeom prst="roundRect">
            <a:avLst>
              <a:gd name="adj" fmla="val 12702"/>
            </a:avLst>
          </a:prstGeom>
          <a:blipFill dpi="0" rotWithShape="1">
            <a:blip r:embed="rId7">
              <a:extLst>
                <a:ext uri="{28A0092B-C50C-407E-A947-70E740481C1C}">
                  <a14:useLocalDpi xmlns:a14="http://schemas.microsoft.com/office/drawing/2010/main" val="0"/>
                </a:ext>
              </a:extLst>
            </a:blip>
            <a:srcRect/>
            <a:stretch>
              <a:fillRect/>
            </a:stretch>
          </a:bli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矩形 47"/>
          <p:cNvSpPr>
            <a:spLocks noChangeArrowheads="1"/>
          </p:cNvSpPr>
          <p:nvPr/>
        </p:nvSpPr>
        <p:spPr bwMode="auto">
          <a:xfrm>
            <a:off x="399101" y="2291106"/>
            <a:ext cx="3003903" cy="162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在此录入图表的描述说明，在此录入图表的描述说明，在此录入上述图表的描述说明在此录入图表的描述说明，在此录入图表的描述说明，在此录入上述图表的描述说明。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10000"/>
              </a:lnSpc>
              <a:spcBef>
                <a:spcPct val="0"/>
              </a:spcBef>
              <a:buFont typeface="Arial" pitchFamily="34" charset="0"/>
              <a:buNone/>
            </a:pP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7"/>
          <p:cNvSpPr>
            <a:spLocks noChangeArrowheads="1"/>
          </p:cNvSpPr>
          <p:nvPr/>
        </p:nvSpPr>
        <p:spPr bwMode="auto">
          <a:xfrm>
            <a:off x="8615947" y="4485481"/>
            <a:ext cx="3003903" cy="162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0296" tIns="45148" rIns="90296" bIns="4514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None/>
            </a:pPr>
            <a:r>
              <a:rPr lang="zh-CN" altLang="en-US" sz="1448"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在此录入图表的描述说明，在此录入图表的描述说明，在此录入上述图表的描述说明在此录入图表的描述说明，在此录入图表的描述说明，在此录入上述图表的描述说明。</a:t>
            </a: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10000"/>
              </a:lnSpc>
              <a:spcBef>
                <a:spcPct val="0"/>
              </a:spcBef>
              <a:buFont typeface="Arial" pitchFamily="34" charset="0"/>
              <a:buNone/>
            </a:pPr>
            <a:endParaRPr lang="zh-CN" altLang="en-US" sz="1844"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7" name="直接连接符 46"/>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8"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9"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50"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37205778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right)">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750"/>
                                        <p:tgtEl>
                                          <p:spTgt spid="33"/>
                                        </p:tgtEl>
                                      </p:cBhvr>
                                    </p:animEffect>
                                    <p:anim calcmode="lin" valueType="num">
                                      <p:cBhvr>
                                        <p:cTn id="46" dur="750" fill="hold"/>
                                        <p:tgtEl>
                                          <p:spTgt spid="33"/>
                                        </p:tgtEl>
                                        <p:attrNameLst>
                                          <p:attrName>ppt_x</p:attrName>
                                        </p:attrNameLst>
                                      </p:cBhvr>
                                      <p:tavLst>
                                        <p:tav tm="0">
                                          <p:val>
                                            <p:strVal val="#ppt_x"/>
                                          </p:val>
                                        </p:tav>
                                        <p:tav tm="100000">
                                          <p:val>
                                            <p:strVal val="#ppt_x"/>
                                          </p:val>
                                        </p:tav>
                                      </p:tavLst>
                                    </p:anim>
                                    <p:anim calcmode="lin" valueType="num">
                                      <p:cBhvr>
                                        <p:cTn id="47" dur="750" fill="hold"/>
                                        <p:tgtEl>
                                          <p:spTgt spid="3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750"/>
                                        <p:tgtEl>
                                          <p:spTgt spid="32"/>
                                        </p:tgtEl>
                                      </p:cBhvr>
                                    </p:animEffect>
                                    <p:anim calcmode="lin" valueType="num">
                                      <p:cBhvr>
                                        <p:cTn id="51" dur="750" fill="hold"/>
                                        <p:tgtEl>
                                          <p:spTgt spid="32"/>
                                        </p:tgtEl>
                                        <p:attrNameLst>
                                          <p:attrName>ppt_x</p:attrName>
                                        </p:attrNameLst>
                                      </p:cBhvr>
                                      <p:tavLst>
                                        <p:tav tm="0">
                                          <p:val>
                                            <p:strVal val="#ppt_x"/>
                                          </p:val>
                                        </p:tav>
                                        <p:tav tm="100000">
                                          <p:val>
                                            <p:strVal val="#ppt_x"/>
                                          </p:val>
                                        </p:tav>
                                      </p:tavLst>
                                    </p:anim>
                                    <p:anim calcmode="lin" valueType="num">
                                      <p:cBhvr>
                                        <p:cTn id="52"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arn(inVertic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4" grpId="0"/>
      <p:bldP spid="45" grpId="0"/>
      <p:bldP spid="46"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2"/>
          <p:cNvSpPr txBox="1"/>
          <p:nvPr/>
        </p:nvSpPr>
        <p:spPr>
          <a:xfrm>
            <a:off x="1121557" y="2477490"/>
            <a:ext cx="2833909" cy="1028047"/>
          </a:xfrm>
          <a:prstGeom prst="rect">
            <a:avLst/>
          </a:prstGeom>
          <a:noFill/>
        </p:spPr>
        <p:txBody>
          <a:bodyPr wrap="square" lIns="90305" tIns="45153" rIns="90305" bIns="45153"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15" name="TextBox 23"/>
          <p:cNvSpPr txBox="1"/>
          <p:nvPr/>
        </p:nvSpPr>
        <p:spPr>
          <a:xfrm>
            <a:off x="8376168" y="2477490"/>
            <a:ext cx="2833909" cy="1051451"/>
          </a:xfrm>
          <a:prstGeom prst="rect">
            <a:avLst/>
          </a:prstGeom>
          <a:noFill/>
        </p:spPr>
        <p:txBody>
          <a:bodyPr wrap="square" lIns="90305" tIns="45153" rIns="90305" bIns="45153"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16" name="TextBox 24"/>
          <p:cNvSpPr txBox="1"/>
          <p:nvPr/>
        </p:nvSpPr>
        <p:spPr>
          <a:xfrm>
            <a:off x="1121557" y="4528367"/>
            <a:ext cx="2833909" cy="1051451"/>
          </a:xfrm>
          <a:prstGeom prst="rect">
            <a:avLst/>
          </a:prstGeom>
          <a:noFill/>
        </p:spPr>
        <p:txBody>
          <a:bodyPr wrap="square" lIns="90305" tIns="45153" rIns="90305" bIns="45153"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17" name="TextBox 25"/>
          <p:cNvSpPr txBox="1"/>
          <p:nvPr/>
        </p:nvSpPr>
        <p:spPr>
          <a:xfrm>
            <a:off x="8376168" y="4528367"/>
            <a:ext cx="2833909" cy="1051451"/>
          </a:xfrm>
          <a:prstGeom prst="rect">
            <a:avLst/>
          </a:prstGeom>
          <a:noFill/>
        </p:spPr>
        <p:txBody>
          <a:bodyPr wrap="square" lIns="90305" tIns="45153" rIns="90305" bIns="45153"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grpSp>
        <p:nvGrpSpPr>
          <p:cNvPr id="18" name="组合 17"/>
          <p:cNvGrpSpPr/>
          <p:nvPr/>
        </p:nvGrpSpPr>
        <p:grpSpPr>
          <a:xfrm>
            <a:off x="5307230" y="3184473"/>
            <a:ext cx="747219" cy="747122"/>
            <a:chOff x="3570825" y="3196716"/>
            <a:chExt cx="756510" cy="756510"/>
          </a:xfrm>
          <a:solidFill>
            <a:srgbClr val="04447F"/>
          </a:solidFill>
          <a:effectLst/>
        </p:grpSpPr>
        <p:sp>
          <p:nvSpPr>
            <p:cNvPr id="19" name="泪滴形 18"/>
            <p:cNvSpPr/>
            <p:nvPr/>
          </p:nvSpPr>
          <p:spPr>
            <a:xfrm rot="5400000">
              <a:off x="3570825"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502">
                <a:solidFill>
                  <a:srgbClr val="FFFFFF"/>
                </a:solidFill>
              </a:endParaRPr>
            </a:p>
          </p:txBody>
        </p:sp>
        <p:sp>
          <p:nvSpPr>
            <p:cNvPr id="20" name="TextBox 28"/>
            <p:cNvSpPr txBox="1"/>
            <p:nvPr/>
          </p:nvSpPr>
          <p:spPr>
            <a:xfrm>
              <a:off x="3733067" y="3333285"/>
              <a:ext cx="432025" cy="483373"/>
            </a:xfrm>
            <a:prstGeom prst="rect">
              <a:avLst/>
            </a:prstGeom>
            <a:grpFill/>
            <a:ln>
              <a:noFill/>
            </a:ln>
          </p:spPr>
          <p:txBody>
            <a:bodyPr wrap="none" rtlCol="0" anchor="ctr">
              <a:spAutoFit/>
            </a:bodyPr>
            <a:lstStyle/>
            <a:p>
              <a:pPr algn="ctr"/>
              <a:r>
                <a:rPr lang="en-US" altLang="zh-CN" sz="2502" b="1" dirty="0">
                  <a:solidFill>
                    <a:schemeClr val="bg1"/>
                  </a:solidFill>
                  <a:latin typeface="微软雅黑" pitchFamily="34" charset="-122"/>
                  <a:ea typeface="微软雅黑" pitchFamily="34" charset="-122"/>
                </a:rPr>
                <a:t>A</a:t>
              </a:r>
              <a:endParaRPr lang="zh-CN" altLang="en-US" sz="2502" b="1" dirty="0">
                <a:solidFill>
                  <a:schemeClr val="bg1"/>
                </a:solidFill>
                <a:latin typeface="微软雅黑" pitchFamily="34" charset="-122"/>
                <a:ea typeface="微软雅黑" pitchFamily="34" charset="-122"/>
              </a:endParaRPr>
            </a:p>
          </p:txBody>
        </p:sp>
      </p:grpSp>
      <p:grpSp>
        <p:nvGrpSpPr>
          <p:cNvPr id="21" name="组合 20"/>
          <p:cNvGrpSpPr/>
          <p:nvPr/>
        </p:nvGrpSpPr>
        <p:grpSpPr>
          <a:xfrm>
            <a:off x="6145962" y="3184473"/>
            <a:ext cx="747219" cy="747122"/>
            <a:chOff x="4419984" y="3196716"/>
            <a:chExt cx="756510" cy="756510"/>
          </a:xfrm>
          <a:solidFill>
            <a:srgbClr val="BF1347"/>
          </a:solidFill>
          <a:effectLst/>
        </p:grpSpPr>
        <p:sp>
          <p:nvSpPr>
            <p:cNvPr id="22" name="泪滴形 21"/>
            <p:cNvSpPr/>
            <p:nvPr/>
          </p:nvSpPr>
          <p:spPr>
            <a:xfrm rot="10800000">
              <a:off x="4419984"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502">
                <a:solidFill>
                  <a:srgbClr val="FFFFFF"/>
                </a:solidFill>
              </a:endParaRPr>
            </a:p>
          </p:txBody>
        </p:sp>
        <p:sp>
          <p:nvSpPr>
            <p:cNvPr id="23" name="TextBox 31"/>
            <p:cNvSpPr txBox="1"/>
            <p:nvPr/>
          </p:nvSpPr>
          <p:spPr>
            <a:xfrm>
              <a:off x="4593588" y="3333286"/>
              <a:ext cx="409304" cy="483373"/>
            </a:xfrm>
            <a:prstGeom prst="rect">
              <a:avLst/>
            </a:prstGeom>
            <a:grpFill/>
            <a:ln>
              <a:noFill/>
            </a:ln>
          </p:spPr>
          <p:txBody>
            <a:bodyPr wrap="none" rtlCol="0" anchor="ctr">
              <a:spAutoFit/>
            </a:bodyPr>
            <a:lstStyle/>
            <a:p>
              <a:pPr algn="ctr"/>
              <a:r>
                <a:rPr lang="en-US" altLang="zh-CN" sz="2502" b="1" dirty="0">
                  <a:solidFill>
                    <a:schemeClr val="bg1"/>
                  </a:solidFill>
                  <a:latin typeface="微软雅黑" pitchFamily="34" charset="-122"/>
                  <a:ea typeface="微软雅黑" pitchFamily="34" charset="-122"/>
                </a:rPr>
                <a:t>B</a:t>
              </a:r>
              <a:endParaRPr lang="zh-CN" altLang="en-US" sz="2502" b="1" dirty="0">
                <a:solidFill>
                  <a:schemeClr val="bg1"/>
                </a:solidFill>
                <a:latin typeface="微软雅黑" pitchFamily="34" charset="-122"/>
                <a:ea typeface="微软雅黑" pitchFamily="34" charset="-122"/>
              </a:endParaRPr>
            </a:p>
          </p:txBody>
        </p:sp>
      </p:grpSp>
      <p:grpSp>
        <p:nvGrpSpPr>
          <p:cNvPr id="24" name="组合 23"/>
          <p:cNvGrpSpPr/>
          <p:nvPr/>
        </p:nvGrpSpPr>
        <p:grpSpPr>
          <a:xfrm>
            <a:off x="5307230" y="4024798"/>
            <a:ext cx="747219" cy="747122"/>
            <a:chOff x="3570825" y="4047600"/>
            <a:chExt cx="756510" cy="756510"/>
          </a:xfrm>
          <a:solidFill>
            <a:srgbClr val="BF1347"/>
          </a:solidFill>
          <a:effectLst/>
        </p:grpSpPr>
        <p:sp>
          <p:nvSpPr>
            <p:cNvPr id="25" name="泪滴形 24"/>
            <p:cNvSpPr/>
            <p:nvPr/>
          </p:nvSpPr>
          <p:spPr>
            <a:xfrm>
              <a:off x="3570825"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502">
                <a:solidFill>
                  <a:srgbClr val="FFFFFF"/>
                </a:solidFill>
              </a:endParaRPr>
            </a:p>
          </p:txBody>
        </p:sp>
        <p:sp>
          <p:nvSpPr>
            <p:cNvPr id="26" name="TextBox 34"/>
            <p:cNvSpPr txBox="1"/>
            <p:nvPr/>
          </p:nvSpPr>
          <p:spPr>
            <a:xfrm>
              <a:off x="3746052" y="4184167"/>
              <a:ext cx="406058" cy="483373"/>
            </a:xfrm>
            <a:prstGeom prst="rect">
              <a:avLst/>
            </a:prstGeom>
            <a:grpFill/>
            <a:ln>
              <a:noFill/>
            </a:ln>
          </p:spPr>
          <p:txBody>
            <a:bodyPr wrap="none" rtlCol="0" anchor="ctr">
              <a:spAutoFit/>
            </a:bodyPr>
            <a:lstStyle/>
            <a:p>
              <a:pPr algn="ctr"/>
              <a:r>
                <a:rPr lang="en-US" altLang="zh-CN" sz="2502" b="1" dirty="0">
                  <a:solidFill>
                    <a:schemeClr val="bg1"/>
                  </a:solidFill>
                  <a:latin typeface="微软雅黑" pitchFamily="34" charset="-122"/>
                  <a:ea typeface="微软雅黑" pitchFamily="34" charset="-122"/>
                </a:rPr>
                <a:t>C</a:t>
              </a:r>
              <a:endParaRPr lang="zh-CN" altLang="en-US" sz="2502" b="1" dirty="0">
                <a:solidFill>
                  <a:schemeClr val="bg1"/>
                </a:solidFill>
                <a:latin typeface="微软雅黑" pitchFamily="34" charset="-122"/>
                <a:ea typeface="微软雅黑" pitchFamily="34" charset="-122"/>
              </a:endParaRPr>
            </a:p>
          </p:txBody>
        </p:sp>
      </p:grpSp>
      <p:grpSp>
        <p:nvGrpSpPr>
          <p:cNvPr id="27" name="组合 26"/>
          <p:cNvGrpSpPr/>
          <p:nvPr/>
        </p:nvGrpSpPr>
        <p:grpSpPr>
          <a:xfrm>
            <a:off x="6145962" y="4024798"/>
            <a:ext cx="747219" cy="747122"/>
            <a:chOff x="4419984" y="4047600"/>
            <a:chExt cx="756510" cy="756510"/>
          </a:xfrm>
          <a:solidFill>
            <a:srgbClr val="04447F"/>
          </a:solidFill>
          <a:effectLst/>
        </p:grpSpPr>
        <p:sp>
          <p:nvSpPr>
            <p:cNvPr id="28" name="泪滴形 27"/>
            <p:cNvSpPr/>
            <p:nvPr/>
          </p:nvSpPr>
          <p:spPr>
            <a:xfrm rot="16200000">
              <a:off x="4419984"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502">
                <a:solidFill>
                  <a:srgbClr val="FFFFFF"/>
                </a:solidFill>
              </a:endParaRPr>
            </a:p>
          </p:txBody>
        </p:sp>
        <p:sp>
          <p:nvSpPr>
            <p:cNvPr id="29" name="TextBox 38"/>
            <p:cNvSpPr txBox="1"/>
            <p:nvPr/>
          </p:nvSpPr>
          <p:spPr>
            <a:xfrm>
              <a:off x="4576545" y="4184167"/>
              <a:ext cx="443385" cy="483373"/>
            </a:xfrm>
            <a:prstGeom prst="rect">
              <a:avLst/>
            </a:prstGeom>
            <a:grpFill/>
            <a:ln>
              <a:noFill/>
            </a:ln>
          </p:spPr>
          <p:txBody>
            <a:bodyPr wrap="none" rtlCol="0" anchor="ctr">
              <a:spAutoFit/>
            </a:bodyPr>
            <a:lstStyle/>
            <a:p>
              <a:pPr algn="ctr"/>
              <a:r>
                <a:rPr lang="en-US" altLang="zh-CN" sz="2502" b="1" dirty="0">
                  <a:solidFill>
                    <a:schemeClr val="bg1"/>
                  </a:solidFill>
                  <a:latin typeface="微软雅黑" pitchFamily="34" charset="-122"/>
                  <a:ea typeface="微软雅黑" pitchFamily="34" charset="-122"/>
                </a:rPr>
                <a:t>D</a:t>
              </a:r>
              <a:endParaRPr lang="zh-CN" altLang="en-US" sz="2502" b="1" dirty="0">
                <a:solidFill>
                  <a:schemeClr val="bg1"/>
                </a:solidFill>
                <a:latin typeface="微软雅黑" pitchFamily="34" charset="-122"/>
                <a:ea typeface="微软雅黑" pitchFamily="34" charset="-122"/>
              </a:endParaRPr>
            </a:p>
          </p:txBody>
        </p:sp>
      </p:grpSp>
      <p:sp>
        <p:nvSpPr>
          <p:cNvPr id="30" name="椭圆 29"/>
          <p:cNvSpPr/>
          <p:nvPr/>
        </p:nvSpPr>
        <p:spPr>
          <a:xfrm>
            <a:off x="4200815" y="2217611"/>
            <a:ext cx="1451714" cy="145152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2502" dirty="0">
                <a:solidFill>
                  <a:srgbClr val="04447F"/>
                </a:solidFill>
                <a:latin typeface="微软雅黑" pitchFamily="34" charset="-122"/>
                <a:ea typeface="微软雅黑" pitchFamily="34" charset="-122"/>
              </a:rPr>
              <a:t>添加标题</a:t>
            </a:r>
          </a:p>
        </p:txBody>
      </p:sp>
      <p:sp>
        <p:nvSpPr>
          <p:cNvPr id="31" name="椭圆 30"/>
          <p:cNvSpPr/>
          <p:nvPr/>
        </p:nvSpPr>
        <p:spPr>
          <a:xfrm>
            <a:off x="6547894" y="2217611"/>
            <a:ext cx="1451714" cy="145152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2502" dirty="0">
                <a:solidFill>
                  <a:srgbClr val="BF1347"/>
                </a:solidFill>
                <a:latin typeface="微软雅黑" pitchFamily="34" charset="-122"/>
                <a:ea typeface="微软雅黑" pitchFamily="34" charset="-122"/>
              </a:rPr>
              <a:t>添加标题</a:t>
            </a:r>
          </a:p>
        </p:txBody>
      </p:sp>
      <p:sp>
        <p:nvSpPr>
          <p:cNvPr id="32" name="椭圆 31"/>
          <p:cNvSpPr/>
          <p:nvPr/>
        </p:nvSpPr>
        <p:spPr>
          <a:xfrm>
            <a:off x="4200815" y="4264876"/>
            <a:ext cx="1451714" cy="145152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2502" dirty="0">
                <a:solidFill>
                  <a:srgbClr val="BF1347"/>
                </a:solidFill>
                <a:latin typeface="微软雅黑" pitchFamily="34" charset="-122"/>
                <a:ea typeface="微软雅黑" pitchFamily="34" charset="-122"/>
              </a:rPr>
              <a:t>添加标题</a:t>
            </a:r>
          </a:p>
        </p:txBody>
      </p:sp>
      <p:sp>
        <p:nvSpPr>
          <p:cNvPr id="33" name="椭圆 32"/>
          <p:cNvSpPr/>
          <p:nvPr/>
        </p:nvSpPr>
        <p:spPr>
          <a:xfrm>
            <a:off x="6547894" y="4264876"/>
            <a:ext cx="1451714" cy="145152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153" rIns="0" bIns="45153" rtlCol="0" anchor="ctr"/>
          <a:lstStyle/>
          <a:p>
            <a:pPr algn="ctr"/>
            <a:r>
              <a:rPr lang="zh-CN" altLang="en-US" sz="2502" dirty="0">
                <a:solidFill>
                  <a:srgbClr val="04447F"/>
                </a:solidFill>
                <a:latin typeface="微软雅黑" pitchFamily="34" charset="-122"/>
                <a:ea typeface="微软雅黑" pitchFamily="34" charset="-122"/>
              </a:rPr>
              <a:t>添加标题</a:t>
            </a:r>
          </a:p>
        </p:txBody>
      </p:sp>
      <p:sp>
        <p:nvSpPr>
          <p:cNvPr id="34" name="文本框 33"/>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35" name="直接连接符 34"/>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36"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37"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38"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71815350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anim calcmode="lin" valueType="num">
                                      <p:cBhvr>
                                        <p:cTn id="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1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2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30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23" presetClass="entr" presetSubtype="16"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300" fill="hold"/>
                                        <p:tgtEl>
                                          <p:spTgt spid="30"/>
                                        </p:tgtEl>
                                        <p:attrNameLst>
                                          <p:attrName>ppt_w</p:attrName>
                                        </p:attrNameLst>
                                      </p:cBhvr>
                                      <p:tavLst>
                                        <p:tav tm="0">
                                          <p:val>
                                            <p:fltVal val="0"/>
                                          </p:val>
                                        </p:tav>
                                        <p:tav tm="100000">
                                          <p:val>
                                            <p:strVal val="#ppt_w"/>
                                          </p:val>
                                        </p:tav>
                                      </p:tavLst>
                                    </p:anim>
                                    <p:anim calcmode="lin" valueType="num">
                                      <p:cBhvr>
                                        <p:cTn id="36" dur="300" fill="hold"/>
                                        <p:tgtEl>
                                          <p:spTgt spid="30"/>
                                        </p:tgtEl>
                                        <p:attrNameLst>
                                          <p:attrName>ppt_h</p:attrName>
                                        </p:attrNameLst>
                                      </p:cBhvr>
                                      <p:tavLst>
                                        <p:tav tm="0">
                                          <p:val>
                                            <p:fltVal val="0"/>
                                          </p:val>
                                        </p:tav>
                                        <p:tav tm="100000">
                                          <p:val>
                                            <p:strVal val="#ppt_h"/>
                                          </p:val>
                                        </p:tav>
                                      </p:tavLst>
                                    </p:anim>
                                  </p:childTnLst>
                                </p:cTn>
                              </p:par>
                              <p:par>
                                <p:cTn id="37" presetID="6" presetClass="emph" presetSubtype="0" autoRev="1" fill="hold" grpId="1" nodeType="withEffect">
                                  <p:stCondLst>
                                    <p:cond delay="750"/>
                                  </p:stCondLst>
                                  <p:childTnLst>
                                    <p:animScale>
                                      <p:cBhvr>
                                        <p:cTn id="38" dur="200" fill="hold"/>
                                        <p:tgtEl>
                                          <p:spTgt spid="30"/>
                                        </p:tgtEl>
                                      </p:cBhvr>
                                      <p:by x="110000" y="110000"/>
                                    </p:animScale>
                                  </p:childTnLst>
                                </p:cTn>
                              </p:par>
                              <p:par>
                                <p:cTn id="39" presetID="23" presetClass="entr" presetSubtype="16" fill="hold" grpId="0" nodeType="withEffect">
                                  <p:stCondLst>
                                    <p:cond delay="750"/>
                                  </p:stCondLst>
                                  <p:childTnLst>
                                    <p:set>
                                      <p:cBhvr>
                                        <p:cTn id="40" dur="1" fill="hold">
                                          <p:stCondLst>
                                            <p:cond delay="0"/>
                                          </p:stCondLst>
                                        </p:cTn>
                                        <p:tgtEl>
                                          <p:spTgt spid="31"/>
                                        </p:tgtEl>
                                        <p:attrNameLst>
                                          <p:attrName>style.visibility</p:attrName>
                                        </p:attrNameLst>
                                      </p:cBhvr>
                                      <p:to>
                                        <p:strVal val="visible"/>
                                      </p:to>
                                    </p:set>
                                    <p:anim calcmode="lin" valueType="num">
                                      <p:cBhvr>
                                        <p:cTn id="41" dur="300" fill="hold"/>
                                        <p:tgtEl>
                                          <p:spTgt spid="31"/>
                                        </p:tgtEl>
                                        <p:attrNameLst>
                                          <p:attrName>ppt_w</p:attrName>
                                        </p:attrNameLst>
                                      </p:cBhvr>
                                      <p:tavLst>
                                        <p:tav tm="0">
                                          <p:val>
                                            <p:fltVal val="0"/>
                                          </p:val>
                                        </p:tav>
                                        <p:tav tm="100000">
                                          <p:val>
                                            <p:strVal val="#ppt_w"/>
                                          </p:val>
                                        </p:tav>
                                      </p:tavLst>
                                    </p:anim>
                                    <p:anim calcmode="lin" valueType="num">
                                      <p:cBhvr>
                                        <p:cTn id="42" dur="300" fill="hold"/>
                                        <p:tgtEl>
                                          <p:spTgt spid="31"/>
                                        </p:tgtEl>
                                        <p:attrNameLst>
                                          <p:attrName>ppt_h</p:attrName>
                                        </p:attrNameLst>
                                      </p:cBhvr>
                                      <p:tavLst>
                                        <p:tav tm="0">
                                          <p:val>
                                            <p:fltVal val="0"/>
                                          </p:val>
                                        </p:tav>
                                        <p:tav tm="100000">
                                          <p:val>
                                            <p:strVal val="#ppt_h"/>
                                          </p:val>
                                        </p:tav>
                                      </p:tavLst>
                                    </p:anim>
                                  </p:childTnLst>
                                </p:cTn>
                              </p:par>
                              <p:par>
                                <p:cTn id="43" presetID="6" presetClass="emph" presetSubtype="0" autoRev="1" fill="hold" grpId="1" nodeType="withEffect">
                                  <p:stCondLst>
                                    <p:cond delay="1000"/>
                                  </p:stCondLst>
                                  <p:childTnLst>
                                    <p:animScale>
                                      <p:cBhvr>
                                        <p:cTn id="44" dur="200" fill="hold"/>
                                        <p:tgtEl>
                                          <p:spTgt spid="31"/>
                                        </p:tgtEl>
                                      </p:cBhvr>
                                      <p:by x="110000" y="110000"/>
                                    </p:animScale>
                                  </p:childTnLst>
                                </p:cTn>
                              </p:par>
                              <p:par>
                                <p:cTn id="45" presetID="23" presetClass="entr" presetSubtype="16" fill="hold" grpId="0" nodeType="withEffect">
                                  <p:stCondLst>
                                    <p:cond delay="10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300" fill="hold"/>
                                        <p:tgtEl>
                                          <p:spTgt spid="32"/>
                                        </p:tgtEl>
                                        <p:attrNameLst>
                                          <p:attrName>ppt_w</p:attrName>
                                        </p:attrNameLst>
                                      </p:cBhvr>
                                      <p:tavLst>
                                        <p:tav tm="0">
                                          <p:val>
                                            <p:fltVal val="0"/>
                                          </p:val>
                                        </p:tav>
                                        <p:tav tm="100000">
                                          <p:val>
                                            <p:strVal val="#ppt_w"/>
                                          </p:val>
                                        </p:tav>
                                      </p:tavLst>
                                    </p:anim>
                                    <p:anim calcmode="lin" valueType="num">
                                      <p:cBhvr>
                                        <p:cTn id="48" dur="300" fill="hold"/>
                                        <p:tgtEl>
                                          <p:spTgt spid="32"/>
                                        </p:tgtEl>
                                        <p:attrNameLst>
                                          <p:attrName>ppt_h</p:attrName>
                                        </p:attrNameLst>
                                      </p:cBhvr>
                                      <p:tavLst>
                                        <p:tav tm="0">
                                          <p:val>
                                            <p:fltVal val="0"/>
                                          </p:val>
                                        </p:tav>
                                        <p:tav tm="100000">
                                          <p:val>
                                            <p:strVal val="#ppt_h"/>
                                          </p:val>
                                        </p:tav>
                                      </p:tavLst>
                                    </p:anim>
                                  </p:childTnLst>
                                </p:cTn>
                              </p:par>
                              <p:par>
                                <p:cTn id="49" presetID="6" presetClass="emph" presetSubtype="0" autoRev="1" fill="hold" grpId="1" nodeType="withEffect">
                                  <p:stCondLst>
                                    <p:cond delay="1250"/>
                                  </p:stCondLst>
                                  <p:childTnLst>
                                    <p:animScale>
                                      <p:cBhvr>
                                        <p:cTn id="50" dur="200" fill="hold"/>
                                        <p:tgtEl>
                                          <p:spTgt spid="32"/>
                                        </p:tgtEl>
                                      </p:cBhvr>
                                      <p:by x="110000" y="110000"/>
                                    </p:animScale>
                                  </p:childTnLst>
                                </p:cTn>
                              </p:par>
                              <p:par>
                                <p:cTn id="51" presetID="23" presetClass="entr" presetSubtype="16" fill="hold" grpId="0" nodeType="withEffect">
                                  <p:stCondLst>
                                    <p:cond delay="1250"/>
                                  </p:stCondLst>
                                  <p:childTnLst>
                                    <p:set>
                                      <p:cBhvr>
                                        <p:cTn id="52" dur="1" fill="hold">
                                          <p:stCondLst>
                                            <p:cond delay="0"/>
                                          </p:stCondLst>
                                        </p:cTn>
                                        <p:tgtEl>
                                          <p:spTgt spid="33"/>
                                        </p:tgtEl>
                                        <p:attrNameLst>
                                          <p:attrName>style.visibility</p:attrName>
                                        </p:attrNameLst>
                                      </p:cBhvr>
                                      <p:to>
                                        <p:strVal val="visible"/>
                                      </p:to>
                                    </p:set>
                                    <p:anim calcmode="lin" valueType="num">
                                      <p:cBhvr>
                                        <p:cTn id="53" dur="300" fill="hold"/>
                                        <p:tgtEl>
                                          <p:spTgt spid="33"/>
                                        </p:tgtEl>
                                        <p:attrNameLst>
                                          <p:attrName>ppt_w</p:attrName>
                                        </p:attrNameLst>
                                      </p:cBhvr>
                                      <p:tavLst>
                                        <p:tav tm="0">
                                          <p:val>
                                            <p:fltVal val="0"/>
                                          </p:val>
                                        </p:tav>
                                        <p:tav tm="100000">
                                          <p:val>
                                            <p:strVal val="#ppt_w"/>
                                          </p:val>
                                        </p:tav>
                                      </p:tavLst>
                                    </p:anim>
                                    <p:anim calcmode="lin" valueType="num">
                                      <p:cBhvr>
                                        <p:cTn id="54" dur="300" fill="hold"/>
                                        <p:tgtEl>
                                          <p:spTgt spid="33"/>
                                        </p:tgtEl>
                                        <p:attrNameLst>
                                          <p:attrName>ppt_h</p:attrName>
                                        </p:attrNameLst>
                                      </p:cBhvr>
                                      <p:tavLst>
                                        <p:tav tm="0">
                                          <p:val>
                                            <p:fltVal val="0"/>
                                          </p:val>
                                        </p:tav>
                                        <p:tav tm="100000">
                                          <p:val>
                                            <p:strVal val="#ppt_h"/>
                                          </p:val>
                                        </p:tav>
                                      </p:tavLst>
                                    </p:anim>
                                  </p:childTnLst>
                                </p:cTn>
                              </p:par>
                              <p:par>
                                <p:cTn id="55" presetID="6" presetClass="emph" presetSubtype="0" autoRev="1" fill="hold" grpId="1" nodeType="withEffect">
                                  <p:stCondLst>
                                    <p:cond delay="1500"/>
                                  </p:stCondLst>
                                  <p:childTnLst>
                                    <p:animScale>
                                      <p:cBhvr>
                                        <p:cTn id="56" dur="200" fill="hold"/>
                                        <p:tgtEl>
                                          <p:spTgt spid="33"/>
                                        </p:tgtEl>
                                      </p:cBhvr>
                                      <p:by x="110000" y="110000"/>
                                    </p:animScale>
                                  </p:childTnLst>
                                </p:cTn>
                              </p:par>
                            </p:childTnLst>
                          </p:cTn>
                        </p:par>
                        <p:par>
                          <p:cTn id="57" fill="hold">
                            <p:stCondLst>
                              <p:cond delay="2650"/>
                            </p:stCondLst>
                            <p:childTnLst>
                              <p:par>
                                <p:cTn id="58" presetID="2" presetClass="entr" presetSubtype="6" accel="10000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12" accel="10000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3" accel="10000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1+#ppt_w/2"/>
                                          </p:val>
                                        </p:tav>
                                        <p:tav tm="100000">
                                          <p:val>
                                            <p:strVal val="#ppt_x"/>
                                          </p:val>
                                        </p:tav>
                                      </p:tavLst>
                                    </p:anim>
                                    <p:anim calcmode="lin" valueType="num">
                                      <p:cBhvr additive="base">
                                        <p:cTn id="69" dur="500" fill="hold"/>
                                        <p:tgtEl>
                                          <p:spTgt spid="16"/>
                                        </p:tgtEl>
                                        <p:attrNameLst>
                                          <p:attrName>ppt_y</p:attrName>
                                        </p:attrNameLst>
                                      </p:cBhvr>
                                      <p:tavLst>
                                        <p:tav tm="0">
                                          <p:val>
                                            <p:strVal val="0-#ppt_h/2"/>
                                          </p:val>
                                        </p:tav>
                                        <p:tav tm="100000">
                                          <p:val>
                                            <p:strVal val="#ppt_y"/>
                                          </p:val>
                                        </p:tav>
                                      </p:tavLst>
                                    </p:anim>
                                  </p:childTnLst>
                                </p:cTn>
                              </p:par>
                              <p:par>
                                <p:cTn id="70" presetID="2" presetClass="entr" presetSubtype="9" accel="10000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30" grpId="0" animBg="1"/>
      <p:bldP spid="30" grpId="1" animBg="1"/>
      <p:bldP spid="31" grpId="0" animBg="1"/>
      <p:bldP spid="31" grpId="1" animBg="1"/>
      <p:bldP spid="32" grpId="0" animBg="1"/>
      <p:bldP spid="32" grpId="1" animBg="1"/>
      <p:bldP spid="33" grpId="0" animBg="1"/>
      <p:bldP spid="33" grpId="1" animBg="1"/>
      <p:bldP spid="34"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9CD3"/>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2109"/>
            <a:ext cx="12179298" cy="5395892"/>
          </a:xfrm>
          <a:prstGeom prst="rect">
            <a:avLst/>
          </a:prstGeom>
        </p:spPr>
      </p:pic>
      <p:grpSp>
        <p:nvGrpSpPr>
          <p:cNvPr id="4" name="组合 3"/>
          <p:cNvGrpSpPr/>
          <p:nvPr/>
        </p:nvGrpSpPr>
        <p:grpSpPr>
          <a:xfrm>
            <a:off x="825117" y="2305820"/>
            <a:ext cx="1421469" cy="1421469"/>
            <a:chOff x="1271959" y="1524351"/>
            <a:chExt cx="1421469" cy="1421469"/>
          </a:xfrm>
        </p:grpSpPr>
        <p:sp>
          <p:nvSpPr>
            <p:cNvPr id="5" name="椭圆 4"/>
            <p:cNvSpPr/>
            <p:nvPr/>
          </p:nvSpPr>
          <p:spPr>
            <a:xfrm rot="2700000">
              <a:off x="1271959" y="1524351"/>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6" name="TextBox 12"/>
            <p:cNvSpPr txBox="1"/>
            <p:nvPr/>
          </p:nvSpPr>
          <p:spPr>
            <a:xfrm>
              <a:off x="1480558" y="1690869"/>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谢</a:t>
              </a:r>
              <a:endParaRPr lang="zh-CN" altLang="en-US" sz="7200" b="1" spc="50" dirty="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55080" y="2914629"/>
            <a:ext cx="1421469" cy="1421469"/>
            <a:chOff x="3201922" y="2133160"/>
            <a:chExt cx="1421469" cy="1421469"/>
          </a:xfrm>
        </p:grpSpPr>
        <p:sp>
          <p:nvSpPr>
            <p:cNvPr id="8" name="椭圆 18"/>
            <p:cNvSpPr/>
            <p:nvPr/>
          </p:nvSpPr>
          <p:spPr>
            <a:xfrm rot="2700000">
              <a:off x="3201922" y="2133160"/>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9" name="TextBox 14"/>
            <p:cNvSpPr txBox="1"/>
            <p:nvPr/>
          </p:nvSpPr>
          <p:spPr>
            <a:xfrm>
              <a:off x="3427364" y="2313172"/>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lgn="ctr">
                <a:defRPr sz="6000" b="1" spc="50">
                  <a:ln w="11430"/>
                  <a:solidFill>
                    <a:schemeClr val="accent6"/>
                  </a:solidFill>
                  <a:effectLst>
                    <a:outerShdw blurRad="76200" dist="50800" dir="5400000" algn="tl" rotWithShape="0">
                      <a:srgbClr val="000000">
                        <a:alpha val="65000"/>
                      </a:srgbClr>
                    </a:outerShdw>
                  </a:effectLst>
                </a:defRPr>
              </a:lvl1pPr>
            </a:lstStyle>
            <a:p>
              <a:r>
                <a:rPr lang="zh-CN" altLang="en-US" sz="7200" dirty="0" smtClean="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谢</a:t>
              </a:r>
              <a:endParaRPr lang="zh-CN" altLang="en-US" sz="7200" dirty="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97525" y="2056593"/>
            <a:ext cx="1421469" cy="1421469"/>
            <a:chOff x="4944367" y="1275124"/>
            <a:chExt cx="1421469" cy="1421469"/>
          </a:xfrm>
        </p:grpSpPr>
        <p:sp>
          <p:nvSpPr>
            <p:cNvPr id="11" name="椭圆 22"/>
            <p:cNvSpPr/>
            <p:nvPr/>
          </p:nvSpPr>
          <p:spPr>
            <a:xfrm rot="2700000">
              <a:off x="4944367" y="1275124"/>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12" name="TextBox 16"/>
            <p:cNvSpPr txBox="1"/>
            <p:nvPr/>
          </p:nvSpPr>
          <p:spPr>
            <a:xfrm>
              <a:off x="5199830" y="1390102"/>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观</a:t>
              </a:r>
              <a:endParaRPr lang="zh-CN" altLang="en-US" sz="7200" b="1" spc="50" dirty="0">
                <a:ln w="11430">
                  <a:noFill/>
                </a:ln>
                <a:solidFill>
                  <a:srgbClr val="BF1347"/>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60371" y="3004588"/>
            <a:ext cx="1421469" cy="1433969"/>
            <a:chOff x="6607213" y="2223119"/>
            <a:chExt cx="1421469" cy="1433969"/>
          </a:xfrm>
        </p:grpSpPr>
        <p:sp>
          <p:nvSpPr>
            <p:cNvPr id="14" name="椭圆 26"/>
            <p:cNvSpPr/>
            <p:nvPr/>
          </p:nvSpPr>
          <p:spPr>
            <a:xfrm rot="2700000">
              <a:off x="6607213" y="2223119"/>
              <a:ext cx="1421469" cy="1421469"/>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a:endParaRPr>
            </a:p>
          </p:txBody>
        </p:sp>
        <p:sp>
          <p:nvSpPr>
            <p:cNvPr id="15" name="TextBox 18"/>
            <p:cNvSpPr txBox="1"/>
            <p:nvPr/>
          </p:nvSpPr>
          <p:spPr>
            <a:xfrm>
              <a:off x="6829998" y="2456759"/>
              <a:ext cx="970583" cy="1200329"/>
            </a:xfrm>
            <a:prstGeom prst="rect">
              <a:avLst/>
            </a:prstGeom>
            <a:noFill/>
            <a:ln>
              <a:noFill/>
            </a:ln>
            <a:effectLst/>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zh-CN" altLang="en-US" sz="7200" b="1" spc="50" dirty="0" smtClean="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赏</a:t>
              </a:r>
              <a:endParaRPr lang="zh-CN" altLang="en-US" sz="7200" b="1" spc="50" dirty="0">
                <a:ln w="11430">
                  <a:noFill/>
                </a:ln>
                <a:solidFill>
                  <a:srgbClr val="04447F"/>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Tree>
    <p:extLst>
      <p:ext uri="{BB962C8B-B14F-4D97-AF65-F5344CB8AC3E}">
        <p14:creationId xmlns:p14="http://schemas.microsoft.com/office/powerpoint/2010/main" val="302085890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7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683657"/>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1" y="2418663"/>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8" y="2836107"/>
              <a:ext cx="474210" cy="767083"/>
            </a:xfrm>
            <a:prstGeom prst="rect">
              <a:avLst/>
            </a:prstGeom>
            <a:noFill/>
          </p:spPr>
          <p:txBody>
            <a:bodyPr wrap="none" rtlCol="0">
              <a:spAutoFit/>
            </a:bodyPr>
            <a:lstStyle/>
            <a:p>
              <a:pPr algn="ctr"/>
              <a:r>
                <a:rPr lang="en-US" altLang="zh-CN" sz="8000" b="1" dirty="0">
                  <a:solidFill>
                    <a:srgbClr val="BF1347"/>
                  </a:solidFill>
                  <a:latin typeface="微软雅黑" pitchFamily="34" charset="-122"/>
                  <a:ea typeface="造字工房劲黑（非商用）常规体" pitchFamily="50" charset="-122"/>
                </a:rPr>
                <a:t>1</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6" y="3078734"/>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工作完成情况</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718553" y="3878949"/>
            <a:ext cx="1965853"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Teaching Analysis</a:t>
            </a:r>
            <a:endParaRPr lang="zh-CN" altLang="en-US" sz="1600" dirty="0">
              <a:latin typeface="微软雅黑" pitchFamily="34" charset="-122"/>
              <a:ea typeface="微软雅黑" pitchFamily="34" charset="-122"/>
            </a:endParaRPr>
          </a:p>
        </p:txBody>
      </p:sp>
      <p:sp>
        <p:nvSpPr>
          <p:cNvPr id="67" name="文本框 6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6" y="1683657"/>
            <a:ext cx="1030514"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1515044"/>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13"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pic>
        <p:nvPicPr>
          <p:cNvPr id="62"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p:blipFill>
        <p:spPr bwMode="auto">
          <a:xfrm>
            <a:off x="5659668" y="3275435"/>
            <a:ext cx="5326743" cy="312679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952" y="1432121"/>
            <a:ext cx="5326564" cy="3126695"/>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63"/>
          <p:cNvSpPr/>
          <p:nvPr/>
        </p:nvSpPr>
        <p:spPr>
          <a:xfrm>
            <a:off x="3660022" y="2521554"/>
            <a:ext cx="4791203" cy="2812438"/>
          </a:xfrm>
          <a:prstGeom prst="rect">
            <a:avLst/>
          </a:prstGeom>
          <a:solidFill>
            <a:srgbClr val="04447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ltLang="zh-CN"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此处</a:t>
            </a:r>
            <a:r>
              <a:rPr lang="zh-CN" altLang="en-US" sz="1400" dirty="0">
                <a:latin typeface="微软雅黑" panose="020B0503020204020204" pitchFamily="34" charset="-122"/>
                <a:ea typeface="微软雅黑" panose="020B0503020204020204" pitchFamily="34" charset="-122"/>
              </a:rPr>
              <a:t>添加详细文本描述，建议与标题相关并符合整体语言风格，语言描述尽量简洁生动。尽量将每页幻灯片的字数控制在  </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a:t>
            </a:r>
            <a:r>
              <a:rPr lang="zh-CN" altLang="en-US" sz="1400" dirty="0" smtClean="0">
                <a:latin typeface="微软雅黑" panose="020B0503020204020204" pitchFamily="34" charset="-122"/>
                <a:ea typeface="微软雅黑" panose="020B0503020204020204" pitchFamily="34" charset="-122"/>
              </a:rPr>
              <a:t>以内</a:t>
            </a: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字以内</a:t>
            </a:r>
          </a:p>
          <a:p>
            <a:pPr algn="ctr">
              <a:lnSpc>
                <a:spcPct val="150000"/>
              </a:lnSpc>
            </a:pPr>
            <a:endParaRPr lang="zh-CN" altLang="en-US" sz="1400" dirty="0">
              <a:latin typeface="微软雅黑" panose="020B0503020204020204" pitchFamily="34" charset="-122"/>
              <a:ea typeface="微软雅黑" panose="020B0503020204020204" pitchFamily="34" charset="-122"/>
            </a:endParaRPr>
          </a:p>
          <a:p>
            <a:pPr algn="ctr">
              <a:lnSpc>
                <a:spcPct val="150000"/>
              </a:lnSpc>
            </a:pPr>
            <a:endParaRPr lang="zh-CN" altLang="en-US" sz="14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1"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21"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319574615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750"/>
                            </p:stCondLst>
                            <p:childTnLst>
                              <p:par>
                                <p:cTn id="13" presetID="53" presetClass="entr" presetSubtype="16"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p:cTn id="15" dur="300" fill="hold"/>
                                        <p:tgtEl>
                                          <p:spTgt spid="64"/>
                                        </p:tgtEl>
                                        <p:attrNameLst>
                                          <p:attrName>ppt_w</p:attrName>
                                        </p:attrNameLst>
                                      </p:cBhvr>
                                      <p:tavLst>
                                        <p:tav tm="0">
                                          <p:val>
                                            <p:fltVal val="0"/>
                                          </p:val>
                                        </p:tav>
                                        <p:tav tm="100000">
                                          <p:val>
                                            <p:strVal val="#ppt_w"/>
                                          </p:val>
                                        </p:tav>
                                      </p:tavLst>
                                    </p:anim>
                                    <p:anim calcmode="lin" valueType="num">
                                      <p:cBhvr>
                                        <p:cTn id="16" dur="300" fill="hold"/>
                                        <p:tgtEl>
                                          <p:spTgt spid="64"/>
                                        </p:tgtEl>
                                        <p:attrNameLst>
                                          <p:attrName>ppt_h</p:attrName>
                                        </p:attrNameLst>
                                      </p:cBhvr>
                                      <p:tavLst>
                                        <p:tav tm="0">
                                          <p:val>
                                            <p:fltVal val="0"/>
                                          </p:val>
                                        </p:tav>
                                        <p:tav tm="100000">
                                          <p:val>
                                            <p:strVal val="#ppt_h"/>
                                          </p:val>
                                        </p:tav>
                                      </p:tavLst>
                                    </p:anim>
                                    <p:animEffect transition="in" filter="fade">
                                      <p:cBhvr>
                                        <p:cTn id="17" dur="300"/>
                                        <p:tgtEl>
                                          <p:spTgt spid="64"/>
                                        </p:tgtEl>
                                      </p:cBhvr>
                                    </p:animEffect>
                                  </p:childTnLst>
                                </p:cTn>
                              </p:par>
                            </p:childTnLst>
                          </p:cTn>
                        </p:par>
                        <p:par>
                          <p:cTn id="18" fill="hold">
                            <p:stCondLst>
                              <p:cond delay="1050"/>
                            </p:stCondLst>
                            <p:childTnLst>
                              <p:par>
                                <p:cTn id="19" presetID="12" presetClass="entr" presetSubtype="2"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p:tgtEl>
                                          <p:spTgt spid="63"/>
                                        </p:tgtEl>
                                        <p:attrNameLst>
                                          <p:attrName>ppt_x</p:attrName>
                                        </p:attrNameLst>
                                      </p:cBhvr>
                                      <p:tavLst>
                                        <p:tav tm="0">
                                          <p:val>
                                            <p:strVal val="#ppt_x+#ppt_w*1.125000"/>
                                          </p:val>
                                        </p:tav>
                                        <p:tav tm="100000">
                                          <p:val>
                                            <p:strVal val="#ppt_x"/>
                                          </p:val>
                                        </p:tav>
                                      </p:tavLst>
                                    </p:anim>
                                    <p:animEffect transition="in" filter="wipe(left)">
                                      <p:cBhvr>
                                        <p:cTn id="22" dur="500"/>
                                        <p:tgtEl>
                                          <p:spTgt spid="63"/>
                                        </p:tgtEl>
                                      </p:cBhvr>
                                    </p:animEffect>
                                  </p:childTnLst>
                                </p:cTn>
                              </p:par>
                              <p:par>
                                <p:cTn id="23" presetID="12" presetClass="entr" presetSubtype="8"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p:tgtEl>
                                          <p:spTgt spid="62"/>
                                        </p:tgtEl>
                                        <p:attrNameLst>
                                          <p:attrName>ppt_x</p:attrName>
                                        </p:attrNameLst>
                                      </p:cBhvr>
                                      <p:tavLst>
                                        <p:tav tm="0">
                                          <p:val>
                                            <p:strVal val="#ppt_x-#ppt_w*1.125000"/>
                                          </p:val>
                                        </p:tav>
                                        <p:tav tm="100000">
                                          <p:val>
                                            <p:strVal val="#ppt_x"/>
                                          </p:val>
                                        </p:tav>
                                      </p:tavLst>
                                    </p:anim>
                                    <p:animEffect transition="in" filter="wipe(right)">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p:cNvSpPr>
          <p:nvPr/>
        </p:nvSpPr>
        <p:spPr bwMode="auto">
          <a:xfrm>
            <a:off x="6054886" y="2132721"/>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3203510">
            <a:off x="4682120" y="2715787"/>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rgbClr val="F9F9F9"/>
                </a:solidFill>
                <a:latin typeface="微软雅黑" pitchFamily="34" charset="-122"/>
                <a:ea typeface="微软雅黑" pitchFamily="34" charset="-122"/>
              </a:rPr>
              <a:t>此处添加文本</a:t>
            </a:r>
          </a:p>
        </p:txBody>
      </p:sp>
      <p:sp>
        <p:nvSpPr>
          <p:cNvPr id="23" name="Freeform 7"/>
          <p:cNvSpPr>
            <a:spLocks/>
          </p:cNvSpPr>
          <p:nvPr/>
        </p:nvSpPr>
        <p:spPr bwMode="auto">
          <a:xfrm>
            <a:off x="4117544" y="2129476"/>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23"/>
          <p:cNvSpPr/>
          <p:nvPr/>
        </p:nvSpPr>
        <p:spPr>
          <a:xfrm rot="19403510">
            <a:off x="4651782" y="2712681"/>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25" name="Freeform 8"/>
          <p:cNvSpPr>
            <a:spLocks/>
          </p:cNvSpPr>
          <p:nvPr/>
        </p:nvSpPr>
        <p:spPr bwMode="auto">
          <a:xfrm>
            <a:off x="4109457" y="3895000"/>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BF1347"/>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矩形 25"/>
          <p:cNvSpPr/>
          <p:nvPr/>
        </p:nvSpPr>
        <p:spPr>
          <a:xfrm rot="14003510">
            <a:off x="4682115" y="2715792"/>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sp>
        <p:nvSpPr>
          <p:cNvPr id="27" name="Freeform 12"/>
          <p:cNvSpPr>
            <a:spLocks/>
          </p:cNvSpPr>
          <p:nvPr/>
        </p:nvSpPr>
        <p:spPr bwMode="auto">
          <a:xfrm>
            <a:off x="5863745" y="4086132"/>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04447F"/>
          </a:soli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p:cNvSpPr/>
          <p:nvPr/>
        </p:nvSpPr>
        <p:spPr>
          <a:xfrm rot="8603510">
            <a:off x="4682115" y="2715793"/>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377">
              <a:defRPr/>
            </a:pPr>
            <a:r>
              <a:rPr lang="zh-CN" altLang="en-US" kern="0" dirty="0">
                <a:solidFill>
                  <a:schemeClr val="bg1"/>
                </a:solidFill>
                <a:latin typeface="微软雅黑" pitchFamily="34" charset="-122"/>
                <a:ea typeface="微软雅黑" pitchFamily="34" charset="-122"/>
              </a:rPr>
              <a:t>此处添加文本</a:t>
            </a:r>
          </a:p>
        </p:txBody>
      </p:sp>
      <p:grpSp>
        <p:nvGrpSpPr>
          <p:cNvPr id="59" name="组合 58"/>
          <p:cNvGrpSpPr/>
          <p:nvPr/>
        </p:nvGrpSpPr>
        <p:grpSpPr>
          <a:xfrm>
            <a:off x="5309499" y="3314841"/>
            <a:ext cx="1526391" cy="1526391"/>
            <a:chOff x="5309499" y="3314841"/>
            <a:chExt cx="1526391" cy="1526391"/>
          </a:xfrm>
        </p:grpSpPr>
        <p:sp>
          <p:nvSpPr>
            <p:cNvPr id="29" name="椭圆 28"/>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623657" y="3698194"/>
              <a:ext cx="898071" cy="658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rgbClr val="04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880696" y="2169262"/>
            <a:ext cx="3215048" cy="1181542"/>
            <a:chOff x="880696" y="2169262"/>
            <a:chExt cx="3215048" cy="1181542"/>
          </a:xfrm>
        </p:grpSpPr>
        <p:grpSp>
          <p:nvGrpSpPr>
            <p:cNvPr id="31" name="组合 30"/>
            <p:cNvGrpSpPr/>
            <p:nvPr/>
          </p:nvGrpSpPr>
          <p:grpSpPr>
            <a:xfrm>
              <a:off x="880696" y="2373062"/>
              <a:ext cx="579005" cy="626655"/>
              <a:chOff x="6242320" y="1105727"/>
              <a:chExt cx="579005" cy="626656"/>
            </a:xfrm>
          </p:grpSpPr>
          <p:sp>
            <p:nvSpPr>
              <p:cNvPr id="32"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01</a:t>
                </a:r>
                <a:endParaRPr lang="zh-CN" altLang="en-US" sz="3200" dirty="0">
                  <a:solidFill>
                    <a:srgbClr val="04447F"/>
                  </a:solidFill>
                  <a:latin typeface="微软雅黑" pitchFamily="34" charset="-122"/>
                  <a:ea typeface="微软雅黑" pitchFamily="34" charset="-122"/>
                </a:endParaRPr>
              </a:p>
            </p:txBody>
          </p:sp>
          <p:sp>
            <p:nvSpPr>
              <p:cNvPr id="33" name="文本框 32"/>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5" name="文本框 54"/>
            <p:cNvSpPr txBox="1"/>
            <p:nvPr/>
          </p:nvSpPr>
          <p:spPr>
            <a:xfrm>
              <a:off x="1542892" y="2169262"/>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1" name="组合 60"/>
          <p:cNvGrpSpPr/>
          <p:nvPr/>
        </p:nvGrpSpPr>
        <p:grpSpPr>
          <a:xfrm>
            <a:off x="8188223" y="2163877"/>
            <a:ext cx="3232495" cy="1181542"/>
            <a:chOff x="8188223" y="2163877"/>
            <a:chExt cx="3232495" cy="1181542"/>
          </a:xfrm>
        </p:grpSpPr>
        <p:grpSp>
          <p:nvGrpSpPr>
            <p:cNvPr id="34" name="组合 33"/>
            <p:cNvGrpSpPr/>
            <p:nvPr/>
          </p:nvGrpSpPr>
          <p:grpSpPr>
            <a:xfrm>
              <a:off x="8188223" y="2386816"/>
              <a:ext cx="579005" cy="631762"/>
              <a:chOff x="6242320" y="2373233"/>
              <a:chExt cx="579005" cy="631762"/>
            </a:xfrm>
          </p:grpSpPr>
          <p:sp>
            <p:nvSpPr>
              <p:cNvPr id="35"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02</a:t>
                </a:r>
                <a:endParaRPr lang="zh-CN" altLang="en-US" sz="3200" dirty="0">
                  <a:solidFill>
                    <a:srgbClr val="BF1347"/>
                  </a:solidFill>
                  <a:latin typeface="微软雅黑" pitchFamily="34" charset="-122"/>
                  <a:ea typeface="微软雅黑" pitchFamily="34" charset="-122"/>
                </a:endParaRPr>
              </a:p>
            </p:txBody>
          </p:sp>
          <p:sp>
            <p:nvSpPr>
              <p:cNvPr id="36" name="文本框 35"/>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6" name="文本框 55"/>
            <p:cNvSpPr txBox="1"/>
            <p:nvPr/>
          </p:nvSpPr>
          <p:spPr>
            <a:xfrm>
              <a:off x="8867866" y="2163877"/>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2" name="组合 61"/>
          <p:cNvGrpSpPr/>
          <p:nvPr/>
        </p:nvGrpSpPr>
        <p:grpSpPr>
          <a:xfrm>
            <a:off x="8191916" y="4728679"/>
            <a:ext cx="3278959" cy="1181542"/>
            <a:chOff x="8191916" y="4728679"/>
            <a:chExt cx="3278959" cy="1181542"/>
          </a:xfrm>
        </p:grpSpPr>
        <p:grpSp>
          <p:nvGrpSpPr>
            <p:cNvPr id="37" name="组合 36"/>
            <p:cNvGrpSpPr/>
            <p:nvPr/>
          </p:nvGrpSpPr>
          <p:grpSpPr>
            <a:xfrm>
              <a:off x="8191916" y="4962360"/>
              <a:ext cx="579005" cy="620494"/>
              <a:chOff x="6242320" y="3640739"/>
              <a:chExt cx="579005" cy="620494"/>
            </a:xfrm>
          </p:grpSpPr>
          <p:sp>
            <p:nvSpPr>
              <p:cNvPr id="38"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rgbClr val="04447F"/>
                    </a:solidFill>
                    <a:latin typeface="Impact" pitchFamily="34" charset="0"/>
                    <a:ea typeface="微软雅黑" pitchFamily="34" charset="-122"/>
                  </a:rPr>
                  <a:t>03</a:t>
                </a:r>
                <a:endParaRPr lang="zh-CN" altLang="en-US" sz="3200" dirty="0">
                  <a:solidFill>
                    <a:srgbClr val="04447F"/>
                  </a:solidFill>
                  <a:latin typeface="微软雅黑" pitchFamily="34" charset="-122"/>
                  <a:ea typeface="微软雅黑" pitchFamily="34" charset="-122"/>
                </a:endParaRPr>
              </a:p>
            </p:txBody>
          </p:sp>
          <p:sp>
            <p:nvSpPr>
              <p:cNvPr id="39" name="文本框 38"/>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7" name="文本框 56"/>
            <p:cNvSpPr txBox="1"/>
            <p:nvPr/>
          </p:nvSpPr>
          <p:spPr>
            <a:xfrm>
              <a:off x="8918023" y="4728679"/>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63" name="组合 62"/>
          <p:cNvGrpSpPr/>
          <p:nvPr/>
        </p:nvGrpSpPr>
        <p:grpSpPr>
          <a:xfrm>
            <a:off x="900302" y="4715020"/>
            <a:ext cx="3171566" cy="1181542"/>
            <a:chOff x="900302" y="4715020"/>
            <a:chExt cx="3171566" cy="1181542"/>
          </a:xfrm>
        </p:grpSpPr>
        <p:grpSp>
          <p:nvGrpSpPr>
            <p:cNvPr id="40" name="组合 39"/>
            <p:cNvGrpSpPr/>
            <p:nvPr/>
          </p:nvGrpSpPr>
          <p:grpSpPr>
            <a:xfrm>
              <a:off x="900302" y="4990250"/>
              <a:ext cx="579005" cy="609226"/>
              <a:chOff x="6250444" y="4908245"/>
              <a:chExt cx="579005" cy="609226"/>
            </a:xfrm>
          </p:grpSpPr>
          <p:sp>
            <p:nvSpPr>
              <p:cNvPr id="41"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rgbClr val="BF1347"/>
                    </a:solidFill>
                    <a:latin typeface="Impact" pitchFamily="34" charset="0"/>
                    <a:ea typeface="微软雅黑" pitchFamily="34" charset="-122"/>
                  </a:rPr>
                  <a:t>04</a:t>
                </a:r>
                <a:endParaRPr lang="zh-CN" altLang="en-US" sz="3200" dirty="0">
                  <a:solidFill>
                    <a:srgbClr val="BF1347"/>
                  </a:solidFill>
                  <a:latin typeface="微软雅黑" pitchFamily="34" charset="-122"/>
                  <a:ea typeface="微软雅黑" pitchFamily="34" charset="-122"/>
                </a:endParaRPr>
              </a:p>
            </p:txBody>
          </p:sp>
          <p:sp>
            <p:nvSpPr>
              <p:cNvPr id="42" name="文本框 41"/>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58" name="文本框 57"/>
            <p:cNvSpPr txBox="1"/>
            <p:nvPr/>
          </p:nvSpPr>
          <p:spPr>
            <a:xfrm>
              <a:off x="1519016" y="4715020"/>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sp>
        <p:nvSpPr>
          <p:cNvPr id="64" name="文本框 63"/>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6" name="直接连接符 45"/>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7"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8"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49"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244270531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anim calcmode="lin" valueType="num">
                                      <p:cBhvr>
                                        <p:cTn id="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Effect transition="in" filter="fade">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ppt_y</p:attrName>
                                        </p:attrNameLst>
                                      </p:cBhvr>
                                      <p:tavLst>
                                        <p:tav tm="0">
                                          <p:val>
                                            <p:strVal val="#ppt_y+#ppt_h*1.125000"/>
                                          </p:val>
                                        </p:tav>
                                        <p:tav tm="100000">
                                          <p:val>
                                            <p:strVal val="#ppt_y"/>
                                          </p:val>
                                        </p:tav>
                                      </p:tavLst>
                                    </p:anim>
                                    <p:animEffect transition="in" filter="wipe(up)">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p:tgtEl>
                                          <p:spTgt spid="61"/>
                                        </p:tgtEl>
                                        <p:attrNameLst>
                                          <p:attrName>ppt_y</p:attrName>
                                        </p:attrNameLst>
                                      </p:cBhvr>
                                      <p:tavLst>
                                        <p:tav tm="0">
                                          <p:val>
                                            <p:strVal val="#ppt_y-#ppt_h*1.125000"/>
                                          </p:val>
                                        </p:tav>
                                        <p:tav tm="100000">
                                          <p:val>
                                            <p:strVal val="#ppt_y"/>
                                          </p:val>
                                        </p:tav>
                                      </p:tavLst>
                                    </p:anim>
                                    <p:animEffect transition="in" filter="wipe(down)">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p:tgtEl>
                                          <p:spTgt spid="63"/>
                                        </p:tgtEl>
                                        <p:attrNameLst>
                                          <p:attrName>ppt_y</p:attrName>
                                        </p:attrNameLst>
                                      </p:cBhvr>
                                      <p:tavLst>
                                        <p:tav tm="0">
                                          <p:val>
                                            <p:strVal val="#ppt_y-#ppt_h*1.125000"/>
                                          </p:val>
                                        </p:tav>
                                        <p:tav tm="100000">
                                          <p:val>
                                            <p:strVal val="#ppt_y"/>
                                          </p:val>
                                        </p:tav>
                                      </p:tavLst>
                                    </p:anim>
                                    <p:animEffect transition="in" filter="wipe(down)">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p:tgtEl>
                                          <p:spTgt spid="62"/>
                                        </p:tgtEl>
                                        <p:attrNameLst>
                                          <p:attrName>ppt_y</p:attrName>
                                        </p:attrNameLst>
                                      </p:cBhvr>
                                      <p:tavLst>
                                        <p:tav tm="0">
                                          <p:val>
                                            <p:strVal val="#ppt_y+#ppt_h*1.125000"/>
                                          </p:val>
                                        </p:tav>
                                        <p:tav tm="100000">
                                          <p:val>
                                            <p:strVal val="#ppt_y"/>
                                          </p:val>
                                        </p:tav>
                                      </p:tavLst>
                                    </p:anim>
                                    <p:animEffect transition="in" filter="wipe(up)">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down)">
                                      <p:cBhvr>
                                        <p:cTn id="65"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64"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78660" y="4553591"/>
            <a:ext cx="2449234" cy="1884028"/>
            <a:chOff x="1905000" y="3562350"/>
            <a:chExt cx="2476500" cy="1905000"/>
          </a:xfrm>
        </p:grpSpPr>
        <p:sp>
          <p:nvSpPr>
            <p:cNvPr id="36" name="圆角矩形 35"/>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任意多边形 36"/>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rgbClr val="BF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6" name="组合 15"/>
          <p:cNvGrpSpPr/>
          <p:nvPr/>
        </p:nvGrpSpPr>
        <p:grpSpPr>
          <a:xfrm>
            <a:off x="7874940" y="4553591"/>
            <a:ext cx="2449234" cy="1884028"/>
            <a:chOff x="1905000" y="3562350"/>
            <a:chExt cx="2476500" cy="1905000"/>
          </a:xfrm>
        </p:grpSpPr>
        <p:sp>
          <p:nvSpPr>
            <p:cNvPr id="34" name="圆角矩形 33"/>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任意多边形 34"/>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7" name="组合 16"/>
          <p:cNvGrpSpPr/>
          <p:nvPr/>
        </p:nvGrpSpPr>
        <p:grpSpPr>
          <a:xfrm>
            <a:off x="1669313" y="1624828"/>
            <a:ext cx="2449234" cy="1884028"/>
            <a:chOff x="1905000" y="3562350"/>
            <a:chExt cx="2476500" cy="1905000"/>
          </a:xfrm>
        </p:grpSpPr>
        <p:sp>
          <p:nvSpPr>
            <p:cNvPr id="32" name="圆角矩形 31"/>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任意多边形 32"/>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18" name="组合 17"/>
          <p:cNvGrpSpPr/>
          <p:nvPr/>
        </p:nvGrpSpPr>
        <p:grpSpPr>
          <a:xfrm>
            <a:off x="7865593" y="1596568"/>
            <a:ext cx="2449234" cy="1884028"/>
            <a:chOff x="1905000" y="3562350"/>
            <a:chExt cx="2476500" cy="1905000"/>
          </a:xfrm>
        </p:grpSpPr>
        <p:sp>
          <p:nvSpPr>
            <p:cNvPr id="30" name="圆角矩形 29"/>
            <p:cNvSpPr/>
            <p:nvPr/>
          </p:nvSpPr>
          <p:spPr>
            <a:xfrm>
              <a:off x="1905000" y="3562350"/>
              <a:ext cx="2476500" cy="1905000"/>
            </a:xfrm>
            <a:prstGeom prst="roundRect">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任意多边形 30"/>
            <p:cNvSpPr/>
            <p:nvPr/>
          </p:nvSpPr>
          <p:spPr>
            <a:xfrm>
              <a:off x="1924050" y="3590925"/>
              <a:ext cx="2448000" cy="514350"/>
            </a:xfrm>
            <a:custGeom>
              <a:avLst/>
              <a:gdLst>
                <a:gd name="connsiteX0" fmla="*/ 317506 w 2476500"/>
                <a:gd name="connsiteY0" fmla="*/ 0 h 514350"/>
                <a:gd name="connsiteX1" fmla="*/ 2158994 w 2476500"/>
                <a:gd name="connsiteY1" fmla="*/ 0 h 514350"/>
                <a:gd name="connsiteX2" fmla="*/ 2476500 w 2476500"/>
                <a:gd name="connsiteY2" fmla="*/ 317506 h 514350"/>
                <a:gd name="connsiteX3" fmla="*/ 2476500 w 2476500"/>
                <a:gd name="connsiteY3" fmla="*/ 514350 h 514350"/>
                <a:gd name="connsiteX4" fmla="*/ 0 w 2476500"/>
                <a:gd name="connsiteY4" fmla="*/ 514350 h 514350"/>
                <a:gd name="connsiteX5" fmla="*/ 0 w 2476500"/>
                <a:gd name="connsiteY5" fmla="*/ 317506 h 514350"/>
                <a:gd name="connsiteX6" fmla="*/ 317506 w 2476500"/>
                <a:gd name="connsiteY6"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0" h="514350">
                  <a:moveTo>
                    <a:pt x="317506" y="0"/>
                  </a:moveTo>
                  <a:lnTo>
                    <a:pt x="2158994" y="0"/>
                  </a:lnTo>
                  <a:cubicBezTo>
                    <a:pt x="2334348" y="0"/>
                    <a:pt x="2476500" y="142152"/>
                    <a:pt x="2476500" y="317506"/>
                  </a:cubicBezTo>
                  <a:lnTo>
                    <a:pt x="2476500" y="514350"/>
                  </a:lnTo>
                  <a:lnTo>
                    <a:pt x="0" y="514350"/>
                  </a:lnTo>
                  <a:lnTo>
                    <a:pt x="0" y="317506"/>
                  </a:lnTo>
                  <a:cubicBezTo>
                    <a:pt x="0" y="142152"/>
                    <a:pt x="142152" y="0"/>
                    <a:pt x="317506" y="0"/>
                  </a:cubicBezTo>
                  <a:close/>
                </a:path>
              </a:pathLst>
            </a:custGeom>
            <a:solidFill>
              <a:srgbClr val="BF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9" name="TextBox 6"/>
          <p:cNvSpPr txBox="1"/>
          <p:nvPr/>
        </p:nvSpPr>
        <p:spPr>
          <a:xfrm>
            <a:off x="1239458" y="1797019"/>
            <a:ext cx="3165244" cy="277345"/>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20" name="TextBox 6"/>
          <p:cNvSpPr txBox="1"/>
          <p:nvPr/>
        </p:nvSpPr>
        <p:spPr>
          <a:xfrm>
            <a:off x="1239458" y="4717643"/>
            <a:ext cx="3165244" cy="277345"/>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21" name="TextBox 6"/>
          <p:cNvSpPr txBox="1"/>
          <p:nvPr/>
        </p:nvSpPr>
        <p:spPr>
          <a:xfrm>
            <a:off x="7507588" y="4703131"/>
            <a:ext cx="3165244" cy="277345"/>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sp>
        <p:nvSpPr>
          <p:cNvPr id="22" name="TextBox 6"/>
          <p:cNvSpPr txBox="1"/>
          <p:nvPr/>
        </p:nvSpPr>
        <p:spPr>
          <a:xfrm>
            <a:off x="7507588" y="1755300"/>
            <a:ext cx="3165244" cy="277345"/>
          </a:xfrm>
          <a:prstGeom prst="rect">
            <a:avLst/>
          </a:prstGeom>
          <a:noFill/>
        </p:spPr>
        <p:txBody>
          <a:bodyPr vert="horz" wrap="square" lIns="0" tIns="0" rIns="0" bIns="0" rtlCol="0" anchor="ctr">
            <a:spAutoFit/>
          </a:bodyPr>
          <a:lstStyle/>
          <a:p>
            <a:pPr algn="ctr"/>
            <a:r>
              <a:rPr lang="zh-CN" altLang="en-US" sz="1400" b="1" dirty="0">
                <a:solidFill>
                  <a:schemeClr val="bg1"/>
                </a:solidFill>
                <a:latin typeface="微软雅黑" pitchFamily="34" charset="-122"/>
                <a:ea typeface="微软雅黑" pitchFamily="34" charset="-122"/>
              </a:rPr>
              <a:t>在此添加小标题</a:t>
            </a:r>
          </a:p>
        </p:txBody>
      </p:sp>
      <p:cxnSp>
        <p:nvCxnSpPr>
          <p:cNvPr id="23" name="直接连接符 22"/>
          <p:cNvCxnSpPr/>
          <p:nvPr/>
        </p:nvCxnSpPr>
        <p:spPr>
          <a:xfrm>
            <a:off x="4273233" y="2661043"/>
            <a:ext cx="775141" cy="574180"/>
          </a:xfrm>
          <a:prstGeom prst="line">
            <a:avLst/>
          </a:prstGeom>
          <a:ln>
            <a:solidFill>
              <a:srgbClr val="04447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273231" y="5307717"/>
            <a:ext cx="775141" cy="574180"/>
          </a:xfrm>
          <a:prstGeom prst="line">
            <a:avLst/>
          </a:prstGeom>
          <a:ln>
            <a:solidFill>
              <a:srgbClr val="04447F"/>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843211" y="2661043"/>
            <a:ext cx="775141" cy="574180"/>
          </a:xfrm>
          <a:prstGeom prst="line">
            <a:avLst/>
          </a:prstGeom>
          <a:ln>
            <a:solidFill>
              <a:srgbClr val="04447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843210" y="5307717"/>
            <a:ext cx="775141" cy="574180"/>
          </a:xfrm>
          <a:prstGeom prst="line">
            <a:avLst/>
          </a:prstGeom>
          <a:ln>
            <a:solidFill>
              <a:srgbClr val="04447F"/>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4820799" y="3090852"/>
            <a:ext cx="2361236" cy="2361236"/>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文本框 37"/>
          <p:cNvSpPr txBox="1"/>
          <p:nvPr/>
        </p:nvSpPr>
        <p:spPr>
          <a:xfrm>
            <a:off x="1643038" y="2267361"/>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39" name="文本框 38"/>
          <p:cNvSpPr txBox="1"/>
          <p:nvPr/>
        </p:nvSpPr>
        <p:spPr>
          <a:xfrm>
            <a:off x="7823131" y="2267361"/>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0" name="文本框 39"/>
          <p:cNvSpPr txBox="1"/>
          <p:nvPr/>
        </p:nvSpPr>
        <p:spPr>
          <a:xfrm>
            <a:off x="1643038" y="5254350"/>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1" name="文本框 40"/>
          <p:cNvSpPr txBox="1"/>
          <p:nvPr/>
        </p:nvSpPr>
        <p:spPr>
          <a:xfrm>
            <a:off x="7866673" y="5211819"/>
            <a:ext cx="2552852" cy="1181542"/>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sp>
        <p:nvSpPr>
          <p:cNvPr id="42" name="文本框 41"/>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3" name="直接连接符 42"/>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44"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45"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46"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
        <p:nvSpPr>
          <p:cNvPr id="48" name="任意多边形 47"/>
          <p:cNvSpPr/>
          <p:nvPr>
            <p:custDataLst>
              <p:tags r:id="rId1"/>
            </p:custDataLst>
          </p:nvPr>
        </p:nvSpPr>
        <p:spPr>
          <a:xfrm>
            <a:off x="4946138" y="3225538"/>
            <a:ext cx="2091864" cy="2091864"/>
          </a:xfrm>
          <a:custGeom>
            <a:avLst/>
            <a:gdLst>
              <a:gd name="connsiteX0" fmla="*/ 1045932 w 2091864"/>
              <a:gd name="connsiteY0" fmla="*/ 0 h 2091864"/>
              <a:gd name="connsiteX1" fmla="*/ 2091864 w 2091864"/>
              <a:gd name="connsiteY1" fmla="*/ 1045932 h 2091864"/>
              <a:gd name="connsiteX2" fmla="*/ 1045932 w 2091864"/>
              <a:gd name="connsiteY2" fmla="*/ 2091864 h 2091864"/>
              <a:gd name="connsiteX3" fmla="*/ 0 w 2091864"/>
              <a:gd name="connsiteY3" fmla="*/ 1045932 h 2091864"/>
              <a:gd name="connsiteX4" fmla="*/ 1045932 w 2091864"/>
              <a:gd name="connsiteY4" fmla="*/ 0 h 209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864" h="2091864">
                <a:moveTo>
                  <a:pt x="1045932" y="0"/>
                </a:moveTo>
                <a:cubicBezTo>
                  <a:pt x="1623584" y="0"/>
                  <a:pt x="2091864" y="468280"/>
                  <a:pt x="2091864" y="1045932"/>
                </a:cubicBezTo>
                <a:cubicBezTo>
                  <a:pt x="2091864" y="1623584"/>
                  <a:pt x="1623584" y="2091864"/>
                  <a:pt x="1045932" y="2091864"/>
                </a:cubicBezTo>
                <a:cubicBezTo>
                  <a:pt x="468280" y="2091864"/>
                  <a:pt x="0" y="1623584"/>
                  <a:pt x="0" y="1045932"/>
                </a:cubicBezTo>
                <a:cubicBezTo>
                  <a:pt x="0" y="468280"/>
                  <a:pt x="468280" y="0"/>
                  <a:pt x="1045932"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31750">
            <a:solidFill>
              <a:srgbClr val="FFFFFF"/>
            </a:solidFill>
          </a:ln>
          <a:effectLst>
            <a:outerShdw blurRad="38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Tree>
    <p:extLst>
      <p:ext uri="{BB962C8B-B14F-4D97-AF65-F5344CB8AC3E}">
        <p14:creationId xmlns:p14="http://schemas.microsoft.com/office/powerpoint/2010/main" val="191739735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randombar(horizontal)">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down)">
                                      <p:cBhvr>
                                        <p:cTn id="41" dur="500"/>
                                        <p:tgtEl>
                                          <p:spTgt spid="17"/>
                                        </p:tgtEl>
                                      </p:cBhvr>
                                    </p:animEffect>
                                  </p:childTnLst>
                                </p:cTn>
                              </p:par>
                              <p:par>
                                <p:cTn id="42" presetID="12"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p:tgtEl>
                                          <p:spTgt spid="18"/>
                                        </p:tgtEl>
                                        <p:attrNameLst>
                                          <p:attrName>ppt_x</p:attrName>
                                        </p:attrNameLst>
                                      </p:cBhvr>
                                      <p:tavLst>
                                        <p:tav tm="0">
                                          <p:val>
                                            <p:strVal val="#ppt_x-#ppt_w*1.125000"/>
                                          </p:val>
                                        </p:tav>
                                        <p:tav tm="100000">
                                          <p:val>
                                            <p:strVal val="#ppt_x"/>
                                          </p:val>
                                        </p:tav>
                                      </p:tavLst>
                                    </p:anim>
                                    <p:animEffect transition="in" filter="wipe(right)">
                                      <p:cBhvr>
                                        <p:cTn id="45" dur="500"/>
                                        <p:tgtEl>
                                          <p:spTgt spid="18"/>
                                        </p:tgtEl>
                                      </p:cBhvr>
                                    </p:animEffect>
                                  </p:childTnLst>
                                </p:cTn>
                              </p:par>
                              <p:par>
                                <p:cTn id="46" presetID="1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par>
                                <p:cTn id="50" presetID="12" presetClass="entr" presetSubtype="2"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anim calcmode="lin" valueType="num">
                                      <p:cBhvr>
                                        <p:cTn id="73" dur="750" fill="hold"/>
                                        <p:tgtEl>
                                          <p:spTgt spid="38"/>
                                        </p:tgtEl>
                                        <p:attrNameLst>
                                          <p:attrName>ppt_x</p:attrName>
                                        </p:attrNameLst>
                                      </p:cBhvr>
                                      <p:tavLst>
                                        <p:tav tm="0">
                                          <p:val>
                                            <p:strVal val="#ppt_x"/>
                                          </p:val>
                                        </p:tav>
                                        <p:tav tm="100000">
                                          <p:val>
                                            <p:strVal val="#ppt_x"/>
                                          </p:val>
                                        </p:tav>
                                      </p:tavLst>
                                    </p:anim>
                                    <p:anim calcmode="lin" valueType="num">
                                      <p:cBhvr>
                                        <p:cTn id="74" dur="750" fill="hold"/>
                                        <p:tgtEl>
                                          <p:spTgt spid="3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750"/>
                                        <p:tgtEl>
                                          <p:spTgt spid="39"/>
                                        </p:tgtEl>
                                      </p:cBhvr>
                                    </p:animEffect>
                                    <p:anim calcmode="lin" valueType="num">
                                      <p:cBhvr>
                                        <p:cTn id="78" dur="750" fill="hold"/>
                                        <p:tgtEl>
                                          <p:spTgt spid="39"/>
                                        </p:tgtEl>
                                        <p:attrNameLst>
                                          <p:attrName>ppt_x</p:attrName>
                                        </p:attrNameLst>
                                      </p:cBhvr>
                                      <p:tavLst>
                                        <p:tav tm="0">
                                          <p:val>
                                            <p:strVal val="#ppt_x"/>
                                          </p:val>
                                        </p:tav>
                                        <p:tav tm="100000">
                                          <p:val>
                                            <p:strVal val="#ppt_x"/>
                                          </p:val>
                                        </p:tav>
                                      </p:tavLst>
                                    </p:anim>
                                    <p:anim calcmode="lin" valueType="num">
                                      <p:cBhvr>
                                        <p:cTn id="79" dur="750" fill="hold"/>
                                        <p:tgtEl>
                                          <p:spTgt spid="3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750"/>
                                        <p:tgtEl>
                                          <p:spTgt spid="40"/>
                                        </p:tgtEl>
                                      </p:cBhvr>
                                    </p:animEffect>
                                    <p:anim calcmode="lin" valueType="num">
                                      <p:cBhvr>
                                        <p:cTn id="83" dur="750" fill="hold"/>
                                        <p:tgtEl>
                                          <p:spTgt spid="40"/>
                                        </p:tgtEl>
                                        <p:attrNameLst>
                                          <p:attrName>ppt_x</p:attrName>
                                        </p:attrNameLst>
                                      </p:cBhvr>
                                      <p:tavLst>
                                        <p:tav tm="0">
                                          <p:val>
                                            <p:strVal val="#ppt_x"/>
                                          </p:val>
                                        </p:tav>
                                        <p:tav tm="100000">
                                          <p:val>
                                            <p:strVal val="#ppt_x"/>
                                          </p:val>
                                        </p:tav>
                                      </p:tavLst>
                                    </p:anim>
                                    <p:anim calcmode="lin" valueType="num">
                                      <p:cBhvr>
                                        <p:cTn id="84" dur="75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750"/>
                                        <p:tgtEl>
                                          <p:spTgt spid="41"/>
                                        </p:tgtEl>
                                      </p:cBhvr>
                                    </p:animEffect>
                                    <p:anim calcmode="lin" valueType="num">
                                      <p:cBhvr>
                                        <p:cTn id="88" dur="750" fill="hold"/>
                                        <p:tgtEl>
                                          <p:spTgt spid="41"/>
                                        </p:tgtEl>
                                        <p:attrNameLst>
                                          <p:attrName>ppt_x</p:attrName>
                                        </p:attrNameLst>
                                      </p:cBhvr>
                                      <p:tavLst>
                                        <p:tav tm="0">
                                          <p:val>
                                            <p:strVal val="#ppt_x"/>
                                          </p:val>
                                        </p:tav>
                                        <p:tav tm="100000">
                                          <p:val>
                                            <p:strVal val="#ppt_x"/>
                                          </p:val>
                                        </p:tav>
                                      </p:tavLst>
                                    </p:anim>
                                    <p:anim calcmode="lin" valueType="num">
                                      <p:cBhvr>
                                        <p:cTn id="89"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7" grpId="0" animBg="1"/>
      <p:bldP spid="38" grpId="0"/>
      <p:bldP spid="39" grpId="0"/>
      <p:bldP spid="40" grpId="0"/>
      <p:bldP spid="41" grpId="0"/>
      <p:bldP spid="42" grpId="0"/>
      <p:bldP spid="45"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p:cNvSpPr>
          <p:nvPr/>
        </p:nvSpPr>
        <p:spPr bwMode="auto">
          <a:xfrm>
            <a:off x="2955431" y="5798191"/>
            <a:ext cx="1186200" cy="797436"/>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5" name="Freeform 8"/>
          <p:cNvSpPr>
            <a:spLocks/>
          </p:cNvSpPr>
          <p:nvPr/>
        </p:nvSpPr>
        <p:spPr bwMode="auto">
          <a:xfrm>
            <a:off x="1769229" y="1454644"/>
            <a:ext cx="3605987" cy="4216904"/>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BF1347"/>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6" name="Freeform 9"/>
          <p:cNvSpPr>
            <a:spLocks/>
          </p:cNvSpPr>
          <p:nvPr/>
        </p:nvSpPr>
        <p:spPr bwMode="auto">
          <a:xfrm>
            <a:off x="2685905" y="1454647"/>
            <a:ext cx="2467177" cy="152317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BF1347"/>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7" name="Freeform 10"/>
          <p:cNvSpPr>
            <a:spLocks/>
          </p:cNvSpPr>
          <p:nvPr/>
        </p:nvSpPr>
        <p:spPr bwMode="auto">
          <a:xfrm>
            <a:off x="3986134" y="2317923"/>
            <a:ext cx="1389082" cy="2200634"/>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sp>
        <p:nvSpPr>
          <p:cNvPr id="18" name="Freeform 11"/>
          <p:cNvSpPr>
            <a:spLocks/>
          </p:cNvSpPr>
          <p:nvPr/>
        </p:nvSpPr>
        <p:spPr bwMode="auto">
          <a:xfrm>
            <a:off x="1751457" y="1685827"/>
            <a:ext cx="1523845" cy="2244529"/>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4447F"/>
          </a:solidFill>
          <a:ln w="57150">
            <a:solidFill>
              <a:schemeClr val="bg1"/>
            </a:solidFill>
          </a:ln>
          <a:effectLst>
            <a:innerShdw blurRad="63500" dist="50800" dir="13500000">
              <a:prstClr val="black">
                <a:alpha val="50000"/>
              </a:prstClr>
            </a:innerShdw>
          </a:effectLst>
          <a:extLst/>
        </p:spPr>
        <p:txBody>
          <a:bodyPr lIns="84891" tIns="42446" rIns="84891" bIns="42446"/>
          <a:lstStyle/>
          <a:p>
            <a:pPr defTabSz="1132366">
              <a:defRPr/>
            </a:pPr>
            <a:endParaRPr lang="zh-CN" altLang="en-US" sz="1756"/>
          </a:p>
        </p:txBody>
      </p:sp>
      <p:grpSp>
        <p:nvGrpSpPr>
          <p:cNvPr id="19" name="组合 41"/>
          <p:cNvGrpSpPr>
            <a:grpSpLocks/>
          </p:cNvGrpSpPr>
          <p:nvPr/>
        </p:nvGrpSpPr>
        <p:grpSpPr bwMode="auto">
          <a:xfrm>
            <a:off x="1880635" y="2304398"/>
            <a:ext cx="1075720" cy="1112105"/>
            <a:chOff x="1681435" y="1637023"/>
            <a:chExt cx="1152128" cy="1207673"/>
          </a:xfrm>
        </p:grpSpPr>
        <p:sp>
          <p:nvSpPr>
            <p:cNvPr id="20" name="TextBox 58"/>
            <p:cNvSpPr txBox="1"/>
            <p:nvPr/>
          </p:nvSpPr>
          <p:spPr>
            <a:xfrm>
              <a:off x="2007772" y="1637023"/>
              <a:ext cx="475914" cy="645193"/>
            </a:xfrm>
            <a:prstGeom prst="rect">
              <a:avLst/>
            </a:prstGeom>
            <a:noFill/>
          </p:spPr>
          <p:txBody>
            <a:bodyPr wrap="none">
              <a:spAutoFit/>
            </a:bodyPr>
            <a:lstStyle/>
            <a:p>
              <a:pPr defTabSz="1132366">
                <a:defRPr/>
              </a:pPr>
              <a:r>
                <a:rPr lang="en-US" altLang="zh-CN" sz="3261" b="1" dirty="0">
                  <a:solidFill>
                    <a:srgbClr val="F8F8F8"/>
                  </a:solidFill>
                  <a:latin typeface="+mj-ea"/>
                  <a:ea typeface="+mj-ea"/>
                </a:rPr>
                <a:t>1</a:t>
              </a:r>
              <a:endParaRPr lang="zh-CN" altLang="en-US" sz="3261" b="1" dirty="0">
                <a:solidFill>
                  <a:srgbClr val="F8F8F8"/>
                </a:solidFill>
                <a:latin typeface="+mj-ea"/>
                <a:ea typeface="+mj-ea"/>
              </a:endParaRPr>
            </a:p>
          </p:txBody>
        </p:sp>
        <p:sp>
          <p:nvSpPr>
            <p:cNvPr id="21" name="TextBox 61"/>
            <p:cNvSpPr txBox="1"/>
            <p:nvPr/>
          </p:nvSpPr>
          <p:spPr>
            <a:xfrm>
              <a:off x="1681435" y="2157585"/>
              <a:ext cx="1152128" cy="687111"/>
            </a:xfrm>
            <a:prstGeom prst="rect">
              <a:avLst/>
            </a:prstGeom>
            <a:noFill/>
          </p:spPr>
          <p:txBody>
            <a:bodyPr>
              <a:spAutoFit/>
            </a:bodyPr>
            <a:lstStyle/>
            <a:p>
              <a:pPr algn="ctr" defTabSz="1132366">
                <a:defRPr/>
              </a:pPr>
              <a:r>
                <a:rPr lang="zh-CN" altLang="en-US" sz="1756" dirty="0">
                  <a:solidFill>
                    <a:srgbClr val="F8F8F8"/>
                  </a:solidFill>
                  <a:latin typeface="+mn-ea"/>
                </a:rPr>
                <a:t>请输入您的文字</a:t>
              </a:r>
            </a:p>
          </p:txBody>
        </p:sp>
      </p:grpSp>
      <p:grpSp>
        <p:nvGrpSpPr>
          <p:cNvPr id="22" name="组合 44"/>
          <p:cNvGrpSpPr>
            <a:grpSpLocks/>
          </p:cNvGrpSpPr>
          <p:nvPr/>
        </p:nvGrpSpPr>
        <p:grpSpPr bwMode="auto">
          <a:xfrm>
            <a:off x="3409682" y="1551902"/>
            <a:ext cx="1073863" cy="1093816"/>
            <a:chOff x="3362324" y="871906"/>
            <a:chExt cx="1152128" cy="1187856"/>
          </a:xfrm>
        </p:grpSpPr>
        <p:sp>
          <p:nvSpPr>
            <p:cNvPr id="23" name="TextBox 70"/>
            <p:cNvSpPr txBox="1"/>
            <p:nvPr/>
          </p:nvSpPr>
          <p:spPr>
            <a:xfrm>
              <a:off x="3615472" y="871906"/>
              <a:ext cx="433742" cy="561379"/>
            </a:xfrm>
            <a:prstGeom prst="rect">
              <a:avLst/>
            </a:prstGeom>
            <a:noFill/>
          </p:spPr>
          <p:txBody>
            <a:bodyPr wrap="none">
              <a:spAutoFit/>
            </a:bodyPr>
            <a:lstStyle/>
            <a:p>
              <a:pPr defTabSz="1132366">
                <a:defRPr/>
              </a:pPr>
              <a:r>
                <a:rPr lang="en-US" altLang="zh-CN" sz="2759" b="1" dirty="0">
                  <a:solidFill>
                    <a:srgbClr val="F8F8F8"/>
                  </a:solidFill>
                  <a:latin typeface="+mj-ea"/>
                  <a:ea typeface="+mj-ea"/>
                </a:rPr>
                <a:t>2</a:t>
              </a:r>
              <a:endParaRPr lang="zh-CN" altLang="en-US" sz="2759" b="1" dirty="0">
                <a:solidFill>
                  <a:srgbClr val="F8F8F8"/>
                </a:solidFill>
                <a:latin typeface="+mj-ea"/>
                <a:ea typeface="+mj-ea"/>
              </a:endParaRPr>
            </a:p>
          </p:txBody>
        </p:sp>
        <p:sp>
          <p:nvSpPr>
            <p:cNvPr id="24" name="TextBox 71"/>
            <p:cNvSpPr txBox="1"/>
            <p:nvPr/>
          </p:nvSpPr>
          <p:spPr>
            <a:xfrm>
              <a:off x="3362324" y="1414683"/>
              <a:ext cx="1152128" cy="645079"/>
            </a:xfrm>
            <a:prstGeom prst="rect">
              <a:avLst/>
            </a:prstGeom>
            <a:noFill/>
          </p:spPr>
          <p:txBody>
            <a:bodyPr>
              <a:spAutoFit/>
            </a:bodyPr>
            <a:lstStyle/>
            <a:p>
              <a:pPr algn="ctr" defTabSz="1132366">
                <a:defRPr/>
              </a:pPr>
              <a:r>
                <a:rPr lang="zh-CN" altLang="en-US" sz="1630" dirty="0">
                  <a:solidFill>
                    <a:srgbClr val="F8F8F8"/>
                  </a:solidFill>
                  <a:latin typeface="+mn-ea"/>
                </a:rPr>
                <a:t>请输入您的文字</a:t>
              </a:r>
            </a:p>
          </p:txBody>
        </p:sp>
      </p:grpSp>
      <p:grpSp>
        <p:nvGrpSpPr>
          <p:cNvPr id="25" name="组合 47"/>
          <p:cNvGrpSpPr>
            <a:grpSpLocks/>
          </p:cNvGrpSpPr>
          <p:nvPr/>
        </p:nvGrpSpPr>
        <p:grpSpPr bwMode="auto">
          <a:xfrm>
            <a:off x="4171417" y="2793055"/>
            <a:ext cx="1075720" cy="1197573"/>
            <a:chOff x="4138032" y="2168050"/>
            <a:chExt cx="1152128" cy="1298806"/>
          </a:xfrm>
        </p:grpSpPr>
        <p:sp>
          <p:nvSpPr>
            <p:cNvPr id="26" name="TextBox 73"/>
            <p:cNvSpPr txBox="1"/>
            <p:nvPr/>
          </p:nvSpPr>
          <p:spPr>
            <a:xfrm>
              <a:off x="4464369" y="2168050"/>
              <a:ext cx="475914" cy="644360"/>
            </a:xfrm>
            <a:prstGeom prst="rect">
              <a:avLst/>
            </a:prstGeom>
            <a:noFill/>
          </p:spPr>
          <p:txBody>
            <a:bodyPr wrap="none">
              <a:spAutoFit/>
            </a:bodyPr>
            <a:lstStyle/>
            <a:p>
              <a:pPr defTabSz="1132366">
                <a:defRPr/>
              </a:pPr>
              <a:r>
                <a:rPr lang="en-US" altLang="zh-CN" sz="3261" b="1" dirty="0">
                  <a:solidFill>
                    <a:srgbClr val="F8F8F8"/>
                  </a:solidFill>
                  <a:latin typeface="+mj-ea"/>
                  <a:ea typeface="+mj-ea"/>
                </a:rPr>
                <a:t>3</a:t>
              </a:r>
              <a:endParaRPr lang="zh-CN" altLang="en-US" sz="3261" b="1" dirty="0">
                <a:solidFill>
                  <a:srgbClr val="F8F8F8"/>
                </a:solidFill>
                <a:latin typeface="+mj-ea"/>
                <a:ea typeface="+mj-ea"/>
              </a:endParaRPr>
            </a:p>
          </p:txBody>
        </p:sp>
        <p:sp>
          <p:nvSpPr>
            <p:cNvPr id="27" name="TextBox 74"/>
            <p:cNvSpPr txBox="1"/>
            <p:nvPr/>
          </p:nvSpPr>
          <p:spPr>
            <a:xfrm>
              <a:off x="4138032" y="2780633"/>
              <a:ext cx="1152128" cy="686223"/>
            </a:xfrm>
            <a:prstGeom prst="rect">
              <a:avLst/>
            </a:prstGeom>
            <a:noFill/>
          </p:spPr>
          <p:txBody>
            <a:bodyPr>
              <a:spAutoFit/>
            </a:bodyPr>
            <a:lstStyle/>
            <a:p>
              <a:pPr algn="ctr" defTabSz="1132366">
                <a:defRPr/>
              </a:pPr>
              <a:r>
                <a:rPr lang="zh-CN" altLang="en-US" sz="1756" dirty="0">
                  <a:solidFill>
                    <a:srgbClr val="F8F8F8"/>
                  </a:solidFill>
                  <a:latin typeface="+mn-ea"/>
                </a:rPr>
                <a:t>请输入您的文字</a:t>
              </a:r>
            </a:p>
          </p:txBody>
        </p:sp>
      </p:grpSp>
      <p:grpSp>
        <p:nvGrpSpPr>
          <p:cNvPr id="28" name="组合 50"/>
          <p:cNvGrpSpPr>
            <a:grpSpLocks/>
          </p:cNvGrpSpPr>
          <p:nvPr/>
        </p:nvGrpSpPr>
        <p:grpSpPr bwMode="auto">
          <a:xfrm>
            <a:off x="3045534" y="4175418"/>
            <a:ext cx="1075720" cy="1104673"/>
            <a:chOff x="2930276" y="3668024"/>
            <a:chExt cx="1152128" cy="1198372"/>
          </a:xfrm>
        </p:grpSpPr>
        <p:sp>
          <p:nvSpPr>
            <p:cNvPr id="29" name="TextBox 76"/>
            <p:cNvSpPr txBox="1"/>
            <p:nvPr/>
          </p:nvSpPr>
          <p:spPr>
            <a:xfrm>
              <a:off x="3256613" y="3668024"/>
              <a:ext cx="475914" cy="644532"/>
            </a:xfrm>
            <a:prstGeom prst="rect">
              <a:avLst/>
            </a:prstGeom>
            <a:noFill/>
          </p:spPr>
          <p:txBody>
            <a:bodyPr wrap="none">
              <a:spAutoFit/>
            </a:bodyPr>
            <a:lstStyle/>
            <a:p>
              <a:pPr defTabSz="1132366">
                <a:defRPr/>
              </a:pPr>
              <a:r>
                <a:rPr lang="en-US" altLang="zh-CN" sz="3261" b="1" dirty="0">
                  <a:solidFill>
                    <a:srgbClr val="F8F8F8"/>
                  </a:solidFill>
                  <a:latin typeface="+mj-ea"/>
                  <a:ea typeface="+mj-ea"/>
                </a:rPr>
                <a:t>4</a:t>
              </a:r>
              <a:endParaRPr lang="zh-CN" altLang="en-US" sz="3261" b="1" dirty="0">
                <a:solidFill>
                  <a:srgbClr val="F8F8F8"/>
                </a:solidFill>
                <a:latin typeface="+mj-ea"/>
                <a:ea typeface="+mj-ea"/>
              </a:endParaRPr>
            </a:p>
          </p:txBody>
        </p:sp>
        <p:sp>
          <p:nvSpPr>
            <p:cNvPr id="30" name="TextBox 77"/>
            <p:cNvSpPr txBox="1"/>
            <p:nvPr/>
          </p:nvSpPr>
          <p:spPr>
            <a:xfrm>
              <a:off x="2930276" y="4179990"/>
              <a:ext cx="1152128" cy="686406"/>
            </a:xfrm>
            <a:prstGeom prst="rect">
              <a:avLst/>
            </a:prstGeom>
            <a:noFill/>
          </p:spPr>
          <p:txBody>
            <a:bodyPr>
              <a:spAutoFit/>
            </a:bodyPr>
            <a:lstStyle/>
            <a:p>
              <a:pPr algn="ctr" defTabSz="1132366">
                <a:defRPr/>
              </a:pPr>
              <a:r>
                <a:rPr lang="zh-CN" altLang="en-US" sz="1756" dirty="0">
                  <a:solidFill>
                    <a:srgbClr val="F8F8F8"/>
                  </a:solidFill>
                  <a:latin typeface="+mn-ea"/>
                </a:rPr>
                <a:t>请输入您的文字</a:t>
              </a:r>
            </a:p>
          </p:txBody>
        </p:sp>
      </p:grpSp>
      <p:sp>
        <p:nvSpPr>
          <p:cNvPr id="31" name="TextBox 78"/>
          <p:cNvSpPr txBox="1"/>
          <p:nvPr/>
        </p:nvSpPr>
        <p:spPr>
          <a:xfrm>
            <a:off x="2995372" y="5968405"/>
            <a:ext cx="1073863" cy="355923"/>
          </a:xfrm>
          <a:prstGeom prst="rect">
            <a:avLst/>
          </a:prstGeom>
          <a:noFill/>
        </p:spPr>
        <p:txBody>
          <a:bodyPr lIns="84891" tIns="42446" rIns="84891" bIns="42446">
            <a:spAutoFit/>
          </a:bodyPr>
          <a:lstStyle/>
          <a:p>
            <a:pPr algn="ctr" defTabSz="1132366">
              <a:defRPr/>
            </a:pPr>
            <a:r>
              <a:rPr lang="zh-CN" altLang="en-US" sz="1756" b="1" dirty="0">
                <a:solidFill>
                  <a:srgbClr val="F8F8F8"/>
                </a:solidFill>
                <a:latin typeface="+mn-ea"/>
              </a:rPr>
              <a:t>标题</a:t>
            </a:r>
          </a:p>
        </p:txBody>
      </p:sp>
      <p:sp>
        <p:nvSpPr>
          <p:cNvPr id="32" name="TextBox 79"/>
          <p:cNvSpPr txBox="1"/>
          <p:nvPr/>
        </p:nvSpPr>
        <p:spPr>
          <a:xfrm>
            <a:off x="7058583" y="1774805"/>
            <a:ext cx="3760377" cy="838235"/>
          </a:xfrm>
          <a:prstGeom prst="rect">
            <a:avLst/>
          </a:prstGeom>
          <a:noFill/>
        </p:spPr>
        <p:txBody>
          <a:bodyPr lIns="84891" tIns="42446" rIns="84891" bIns="42446">
            <a:spAutoFit/>
          </a:bodyPr>
          <a:lstStyle/>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grpSp>
        <p:nvGrpSpPr>
          <p:cNvPr id="33" name="组合 55"/>
          <p:cNvGrpSpPr/>
          <p:nvPr/>
        </p:nvGrpSpPr>
        <p:grpSpPr>
          <a:xfrm>
            <a:off x="5937729" y="1775538"/>
            <a:ext cx="897481" cy="886745"/>
            <a:chOff x="6409426" y="1173624"/>
            <a:chExt cx="962086" cy="962084"/>
          </a:xfrm>
          <a:solidFill>
            <a:schemeClr val="bg2"/>
          </a:solidFill>
        </p:grpSpPr>
        <p:sp>
          <p:nvSpPr>
            <p:cNvPr id="34" name="椭圆 33"/>
            <p:cNvSpPr/>
            <p:nvPr/>
          </p:nvSpPr>
          <p:spPr bwMode="auto">
            <a:xfrm>
              <a:off x="6409426" y="1173624"/>
              <a:ext cx="962086" cy="962084"/>
            </a:xfrm>
            <a:prstGeom prst="ellipse">
              <a:avLst/>
            </a:prstGeom>
            <a:solidFill>
              <a:srgbClr val="04447F"/>
            </a:solid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35" name="TextBox 82"/>
            <p:cNvSpPr txBox="1"/>
            <p:nvPr/>
          </p:nvSpPr>
          <p:spPr>
            <a:xfrm>
              <a:off x="6653351" y="1318965"/>
              <a:ext cx="476339" cy="644616"/>
            </a:xfrm>
            <a:prstGeom prst="rect">
              <a:avLst/>
            </a:prstGeom>
            <a:noFill/>
          </p:spPr>
          <p:txBody>
            <a:bodyPr wrap="none">
              <a:spAutoFit/>
            </a:bodyPr>
            <a:lstStyle/>
            <a:p>
              <a:pPr defTabSz="1132366">
                <a:defRPr/>
              </a:pPr>
              <a:r>
                <a:rPr lang="en-US" altLang="zh-CN" sz="3261" b="1" dirty="0">
                  <a:solidFill>
                    <a:srgbClr val="F8F8F8"/>
                  </a:solidFill>
                  <a:latin typeface="+mj-ea"/>
                  <a:ea typeface="+mj-ea"/>
                </a:rPr>
                <a:t>1</a:t>
              </a:r>
              <a:endParaRPr lang="zh-CN" altLang="en-US" sz="3261" b="1" dirty="0">
                <a:solidFill>
                  <a:srgbClr val="F8F8F8"/>
                </a:solidFill>
                <a:latin typeface="+mj-ea"/>
                <a:ea typeface="+mj-ea"/>
              </a:endParaRPr>
            </a:p>
          </p:txBody>
        </p:sp>
      </p:grpSp>
      <p:grpSp>
        <p:nvGrpSpPr>
          <p:cNvPr id="36" name="组合 58"/>
          <p:cNvGrpSpPr/>
          <p:nvPr/>
        </p:nvGrpSpPr>
        <p:grpSpPr>
          <a:xfrm>
            <a:off x="5937729" y="2953264"/>
            <a:ext cx="897481" cy="886745"/>
            <a:chOff x="6409426" y="2394908"/>
            <a:chExt cx="962086" cy="962084"/>
          </a:xfrm>
          <a:solidFill>
            <a:srgbClr val="BF1347"/>
          </a:solidFill>
        </p:grpSpPr>
        <p:sp>
          <p:nvSpPr>
            <p:cNvPr id="37" name="椭圆 36"/>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38" name="TextBox 85"/>
            <p:cNvSpPr txBox="1"/>
            <p:nvPr/>
          </p:nvSpPr>
          <p:spPr>
            <a:xfrm>
              <a:off x="6635865" y="2536282"/>
              <a:ext cx="496959"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2</a:t>
              </a:r>
              <a:endParaRPr lang="zh-CN" altLang="en-US" sz="3511" dirty="0"/>
            </a:p>
          </p:txBody>
        </p:sp>
      </p:grpSp>
      <p:grpSp>
        <p:nvGrpSpPr>
          <p:cNvPr id="39" name="组合 61"/>
          <p:cNvGrpSpPr/>
          <p:nvPr/>
        </p:nvGrpSpPr>
        <p:grpSpPr>
          <a:xfrm>
            <a:off x="5937723" y="4101925"/>
            <a:ext cx="897481" cy="886745"/>
            <a:chOff x="6409429" y="3568104"/>
            <a:chExt cx="962087" cy="962084"/>
          </a:xfrm>
          <a:solidFill>
            <a:srgbClr val="04447F"/>
          </a:solidFill>
        </p:grpSpPr>
        <p:sp>
          <p:nvSpPr>
            <p:cNvPr id="40" name="椭圆 39"/>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41" name="TextBox 88"/>
            <p:cNvSpPr txBox="1"/>
            <p:nvPr/>
          </p:nvSpPr>
          <p:spPr>
            <a:xfrm>
              <a:off x="6635869" y="3702117"/>
              <a:ext cx="496960"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3</a:t>
              </a:r>
              <a:endParaRPr lang="zh-CN" altLang="en-US" sz="3511" dirty="0"/>
            </a:p>
          </p:txBody>
        </p:sp>
      </p:grpSp>
      <p:grpSp>
        <p:nvGrpSpPr>
          <p:cNvPr id="42" name="组合 64"/>
          <p:cNvGrpSpPr/>
          <p:nvPr/>
        </p:nvGrpSpPr>
        <p:grpSpPr>
          <a:xfrm>
            <a:off x="5937729" y="5233761"/>
            <a:ext cx="897481" cy="886745"/>
            <a:chOff x="6409426" y="4869160"/>
            <a:chExt cx="962086" cy="962084"/>
          </a:xfrm>
          <a:solidFill>
            <a:srgbClr val="BF1347"/>
          </a:solidFill>
        </p:grpSpPr>
        <p:sp>
          <p:nvSpPr>
            <p:cNvPr id="43" name="椭圆 42"/>
            <p:cNvSpPr/>
            <p:nvPr/>
          </p:nvSpPr>
          <p:spPr bwMode="auto">
            <a:xfrm>
              <a:off x="6409426" y="4869160"/>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1132366">
                <a:defRPr/>
              </a:pPr>
              <a:endParaRPr lang="zh-CN" altLang="en-US" sz="1756"/>
            </a:p>
          </p:txBody>
        </p:sp>
        <p:sp>
          <p:nvSpPr>
            <p:cNvPr id="44" name="TextBox 91"/>
            <p:cNvSpPr txBox="1"/>
            <p:nvPr/>
          </p:nvSpPr>
          <p:spPr>
            <a:xfrm>
              <a:off x="6616829" y="5005505"/>
              <a:ext cx="496959" cy="686356"/>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1132366">
                <a:defRPr/>
              </a:pPr>
              <a:r>
                <a:rPr lang="en-US" altLang="zh-CN" sz="3511" dirty="0"/>
                <a:t>4</a:t>
              </a:r>
              <a:endParaRPr lang="zh-CN" altLang="en-US" sz="3511" dirty="0"/>
            </a:p>
          </p:txBody>
        </p:sp>
      </p:grpSp>
      <p:sp>
        <p:nvSpPr>
          <p:cNvPr id="45" name="TextBox 92"/>
          <p:cNvSpPr txBox="1"/>
          <p:nvPr/>
        </p:nvSpPr>
        <p:spPr>
          <a:xfrm>
            <a:off x="7058583" y="2921257"/>
            <a:ext cx="3760377" cy="838235"/>
          </a:xfrm>
          <a:prstGeom prst="rect">
            <a:avLst/>
          </a:prstGeom>
          <a:noFill/>
        </p:spPr>
        <p:txBody>
          <a:bodyPr lIns="84891" tIns="42446" rIns="84891" bIns="42446">
            <a:spAutoFit/>
          </a:bodyPr>
          <a:lstStyle/>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sp>
        <p:nvSpPr>
          <p:cNvPr id="46" name="TextBox 93"/>
          <p:cNvSpPr txBox="1"/>
          <p:nvPr/>
        </p:nvSpPr>
        <p:spPr>
          <a:xfrm>
            <a:off x="7058583" y="4082961"/>
            <a:ext cx="3760377" cy="838235"/>
          </a:xfrm>
          <a:prstGeom prst="rect">
            <a:avLst/>
          </a:prstGeom>
          <a:noFill/>
        </p:spPr>
        <p:txBody>
          <a:bodyPr lIns="84891" tIns="42446" rIns="84891" bIns="42446">
            <a:spAutoFit/>
          </a:bodyPr>
          <a:lstStyle/>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sp>
        <p:nvSpPr>
          <p:cNvPr id="47" name="TextBox 94"/>
          <p:cNvSpPr txBox="1"/>
          <p:nvPr/>
        </p:nvSpPr>
        <p:spPr>
          <a:xfrm>
            <a:off x="7058583" y="5223337"/>
            <a:ext cx="3760377" cy="838235"/>
          </a:xfrm>
          <a:prstGeom prst="rect">
            <a:avLst/>
          </a:prstGeom>
          <a:noFill/>
        </p:spPr>
        <p:txBody>
          <a:bodyPr lIns="84891" tIns="42446" rIns="84891" bIns="42446">
            <a:spAutoFit/>
          </a:bodyPr>
          <a:lstStyle/>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en-US" altLang="zh-CN" sz="163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132366">
              <a:lnSpc>
                <a:spcPct val="150000"/>
              </a:lnSpc>
              <a:defRPr/>
            </a:pPr>
            <a:r>
              <a:rPr lang="zh-CN" altLang="en-US" sz="1630" dirty="0">
                <a:solidFill>
                  <a:schemeClr val="tx1">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sp>
        <p:nvSpPr>
          <p:cNvPr id="48" name="文本框 47"/>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49" name="直接连接符 48"/>
          <p:cNvCxnSpPr/>
          <p:nvPr/>
        </p:nvCxnSpPr>
        <p:spPr>
          <a:xfrm>
            <a:off x="1374019" y="808869"/>
            <a:ext cx="10817981" cy="0"/>
          </a:xfrm>
          <a:prstGeom prst="line">
            <a:avLst/>
          </a:prstGeom>
          <a:ln w="12700">
            <a:solidFill>
              <a:srgbClr val="04447F"/>
            </a:solidFill>
            <a:prstDash val="solid"/>
          </a:ln>
        </p:spPr>
        <p:style>
          <a:lnRef idx="1">
            <a:schemeClr val="accent1"/>
          </a:lnRef>
          <a:fillRef idx="0">
            <a:schemeClr val="accent1"/>
          </a:fillRef>
          <a:effectRef idx="0">
            <a:schemeClr val="accent1"/>
          </a:effectRef>
          <a:fontRef idx="minor">
            <a:schemeClr val="tx1"/>
          </a:fontRef>
        </p:style>
      </p:cxnSp>
      <p:sp>
        <p:nvSpPr>
          <p:cNvPr id="50" name="标题 1"/>
          <p:cNvSpPr txBox="1">
            <a:spLocks/>
          </p:cNvSpPr>
          <p:nvPr/>
        </p:nvSpPr>
        <p:spPr>
          <a:xfrm>
            <a:off x="10986411" y="427358"/>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b="1" kern="0" dirty="0" smtClean="0">
                <a:solidFill>
                  <a:schemeClr val="tx1">
                    <a:lumMod val="75000"/>
                    <a:lumOff val="25000"/>
                  </a:schemeClr>
                </a:solidFill>
              </a:rPr>
              <a:t>公司名称</a:t>
            </a:r>
            <a:endParaRPr lang="zh-CN" altLang="en-US" b="1" kern="0" dirty="0">
              <a:solidFill>
                <a:schemeClr val="tx1">
                  <a:lumMod val="75000"/>
                  <a:lumOff val="25000"/>
                </a:schemeClr>
              </a:solidFill>
            </a:endParaRPr>
          </a:p>
        </p:txBody>
      </p:sp>
      <p:sp>
        <p:nvSpPr>
          <p:cNvPr id="51" name="标题 1"/>
          <p:cNvSpPr txBox="1">
            <a:spLocks/>
          </p:cNvSpPr>
          <p:nvPr/>
        </p:nvSpPr>
        <p:spPr>
          <a:xfrm>
            <a:off x="1674859" y="329004"/>
            <a:ext cx="1985163"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zh-CN" altLang="en-US" sz="2400" b="1" kern="0" dirty="0" smtClean="0">
                <a:solidFill>
                  <a:srgbClr val="BF1347"/>
                </a:solidFill>
              </a:rPr>
              <a:t>点击输入标题</a:t>
            </a:r>
            <a:endParaRPr lang="zh-CN" altLang="en-US" sz="2400" b="1" kern="0" dirty="0">
              <a:solidFill>
                <a:srgbClr val="BF1347"/>
              </a:solidFill>
            </a:endParaRPr>
          </a:p>
        </p:txBody>
      </p:sp>
      <p:sp>
        <p:nvSpPr>
          <p:cNvPr id="52" name="标题 1"/>
          <p:cNvSpPr txBox="1">
            <a:spLocks/>
          </p:cNvSpPr>
          <p:nvPr/>
        </p:nvSpPr>
        <p:spPr>
          <a:xfrm>
            <a:off x="0" y="287724"/>
            <a:ext cx="15010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none" lIns="68582" tIns="34292" rIns="68582" bIns="34292"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rgbClr val="BF1347"/>
                </a:solidFill>
              </a:rPr>
              <a:t>LOGO</a:t>
            </a:r>
            <a:endParaRPr lang="zh-CN" altLang="en-US" sz="3600" b="1" kern="0" dirty="0">
              <a:solidFill>
                <a:srgbClr val="BF1347"/>
              </a:solidFill>
            </a:endParaRPr>
          </a:p>
        </p:txBody>
      </p:sp>
    </p:spTree>
    <p:extLst>
      <p:ext uri="{BB962C8B-B14F-4D97-AF65-F5344CB8AC3E}">
        <p14:creationId xmlns:p14="http://schemas.microsoft.com/office/powerpoint/2010/main" val="105238074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p:stCondLst>
                              <p:cond delay="75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300"/>
                                        <p:tgtEl>
                                          <p:spTgt spid="18"/>
                                        </p:tgtEl>
                                      </p:cBhvr>
                                    </p:animEffect>
                                  </p:childTnLst>
                                </p:cTn>
                              </p:par>
                            </p:childTnLst>
                          </p:cTn>
                        </p:par>
                        <p:par>
                          <p:cTn id="16" fill="hold">
                            <p:stCondLst>
                              <p:cond delay="105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00"/>
                                        <p:tgtEl>
                                          <p:spTgt spid="16"/>
                                        </p:tgtEl>
                                      </p:cBhvr>
                                    </p:animEffect>
                                  </p:childTnLst>
                                </p:cTn>
                              </p:par>
                            </p:childTnLst>
                          </p:cTn>
                        </p:par>
                        <p:par>
                          <p:cTn id="20" fill="hold">
                            <p:stCondLst>
                              <p:cond delay="135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300"/>
                                        <p:tgtEl>
                                          <p:spTgt spid="17"/>
                                        </p:tgtEl>
                                      </p:cBhvr>
                                    </p:animEffect>
                                  </p:childTnLst>
                                </p:cTn>
                              </p:par>
                            </p:childTnLst>
                          </p:cTn>
                        </p:par>
                        <p:par>
                          <p:cTn id="24" fill="hold">
                            <p:stCondLst>
                              <p:cond delay="165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300"/>
                                        <p:tgtEl>
                                          <p:spTgt spid="15"/>
                                        </p:tgtEl>
                                      </p:cBhvr>
                                    </p:animEffect>
                                  </p:childTnLst>
                                </p:cTn>
                              </p:par>
                            </p:childTnLst>
                          </p:cTn>
                        </p:par>
                        <p:par>
                          <p:cTn id="28" fill="hold">
                            <p:stCondLst>
                              <p:cond delay="1950"/>
                            </p:stCondLst>
                            <p:childTnLst>
                              <p:par>
                                <p:cTn id="29" presetID="3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90"/>
                                          </p:val>
                                        </p:tav>
                                        <p:tav tm="100000">
                                          <p:val>
                                            <p:fltVal val="0"/>
                                          </p:val>
                                        </p:tav>
                                      </p:tavLst>
                                    </p:anim>
                                    <p:animEffect transition="in" filter="fade">
                                      <p:cBhvr>
                                        <p:cTn id="34" dur="500"/>
                                        <p:tgtEl>
                                          <p:spTgt spid="19"/>
                                        </p:tgtEl>
                                      </p:cBhvr>
                                    </p:animEffect>
                                  </p:childTnLst>
                                </p:cTn>
                              </p:par>
                              <p:par>
                                <p:cTn id="35" presetID="3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 calcmode="lin" valueType="num">
                                      <p:cBhvr>
                                        <p:cTn id="39" dur="500" fill="hold"/>
                                        <p:tgtEl>
                                          <p:spTgt spid="22"/>
                                        </p:tgtEl>
                                        <p:attrNameLst>
                                          <p:attrName>style.rotation</p:attrName>
                                        </p:attrNameLst>
                                      </p:cBhvr>
                                      <p:tavLst>
                                        <p:tav tm="0">
                                          <p:val>
                                            <p:fltVal val="90"/>
                                          </p:val>
                                        </p:tav>
                                        <p:tav tm="100000">
                                          <p:val>
                                            <p:fltVal val="0"/>
                                          </p:val>
                                        </p:tav>
                                      </p:tavLst>
                                    </p:anim>
                                    <p:animEffect transition="in" filter="fade">
                                      <p:cBhvr>
                                        <p:cTn id="40" dur="500"/>
                                        <p:tgtEl>
                                          <p:spTgt spid="22"/>
                                        </p:tgtEl>
                                      </p:cBhvr>
                                    </p:animEffect>
                                  </p:childTnLst>
                                </p:cTn>
                              </p:par>
                              <p:par>
                                <p:cTn id="41" presetID="3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90"/>
                                          </p:val>
                                        </p:tav>
                                        <p:tav tm="100000">
                                          <p:val>
                                            <p:fltVal val="0"/>
                                          </p:val>
                                        </p:tav>
                                      </p:tavLst>
                                    </p:anim>
                                    <p:animEffect transition="in" filter="fade">
                                      <p:cBhvr>
                                        <p:cTn id="46" dur="500"/>
                                        <p:tgtEl>
                                          <p:spTgt spid="25"/>
                                        </p:tgtEl>
                                      </p:cBhvr>
                                    </p:animEffect>
                                  </p:childTnLst>
                                </p:cTn>
                              </p:par>
                              <p:par>
                                <p:cTn id="47" presetID="3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90"/>
                                          </p:val>
                                        </p:tav>
                                        <p:tav tm="100000">
                                          <p:val>
                                            <p:fltVal val="0"/>
                                          </p:val>
                                        </p:tav>
                                      </p:tavLst>
                                    </p:anim>
                                    <p:animEffect transition="in" filter="fade">
                                      <p:cBhvr>
                                        <p:cTn id="52" dur="500"/>
                                        <p:tgtEl>
                                          <p:spTgt spid="28"/>
                                        </p:tgtEl>
                                      </p:cBhvr>
                                    </p:animEffect>
                                  </p:childTnLst>
                                </p:cTn>
                              </p:par>
                            </p:childTnLst>
                          </p:cTn>
                        </p:par>
                        <p:par>
                          <p:cTn id="53" fill="hold">
                            <p:stCondLst>
                              <p:cond delay="245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3450"/>
                            </p:stCondLst>
                            <p:childTnLst>
                              <p:par>
                                <p:cTn id="65" presetID="21" presetClass="entr" presetSubtype="1"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heel(1)">
                                      <p:cBhvr>
                                        <p:cTn id="67" dur="500"/>
                                        <p:tgtEl>
                                          <p:spTgt spid="33"/>
                                        </p:tgtEl>
                                      </p:cBhvr>
                                    </p:animEffect>
                                  </p:childTnLst>
                                </p:cTn>
                              </p:par>
                            </p:childTnLst>
                          </p:cTn>
                        </p:par>
                        <p:par>
                          <p:cTn id="68" fill="hold">
                            <p:stCondLst>
                              <p:cond delay="395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4450"/>
                            </p:stCondLst>
                            <p:childTnLst>
                              <p:par>
                                <p:cTn id="73" presetID="21"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heel(1)">
                                      <p:cBhvr>
                                        <p:cTn id="75" dur="500"/>
                                        <p:tgtEl>
                                          <p:spTgt spid="36"/>
                                        </p:tgtEl>
                                      </p:cBhvr>
                                    </p:animEffect>
                                  </p:childTnLst>
                                </p:cTn>
                              </p:par>
                            </p:childTnLst>
                          </p:cTn>
                        </p:par>
                        <p:par>
                          <p:cTn id="76" fill="hold">
                            <p:stCondLst>
                              <p:cond delay="495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450"/>
                            </p:stCondLst>
                            <p:childTnLst>
                              <p:par>
                                <p:cTn id="81" presetID="21" presetClass="entr" presetSubtype="1"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heel(1)">
                                      <p:cBhvr>
                                        <p:cTn id="83" dur="500"/>
                                        <p:tgtEl>
                                          <p:spTgt spid="39"/>
                                        </p:tgtEl>
                                      </p:cBhvr>
                                    </p:animEffect>
                                  </p:childTnLst>
                                </p:cTn>
                              </p:par>
                            </p:childTnLst>
                          </p:cTn>
                        </p:par>
                        <p:par>
                          <p:cTn id="84" fill="hold">
                            <p:stCondLst>
                              <p:cond delay="5950"/>
                            </p:stCondLst>
                            <p:childTnLst>
                              <p:par>
                                <p:cTn id="85" presetID="22" presetClass="entr" presetSubtype="8"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left)">
                                      <p:cBhvr>
                                        <p:cTn id="87" dur="500"/>
                                        <p:tgtEl>
                                          <p:spTgt spid="46"/>
                                        </p:tgtEl>
                                      </p:cBhvr>
                                    </p:animEffect>
                                  </p:childTnLst>
                                </p:cTn>
                              </p:par>
                            </p:childTnLst>
                          </p:cTn>
                        </p:par>
                        <p:par>
                          <p:cTn id="88" fill="hold">
                            <p:stCondLst>
                              <p:cond delay="6450"/>
                            </p:stCondLst>
                            <p:childTnLst>
                              <p:par>
                                <p:cTn id="89" presetID="21" presetClass="entr" presetSubtype="1"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heel(1)">
                                      <p:cBhvr>
                                        <p:cTn id="91" dur="500"/>
                                        <p:tgtEl>
                                          <p:spTgt spid="42"/>
                                        </p:tgtEl>
                                      </p:cBhvr>
                                    </p:animEffect>
                                  </p:childTnLst>
                                </p:cTn>
                              </p:par>
                            </p:childTnLst>
                          </p:cTn>
                        </p:par>
                        <p:par>
                          <p:cTn id="92" fill="hold">
                            <p:stCondLst>
                              <p:cond delay="695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down)">
                                      <p:cBhvr>
                                        <p:cTn id="10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5" grpId="0"/>
      <p:bldP spid="46" grpId="0"/>
      <p:bldP spid="47" grpId="0"/>
      <p:bldP spid="48"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56" name="图片 55"/>
          <p:cNvPicPr>
            <a:picLocks noChangeAspect="1"/>
          </p:cNvPicPr>
          <p:nvPr/>
        </p:nvPicPr>
        <p:blipFill rotWithShape="1">
          <a:blip r:embed="rId3">
            <a:extLst>
              <a:ext uri="{28A0092B-C50C-407E-A947-70E740481C1C}">
                <a14:useLocalDpi xmlns:a14="http://schemas.microsoft.com/office/drawing/2010/main" val="0"/>
              </a:ext>
            </a:extLst>
          </a:blip>
          <a:srcRect b="5185"/>
          <a:stretch/>
        </p:blipFill>
        <p:spPr>
          <a:xfrm>
            <a:off x="0" y="0"/>
            <a:ext cx="12192000" cy="5215146"/>
          </a:xfrm>
          <a:prstGeom prst="rect">
            <a:avLst/>
          </a:prstGeom>
        </p:spPr>
      </p:pic>
      <p:sp>
        <p:nvSpPr>
          <p:cNvPr id="57" name="矩形 56"/>
          <p:cNvSpPr/>
          <p:nvPr/>
        </p:nvSpPr>
        <p:spPr>
          <a:xfrm>
            <a:off x="14514" y="0"/>
            <a:ext cx="6081486" cy="4078514"/>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4514" y="145599"/>
            <a:ext cx="6096000" cy="3000821"/>
          </a:xfrm>
          <a:prstGeom prst="rect">
            <a:avLst/>
          </a:prstGeom>
        </p:spPr>
        <p:txBody>
          <a:bodyPr>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dirty="0">
                <a:solidFill>
                  <a:schemeClr val="bg1"/>
                </a:solidFill>
                <a:latin typeface="微软雅黑" panose="020B0503020204020204" pitchFamily="34" charset="-122"/>
                <a:ea typeface="微软雅黑" panose="020B0503020204020204" pitchFamily="34" charset="-122"/>
              </a:rPr>
              <a:t>200</a:t>
            </a:r>
            <a:r>
              <a:rPr lang="zh-CN" altLang="en-US" dirty="0">
                <a:solidFill>
                  <a:schemeClr val="bg1"/>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dirty="0">
                <a:solidFill>
                  <a:schemeClr val="bg1"/>
                </a:solidFill>
                <a:latin typeface="微软雅黑" panose="020B0503020204020204" pitchFamily="34" charset="-122"/>
                <a:ea typeface="微软雅黑" panose="020B0503020204020204" pitchFamily="34" charset="-122"/>
              </a:rPr>
              <a:t>200</a:t>
            </a:r>
            <a:r>
              <a:rPr lang="zh-CN" altLang="en-US" dirty="0">
                <a:solidFill>
                  <a:schemeClr val="bg1"/>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dirty="0">
                <a:solidFill>
                  <a:schemeClr val="bg1"/>
                </a:solidFill>
                <a:latin typeface="微软雅黑" panose="020B0503020204020204" pitchFamily="34" charset="-122"/>
                <a:ea typeface="微软雅黑" panose="020B0503020204020204" pitchFamily="34" charset="-122"/>
              </a:rPr>
              <a:t>200</a:t>
            </a:r>
            <a:r>
              <a:rPr lang="zh-CN" altLang="en-US" dirty="0">
                <a:solidFill>
                  <a:schemeClr val="bg1"/>
                </a:solidFill>
                <a:latin typeface="微软雅黑" panose="020B0503020204020204" pitchFamily="34" charset="-122"/>
                <a:ea typeface="微软雅黑" panose="020B0503020204020204" pitchFamily="34" charset="-122"/>
              </a:rPr>
              <a:t>字以内</a:t>
            </a:r>
          </a:p>
        </p:txBody>
      </p:sp>
      <p:sp>
        <p:nvSpPr>
          <p:cNvPr id="59" name="矩形 58"/>
          <p:cNvSpPr/>
          <p:nvPr/>
        </p:nvSpPr>
        <p:spPr>
          <a:xfrm>
            <a:off x="6095999" y="5471886"/>
            <a:ext cx="6096001" cy="1124857"/>
          </a:xfrm>
          <a:prstGeom prst="rect">
            <a:avLst/>
          </a:prstGeom>
          <a:solidFill>
            <a:srgbClr val="BF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110514" y="5439888"/>
            <a:ext cx="6096000" cy="1156855"/>
          </a:xfrm>
          <a:prstGeom prst="rect">
            <a:avLst/>
          </a:prstGeom>
        </p:spPr>
        <p:txBody>
          <a:bodyPr>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字以内此处添加详细文本</a:t>
            </a:r>
            <a:r>
              <a:rPr lang="zh-CN" altLang="en-US" sz="1600" dirty="0" smtClean="0">
                <a:solidFill>
                  <a:schemeClr val="bg1"/>
                </a:solidFill>
                <a:latin typeface="微软雅黑" panose="020B0503020204020204" pitchFamily="34" charset="-122"/>
                <a:ea typeface="微软雅黑" panose="020B0503020204020204" pitchFamily="34" charset="-122"/>
              </a:rPr>
              <a:t>描述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585491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75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750"/>
                                        <p:tgtEl>
                                          <p:spTgt spid="58"/>
                                        </p:tgtEl>
                                        <p:attrNameLst>
                                          <p:attrName>ppt_x</p:attrName>
                                        </p:attrNameLst>
                                      </p:cBhvr>
                                      <p:tavLst>
                                        <p:tav tm="0">
                                          <p:val>
                                            <p:strVal val="#ppt_x-#ppt_w*1.125000"/>
                                          </p:val>
                                        </p:tav>
                                        <p:tav tm="100000">
                                          <p:val>
                                            <p:strVal val="#ppt_x"/>
                                          </p:val>
                                        </p:tav>
                                      </p:tavLst>
                                    </p:anim>
                                    <p:animEffect transition="in" filter="wipe(right)">
                                      <p:cBhvr>
                                        <p:cTn id="23" dur="75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1+#ppt_w/2"/>
                                          </p:val>
                                        </p:tav>
                                        <p:tav tm="100000">
                                          <p:val>
                                            <p:strVal val="#ppt_x"/>
                                          </p:val>
                                        </p:tav>
                                      </p:tavLst>
                                    </p:anim>
                                    <p:anim calcmode="lin" valueType="num">
                                      <p:cBhvr additive="base">
                                        <p:cTn id="29"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750"/>
                                        <p:tgtEl>
                                          <p:spTgt spid="60"/>
                                        </p:tgtEl>
                                        <p:attrNameLst>
                                          <p:attrName>ppt_y</p:attrName>
                                        </p:attrNameLst>
                                      </p:cBhvr>
                                      <p:tavLst>
                                        <p:tav tm="0">
                                          <p:val>
                                            <p:strVal val="#ppt_y-#ppt_h*1.125000"/>
                                          </p:val>
                                        </p:tav>
                                        <p:tav tm="100000">
                                          <p:val>
                                            <p:strVal val="#ppt_y"/>
                                          </p:val>
                                        </p:tav>
                                      </p:tavLst>
                                    </p:anim>
                                    <p:animEffect transition="in" filter="wipe(down)">
                                      <p:cBhvr>
                                        <p:cTn id="35"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P spid="58" grpId="0"/>
      <p:bldP spid="59"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683657"/>
            <a:ext cx="4241471"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9751" y="2418663"/>
            <a:ext cx="2346393" cy="2347243"/>
            <a:chOff x="1008115" y="2542722"/>
            <a:chExt cx="1360493" cy="1360493"/>
          </a:xfrm>
        </p:grpSpPr>
        <p:grpSp>
          <p:nvGrpSpPr>
            <p:cNvPr id="7" name="组合 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菱形 9"/>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TextBox 54"/>
            <p:cNvSpPr txBox="1"/>
            <p:nvPr/>
          </p:nvSpPr>
          <p:spPr>
            <a:xfrm>
              <a:off x="1451258" y="2836107"/>
              <a:ext cx="474210" cy="767083"/>
            </a:xfrm>
            <a:prstGeom prst="rect">
              <a:avLst/>
            </a:prstGeom>
            <a:noFill/>
          </p:spPr>
          <p:txBody>
            <a:bodyPr wrap="none" rtlCol="0">
              <a:spAutoFit/>
            </a:bodyPr>
            <a:lstStyle/>
            <a:p>
              <a:pPr algn="ctr"/>
              <a:r>
                <a:rPr lang="en-US" altLang="zh-CN" sz="8000" b="1" dirty="0" smtClean="0">
                  <a:solidFill>
                    <a:srgbClr val="BF1347"/>
                  </a:solidFill>
                  <a:latin typeface="微软雅黑" pitchFamily="34" charset="-122"/>
                  <a:ea typeface="造字工房劲黑（非商用）常规体" pitchFamily="50" charset="-122"/>
                </a:rPr>
                <a:t>2</a:t>
              </a:r>
              <a:endParaRPr lang="zh-CN" altLang="en-US" sz="8000" b="1" dirty="0">
                <a:solidFill>
                  <a:srgbClr val="BF1347"/>
                </a:solidFill>
                <a:latin typeface="微软雅黑" pitchFamily="34" charset="-122"/>
                <a:ea typeface="造字工房劲黑（非商用）常规体" pitchFamily="50" charset="-122"/>
              </a:endParaRPr>
            </a:p>
          </p:txBody>
        </p:sp>
      </p:grpSp>
      <p:sp>
        <p:nvSpPr>
          <p:cNvPr id="20" name="TextBox 6"/>
          <p:cNvSpPr txBox="1">
            <a:spLocks noChangeArrowheads="1"/>
          </p:cNvSpPr>
          <p:nvPr/>
        </p:nvSpPr>
        <p:spPr bwMode="auto">
          <a:xfrm>
            <a:off x="5743226" y="3078734"/>
            <a:ext cx="391650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4400" b="1" dirty="0" smtClean="0">
                <a:solidFill>
                  <a:srgbClr val="BF1347"/>
                </a:solidFill>
                <a:latin typeface="微软雅黑" pitchFamily="34" charset="-122"/>
                <a:ea typeface="微软雅黑" pitchFamily="34" charset="-122"/>
              </a:rPr>
              <a:t>年度工作概述</a:t>
            </a:r>
            <a:endParaRPr lang="zh-CN" altLang="en-US" sz="4400" b="1" dirty="0">
              <a:solidFill>
                <a:srgbClr val="BF1347"/>
              </a:solidFill>
              <a:latin typeface="微软雅黑" pitchFamily="34" charset="-122"/>
              <a:ea typeface="微软雅黑" pitchFamily="34" charset="-122"/>
            </a:endParaRPr>
          </a:p>
        </p:txBody>
      </p:sp>
      <p:sp>
        <p:nvSpPr>
          <p:cNvPr id="21" name="TextBox 48"/>
          <p:cNvSpPr txBox="1"/>
          <p:nvPr/>
        </p:nvSpPr>
        <p:spPr>
          <a:xfrm>
            <a:off x="6718553" y="3878949"/>
            <a:ext cx="1965853" cy="369328"/>
          </a:xfrm>
          <a:prstGeom prst="rect">
            <a:avLst/>
          </a:prstGeom>
          <a:noFill/>
        </p:spPr>
        <p:txBody>
          <a:bodyPr wrap="none" lIns="121917" tIns="60958" rIns="121917" bIns="60958" rtlCol="0">
            <a:spAutoFit/>
          </a:bodyPr>
          <a:lstStyle/>
          <a:p>
            <a:pPr marL="0" lvl="1" algn="ctr"/>
            <a:r>
              <a:rPr lang="en-US" altLang="zh-CN" sz="1600" dirty="0">
                <a:latin typeface="微软雅黑" pitchFamily="34" charset="-122"/>
                <a:ea typeface="微软雅黑" pitchFamily="34" charset="-122"/>
              </a:rPr>
              <a:t>Teaching Analysis</a:t>
            </a:r>
            <a:endParaRPr lang="zh-CN" altLang="en-US" sz="1600" dirty="0">
              <a:latin typeface="微软雅黑" pitchFamily="34" charset="-122"/>
              <a:ea typeface="微软雅黑" pitchFamily="34" charset="-122"/>
            </a:endParaRPr>
          </a:p>
        </p:txBody>
      </p:sp>
      <p:sp>
        <p:nvSpPr>
          <p:cNvPr id="67" name="文本框 66"/>
          <p:cNvSpPr txBox="1"/>
          <p:nvPr/>
        </p:nvSpPr>
        <p:spPr>
          <a:xfrm>
            <a:off x="9379649" y="-990522"/>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 name="矩形 12"/>
          <p:cNvSpPr/>
          <p:nvPr/>
        </p:nvSpPr>
        <p:spPr>
          <a:xfrm>
            <a:off x="11161486" y="1683657"/>
            <a:ext cx="1030514" cy="3817257"/>
          </a:xfrm>
          <a:prstGeom prst="rect">
            <a:avLst/>
          </a:prstGeom>
          <a:solidFill>
            <a:srgbClr val="53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0117539"/>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67" grpId="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401111213"/>
  <p:tag name="MH_LIBRARY" val="GRAPHIC"/>
  <p:tag name="MH_TYPE" val="Other"/>
  <p:tag name="MH_ORDER" val="7"/>
</p:tagLst>
</file>

<file path=ppt/tags/tag5.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17182142"/>
  <p:tag name="MH_LIBRARY" val="GRAPHIC"/>
  <p:tag name="MH_TYPE" val="Pictur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417173557"/>
  <p:tag name="MH_LIBRARY" val="GRAPHIC"/>
  <p:tag name="MH_TYPE" val="Picture"/>
  <p:tag name="MH_ORDER" val="1"/>
</p:tagLst>
</file>

<file path=ppt/theme/theme1.xml><?xml version="1.0" encoding="utf-8"?>
<a:theme xmlns:a="http://schemas.openxmlformats.org/drawingml/2006/main" name="Office 主题">
  <a:themeElements>
    <a:clrScheme name="配色1">
      <a:dk1>
        <a:sysClr val="windowText" lastClr="000000"/>
      </a:dk1>
      <a:lt1>
        <a:sysClr val="window" lastClr="FFFFFF"/>
      </a:lt1>
      <a:dk2>
        <a:srgbClr val="000000"/>
      </a:dk2>
      <a:lt2>
        <a:srgbClr val="F8F8F8"/>
      </a:lt2>
      <a:accent1>
        <a:srgbClr val="04447F"/>
      </a:accent1>
      <a:accent2>
        <a:srgbClr val="04447F"/>
      </a:accent2>
      <a:accent3>
        <a:srgbClr val="04447F"/>
      </a:accent3>
      <a:accent4>
        <a:srgbClr val="04447F"/>
      </a:accent4>
      <a:accent5>
        <a:srgbClr val="04447F"/>
      </a:accent5>
      <a:accent6>
        <a:srgbClr val="04447F"/>
      </a:accent6>
      <a:hlink>
        <a:srgbClr val="04447F"/>
      </a:hlink>
      <a:folHlink>
        <a:srgbClr val="0444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2840</Words>
  <Application>Microsoft Office PowerPoint</Application>
  <PresentationFormat>宽屏</PresentationFormat>
  <Paragraphs>357</Paragraphs>
  <Slides>27</Slides>
  <Notes>27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Bebas Neue</vt:lpstr>
      <vt:lpstr>Gill Sans</vt:lpstr>
      <vt:lpstr>Lato Light</vt:lpstr>
      <vt:lpstr>时尚中黑简体</vt:lpstr>
      <vt:lpstr>宋体</vt:lpstr>
      <vt:lpstr>微软雅黑</vt:lpstr>
      <vt:lpstr>造字工房劲黑（非商用）常规体</vt:lpstr>
      <vt:lpstr>Arial</vt:lpstr>
      <vt:lpstr>Calibri</vt:lpstr>
      <vt:lpstr>Calibri Light</vt:lpstr>
      <vt:lpstr>Franklin Gothic Book</vt:lpstr>
      <vt:lpstr>Impact</vt:lpstr>
      <vt:lpstr>Leelawadee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18年中工作总结汇报</dc:title>
  <cp:lastModifiedBy>PGOS</cp:lastModifiedBy>
  <cp:revision>40</cp:revision>
  <dcterms:created xsi:type="dcterms:W3CDTF">2016-06-26T06:40:03Z</dcterms:created>
  <dcterms:modified xsi:type="dcterms:W3CDTF">2016-07-21T02:16:42Z</dcterms:modified>
</cp:coreProperties>
</file>