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31"/>
  </p:notesMasterIdLst>
  <p:sldIdLst>
    <p:sldId id="306" r:id="rId5"/>
    <p:sldId id="316" r:id="rId6"/>
    <p:sldId id="305" r:id="rId7"/>
    <p:sldId id="327" r:id="rId8"/>
    <p:sldId id="330" r:id="rId9"/>
    <p:sldId id="261" r:id="rId10"/>
    <p:sldId id="333" r:id="rId11"/>
    <p:sldId id="336" r:id="rId12"/>
    <p:sldId id="337" r:id="rId13"/>
    <p:sldId id="338" r:id="rId14"/>
    <p:sldId id="339" r:id="rId15"/>
    <p:sldId id="334" r:id="rId16"/>
    <p:sldId id="335" r:id="rId17"/>
    <p:sldId id="328" r:id="rId18"/>
    <p:sldId id="288" r:id="rId19"/>
    <p:sldId id="326" r:id="rId20"/>
    <p:sldId id="324" r:id="rId21"/>
    <p:sldId id="311" r:id="rId22"/>
    <p:sldId id="329" r:id="rId23"/>
    <p:sldId id="314" r:id="rId24"/>
    <p:sldId id="315" r:id="rId25"/>
    <p:sldId id="318" r:id="rId26"/>
    <p:sldId id="319" r:id="rId27"/>
    <p:sldId id="320" r:id="rId28"/>
    <p:sldId id="323" r:id="rId29"/>
    <p:sldId id="307" r:id="rId30"/>
  </p:sldIdLst>
  <p:sldSz cx="12193588" cy="6858000"/>
  <p:notesSz cx="6858000" cy="9144000"/>
  <p:custDataLst>
    <p:tags r:id="rId32"/>
  </p:custDataLst>
  <p:defaultTextStyle>
    <a:defPPr>
      <a:defRPr lang="en-US"/>
    </a:defPPr>
    <a:lvl1pPr marL="0" algn="l" defTabSz="60963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30" algn="l" defTabSz="60963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61" algn="l" defTabSz="60963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91" algn="l" defTabSz="60963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522" algn="l" defTabSz="60963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152" algn="l" defTabSz="60963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783" algn="l" defTabSz="60963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413" algn="l" defTabSz="60963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7044" algn="l" defTabSz="60963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8DC9"/>
    <a:srgbClr val="00B0CA"/>
    <a:srgbClr val="0080C7"/>
    <a:srgbClr val="02B0CA"/>
    <a:srgbClr val="CCD5EA"/>
    <a:srgbClr val="00DDFF"/>
    <a:srgbClr val="0093FF"/>
    <a:srgbClr val="E73A1C"/>
    <a:srgbClr val="51D5E1"/>
    <a:srgbClr val="49BB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90" autoAdjust="0"/>
    <p:restoredTop sz="81907" autoAdjust="0"/>
  </p:normalViewPr>
  <p:slideViewPr>
    <p:cSldViewPr snapToGrid="0" snapToObjects="1">
      <p:cViewPr varScale="1">
        <p:scale>
          <a:sx n="57" d="100"/>
          <a:sy n="57" d="100"/>
        </p:scale>
        <p:origin x="-906" y="-96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A7C38-D957-4983-B3FC-CEDDEECAE221}" type="datetimeFigureOut">
              <a:rPr lang="zh-CN" altLang="en-US" smtClean="0"/>
              <a:t>2017/8/4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6A25E-8950-4A49-94D1-A462097B5F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514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6A25E-8950-4A49-94D1-A462097B5F7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954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6A25E-8950-4A49-94D1-A462097B5F7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9645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6A25E-8950-4A49-94D1-A462097B5F7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5406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6A25E-8950-4A49-94D1-A462097B5F7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442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6A25E-8950-4A49-94D1-A462097B5F7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0985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6A25E-8950-4A49-94D1-A462097B5F7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891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6A25E-8950-4A49-94D1-A462097B5F7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3980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6A25E-8950-4A49-94D1-A462097B5F7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42135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6A25E-8950-4A49-94D1-A462097B5F7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571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6A25E-8950-4A49-94D1-A462097B5F7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3471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6A25E-8950-4A49-94D1-A462097B5F7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768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6A25E-8950-4A49-94D1-A462097B5F7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16942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6A25E-8950-4A49-94D1-A462097B5F7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9765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6A25E-8950-4A49-94D1-A462097B5F7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4480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6A25E-8950-4A49-94D1-A462097B5F7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7193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6A25E-8950-4A49-94D1-A462097B5F7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5898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6A25E-8950-4A49-94D1-A462097B5F7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0278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6A25E-8950-4A49-94D1-A462097B5F7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5193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6A25E-8950-4A49-94D1-A462097B5F7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573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6A25E-8950-4A49-94D1-A462097B5F7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349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6A25E-8950-4A49-94D1-A462097B5F7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884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6A25E-8950-4A49-94D1-A462097B5F7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525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6A25E-8950-4A49-94D1-A462097B5F7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146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6A25E-8950-4A49-94D1-A462097B5F7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031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6A25E-8950-4A49-94D1-A462097B5F7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836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6A25E-8950-4A49-94D1-A462097B5F7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9215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0">
              <a:srgbClr val="067FC9"/>
            </a:gs>
            <a:gs pos="100000">
              <a:srgbClr val="00B2C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37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 userDrawn="1"/>
        </p:nvSpPr>
        <p:spPr>
          <a:xfrm>
            <a:off x="-1" y="0"/>
            <a:ext cx="12190413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21537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" y="0"/>
            <a:ext cx="12160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41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8"/>
          <a:stretch/>
        </p:blipFill>
        <p:spPr>
          <a:xfrm>
            <a:off x="-1" y="0"/>
            <a:ext cx="12190413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41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4" b="6893"/>
          <a:stretch/>
        </p:blipFill>
        <p:spPr>
          <a:xfrm>
            <a:off x="0" y="-27384"/>
            <a:ext cx="12190413" cy="691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31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</p:sldLayoutIdLst>
  <p:timing>
    <p:tnLst>
      <p:par>
        <p:cTn id="1" dur="indefinite" restart="never" nodeType="tmRoot"/>
      </p:par>
    </p:tnLst>
  </p:timing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0" y="2266268"/>
            <a:ext cx="12206689" cy="4591732"/>
          </a:xfrm>
          <a:custGeom>
            <a:avLst/>
            <a:gdLst>
              <a:gd name="connsiteX0" fmla="*/ 0 w 12206689"/>
              <a:gd name="connsiteY0" fmla="*/ 0 h 4590663"/>
              <a:gd name="connsiteX1" fmla="*/ 4595717 w 12206689"/>
              <a:gd name="connsiteY1" fmla="*/ 0 h 4590663"/>
              <a:gd name="connsiteX2" fmla="*/ 4591489 w 12206689"/>
              <a:gd name="connsiteY2" fmla="*/ 83728 h 4590663"/>
              <a:gd name="connsiteX3" fmla="*/ 6125961 w 12206689"/>
              <a:gd name="connsiteY3" fmla="*/ 1618200 h 4590663"/>
              <a:gd name="connsiteX4" fmla="*/ 7660433 w 12206689"/>
              <a:gd name="connsiteY4" fmla="*/ 83728 h 4590663"/>
              <a:gd name="connsiteX5" fmla="*/ 7656205 w 12206689"/>
              <a:gd name="connsiteY5" fmla="*/ 0 h 4590663"/>
              <a:gd name="connsiteX6" fmla="*/ 12206689 w 12206689"/>
              <a:gd name="connsiteY6" fmla="*/ 0 h 4590663"/>
              <a:gd name="connsiteX7" fmla="*/ 12206689 w 12206689"/>
              <a:gd name="connsiteY7" fmla="*/ 4590663 h 4590663"/>
              <a:gd name="connsiteX8" fmla="*/ 0 w 12206689"/>
              <a:gd name="connsiteY8" fmla="*/ 4590663 h 459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6689" h="4590663">
                <a:moveTo>
                  <a:pt x="0" y="0"/>
                </a:moveTo>
                <a:lnTo>
                  <a:pt x="4595717" y="0"/>
                </a:lnTo>
                <a:lnTo>
                  <a:pt x="4591489" y="83728"/>
                </a:lnTo>
                <a:cubicBezTo>
                  <a:pt x="4591489" y="931193"/>
                  <a:pt x="5278496" y="1618200"/>
                  <a:pt x="6125961" y="1618200"/>
                </a:cubicBezTo>
                <a:cubicBezTo>
                  <a:pt x="6973426" y="1618200"/>
                  <a:pt x="7660433" y="931193"/>
                  <a:pt x="7660433" y="83728"/>
                </a:cubicBezTo>
                <a:lnTo>
                  <a:pt x="7656205" y="0"/>
                </a:lnTo>
                <a:lnTo>
                  <a:pt x="12206689" y="0"/>
                </a:lnTo>
                <a:lnTo>
                  <a:pt x="12206689" y="4590663"/>
                </a:lnTo>
                <a:lnTo>
                  <a:pt x="0" y="4590663"/>
                </a:lnTo>
                <a:close/>
              </a:path>
            </a:pathLst>
          </a:custGeom>
          <a:gradFill>
            <a:gsLst>
              <a:gs pos="0">
                <a:srgbClr val="067FC9"/>
              </a:gs>
              <a:gs pos="100000">
                <a:srgbClr val="00B2CA"/>
              </a:gs>
            </a:gsLst>
            <a:lin ang="2700000" scaled="1"/>
          </a:gra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defTabSz="1219170"/>
            <a:endParaRPr lang="zh-CN" altLang="en-US" sz="3200" kern="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47723" y="4063454"/>
            <a:ext cx="60981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zh-CN" altLang="en-US" sz="5400" b="1" dirty="0" smtClean="0">
                <a:solidFill>
                  <a:schemeClr val="bg1"/>
                </a:solidFill>
              </a:rPr>
              <a:t>企事业述职报告</a:t>
            </a:r>
            <a:r>
              <a:rPr kumimoji="1" lang="en-US" altLang="zh-CN" sz="5400" b="1" dirty="0" smtClean="0">
                <a:solidFill>
                  <a:schemeClr val="bg1"/>
                </a:solidFill>
              </a:rPr>
              <a:t>PPT</a:t>
            </a:r>
            <a:endParaRPr kumimoji="1" lang="en-US" altLang="zh-CN" sz="5400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00196" y="5039525"/>
            <a:ext cx="5793198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800" dirty="0" smtClean="0">
                <a:solidFill>
                  <a:schemeClr val="bg1"/>
                </a:solidFill>
              </a:rPr>
              <a:t>演讲者</a:t>
            </a:r>
            <a:r>
              <a:rPr lang="en-US" altLang="zh-CN" sz="1800" dirty="0" smtClean="0">
                <a:solidFill>
                  <a:schemeClr val="bg1"/>
                </a:solidFill>
              </a:rPr>
              <a:t>:trustme521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4811163" y="1003666"/>
            <a:ext cx="2629596" cy="2629596"/>
          </a:xfrm>
          <a:prstGeom prst="ellipse">
            <a:avLst/>
          </a:prstGeom>
          <a:gradFill>
            <a:gsLst>
              <a:gs pos="0">
                <a:srgbClr val="00B2CA"/>
              </a:gs>
              <a:gs pos="100000">
                <a:srgbClr val="067FC9"/>
              </a:gs>
            </a:gsLst>
            <a:lin ang="0" scaled="0"/>
          </a:gradFill>
          <a:ln w="44450" cap="flat" cmpd="sng" algn="ctr">
            <a:solidFill>
              <a:sysClr val="window" lastClr="FFFFFF"/>
            </a:solidFill>
            <a:prstDash val="solid"/>
          </a:ln>
          <a:effectLst>
            <a:outerShdw blurRad="88900" dist="635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75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935484" y="5767574"/>
            <a:ext cx="572016" cy="660522"/>
            <a:chOff x="2590704" y="5421292"/>
            <a:chExt cx="751764" cy="868082"/>
          </a:xfrm>
        </p:grpSpPr>
        <p:sp>
          <p:nvSpPr>
            <p:cNvPr id="11" name="Freeform 15"/>
            <p:cNvSpPr>
              <a:spLocks/>
            </p:cNvSpPr>
            <p:nvPr/>
          </p:nvSpPr>
          <p:spPr bwMode="auto">
            <a:xfrm>
              <a:off x="2590704" y="5421292"/>
              <a:ext cx="751764" cy="868082"/>
            </a:xfrm>
            <a:custGeom>
              <a:avLst/>
              <a:gdLst>
                <a:gd name="T0" fmla="*/ 0 w 1171"/>
                <a:gd name="T1" fmla="*/ 1014 h 1352"/>
                <a:gd name="T2" fmla="*/ 0 w 1171"/>
                <a:gd name="T3" fmla="*/ 338 h 1352"/>
                <a:gd name="T4" fmla="*/ 586 w 1171"/>
                <a:gd name="T5" fmla="*/ 0 h 1352"/>
                <a:gd name="T6" fmla="*/ 1171 w 1171"/>
                <a:gd name="T7" fmla="*/ 338 h 1352"/>
                <a:gd name="T8" fmla="*/ 1171 w 1171"/>
                <a:gd name="T9" fmla="*/ 1014 h 1352"/>
                <a:gd name="T10" fmla="*/ 586 w 1171"/>
                <a:gd name="T11" fmla="*/ 1352 h 1352"/>
                <a:gd name="T12" fmla="*/ 0 w 1171"/>
                <a:gd name="T13" fmla="*/ 1014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1" h="1352">
                  <a:moveTo>
                    <a:pt x="0" y="1014"/>
                  </a:moveTo>
                  <a:lnTo>
                    <a:pt x="0" y="338"/>
                  </a:lnTo>
                  <a:lnTo>
                    <a:pt x="586" y="0"/>
                  </a:lnTo>
                  <a:lnTo>
                    <a:pt x="1171" y="338"/>
                  </a:lnTo>
                  <a:lnTo>
                    <a:pt x="1171" y="1014"/>
                  </a:lnTo>
                  <a:lnTo>
                    <a:pt x="586" y="1352"/>
                  </a:lnTo>
                  <a:lnTo>
                    <a:pt x="0" y="10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28600" sx="102000" sy="102000" algn="ctr" rotWithShape="0">
                <a:prstClr val="black">
                  <a:alpha val="28000"/>
                </a:prstClr>
              </a:outerShdw>
            </a:effectLst>
            <a:extLst/>
          </p:spPr>
          <p:txBody>
            <a:bodyPr vert="horz" wrap="square" lIns="91424" tIns="45713" rIns="91424" bIns="45713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Freeform 21"/>
            <p:cNvSpPr>
              <a:spLocks noEditPoints="1"/>
            </p:cNvSpPr>
            <p:nvPr/>
          </p:nvSpPr>
          <p:spPr bwMode="auto">
            <a:xfrm>
              <a:off x="2757861" y="5621506"/>
              <a:ext cx="417450" cy="432153"/>
            </a:xfrm>
            <a:custGeom>
              <a:avLst/>
              <a:gdLst>
                <a:gd name="T0" fmla="*/ 24 w 60"/>
                <a:gd name="T1" fmla="*/ 7 h 62"/>
                <a:gd name="T2" fmla="*/ 38 w 60"/>
                <a:gd name="T3" fmla="*/ 7 h 62"/>
                <a:gd name="T4" fmla="*/ 47 w 60"/>
                <a:gd name="T5" fmla="*/ 7 h 62"/>
                <a:gd name="T6" fmla="*/ 47 w 60"/>
                <a:gd name="T7" fmla="*/ 18 h 62"/>
                <a:gd name="T8" fmla="*/ 47 w 60"/>
                <a:gd name="T9" fmla="*/ 7 h 62"/>
                <a:gd name="T10" fmla="*/ 20 w 60"/>
                <a:gd name="T11" fmla="*/ 37 h 62"/>
                <a:gd name="T12" fmla="*/ 21 w 60"/>
                <a:gd name="T13" fmla="*/ 58 h 62"/>
                <a:gd name="T14" fmla="*/ 15 w 60"/>
                <a:gd name="T15" fmla="*/ 40 h 62"/>
                <a:gd name="T16" fmla="*/ 12 w 60"/>
                <a:gd name="T17" fmla="*/ 58 h 62"/>
                <a:gd name="T18" fmla="*/ 7 w 60"/>
                <a:gd name="T19" fmla="*/ 37 h 62"/>
                <a:gd name="T20" fmla="*/ 2 w 60"/>
                <a:gd name="T21" fmla="*/ 36 h 62"/>
                <a:gd name="T22" fmla="*/ 7 w 60"/>
                <a:gd name="T23" fmla="*/ 19 h 62"/>
                <a:gd name="T24" fmla="*/ 14 w 60"/>
                <a:gd name="T25" fmla="*/ 24 h 62"/>
                <a:gd name="T26" fmla="*/ 21 w 60"/>
                <a:gd name="T27" fmla="*/ 19 h 62"/>
                <a:gd name="T28" fmla="*/ 29 w 60"/>
                <a:gd name="T29" fmla="*/ 16 h 62"/>
                <a:gd name="T30" fmla="*/ 30 w 60"/>
                <a:gd name="T31" fmla="*/ 19 h 62"/>
                <a:gd name="T32" fmla="*/ 30 w 60"/>
                <a:gd name="T33" fmla="*/ 32 h 62"/>
                <a:gd name="T34" fmla="*/ 31 w 60"/>
                <a:gd name="T35" fmla="*/ 32 h 62"/>
                <a:gd name="T36" fmla="*/ 31 w 60"/>
                <a:gd name="T37" fmla="*/ 32 h 62"/>
                <a:gd name="T38" fmla="*/ 32 w 60"/>
                <a:gd name="T39" fmla="*/ 19 h 62"/>
                <a:gd name="T40" fmla="*/ 32 w 60"/>
                <a:gd name="T41" fmla="*/ 16 h 62"/>
                <a:gd name="T42" fmla="*/ 40 w 60"/>
                <a:gd name="T43" fmla="*/ 19 h 62"/>
                <a:gd name="T44" fmla="*/ 47 w 60"/>
                <a:gd name="T45" fmla="*/ 24 h 62"/>
                <a:gd name="T46" fmla="*/ 54 w 60"/>
                <a:gd name="T47" fmla="*/ 19 h 62"/>
                <a:gd name="T48" fmla="*/ 58 w 60"/>
                <a:gd name="T49" fmla="*/ 35 h 62"/>
                <a:gd name="T50" fmla="*/ 53 w 60"/>
                <a:gd name="T51" fmla="*/ 37 h 62"/>
                <a:gd name="T52" fmla="*/ 54 w 60"/>
                <a:gd name="T53" fmla="*/ 58 h 62"/>
                <a:gd name="T54" fmla="*/ 48 w 60"/>
                <a:gd name="T55" fmla="*/ 40 h 62"/>
                <a:gd name="T56" fmla="*/ 45 w 60"/>
                <a:gd name="T57" fmla="*/ 58 h 62"/>
                <a:gd name="T58" fmla="*/ 40 w 60"/>
                <a:gd name="T59" fmla="*/ 37 h 62"/>
                <a:gd name="T60" fmla="*/ 38 w 60"/>
                <a:gd name="T61" fmla="*/ 38 h 62"/>
                <a:gd name="T62" fmla="*/ 33 w 60"/>
                <a:gd name="T63" fmla="*/ 62 h 62"/>
                <a:gd name="T64" fmla="*/ 29 w 60"/>
                <a:gd name="T65" fmla="*/ 41 h 62"/>
                <a:gd name="T66" fmla="*/ 22 w 60"/>
                <a:gd name="T67" fmla="*/ 62 h 62"/>
                <a:gd name="T68" fmla="*/ 20 w 60"/>
                <a:gd name="T69" fmla="*/ 36 h 62"/>
                <a:gd name="T70" fmla="*/ 9 w 60"/>
                <a:gd name="T71" fmla="*/ 13 h 62"/>
                <a:gd name="T72" fmla="*/ 20 w 60"/>
                <a:gd name="T73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" h="62">
                  <a:moveTo>
                    <a:pt x="31" y="0"/>
                  </a:moveTo>
                  <a:cubicBezTo>
                    <a:pt x="27" y="0"/>
                    <a:pt x="24" y="4"/>
                    <a:pt x="24" y="7"/>
                  </a:cubicBezTo>
                  <a:cubicBezTo>
                    <a:pt x="24" y="11"/>
                    <a:pt x="27" y="14"/>
                    <a:pt x="31" y="14"/>
                  </a:cubicBezTo>
                  <a:cubicBezTo>
                    <a:pt x="35" y="14"/>
                    <a:pt x="38" y="11"/>
                    <a:pt x="38" y="7"/>
                  </a:cubicBezTo>
                  <a:cubicBezTo>
                    <a:pt x="38" y="4"/>
                    <a:pt x="35" y="0"/>
                    <a:pt x="31" y="0"/>
                  </a:cubicBezTo>
                  <a:close/>
                  <a:moveTo>
                    <a:pt x="47" y="7"/>
                  </a:moveTo>
                  <a:cubicBezTo>
                    <a:pt x="44" y="7"/>
                    <a:pt x="41" y="10"/>
                    <a:pt x="41" y="13"/>
                  </a:cubicBezTo>
                  <a:cubicBezTo>
                    <a:pt x="41" y="16"/>
                    <a:pt x="44" y="18"/>
                    <a:pt x="47" y="18"/>
                  </a:cubicBezTo>
                  <a:cubicBezTo>
                    <a:pt x="50" y="18"/>
                    <a:pt x="53" y="16"/>
                    <a:pt x="53" y="13"/>
                  </a:cubicBezTo>
                  <a:cubicBezTo>
                    <a:pt x="53" y="10"/>
                    <a:pt x="50" y="7"/>
                    <a:pt x="47" y="7"/>
                  </a:cubicBezTo>
                  <a:close/>
                  <a:moveTo>
                    <a:pt x="20" y="36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0" y="36"/>
                    <a:pt x="20" y="36"/>
                    <a:pt x="20" y="36"/>
                  </a:cubicBezTo>
                  <a:close/>
                  <a:moveTo>
                    <a:pt x="14" y="7"/>
                  </a:moveTo>
                  <a:cubicBezTo>
                    <a:pt x="11" y="7"/>
                    <a:pt x="9" y="10"/>
                    <a:pt x="9" y="13"/>
                  </a:cubicBezTo>
                  <a:cubicBezTo>
                    <a:pt x="9" y="16"/>
                    <a:pt x="11" y="18"/>
                    <a:pt x="14" y="18"/>
                  </a:cubicBezTo>
                  <a:cubicBezTo>
                    <a:pt x="17" y="18"/>
                    <a:pt x="20" y="16"/>
                    <a:pt x="20" y="13"/>
                  </a:cubicBezTo>
                  <a:cubicBezTo>
                    <a:pt x="20" y="10"/>
                    <a:pt x="17" y="7"/>
                    <a:pt x="14" y="7"/>
                  </a:cubicBezTo>
                  <a:close/>
                </a:path>
              </a:pathLst>
            </a:cu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185156" y="5767574"/>
            <a:ext cx="572016" cy="660522"/>
            <a:chOff x="5096507" y="4368115"/>
            <a:chExt cx="749313" cy="865252"/>
          </a:xfrm>
        </p:grpSpPr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5096507" y="4368115"/>
              <a:ext cx="749313" cy="865252"/>
            </a:xfrm>
            <a:custGeom>
              <a:avLst/>
              <a:gdLst>
                <a:gd name="T0" fmla="*/ 0 w 1171"/>
                <a:gd name="T1" fmla="*/ 1014 h 1352"/>
                <a:gd name="T2" fmla="*/ 0 w 1171"/>
                <a:gd name="T3" fmla="*/ 338 h 1352"/>
                <a:gd name="T4" fmla="*/ 586 w 1171"/>
                <a:gd name="T5" fmla="*/ 0 h 1352"/>
                <a:gd name="T6" fmla="*/ 1171 w 1171"/>
                <a:gd name="T7" fmla="*/ 338 h 1352"/>
                <a:gd name="T8" fmla="*/ 1171 w 1171"/>
                <a:gd name="T9" fmla="*/ 1014 h 1352"/>
                <a:gd name="T10" fmla="*/ 586 w 1171"/>
                <a:gd name="T11" fmla="*/ 1352 h 1352"/>
                <a:gd name="T12" fmla="*/ 0 w 1171"/>
                <a:gd name="T13" fmla="*/ 1014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1" h="1352">
                  <a:moveTo>
                    <a:pt x="0" y="1014"/>
                  </a:moveTo>
                  <a:lnTo>
                    <a:pt x="0" y="338"/>
                  </a:lnTo>
                  <a:lnTo>
                    <a:pt x="586" y="0"/>
                  </a:lnTo>
                  <a:lnTo>
                    <a:pt x="1171" y="338"/>
                  </a:lnTo>
                  <a:lnTo>
                    <a:pt x="1171" y="1014"/>
                  </a:lnTo>
                  <a:lnTo>
                    <a:pt x="586" y="1352"/>
                  </a:lnTo>
                  <a:lnTo>
                    <a:pt x="0" y="10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28600" sx="102000" sy="102000" algn="ctr" rotWithShape="0">
                <a:prstClr val="black">
                  <a:alpha val="28000"/>
                </a:prstClr>
              </a:outerShdw>
            </a:effectLst>
            <a:extLst/>
          </p:spPr>
          <p:txBody>
            <a:bodyPr vert="horz" wrap="square" lIns="91424" tIns="45713" rIns="91424" bIns="45713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5267484" y="4545382"/>
              <a:ext cx="407358" cy="440063"/>
              <a:chOff x="2782033" y="2877344"/>
              <a:chExt cx="571561" cy="617451"/>
            </a:xfrm>
            <a:solidFill>
              <a:srgbClr val="C00000"/>
            </a:solidFill>
          </p:grpSpPr>
          <p:sp>
            <p:nvSpPr>
              <p:cNvPr id="16" name="Freeform 884"/>
              <p:cNvSpPr>
                <a:spLocks noEditPoints="1"/>
              </p:cNvSpPr>
              <p:nvPr/>
            </p:nvSpPr>
            <p:spPr bwMode="auto">
              <a:xfrm>
                <a:off x="2946844" y="2877344"/>
                <a:ext cx="406750" cy="411147"/>
              </a:xfrm>
              <a:custGeom>
                <a:avLst/>
                <a:gdLst>
                  <a:gd name="T0" fmla="*/ 90 w 174"/>
                  <a:gd name="T1" fmla="*/ 14 h 176"/>
                  <a:gd name="T2" fmla="*/ 90 w 174"/>
                  <a:gd name="T3" fmla="*/ 0 h 176"/>
                  <a:gd name="T4" fmla="*/ 80 w 174"/>
                  <a:gd name="T5" fmla="*/ 0 h 176"/>
                  <a:gd name="T6" fmla="*/ 80 w 174"/>
                  <a:gd name="T7" fmla="*/ 14 h 176"/>
                  <a:gd name="T8" fmla="*/ 0 w 174"/>
                  <a:gd name="T9" fmla="*/ 14 h 176"/>
                  <a:gd name="T10" fmla="*/ 0 w 174"/>
                  <a:gd name="T11" fmla="*/ 40 h 176"/>
                  <a:gd name="T12" fmla="*/ 9 w 174"/>
                  <a:gd name="T13" fmla="*/ 40 h 176"/>
                  <a:gd name="T14" fmla="*/ 9 w 174"/>
                  <a:gd name="T15" fmla="*/ 138 h 176"/>
                  <a:gd name="T16" fmla="*/ 70 w 174"/>
                  <a:gd name="T17" fmla="*/ 138 h 176"/>
                  <a:gd name="T18" fmla="*/ 33 w 174"/>
                  <a:gd name="T19" fmla="*/ 168 h 176"/>
                  <a:gd name="T20" fmla="*/ 39 w 174"/>
                  <a:gd name="T21" fmla="*/ 176 h 176"/>
                  <a:gd name="T22" fmla="*/ 86 w 174"/>
                  <a:gd name="T23" fmla="*/ 138 h 176"/>
                  <a:gd name="T24" fmla="*/ 86 w 174"/>
                  <a:gd name="T25" fmla="*/ 138 h 176"/>
                  <a:gd name="T26" fmla="*/ 133 w 174"/>
                  <a:gd name="T27" fmla="*/ 176 h 176"/>
                  <a:gd name="T28" fmla="*/ 140 w 174"/>
                  <a:gd name="T29" fmla="*/ 168 h 176"/>
                  <a:gd name="T30" fmla="*/ 102 w 174"/>
                  <a:gd name="T31" fmla="*/ 138 h 176"/>
                  <a:gd name="T32" fmla="*/ 164 w 174"/>
                  <a:gd name="T33" fmla="*/ 138 h 176"/>
                  <a:gd name="T34" fmla="*/ 164 w 174"/>
                  <a:gd name="T35" fmla="*/ 40 h 176"/>
                  <a:gd name="T36" fmla="*/ 174 w 174"/>
                  <a:gd name="T37" fmla="*/ 40 h 176"/>
                  <a:gd name="T38" fmla="*/ 174 w 174"/>
                  <a:gd name="T39" fmla="*/ 14 h 176"/>
                  <a:gd name="T40" fmla="*/ 90 w 174"/>
                  <a:gd name="T41" fmla="*/ 14 h 176"/>
                  <a:gd name="T42" fmla="*/ 154 w 174"/>
                  <a:gd name="T43" fmla="*/ 128 h 176"/>
                  <a:gd name="T44" fmla="*/ 19 w 174"/>
                  <a:gd name="T45" fmla="*/ 128 h 176"/>
                  <a:gd name="T46" fmla="*/ 19 w 174"/>
                  <a:gd name="T47" fmla="*/ 40 h 176"/>
                  <a:gd name="T48" fmla="*/ 154 w 174"/>
                  <a:gd name="T49" fmla="*/ 40 h 176"/>
                  <a:gd name="T50" fmla="*/ 154 w 174"/>
                  <a:gd name="T51" fmla="*/ 128 h 176"/>
                  <a:gd name="T52" fmla="*/ 51 w 174"/>
                  <a:gd name="T53" fmla="*/ 105 h 176"/>
                  <a:gd name="T54" fmla="*/ 51 w 174"/>
                  <a:gd name="T55" fmla="*/ 79 h 176"/>
                  <a:gd name="T56" fmla="*/ 77 w 174"/>
                  <a:gd name="T57" fmla="*/ 79 h 176"/>
                  <a:gd name="T58" fmla="*/ 51 w 174"/>
                  <a:gd name="T59" fmla="*/ 53 h 176"/>
                  <a:gd name="T60" fmla="*/ 25 w 174"/>
                  <a:gd name="T61" fmla="*/ 79 h 176"/>
                  <a:gd name="T62" fmla="*/ 51 w 174"/>
                  <a:gd name="T63" fmla="*/ 105 h 176"/>
                  <a:gd name="T64" fmla="*/ 59 w 174"/>
                  <a:gd name="T65" fmla="*/ 112 h 176"/>
                  <a:gd name="T66" fmla="*/ 85 w 174"/>
                  <a:gd name="T67" fmla="*/ 86 h 176"/>
                  <a:gd name="T68" fmla="*/ 59 w 174"/>
                  <a:gd name="T69" fmla="*/ 86 h 176"/>
                  <a:gd name="T70" fmla="*/ 59 w 174"/>
                  <a:gd name="T71" fmla="*/ 112 h 176"/>
                  <a:gd name="T72" fmla="*/ 138 w 174"/>
                  <a:gd name="T73" fmla="*/ 59 h 176"/>
                  <a:gd name="T74" fmla="*/ 105 w 174"/>
                  <a:gd name="T75" fmla="*/ 59 h 176"/>
                  <a:gd name="T76" fmla="*/ 105 w 174"/>
                  <a:gd name="T77" fmla="*/ 69 h 176"/>
                  <a:gd name="T78" fmla="*/ 138 w 174"/>
                  <a:gd name="T79" fmla="*/ 69 h 176"/>
                  <a:gd name="T80" fmla="*/ 138 w 174"/>
                  <a:gd name="T81" fmla="*/ 59 h 176"/>
                  <a:gd name="T82" fmla="*/ 138 w 174"/>
                  <a:gd name="T83" fmla="*/ 77 h 176"/>
                  <a:gd name="T84" fmla="*/ 105 w 174"/>
                  <a:gd name="T85" fmla="*/ 77 h 176"/>
                  <a:gd name="T86" fmla="*/ 105 w 174"/>
                  <a:gd name="T87" fmla="*/ 87 h 176"/>
                  <a:gd name="T88" fmla="*/ 138 w 174"/>
                  <a:gd name="T89" fmla="*/ 87 h 176"/>
                  <a:gd name="T90" fmla="*/ 138 w 174"/>
                  <a:gd name="T91" fmla="*/ 77 h 176"/>
                  <a:gd name="T92" fmla="*/ 138 w 174"/>
                  <a:gd name="T93" fmla="*/ 96 h 176"/>
                  <a:gd name="T94" fmla="*/ 105 w 174"/>
                  <a:gd name="T95" fmla="*/ 96 h 176"/>
                  <a:gd name="T96" fmla="*/ 105 w 174"/>
                  <a:gd name="T97" fmla="*/ 106 h 176"/>
                  <a:gd name="T98" fmla="*/ 138 w 174"/>
                  <a:gd name="T99" fmla="*/ 106 h 176"/>
                  <a:gd name="T100" fmla="*/ 138 w 174"/>
                  <a:gd name="T101" fmla="*/ 9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4" h="176">
                    <a:moveTo>
                      <a:pt x="90" y="14"/>
                    </a:moveTo>
                    <a:cubicBezTo>
                      <a:pt x="90" y="0"/>
                      <a:pt x="90" y="0"/>
                      <a:pt x="9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138"/>
                      <a:pt x="9" y="138"/>
                      <a:pt x="9" y="138"/>
                    </a:cubicBezTo>
                    <a:cubicBezTo>
                      <a:pt x="70" y="138"/>
                      <a:pt x="70" y="138"/>
                      <a:pt x="70" y="138"/>
                    </a:cubicBezTo>
                    <a:cubicBezTo>
                      <a:pt x="33" y="168"/>
                      <a:pt x="33" y="168"/>
                      <a:pt x="33" y="168"/>
                    </a:cubicBezTo>
                    <a:cubicBezTo>
                      <a:pt x="39" y="176"/>
                      <a:pt x="39" y="176"/>
                      <a:pt x="39" y="176"/>
                    </a:cubicBezTo>
                    <a:cubicBezTo>
                      <a:pt x="86" y="138"/>
                      <a:pt x="86" y="138"/>
                      <a:pt x="86" y="138"/>
                    </a:cubicBezTo>
                    <a:cubicBezTo>
                      <a:pt x="86" y="138"/>
                      <a:pt x="86" y="138"/>
                      <a:pt x="86" y="138"/>
                    </a:cubicBezTo>
                    <a:cubicBezTo>
                      <a:pt x="133" y="176"/>
                      <a:pt x="133" y="176"/>
                      <a:pt x="133" y="176"/>
                    </a:cubicBezTo>
                    <a:cubicBezTo>
                      <a:pt x="140" y="168"/>
                      <a:pt x="140" y="168"/>
                      <a:pt x="140" y="168"/>
                    </a:cubicBezTo>
                    <a:cubicBezTo>
                      <a:pt x="102" y="138"/>
                      <a:pt x="102" y="138"/>
                      <a:pt x="102" y="138"/>
                    </a:cubicBezTo>
                    <a:cubicBezTo>
                      <a:pt x="164" y="138"/>
                      <a:pt x="164" y="138"/>
                      <a:pt x="164" y="138"/>
                    </a:cubicBezTo>
                    <a:cubicBezTo>
                      <a:pt x="164" y="40"/>
                      <a:pt x="164" y="40"/>
                      <a:pt x="164" y="40"/>
                    </a:cubicBezTo>
                    <a:cubicBezTo>
                      <a:pt x="174" y="40"/>
                      <a:pt x="174" y="40"/>
                      <a:pt x="174" y="40"/>
                    </a:cubicBezTo>
                    <a:cubicBezTo>
                      <a:pt x="174" y="14"/>
                      <a:pt x="174" y="14"/>
                      <a:pt x="174" y="14"/>
                    </a:cubicBezTo>
                    <a:lnTo>
                      <a:pt x="90" y="14"/>
                    </a:lnTo>
                    <a:close/>
                    <a:moveTo>
                      <a:pt x="154" y="128"/>
                    </a:moveTo>
                    <a:cubicBezTo>
                      <a:pt x="19" y="128"/>
                      <a:pt x="19" y="128"/>
                      <a:pt x="19" y="128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54" y="40"/>
                      <a:pt x="154" y="40"/>
                      <a:pt x="154" y="40"/>
                    </a:cubicBezTo>
                    <a:lnTo>
                      <a:pt x="154" y="128"/>
                    </a:lnTo>
                    <a:close/>
                    <a:moveTo>
                      <a:pt x="51" y="105"/>
                    </a:moveTo>
                    <a:cubicBezTo>
                      <a:pt x="51" y="79"/>
                      <a:pt x="51" y="79"/>
                      <a:pt x="51" y="79"/>
                    </a:cubicBezTo>
                    <a:cubicBezTo>
                      <a:pt x="77" y="79"/>
                      <a:pt x="77" y="79"/>
                      <a:pt x="77" y="79"/>
                    </a:cubicBezTo>
                    <a:cubicBezTo>
                      <a:pt x="77" y="65"/>
                      <a:pt x="66" y="53"/>
                      <a:pt x="51" y="53"/>
                    </a:cubicBezTo>
                    <a:cubicBezTo>
                      <a:pt x="37" y="53"/>
                      <a:pt x="25" y="65"/>
                      <a:pt x="25" y="79"/>
                    </a:cubicBezTo>
                    <a:cubicBezTo>
                      <a:pt x="25" y="94"/>
                      <a:pt x="37" y="105"/>
                      <a:pt x="51" y="105"/>
                    </a:cubicBezTo>
                    <a:close/>
                    <a:moveTo>
                      <a:pt x="59" y="112"/>
                    </a:moveTo>
                    <a:cubicBezTo>
                      <a:pt x="73" y="112"/>
                      <a:pt x="85" y="101"/>
                      <a:pt x="85" y="86"/>
                    </a:cubicBezTo>
                    <a:cubicBezTo>
                      <a:pt x="59" y="86"/>
                      <a:pt x="59" y="86"/>
                      <a:pt x="59" y="86"/>
                    </a:cubicBezTo>
                    <a:lnTo>
                      <a:pt x="59" y="112"/>
                    </a:lnTo>
                    <a:close/>
                    <a:moveTo>
                      <a:pt x="138" y="59"/>
                    </a:moveTo>
                    <a:cubicBezTo>
                      <a:pt x="105" y="59"/>
                      <a:pt x="105" y="59"/>
                      <a:pt x="105" y="59"/>
                    </a:cubicBezTo>
                    <a:cubicBezTo>
                      <a:pt x="105" y="69"/>
                      <a:pt x="105" y="69"/>
                      <a:pt x="105" y="69"/>
                    </a:cubicBezTo>
                    <a:cubicBezTo>
                      <a:pt x="138" y="69"/>
                      <a:pt x="138" y="69"/>
                      <a:pt x="138" y="69"/>
                    </a:cubicBezTo>
                    <a:lnTo>
                      <a:pt x="138" y="59"/>
                    </a:lnTo>
                    <a:close/>
                    <a:moveTo>
                      <a:pt x="138" y="77"/>
                    </a:moveTo>
                    <a:cubicBezTo>
                      <a:pt x="105" y="77"/>
                      <a:pt x="105" y="77"/>
                      <a:pt x="105" y="77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38" y="87"/>
                      <a:pt x="138" y="87"/>
                      <a:pt x="138" y="87"/>
                    </a:cubicBezTo>
                    <a:lnTo>
                      <a:pt x="138" y="77"/>
                    </a:lnTo>
                    <a:close/>
                    <a:moveTo>
                      <a:pt x="138" y="96"/>
                    </a:moveTo>
                    <a:cubicBezTo>
                      <a:pt x="105" y="96"/>
                      <a:pt x="105" y="96"/>
                      <a:pt x="105" y="9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38" y="106"/>
                      <a:pt x="138" y="106"/>
                      <a:pt x="138" y="106"/>
                    </a:cubicBezTo>
                    <a:lnTo>
                      <a:pt x="138" y="96"/>
                    </a:lnTo>
                    <a:close/>
                  </a:path>
                </a:pathLst>
              </a:custGeom>
              <a:gradFill>
                <a:gsLst>
                  <a:gs pos="0">
                    <a:srgbClr val="067FC9"/>
                  </a:gs>
                  <a:gs pos="100000">
                    <a:srgbClr val="00B2CA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4" tIns="45713" rIns="91424" bIns="45713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" name="Freeform 40"/>
              <p:cNvSpPr>
                <a:spLocks noEditPoints="1"/>
              </p:cNvSpPr>
              <p:nvPr/>
            </p:nvSpPr>
            <p:spPr bwMode="auto">
              <a:xfrm>
                <a:off x="2782033" y="2992399"/>
                <a:ext cx="317694" cy="502396"/>
              </a:xfrm>
              <a:custGeom>
                <a:avLst/>
                <a:gdLst>
                  <a:gd name="T0" fmla="*/ 253 w 490"/>
                  <a:gd name="T1" fmla="*/ 737 h 775"/>
                  <a:gd name="T2" fmla="*/ 211 w 490"/>
                  <a:gd name="T3" fmla="*/ 775 h 775"/>
                  <a:gd name="T4" fmla="*/ 175 w 490"/>
                  <a:gd name="T5" fmla="*/ 762 h 775"/>
                  <a:gd name="T6" fmla="*/ 161 w 490"/>
                  <a:gd name="T7" fmla="*/ 762 h 775"/>
                  <a:gd name="T8" fmla="*/ 125 w 490"/>
                  <a:gd name="T9" fmla="*/ 775 h 775"/>
                  <a:gd name="T10" fmla="*/ 84 w 490"/>
                  <a:gd name="T11" fmla="*/ 737 h 775"/>
                  <a:gd name="T12" fmla="*/ 76 w 490"/>
                  <a:gd name="T13" fmla="*/ 475 h 775"/>
                  <a:gd name="T14" fmla="*/ 65 w 490"/>
                  <a:gd name="T15" fmla="*/ 474 h 775"/>
                  <a:gd name="T16" fmla="*/ 21 w 490"/>
                  <a:gd name="T17" fmla="*/ 441 h 775"/>
                  <a:gd name="T18" fmla="*/ 19 w 490"/>
                  <a:gd name="T19" fmla="*/ 217 h 775"/>
                  <a:gd name="T20" fmla="*/ 48 w 490"/>
                  <a:gd name="T21" fmla="*/ 192 h 775"/>
                  <a:gd name="T22" fmla="*/ 121 w 490"/>
                  <a:gd name="T23" fmla="*/ 183 h 775"/>
                  <a:gd name="T24" fmla="*/ 132 w 490"/>
                  <a:gd name="T25" fmla="*/ 189 h 775"/>
                  <a:gd name="T26" fmla="*/ 168 w 490"/>
                  <a:gd name="T27" fmla="*/ 243 h 775"/>
                  <a:gd name="T28" fmla="*/ 204 w 490"/>
                  <a:gd name="T29" fmla="*/ 189 h 775"/>
                  <a:gd name="T30" fmla="*/ 216 w 490"/>
                  <a:gd name="T31" fmla="*/ 183 h 775"/>
                  <a:gd name="T32" fmla="*/ 257 w 490"/>
                  <a:gd name="T33" fmla="*/ 188 h 775"/>
                  <a:gd name="T34" fmla="*/ 293 w 490"/>
                  <a:gd name="T35" fmla="*/ 205 h 775"/>
                  <a:gd name="T36" fmla="*/ 331 w 490"/>
                  <a:gd name="T37" fmla="*/ 251 h 775"/>
                  <a:gd name="T38" fmla="*/ 339 w 490"/>
                  <a:gd name="T39" fmla="*/ 259 h 775"/>
                  <a:gd name="T40" fmla="*/ 355 w 490"/>
                  <a:gd name="T41" fmla="*/ 261 h 775"/>
                  <a:gd name="T42" fmla="*/ 362 w 490"/>
                  <a:gd name="T43" fmla="*/ 256 h 775"/>
                  <a:gd name="T44" fmla="*/ 406 w 490"/>
                  <a:gd name="T45" fmla="*/ 223 h 775"/>
                  <a:gd name="T46" fmla="*/ 452 w 490"/>
                  <a:gd name="T47" fmla="*/ 284 h 775"/>
                  <a:gd name="T48" fmla="*/ 405 w 490"/>
                  <a:gd name="T49" fmla="*/ 318 h 775"/>
                  <a:gd name="T50" fmla="*/ 357 w 490"/>
                  <a:gd name="T51" fmla="*/ 346 h 775"/>
                  <a:gd name="T52" fmla="*/ 321 w 490"/>
                  <a:gd name="T53" fmla="*/ 343 h 775"/>
                  <a:gd name="T54" fmla="*/ 275 w 490"/>
                  <a:gd name="T55" fmla="*/ 302 h 775"/>
                  <a:gd name="T56" fmla="*/ 265 w 490"/>
                  <a:gd name="T57" fmla="*/ 291 h 775"/>
                  <a:gd name="T58" fmla="*/ 253 w 490"/>
                  <a:gd name="T59" fmla="*/ 737 h 775"/>
                  <a:gd name="T60" fmla="*/ 170 w 490"/>
                  <a:gd name="T61" fmla="*/ 1 h 775"/>
                  <a:gd name="T62" fmla="*/ 236 w 490"/>
                  <a:gd name="T63" fmla="*/ 74 h 775"/>
                  <a:gd name="T64" fmla="*/ 167 w 490"/>
                  <a:gd name="T65" fmla="*/ 159 h 775"/>
                  <a:gd name="T66" fmla="*/ 100 w 490"/>
                  <a:gd name="T67" fmla="*/ 71 h 775"/>
                  <a:gd name="T68" fmla="*/ 170 w 490"/>
                  <a:gd name="T69" fmla="*/ 1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90" h="775">
                    <a:moveTo>
                      <a:pt x="253" y="737"/>
                    </a:moveTo>
                    <a:cubicBezTo>
                      <a:pt x="252" y="758"/>
                      <a:pt x="230" y="775"/>
                      <a:pt x="211" y="775"/>
                    </a:cubicBezTo>
                    <a:cubicBezTo>
                      <a:pt x="198" y="775"/>
                      <a:pt x="182" y="770"/>
                      <a:pt x="175" y="762"/>
                    </a:cubicBezTo>
                    <a:cubicBezTo>
                      <a:pt x="172" y="757"/>
                      <a:pt x="165" y="757"/>
                      <a:pt x="161" y="762"/>
                    </a:cubicBezTo>
                    <a:cubicBezTo>
                      <a:pt x="155" y="770"/>
                      <a:pt x="138" y="775"/>
                      <a:pt x="125" y="775"/>
                    </a:cubicBezTo>
                    <a:cubicBezTo>
                      <a:pt x="106" y="775"/>
                      <a:pt x="85" y="758"/>
                      <a:pt x="84" y="737"/>
                    </a:cubicBezTo>
                    <a:cubicBezTo>
                      <a:pt x="76" y="475"/>
                      <a:pt x="76" y="475"/>
                      <a:pt x="76" y="475"/>
                    </a:cubicBezTo>
                    <a:cubicBezTo>
                      <a:pt x="65" y="474"/>
                      <a:pt x="65" y="474"/>
                      <a:pt x="65" y="474"/>
                    </a:cubicBezTo>
                    <a:cubicBezTo>
                      <a:pt x="47" y="472"/>
                      <a:pt x="24" y="459"/>
                      <a:pt x="21" y="441"/>
                    </a:cubicBezTo>
                    <a:cubicBezTo>
                      <a:pt x="0" y="331"/>
                      <a:pt x="4" y="332"/>
                      <a:pt x="19" y="217"/>
                    </a:cubicBezTo>
                    <a:cubicBezTo>
                      <a:pt x="21" y="209"/>
                      <a:pt x="31" y="194"/>
                      <a:pt x="48" y="192"/>
                    </a:cubicBezTo>
                    <a:cubicBezTo>
                      <a:pt x="121" y="183"/>
                      <a:pt x="121" y="183"/>
                      <a:pt x="121" y="183"/>
                    </a:cubicBezTo>
                    <a:cubicBezTo>
                      <a:pt x="125" y="183"/>
                      <a:pt x="130" y="185"/>
                      <a:pt x="132" y="189"/>
                    </a:cubicBezTo>
                    <a:cubicBezTo>
                      <a:pt x="168" y="243"/>
                      <a:pt x="168" y="243"/>
                      <a:pt x="168" y="243"/>
                    </a:cubicBezTo>
                    <a:cubicBezTo>
                      <a:pt x="204" y="189"/>
                      <a:pt x="204" y="189"/>
                      <a:pt x="204" y="189"/>
                    </a:cubicBezTo>
                    <a:cubicBezTo>
                      <a:pt x="207" y="185"/>
                      <a:pt x="211" y="183"/>
                      <a:pt x="216" y="183"/>
                    </a:cubicBezTo>
                    <a:cubicBezTo>
                      <a:pt x="257" y="188"/>
                      <a:pt x="257" y="188"/>
                      <a:pt x="257" y="188"/>
                    </a:cubicBezTo>
                    <a:cubicBezTo>
                      <a:pt x="278" y="191"/>
                      <a:pt x="285" y="196"/>
                      <a:pt x="293" y="205"/>
                    </a:cubicBezTo>
                    <a:cubicBezTo>
                      <a:pt x="307" y="223"/>
                      <a:pt x="320" y="239"/>
                      <a:pt x="331" y="251"/>
                    </a:cubicBezTo>
                    <a:cubicBezTo>
                      <a:pt x="334" y="254"/>
                      <a:pt x="336" y="257"/>
                      <a:pt x="339" y="259"/>
                    </a:cubicBezTo>
                    <a:cubicBezTo>
                      <a:pt x="343" y="264"/>
                      <a:pt x="350" y="264"/>
                      <a:pt x="355" y="261"/>
                    </a:cubicBezTo>
                    <a:cubicBezTo>
                      <a:pt x="357" y="259"/>
                      <a:pt x="360" y="258"/>
                      <a:pt x="362" y="256"/>
                    </a:cubicBezTo>
                    <a:cubicBezTo>
                      <a:pt x="373" y="248"/>
                      <a:pt x="393" y="233"/>
                      <a:pt x="406" y="223"/>
                    </a:cubicBezTo>
                    <a:cubicBezTo>
                      <a:pt x="442" y="195"/>
                      <a:pt x="490" y="255"/>
                      <a:pt x="452" y="284"/>
                    </a:cubicBezTo>
                    <a:cubicBezTo>
                      <a:pt x="438" y="294"/>
                      <a:pt x="418" y="310"/>
                      <a:pt x="405" y="318"/>
                    </a:cubicBezTo>
                    <a:cubicBezTo>
                      <a:pt x="386" y="332"/>
                      <a:pt x="369" y="342"/>
                      <a:pt x="357" y="346"/>
                    </a:cubicBezTo>
                    <a:cubicBezTo>
                      <a:pt x="346" y="351"/>
                      <a:pt x="332" y="351"/>
                      <a:pt x="321" y="343"/>
                    </a:cubicBezTo>
                    <a:cubicBezTo>
                      <a:pt x="305" y="333"/>
                      <a:pt x="291" y="320"/>
                      <a:pt x="275" y="302"/>
                    </a:cubicBezTo>
                    <a:cubicBezTo>
                      <a:pt x="272" y="299"/>
                      <a:pt x="269" y="295"/>
                      <a:pt x="265" y="291"/>
                    </a:cubicBezTo>
                    <a:cubicBezTo>
                      <a:pt x="253" y="737"/>
                      <a:pt x="253" y="737"/>
                      <a:pt x="253" y="737"/>
                    </a:cubicBezTo>
                    <a:close/>
                    <a:moveTo>
                      <a:pt x="170" y="1"/>
                    </a:moveTo>
                    <a:cubicBezTo>
                      <a:pt x="207" y="2"/>
                      <a:pt x="237" y="34"/>
                      <a:pt x="236" y="74"/>
                    </a:cubicBezTo>
                    <a:cubicBezTo>
                      <a:pt x="235" y="113"/>
                      <a:pt x="204" y="160"/>
                      <a:pt x="167" y="159"/>
                    </a:cubicBezTo>
                    <a:cubicBezTo>
                      <a:pt x="129" y="159"/>
                      <a:pt x="100" y="110"/>
                      <a:pt x="100" y="71"/>
                    </a:cubicBezTo>
                    <a:cubicBezTo>
                      <a:pt x="101" y="32"/>
                      <a:pt x="132" y="0"/>
                      <a:pt x="17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067FC9"/>
                  </a:gs>
                  <a:gs pos="100000">
                    <a:srgbClr val="00B2CA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6434828" y="5767574"/>
            <a:ext cx="572016" cy="660522"/>
            <a:chOff x="6346179" y="4368115"/>
            <a:chExt cx="749313" cy="865252"/>
          </a:xfrm>
        </p:grpSpPr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6346179" y="4368115"/>
              <a:ext cx="749313" cy="865252"/>
            </a:xfrm>
            <a:custGeom>
              <a:avLst/>
              <a:gdLst>
                <a:gd name="T0" fmla="*/ 0 w 1171"/>
                <a:gd name="T1" fmla="*/ 1014 h 1352"/>
                <a:gd name="T2" fmla="*/ 0 w 1171"/>
                <a:gd name="T3" fmla="*/ 338 h 1352"/>
                <a:gd name="T4" fmla="*/ 586 w 1171"/>
                <a:gd name="T5" fmla="*/ 0 h 1352"/>
                <a:gd name="T6" fmla="*/ 1171 w 1171"/>
                <a:gd name="T7" fmla="*/ 338 h 1352"/>
                <a:gd name="T8" fmla="*/ 1171 w 1171"/>
                <a:gd name="T9" fmla="*/ 1014 h 1352"/>
                <a:gd name="T10" fmla="*/ 586 w 1171"/>
                <a:gd name="T11" fmla="*/ 1352 h 1352"/>
                <a:gd name="T12" fmla="*/ 0 w 1171"/>
                <a:gd name="T13" fmla="*/ 1014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1" h="1352">
                  <a:moveTo>
                    <a:pt x="0" y="1014"/>
                  </a:moveTo>
                  <a:lnTo>
                    <a:pt x="0" y="338"/>
                  </a:lnTo>
                  <a:lnTo>
                    <a:pt x="586" y="0"/>
                  </a:lnTo>
                  <a:lnTo>
                    <a:pt x="1171" y="338"/>
                  </a:lnTo>
                  <a:lnTo>
                    <a:pt x="1171" y="1014"/>
                  </a:lnTo>
                  <a:lnTo>
                    <a:pt x="586" y="1352"/>
                  </a:lnTo>
                  <a:lnTo>
                    <a:pt x="0" y="10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28600" sx="102000" sy="102000" algn="ctr" rotWithShape="0">
                <a:prstClr val="black">
                  <a:alpha val="28000"/>
                </a:prstClr>
              </a:outerShdw>
            </a:effectLst>
            <a:extLst/>
          </p:spPr>
          <p:txBody>
            <a:bodyPr vert="horz" wrap="square" lIns="91424" tIns="45713" rIns="91424" bIns="45713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6508887" y="4562322"/>
              <a:ext cx="423895" cy="423957"/>
              <a:chOff x="5699322" y="3963624"/>
              <a:chExt cx="132182" cy="132201"/>
            </a:xfrm>
            <a:solidFill>
              <a:srgbClr val="C00000"/>
            </a:solidFill>
          </p:grpSpPr>
          <p:sp>
            <p:nvSpPr>
              <p:cNvPr id="21" name="Freeform 412"/>
              <p:cNvSpPr>
                <a:spLocks noEditPoints="1"/>
              </p:cNvSpPr>
              <p:nvPr/>
            </p:nvSpPr>
            <p:spPr bwMode="auto">
              <a:xfrm>
                <a:off x="5781489" y="3963624"/>
                <a:ext cx="50015" cy="50022"/>
              </a:xfrm>
              <a:custGeom>
                <a:avLst/>
                <a:gdLst>
                  <a:gd name="T0" fmla="*/ 105 w 108"/>
                  <a:gd name="T1" fmla="*/ 44 h 108"/>
                  <a:gd name="T2" fmla="*/ 89 w 108"/>
                  <a:gd name="T3" fmla="*/ 41 h 108"/>
                  <a:gd name="T4" fmla="*/ 88 w 108"/>
                  <a:gd name="T5" fmla="*/ 38 h 108"/>
                  <a:gd name="T6" fmla="*/ 97 w 108"/>
                  <a:gd name="T7" fmla="*/ 25 h 108"/>
                  <a:gd name="T8" fmla="*/ 96 w 108"/>
                  <a:gd name="T9" fmla="*/ 20 h 108"/>
                  <a:gd name="T10" fmla="*/ 87 w 108"/>
                  <a:gd name="T11" fmla="*/ 11 h 108"/>
                  <a:gd name="T12" fmla="*/ 83 w 108"/>
                  <a:gd name="T13" fmla="*/ 11 h 108"/>
                  <a:gd name="T14" fmla="*/ 69 w 108"/>
                  <a:gd name="T15" fmla="*/ 20 h 108"/>
                  <a:gd name="T16" fmla="*/ 66 w 108"/>
                  <a:gd name="T17" fmla="*/ 19 h 108"/>
                  <a:gd name="T18" fmla="*/ 64 w 108"/>
                  <a:gd name="T19" fmla="*/ 3 h 108"/>
                  <a:gd name="T20" fmla="*/ 60 w 108"/>
                  <a:gd name="T21" fmla="*/ 0 h 108"/>
                  <a:gd name="T22" fmla="*/ 48 w 108"/>
                  <a:gd name="T23" fmla="*/ 0 h 108"/>
                  <a:gd name="T24" fmla="*/ 44 w 108"/>
                  <a:gd name="T25" fmla="*/ 3 h 108"/>
                  <a:gd name="T26" fmla="*/ 41 w 108"/>
                  <a:gd name="T27" fmla="*/ 19 h 108"/>
                  <a:gd name="T28" fmla="*/ 38 w 108"/>
                  <a:gd name="T29" fmla="*/ 20 h 108"/>
                  <a:gd name="T30" fmla="*/ 25 w 108"/>
                  <a:gd name="T31" fmla="*/ 11 h 108"/>
                  <a:gd name="T32" fmla="*/ 20 w 108"/>
                  <a:gd name="T33" fmla="*/ 11 h 108"/>
                  <a:gd name="T34" fmla="*/ 11 w 108"/>
                  <a:gd name="T35" fmla="*/ 20 h 108"/>
                  <a:gd name="T36" fmla="*/ 11 w 108"/>
                  <a:gd name="T37" fmla="*/ 25 h 108"/>
                  <a:gd name="T38" fmla="*/ 20 w 108"/>
                  <a:gd name="T39" fmla="*/ 38 h 108"/>
                  <a:gd name="T40" fmla="*/ 19 w 108"/>
                  <a:gd name="T41" fmla="*/ 41 h 108"/>
                  <a:gd name="T42" fmla="*/ 3 w 108"/>
                  <a:gd name="T43" fmla="*/ 44 h 108"/>
                  <a:gd name="T44" fmla="*/ 0 w 108"/>
                  <a:gd name="T45" fmla="*/ 48 h 108"/>
                  <a:gd name="T46" fmla="*/ 0 w 108"/>
                  <a:gd name="T47" fmla="*/ 60 h 108"/>
                  <a:gd name="T48" fmla="*/ 3 w 108"/>
                  <a:gd name="T49" fmla="*/ 64 h 108"/>
                  <a:gd name="T50" fmla="*/ 19 w 108"/>
                  <a:gd name="T51" fmla="*/ 67 h 108"/>
                  <a:gd name="T52" fmla="*/ 20 w 108"/>
                  <a:gd name="T53" fmla="*/ 69 h 108"/>
                  <a:gd name="T54" fmla="*/ 11 w 108"/>
                  <a:gd name="T55" fmla="*/ 83 h 108"/>
                  <a:gd name="T56" fmla="*/ 11 w 108"/>
                  <a:gd name="T57" fmla="*/ 88 h 108"/>
                  <a:gd name="T58" fmla="*/ 20 w 108"/>
                  <a:gd name="T59" fmla="*/ 96 h 108"/>
                  <a:gd name="T60" fmla="*/ 25 w 108"/>
                  <a:gd name="T61" fmla="*/ 97 h 108"/>
                  <a:gd name="T62" fmla="*/ 38 w 108"/>
                  <a:gd name="T63" fmla="*/ 88 h 108"/>
                  <a:gd name="T64" fmla="*/ 41 w 108"/>
                  <a:gd name="T65" fmla="*/ 89 h 108"/>
                  <a:gd name="T66" fmla="*/ 44 w 108"/>
                  <a:gd name="T67" fmla="*/ 105 h 108"/>
                  <a:gd name="T68" fmla="*/ 48 w 108"/>
                  <a:gd name="T69" fmla="*/ 108 h 108"/>
                  <a:gd name="T70" fmla="*/ 60 w 108"/>
                  <a:gd name="T71" fmla="*/ 108 h 108"/>
                  <a:gd name="T72" fmla="*/ 64 w 108"/>
                  <a:gd name="T73" fmla="*/ 105 h 108"/>
                  <a:gd name="T74" fmla="*/ 66 w 108"/>
                  <a:gd name="T75" fmla="*/ 89 h 108"/>
                  <a:gd name="T76" fmla="*/ 69 w 108"/>
                  <a:gd name="T77" fmla="*/ 88 h 108"/>
                  <a:gd name="T78" fmla="*/ 83 w 108"/>
                  <a:gd name="T79" fmla="*/ 97 h 108"/>
                  <a:gd name="T80" fmla="*/ 87 w 108"/>
                  <a:gd name="T81" fmla="*/ 96 h 108"/>
                  <a:gd name="T82" fmla="*/ 96 w 108"/>
                  <a:gd name="T83" fmla="*/ 88 h 108"/>
                  <a:gd name="T84" fmla="*/ 97 w 108"/>
                  <a:gd name="T85" fmla="*/ 83 h 108"/>
                  <a:gd name="T86" fmla="*/ 88 w 108"/>
                  <a:gd name="T87" fmla="*/ 69 h 108"/>
                  <a:gd name="T88" fmla="*/ 89 w 108"/>
                  <a:gd name="T89" fmla="*/ 67 h 108"/>
                  <a:gd name="T90" fmla="*/ 105 w 108"/>
                  <a:gd name="T91" fmla="*/ 64 h 108"/>
                  <a:gd name="T92" fmla="*/ 108 w 108"/>
                  <a:gd name="T93" fmla="*/ 60 h 108"/>
                  <a:gd name="T94" fmla="*/ 108 w 108"/>
                  <a:gd name="T95" fmla="*/ 48 h 108"/>
                  <a:gd name="T96" fmla="*/ 105 w 108"/>
                  <a:gd name="T97" fmla="*/ 44 h 108"/>
                  <a:gd name="T98" fmla="*/ 54 w 108"/>
                  <a:gd name="T99" fmla="*/ 71 h 108"/>
                  <a:gd name="T100" fmla="*/ 37 w 108"/>
                  <a:gd name="T101" fmla="*/ 54 h 108"/>
                  <a:gd name="T102" fmla="*/ 54 w 108"/>
                  <a:gd name="T103" fmla="*/ 37 h 108"/>
                  <a:gd name="T104" fmla="*/ 71 w 108"/>
                  <a:gd name="T105" fmla="*/ 54 h 108"/>
                  <a:gd name="T106" fmla="*/ 54 w 108"/>
                  <a:gd name="T107" fmla="*/ 7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8" h="108">
                    <a:moveTo>
                      <a:pt x="105" y="44"/>
                    </a:moveTo>
                    <a:cubicBezTo>
                      <a:pt x="89" y="41"/>
                      <a:pt x="89" y="41"/>
                      <a:pt x="89" y="41"/>
                    </a:cubicBezTo>
                    <a:cubicBezTo>
                      <a:pt x="87" y="41"/>
                      <a:pt x="87" y="40"/>
                      <a:pt x="88" y="38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8" y="23"/>
                      <a:pt x="97" y="21"/>
                      <a:pt x="96" y="20"/>
                    </a:cubicBezTo>
                    <a:cubicBezTo>
                      <a:pt x="87" y="11"/>
                      <a:pt x="87" y="11"/>
                      <a:pt x="87" y="11"/>
                    </a:cubicBezTo>
                    <a:cubicBezTo>
                      <a:pt x="86" y="10"/>
                      <a:pt x="84" y="10"/>
                      <a:pt x="83" y="11"/>
                    </a:cubicBezTo>
                    <a:cubicBezTo>
                      <a:pt x="69" y="20"/>
                      <a:pt x="69" y="20"/>
                      <a:pt x="69" y="20"/>
                    </a:cubicBezTo>
                    <a:cubicBezTo>
                      <a:pt x="68" y="21"/>
                      <a:pt x="67" y="21"/>
                      <a:pt x="66" y="19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3" y="1"/>
                      <a:pt x="62" y="0"/>
                      <a:pt x="60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6" y="0"/>
                      <a:pt x="44" y="1"/>
                      <a:pt x="44" y="3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21"/>
                      <a:pt x="40" y="21"/>
                      <a:pt x="38" y="20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3" y="10"/>
                      <a:pt x="21" y="10"/>
                      <a:pt x="20" y="11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0" y="21"/>
                      <a:pt x="10" y="23"/>
                      <a:pt x="11" y="25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1" y="40"/>
                      <a:pt x="21" y="41"/>
                      <a:pt x="19" y="41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1" y="45"/>
                      <a:pt x="0" y="46"/>
                      <a:pt x="0" y="48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2"/>
                      <a:pt x="1" y="63"/>
                      <a:pt x="3" y="64"/>
                    </a:cubicBezTo>
                    <a:cubicBezTo>
                      <a:pt x="19" y="67"/>
                      <a:pt x="19" y="67"/>
                      <a:pt x="19" y="67"/>
                    </a:cubicBezTo>
                    <a:cubicBezTo>
                      <a:pt x="21" y="67"/>
                      <a:pt x="21" y="68"/>
                      <a:pt x="20" y="69"/>
                    </a:cubicBezTo>
                    <a:cubicBezTo>
                      <a:pt x="11" y="83"/>
                      <a:pt x="11" y="83"/>
                      <a:pt x="11" y="83"/>
                    </a:cubicBezTo>
                    <a:cubicBezTo>
                      <a:pt x="10" y="84"/>
                      <a:pt x="10" y="86"/>
                      <a:pt x="11" y="88"/>
                    </a:cubicBezTo>
                    <a:cubicBezTo>
                      <a:pt x="20" y="96"/>
                      <a:pt x="20" y="96"/>
                      <a:pt x="20" y="96"/>
                    </a:cubicBezTo>
                    <a:cubicBezTo>
                      <a:pt x="21" y="97"/>
                      <a:pt x="23" y="98"/>
                      <a:pt x="25" y="97"/>
                    </a:cubicBezTo>
                    <a:cubicBezTo>
                      <a:pt x="38" y="88"/>
                      <a:pt x="38" y="88"/>
                      <a:pt x="38" y="88"/>
                    </a:cubicBezTo>
                    <a:cubicBezTo>
                      <a:pt x="40" y="87"/>
                      <a:pt x="41" y="87"/>
                      <a:pt x="41" y="89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6"/>
                      <a:pt x="46" y="108"/>
                      <a:pt x="48" y="108"/>
                    </a:cubicBezTo>
                    <a:cubicBezTo>
                      <a:pt x="60" y="108"/>
                      <a:pt x="60" y="108"/>
                      <a:pt x="60" y="108"/>
                    </a:cubicBezTo>
                    <a:cubicBezTo>
                      <a:pt x="62" y="108"/>
                      <a:pt x="63" y="106"/>
                      <a:pt x="64" y="105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67" y="87"/>
                      <a:pt x="68" y="87"/>
                      <a:pt x="69" y="88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84" y="98"/>
                      <a:pt x="86" y="97"/>
                      <a:pt x="87" y="96"/>
                    </a:cubicBezTo>
                    <a:cubicBezTo>
                      <a:pt x="96" y="88"/>
                      <a:pt x="96" y="88"/>
                      <a:pt x="96" y="88"/>
                    </a:cubicBezTo>
                    <a:cubicBezTo>
                      <a:pt x="97" y="86"/>
                      <a:pt x="98" y="84"/>
                      <a:pt x="97" y="83"/>
                    </a:cubicBezTo>
                    <a:cubicBezTo>
                      <a:pt x="88" y="69"/>
                      <a:pt x="88" y="69"/>
                      <a:pt x="88" y="69"/>
                    </a:cubicBezTo>
                    <a:cubicBezTo>
                      <a:pt x="87" y="68"/>
                      <a:pt x="87" y="67"/>
                      <a:pt x="89" y="67"/>
                    </a:cubicBezTo>
                    <a:cubicBezTo>
                      <a:pt x="105" y="64"/>
                      <a:pt x="105" y="64"/>
                      <a:pt x="105" y="64"/>
                    </a:cubicBezTo>
                    <a:cubicBezTo>
                      <a:pt x="106" y="63"/>
                      <a:pt x="108" y="62"/>
                      <a:pt x="108" y="60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8" y="46"/>
                      <a:pt x="106" y="45"/>
                      <a:pt x="105" y="44"/>
                    </a:cubicBezTo>
                    <a:close/>
                    <a:moveTo>
                      <a:pt x="54" y="71"/>
                    </a:moveTo>
                    <a:cubicBezTo>
                      <a:pt x="45" y="71"/>
                      <a:pt x="37" y="63"/>
                      <a:pt x="37" y="54"/>
                    </a:cubicBezTo>
                    <a:cubicBezTo>
                      <a:pt x="37" y="45"/>
                      <a:pt x="45" y="37"/>
                      <a:pt x="54" y="37"/>
                    </a:cubicBezTo>
                    <a:cubicBezTo>
                      <a:pt x="63" y="37"/>
                      <a:pt x="71" y="45"/>
                      <a:pt x="71" y="54"/>
                    </a:cubicBezTo>
                    <a:cubicBezTo>
                      <a:pt x="71" y="63"/>
                      <a:pt x="63" y="71"/>
                      <a:pt x="54" y="71"/>
                    </a:cubicBezTo>
                    <a:close/>
                  </a:path>
                </a:pathLst>
              </a:custGeom>
              <a:gradFill>
                <a:gsLst>
                  <a:gs pos="0">
                    <a:srgbClr val="067FC9"/>
                  </a:gs>
                  <a:gs pos="100000">
                    <a:srgbClr val="00B2CA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4" tIns="45713" rIns="91424" bIns="45713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Freeform 413"/>
              <p:cNvSpPr>
                <a:spLocks noEditPoints="1"/>
              </p:cNvSpPr>
              <p:nvPr/>
            </p:nvSpPr>
            <p:spPr bwMode="auto">
              <a:xfrm>
                <a:off x="5699322" y="3996972"/>
                <a:ext cx="98839" cy="98853"/>
              </a:xfrm>
              <a:custGeom>
                <a:avLst/>
                <a:gdLst>
                  <a:gd name="T0" fmla="*/ 210 w 216"/>
                  <a:gd name="T1" fmla="*/ 89 h 216"/>
                  <a:gd name="T2" fmla="*/ 178 w 216"/>
                  <a:gd name="T3" fmla="*/ 83 h 216"/>
                  <a:gd name="T4" fmla="*/ 176 w 216"/>
                  <a:gd name="T5" fmla="*/ 77 h 216"/>
                  <a:gd name="T6" fmla="*/ 194 w 216"/>
                  <a:gd name="T7" fmla="*/ 49 h 216"/>
                  <a:gd name="T8" fmla="*/ 193 w 216"/>
                  <a:gd name="T9" fmla="*/ 41 h 216"/>
                  <a:gd name="T10" fmla="*/ 175 w 216"/>
                  <a:gd name="T11" fmla="*/ 23 h 216"/>
                  <a:gd name="T12" fmla="*/ 167 w 216"/>
                  <a:gd name="T13" fmla="*/ 22 h 216"/>
                  <a:gd name="T14" fmla="*/ 139 w 216"/>
                  <a:gd name="T15" fmla="*/ 40 h 216"/>
                  <a:gd name="T16" fmla="*/ 133 w 216"/>
                  <a:gd name="T17" fmla="*/ 38 h 216"/>
                  <a:gd name="T18" fmla="*/ 127 w 216"/>
                  <a:gd name="T19" fmla="*/ 6 h 216"/>
                  <a:gd name="T20" fmla="*/ 121 w 216"/>
                  <a:gd name="T21" fmla="*/ 0 h 216"/>
                  <a:gd name="T22" fmla="*/ 95 w 216"/>
                  <a:gd name="T23" fmla="*/ 0 h 216"/>
                  <a:gd name="T24" fmla="*/ 89 w 216"/>
                  <a:gd name="T25" fmla="*/ 6 h 216"/>
                  <a:gd name="T26" fmla="*/ 83 w 216"/>
                  <a:gd name="T27" fmla="*/ 38 h 216"/>
                  <a:gd name="T28" fmla="*/ 77 w 216"/>
                  <a:gd name="T29" fmla="*/ 40 h 216"/>
                  <a:gd name="T30" fmla="*/ 49 w 216"/>
                  <a:gd name="T31" fmla="*/ 22 h 216"/>
                  <a:gd name="T32" fmla="*/ 41 w 216"/>
                  <a:gd name="T33" fmla="*/ 23 h 216"/>
                  <a:gd name="T34" fmla="*/ 23 w 216"/>
                  <a:gd name="T35" fmla="*/ 41 h 216"/>
                  <a:gd name="T36" fmla="*/ 22 w 216"/>
                  <a:gd name="T37" fmla="*/ 49 h 216"/>
                  <a:gd name="T38" fmla="*/ 40 w 216"/>
                  <a:gd name="T39" fmla="*/ 77 h 216"/>
                  <a:gd name="T40" fmla="*/ 38 w 216"/>
                  <a:gd name="T41" fmla="*/ 83 h 216"/>
                  <a:gd name="T42" fmla="*/ 6 w 216"/>
                  <a:gd name="T43" fmla="*/ 89 h 216"/>
                  <a:gd name="T44" fmla="*/ 0 w 216"/>
                  <a:gd name="T45" fmla="*/ 95 h 216"/>
                  <a:gd name="T46" fmla="*/ 0 w 216"/>
                  <a:gd name="T47" fmla="*/ 121 h 216"/>
                  <a:gd name="T48" fmla="*/ 6 w 216"/>
                  <a:gd name="T49" fmla="*/ 127 h 216"/>
                  <a:gd name="T50" fmla="*/ 38 w 216"/>
                  <a:gd name="T51" fmla="*/ 133 h 216"/>
                  <a:gd name="T52" fmla="*/ 40 w 216"/>
                  <a:gd name="T53" fmla="*/ 139 h 216"/>
                  <a:gd name="T54" fmla="*/ 22 w 216"/>
                  <a:gd name="T55" fmla="*/ 167 h 216"/>
                  <a:gd name="T56" fmla="*/ 23 w 216"/>
                  <a:gd name="T57" fmla="*/ 175 h 216"/>
                  <a:gd name="T58" fmla="*/ 41 w 216"/>
                  <a:gd name="T59" fmla="*/ 193 h 216"/>
                  <a:gd name="T60" fmla="*/ 49 w 216"/>
                  <a:gd name="T61" fmla="*/ 194 h 216"/>
                  <a:gd name="T62" fmla="*/ 77 w 216"/>
                  <a:gd name="T63" fmla="*/ 176 h 216"/>
                  <a:gd name="T64" fmla="*/ 83 w 216"/>
                  <a:gd name="T65" fmla="*/ 178 h 216"/>
                  <a:gd name="T66" fmla="*/ 89 w 216"/>
                  <a:gd name="T67" fmla="*/ 210 h 216"/>
                  <a:gd name="T68" fmla="*/ 95 w 216"/>
                  <a:gd name="T69" fmla="*/ 216 h 216"/>
                  <a:gd name="T70" fmla="*/ 121 w 216"/>
                  <a:gd name="T71" fmla="*/ 216 h 216"/>
                  <a:gd name="T72" fmla="*/ 127 w 216"/>
                  <a:gd name="T73" fmla="*/ 210 h 216"/>
                  <a:gd name="T74" fmla="*/ 133 w 216"/>
                  <a:gd name="T75" fmla="*/ 178 h 216"/>
                  <a:gd name="T76" fmla="*/ 139 w 216"/>
                  <a:gd name="T77" fmla="*/ 176 h 216"/>
                  <a:gd name="T78" fmla="*/ 167 w 216"/>
                  <a:gd name="T79" fmla="*/ 194 h 216"/>
                  <a:gd name="T80" fmla="*/ 175 w 216"/>
                  <a:gd name="T81" fmla="*/ 193 h 216"/>
                  <a:gd name="T82" fmla="*/ 193 w 216"/>
                  <a:gd name="T83" fmla="*/ 175 h 216"/>
                  <a:gd name="T84" fmla="*/ 194 w 216"/>
                  <a:gd name="T85" fmla="*/ 167 h 216"/>
                  <a:gd name="T86" fmla="*/ 176 w 216"/>
                  <a:gd name="T87" fmla="*/ 139 h 216"/>
                  <a:gd name="T88" fmla="*/ 178 w 216"/>
                  <a:gd name="T89" fmla="*/ 133 h 216"/>
                  <a:gd name="T90" fmla="*/ 210 w 216"/>
                  <a:gd name="T91" fmla="*/ 127 h 216"/>
                  <a:gd name="T92" fmla="*/ 216 w 216"/>
                  <a:gd name="T93" fmla="*/ 121 h 216"/>
                  <a:gd name="T94" fmla="*/ 216 w 216"/>
                  <a:gd name="T95" fmla="*/ 95 h 216"/>
                  <a:gd name="T96" fmla="*/ 210 w 216"/>
                  <a:gd name="T97" fmla="*/ 89 h 216"/>
                  <a:gd name="T98" fmla="*/ 108 w 216"/>
                  <a:gd name="T99" fmla="*/ 147 h 216"/>
                  <a:gd name="T100" fmla="*/ 69 w 216"/>
                  <a:gd name="T101" fmla="*/ 108 h 216"/>
                  <a:gd name="T102" fmla="*/ 108 w 216"/>
                  <a:gd name="T103" fmla="*/ 69 h 216"/>
                  <a:gd name="T104" fmla="*/ 147 w 216"/>
                  <a:gd name="T105" fmla="*/ 108 h 216"/>
                  <a:gd name="T106" fmla="*/ 108 w 216"/>
                  <a:gd name="T107" fmla="*/ 147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6" h="216">
                    <a:moveTo>
                      <a:pt x="210" y="89"/>
                    </a:moveTo>
                    <a:cubicBezTo>
                      <a:pt x="178" y="83"/>
                      <a:pt x="178" y="83"/>
                      <a:pt x="178" y="83"/>
                    </a:cubicBezTo>
                    <a:cubicBezTo>
                      <a:pt x="175" y="82"/>
                      <a:pt x="174" y="80"/>
                      <a:pt x="176" y="77"/>
                    </a:cubicBezTo>
                    <a:cubicBezTo>
                      <a:pt x="194" y="49"/>
                      <a:pt x="194" y="49"/>
                      <a:pt x="194" y="49"/>
                    </a:cubicBezTo>
                    <a:cubicBezTo>
                      <a:pt x="196" y="47"/>
                      <a:pt x="195" y="43"/>
                      <a:pt x="193" y="41"/>
                    </a:cubicBezTo>
                    <a:cubicBezTo>
                      <a:pt x="175" y="23"/>
                      <a:pt x="175" y="23"/>
                      <a:pt x="175" y="23"/>
                    </a:cubicBezTo>
                    <a:cubicBezTo>
                      <a:pt x="173" y="21"/>
                      <a:pt x="169" y="20"/>
                      <a:pt x="167" y="22"/>
                    </a:cubicBezTo>
                    <a:cubicBezTo>
                      <a:pt x="139" y="40"/>
                      <a:pt x="139" y="40"/>
                      <a:pt x="139" y="40"/>
                    </a:cubicBezTo>
                    <a:cubicBezTo>
                      <a:pt x="137" y="42"/>
                      <a:pt x="134" y="41"/>
                      <a:pt x="133" y="38"/>
                    </a:cubicBezTo>
                    <a:cubicBezTo>
                      <a:pt x="127" y="6"/>
                      <a:pt x="127" y="6"/>
                      <a:pt x="127" y="6"/>
                    </a:cubicBezTo>
                    <a:cubicBezTo>
                      <a:pt x="127" y="3"/>
                      <a:pt x="124" y="0"/>
                      <a:pt x="121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2" y="0"/>
                      <a:pt x="89" y="3"/>
                      <a:pt x="89" y="6"/>
                    </a:cubicBezTo>
                    <a:cubicBezTo>
                      <a:pt x="83" y="38"/>
                      <a:pt x="83" y="38"/>
                      <a:pt x="83" y="38"/>
                    </a:cubicBezTo>
                    <a:cubicBezTo>
                      <a:pt x="82" y="41"/>
                      <a:pt x="80" y="42"/>
                      <a:pt x="77" y="40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47" y="20"/>
                      <a:pt x="43" y="21"/>
                      <a:pt x="41" y="23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1" y="43"/>
                      <a:pt x="20" y="47"/>
                      <a:pt x="22" y="49"/>
                    </a:cubicBezTo>
                    <a:cubicBezTo>
                      <a:pt x="40" y="77"/>
                      <a:pt x="40" y="77"/>
                      <a:pt x="40" y="77"/>
                    </a:cubicBezTo>
                    <a:cubicBezTo>
                      <a:pt x="42" y="80"/>
                      <a:pt x="41" y="82"/>
                      <a:pt x="38" y="83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3" y="89"/>
                      <a:pt x="0" y="92"/>
                      <a:pt x="0" y="95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4"/>
                      <a:pt x="3" y="127"/>
                      <a:pt x="6" y="127"/>
                    </a:cubicBezTo>
                    <a:cubicBezTo>
                      <a:pt x="38" y="133"/>
                      <a:pt x="38" y="133"/>
                      <a:pt x="38" y="133"/>
                    </a:cubicBezTo>
                    <a:cubicBezTo>
                      <a:pt x="41" y="134"/>
                      <a:pt x="42" y="137"/>
                      <a:pt x="40" y="139"/>
                    </a:cubicBezTo>
                    <a:cubicBezTo>
                      <a:pt x="22" y="167"/>
                      <a:pt x="22" y="167"/>
                      <a:pt x="22" y="167"/>
                    </a:cubicBezTo>
                    <a:cubicBezTo>
                      <a:pt x="20" y="169"/>
                      <a:pt x="21" y="173"/>
                      <a:pt x="23" y="175"/>
                    </a:cubicBezTo>
                    <a:cubicBezTo>
                      <a:pt x="41" y="193"/>
                      <a:pt x="41" y="193"/>
                      <a:pt x="41" y="193"/>
                    </a:cubicBezTo>
                    <a:cubicBezTo>
                      <a:pt x="43" y="195"/>
                      <a:pt x="47" y="196"/>
                      <a:pt x="49" y="194"/>
                    </a:cubicBezTo>
                    <a:cubicBezTo>
                      <a:pt x="77" y="176"/>
                      <a:pt x="77" y="176"/>
                      <a:pt x="77" y="176"/>
                    </a:cubicBezTo>
                    <a:cubicBezTo>
                      <a:pt x="80" y="174"/>
                      <a:pt x="82" y="175"/>
                      <a:pt x="83" y="178"/>
                    </a:cubicBezTo>
                    <a:cubicBezTo>
                      <a:pt x="89" y="210"/>
                      <a:pt x="89" y="210"/>
                      <a:pt x="89" y="210"/>
                    </a:cubicBezTo>
                    <a:cubicBezTo>
                      <a:pt x="89" y="213"/>
                      <a:pt x="92" y="216"/>
                      <a:pt x="95" y="216"/>
                    </a:cubicBezTo>
                    <a:cubicBezTo>
                      <a:pt x="121" y="216"/>
                      <a:pt x="121" y="216"/>
                      <a:pt x="121" y="216"/>
                    </a:cubicBezTo>
                    <a:cubicBezTo>
                      <a:pt x="124" y="216"/>
                      <a:pt x="127" y="213"/>
                      <a:pt x="127" y="210"/>
                    </a:cubicBezTo>
                    <a:cubicBezTo>
                      <a:pt x="133" y="178"/>
                      <a:pt x="133" y="178"/>
                      <a:pt x="133" y="178"/>
                    </a:cubicBezTo>
                    <a:cubicBezTo>
                      <a:pt x="134" y="175"/>
                      <a:pt x="137" y="174"/>
                      <a:pt x="139" y="176"/>
                    </a:cubicBezTo>
                    <a:cubicBezTo>
                      <a:pt x="167" y="194"/>
                      <a:pt x="167" y="194"/>
                      <a:pt x="167" y="194"/>
                    </a:cubicBezTo>
                    <a:cubicBezTo>
                      <a:pt x="169" y="196"/>
                      <a:pt x="173" y="195"/>
                      <a:pt x="175" y="193"/>
                    </a:cubicBezTo>
                    <a:cubicBezTo>
                      <a:pt x="193" y="175"/>
                      <a:pt x="193" y="175"/>
                      <a:pt x="193" y="175"/>
                    </a:cubicBezTo>
                    <a:cubicBezTo>
                      <a:pt x="195" y="173"/>
                      <a:pt x="196" y="169"/>
                      <a:pt x="194" y="167"/>
                    </a:cubicBezTo>
                    <a:cubicBezTo>
                      <a:pt x="176" y="139"/>
                      <a:pt x="176" y="139"/>
                      <a:pt x="176" y="139"/>
                    </a:cubicBezTo>
                    <a:cubicBezTo>
                      <a:pt x="174" y="137"/>
                      <a:pt x="175" y="134"/>
                      <a:pt x="178" y="133"/>
                    </a:cubicBezTo>
                    <a:cubicBezTo>
                      <a:pt x="210" y="127"/>
                      <a:pt x="210" y="127"/>
                      <a:pt x="210" y="127"/>
                    </a:cubicBezTo>
                    <a:cubicBezTo>
                      <a:pt x="213" y="127"/>
                      <a:pt x="216" y="124"/>
                      <a:pt x="216" y="121"/>
                    </a:cubicBezTo>
                    <a:cubicBezTo>
                      <a:pt x="216" y="95"/>
                      <a:pt x="216" y="95"/>
                      <a:pt x="216" y="95"/>
                    </a:cubicBezTo>
                    <a:cubicBezTo>
                      <a:pt x="216" y="92"/>
                      <a:pt x="213" y="89"/>
                      <a:pt x="210" y="89"/>
                    </a:cubicBezTo>
                    <a:close/>
                    <a:moveTo>
                      <a:pt x="108" y="147"/>
                    </a:moveTo>
                    <a:cubicBezTo>
                      <a:pt x="86" y="147"/>
                      <a:pt x="69" y="130"/>
                      <a:pt x="69" y="108"/>
                    </a:cubicBezTo>
                    <a:cubicBezTo>
                      <a:pt x="69" y="87"/>
                      <a:pt x="86" y="69"/>
                      <a:pt x="108" y="69"/>
                    </a:cubicBezTo>
                    <a:cubicBezTo>
                      <a:pt x="130" y="69"/>
                      <a:pt x="147" y="87"/>
                      <a:pt x="147" y="108"/>
                    </a:cubicBezTo>
                    <a:cubicBezTo>
                      <a:pt x="147" y="130"/>
                      <a:pt x="130" y="147"/>
                      <a:pt x="108" y="147"/>
                    </a:cubicBezTo>
                    <a:close/>
                  </a:path>
                </a:pathLst>
              </a:custGeom>
              <a:gradFill>
                <a:gsLst>
                  <a:gs pos="0">
                    <a:srgbClr val="067FC9"/>
                  </a:gs>
                  <a:gs pos="100000">
                    <a:srgbClr val="00B2CA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4" tIns="45713" rIns="91424" bIns="45713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7684501" y="5767574"/>
            <a:ext cx="572016" cy="660522"/>
            <a:chOff x="7595852" y="4368115"/>
            <a:chExt cx="749313" cy="865252"/>
          </a:xfrm>
        </p:grpSpPr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7595852" y="4368115"/>
              <a:ext cx="749313" cy="865252"/>
            </a:xfrm>
            <a:custGeom>
              <a:avLst/>
              <a:gdLst>
                <a:gd name="T0" fmla="*/ 0 w 1171"/>
                <a:gd name="T1" fmla="*/ 1014 h 1352"/>
                <a:gd name="T2" fmla="*/ 0 w 1171"/>
                <a:gd name="T3" fmla="*/ 338 h 1352"/>
                <a:gd name="T4" fmla="*/ 586 w 1171"/>
                <a:gd name="T5" fmla="*/ 0 h 1352"/>
                <a:gd name="T6" fmla="*/ 1171 w 1171"/>
                <a:gd name="T7" fmla="*/ 338 h 1352"/>
                <a:gd name="T8" fmla="*/ 1171 w 1171"/>
                <a:gd name="T9" fmla="*/ 1014 h 1352"/>
                <a:gd name="T10" fmla="*/ 586 w 1171"/>
                <a:gd name="T11" fmla="*/ 1352 h 1352"/>
                <a:gd name="T12" fmla="*/ 0 w 1171"/>
                <a:gd name="T13" fmla="*/ 1014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1" h="1352">
                  <a:moveTo>
                    <a:pt x="0" y="1014"/>
                  </a:moveTo>
                  <a:lnTo>
                    <a:pt x="0" y="338"/>
                  </a:lnTo>
                  <a:lnTo>
                    <a:pt x="586" y="0"/>
                  </a:lnTo>
                  <a:lnTo>
                    <a:pt x="1171" y="338"/>
                  </a:lnTo>
                  <a:lnTo>
                    <a:pt x="1171" y="1014"/>
                  </a:lnTo>
                  <a:lnTo>
                    <a:pt x="586" y="1352"/>
                  </a:lnTo>
                  <a:lnTo>
                    <a:pt x="0" y="10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28600" sx="102000" sy="102000" algn="ctr" rotWithShape="0">
                <a:prstClr val="black">
                  <a:alpha val="28000"/>
                </a:prstClr>
              </a:outerShdw>
            </a:effectLst>
            <a:extLst/>
          </p:spPr>
          <p:txBody>
            <a:bodyPr vert="horz" wrap="square" lIns="91424" tIns="45713" rIns="91424" bIns="45713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7776626" y="4556588"/>
              <a:ext cx="438729" cy="428857"/>
              <a:chOff x="5710238" y="3049588"/>
              <a:chExt cx="771526" cy="754062"/>
            </a:xfrm>
            <a:solidFill>
              <a:srgbClr val="C00000"/>
            </a:solidFill>
          </p:grpSpPr>
          <p:sp>
            <p:nvSpPr>
              <p:cNvPr id="26" name="Freeform 355"/>
              <p:cNvSpPr>
                <a:spLocks/>
              </p:cNvSpPr>
              <p:nvPr/>
            </p:nvSpPr>
            <p:spPr bwMode="auto">
              <a:xfrm>
                <a:off x="6026151" y="3049588"/>
                <a:ext cx="106363" cy="125413"/>
              </a:xfrm>
              <a:custGeom>
                <a:avLst/>
                <a:gdLst>
                  <a:gd name="T0" fmla="*/ 11 w 28"/>
                  <a:gd name="T1" fmla="*/ 32 h 33"/>
                  <a:gd name="T2" fmla="*/ 26 w 28"/>
                  <a:gd name="T3" fmla="*/ 19 h 33"/>
                  <a:gd name="T4" fmla="*/ 17 w 28"/>
                  <a:gd name="T5" fmla="*/ 1 h 33"/>
                  <a:gd name="T6" fmla="*/ 1 w 28"/>
                  <a:gd name="T7" fmla="*/ 14 h 33"/>
                  <a:gd name="T8" fmla="*/ 11 w 28"/>
                  <a:gd name="T9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3">
                    <a:moveTo>
                      <a:pt x="11" y="32"/>
                    </a:moveTo>
                    <a:cubicBezTo>
                      <a:pt x="18" y="33"/>
                      <a:pt x="24" y="27"/>
                      <a:pt x="26" y="19"/>
                    </a:cubicBezTo>
                    <a:cubicBezTo>
                      <a:pt x="28" y="10"/>
                      <a:pt x="24" y="2"/>
                      <a:pt x="17" y="1"/>
                    </a:cubicBezTo>
                    <a:cubicBezTo>
                      <a:pt x="10" y="0"/>
                      <a:pt x="3" y="6"/>
                      <a:pt x="1" y="14"/>
                    </a:cubicBezTo>
                    <a:cubicBezTo>
                      <a:pt x="0" y="22"/>
                      <a:pt x="4" y="30"/>
                      <a:pt x="11" y="32"/>
                    </a:cubicBezTo>
                    <a:close/>
                  </a:path>
                </a:pathLst>
              </a:custGeom>
              <a:gradFill>
                <a:gsLst>
                  <a:gs pos="0">
                    <a:srgbClr val="067FC9"/>
                  </a:gs>
                  <a:gs pos="100000">
                    <a:srgbClr val="00B2CA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pPr defTabSz="912838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66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" name="Freeform 356"/>
              <p:cNvSpPr>
                <a:spLocks/>
              </p:cNvSpPr>
              <p:nvPr/>
            </p:nvSpPr>
            <p:spPr bwMode="auto">
              <a:xfrm>
                <a:off x="5797551" y="3160713"/>
                <a:ext cx="479425" cy="498475"/>
              </a:xfrm>
              <a:custGeom>
                <a:avLst/>
                <a:gdLst>
                  <a:gd name="T0" fmla="*/ 27 w 126"/>
                  <a:gd name="T1" fmla="*/ 32 h 131"/>
                  <a:gd name="T2" fmla="*/ 40 w 126"/>
                  <a:gd name="T3" fmla="*/ 22 h 131"/>
                  <a:gd name="T4" fmla="*/ 26 w 126"/>
                  <a:gd name="T5" fmla="*/ 62 h 131"/>
                  <a:gd name="T6" fmla="*/ 26 w 126"/>
                  <a:gd name="T7" fmla="*/ 62 h 131"/>
                  <a:gd name="T8" fmla="*/ 36 w 126"/>
                  <a:gd name="T9" fmla="*/ 66 h 131"/>
                  <a:gd name="T10" fmla="*/ 31 w 126"/>
                  <a:gd name="T11" fmla="*/ 91 h 131"/>
                  <a:gd name="T12" fmla="*/ 17 w 126"/>
                  <a:gd name="T13" fmla="*/ 123 h 131"/>
                  <a:gd name="T14" fmla="*/ 32 w 126"/>
                  <a:gd name="T15" fmla="*/ 131 h 131"/>
                  <a:gd name="T16" fmla="*/ 51 w 126"/>
                  <a:gd name="T17" fmla="*/ 88 h 131"/>
                  <a:gd name="T18" fmla="*/ 54 w 126"/>
                  <a:gd name="T19" fmla="*/ 74 h 131"/>
                  <a:gd name="T20" fmla="*/ 75 w 126"/>
                  <a:gd name="T21" fmla="*/ 75 h 131"/>
                  <a:gd name="T22" fmla="*/ 73 w 126"/>
                  <a:gd name="T23" fmla="*/ 79 h 131"/>
                  <a:gd name="T24" fmla="*/ 70 w 126"/>
                  <a:gd name="T25" fmla="*/ 96 h 131"/>
                  <a:gd name="T26" fmla="*/ 86 w 126"/>
                  <a:gd name="T27" fmla="*/ 100 h 131"/>
                  <a:gd name="T28" fmla="*/ 92 w 126"/>
                  <a:gd name="T29" fmla="*/ 80 h 131"/>
                  <a:gd name="T30" fmla="*/ 95 w 126"/>
                  <a:gd name="T31" fmla="*/ 69 h 131"/>
                  <a:gd name="T32" fmla="*/ 86 w 126"/>
                  <a:gd name="T33" fmla="*/ 57 h 131"/>
                  <a:gd name="T34" fmla="*/ 86 w 126"/>
                  <a:gd name="T35" fmla="*/ 57 h 131"/>
                  <a:gd name="T36" fmla="*/ 85 w 126"/>
                  <a:gd name="T37" fmla="*/ 57 h 131"/>
                  <a:gd name="T38" fmla="*/ 84 w 126"/>
                  <a:gd name="T39" fmla="*/ 57 h 131"/>
                  <a:gd name="T40" fmla="*/ 81 w 126"/>
                  <a:gd name="T41" fmla="*/ 56 h 131"/>
                  <a:gd name="T42" fmla="*/ 76 w 126"/>
                  <a:gd name="T43" fmla="*/ 56 h 131"/>
                  <a:gd name="T44" fmla="*/ 66 w 126"/>
                  <a:gd name="T45" fmla="*/ 55 h 131"/>
                  <a:gd name="T46" fmla="*/ 74 w 126"/>
                  <a:gd name="T47" fmla="*/ 27 h 131"/>
                  <a:gd name="T48" fmla="*/ 78 w 126"/>
                  <a:gd name="T49" fmla="*/ 33 h 131"/>
                  <a:gd name="T50" fmla="*/ 83 w 126"/>
                  <a:gd name="T51" fmla="*/ 39 h 131"/>
                  <a:gd name="T52" fmla="*/ 84 w 126"/>
                  <a:gd name="T53" fmla="*/ 40 h 131"/>
                  <a:gd name="T54" fmla="*/ 91 w 126"/>
                  <a:gd name="T55" fmla="*/ 45 h 131"/>
                  <a:gd name="T56" fmla="*/ 91 w 126"/>
                  <a:gd name="T57" fmla="*/ 45 h 131"/>
                  <a:gd name="T58" fmla="*/ 91 w 126"/>
                  <a:gd name="T59" fmla="*/ 45 h 131"/>
                  <a:gd name="T60" fmla="*/ 92 w 126"/>
                  <a:gd name="T61" fmla="*/ 45 h 131"/>
                  <a:gd name="T62" fmla="*/ 95 w 126"/>
                  <a:gd name="T63" fmla="*/ 45 h 131"/>
                  <a:gd name="T64" fmla="*/ 126 w 126"/>
                  <a:gd name="T65" fmla="*/ 45 h 131"/>
                  <a:gd name="T66" fmla="*/ 126 w 126"/>
                  <a:gd name="T67" fmla="*/ 28 h 131"/>
                  <a:gd name="T68" fmla="*/ 95 w 126"/>
                  <a:gd name="T69" fmla="*/ 29 h 131"/>
                  <a:gd name="T70" fmla="*/ 94 w 126"/>
                  <a:gd name="T71" fmla="*/ 29 h 131"/>
                  <a:gd name="T72" fmla="*/ 91 w 126"/>
                  <a:gd name="T73" fmla="*/ 24 h 131"/>
                  <a:gd name="T74" fmla="*/ 81 w 126"/>
                  <a:gd name="T75" fmla="*/ 12 h 131"/>
                  <a:gd name="T76" fmla="*/ 75 w 126"/>
                  <a:gd name="T77" fmla="*/ 9 h 131"/>
                  <a:gd name="T78" fmla="*/ 74 w 126"/>
                  <a:gd name="T79" fmla="*/ 8 h 131"/>
                  <a:gd name="T80" fmla="*/ 76 w 126"/>
                  <a:gd name="T81" fmla="*/ 14 h 131"/>
                  <a:gd name="T82" fmla="*/ 71 w 126"/>
                  <a:gd name="T83" fmla="*/ 16 h 131"/>
                  <a:gd name="T84" fmla="*/ 71 w 126"/>
                  <a:gd name="T85" fmla="*/ 21 h 131"/>
                  <a:gd name="T86" fmla="*/ 61 w 126"/>
                  <a:gd name="T87" fmla="*/ 37 h 131"/>
                  <a:gd name="T88" fmla="*/ 68 w 126"/>
                  <a:gd name="T89" fmla="*/ 12 h 131"/>
                  <a:gd name="T90" fmla="*/ 69 w 126"/>
                  <a:gd name="T91" fmla="*/ 11 h 131"/>
                  <a:gd name="T92" fmla="*/ 70 w 126"/>
                  <a:gd name="T93" fmla="*/ 6 h 131"/>
                  <a:gd name="T94" fmla="*/ 68 w 126"/>
                  <a:gd name="T95" fmla="*/ 5 h 131"/>
                  <a:gd name="T96" fmla="*/ 65 w 126"/>
                  <a:gd name="T97" fmla="*/ 10 h 131"/>
                  <a:gd name="T98" fmla="*/ 65 w 126"/>
                  <a:gd name="T99" fmla="*/ 11 h 131"/>
                  <a:gd name="T100" fmla="*/ 57 w 126"/>
                  <a:gd name="T101" fmla="*/ 35 h 131"/>
                  <a:gd name="T102" fmla="*/ 58 w 126"/>
                  <a:gd name="T103" fmla="*/ 17 h 131"/>
                  <a:gd name="T104" fmla="*/ 61 w 126"/>
                  <a:gd name="T105" fmla="*/ 12 h 131"/>
                  <a:gd name="T106" fmla="*/ 59 w 126"/>
                  <a:gd name="T107" fmla="*/ 8 h 131"/>
                  <a:gd name="T108" fmla="*/ 63 w 126"/>
                  <a:gd name="T109" fmla="*/ 4 h 131"/>
                  <a:gd name="T110" fmla="*/ 53 w 126"/>
                  <a:gd name="T111" fmla="*/ 1 h 131"/>
                  <a:gd name="T112" fmla="*/ 44 w 126"/>
                  <a:gd name="T113" fmla="*/ 1 h 131"/>
                  <a:gd name="T114" fmla="*/ 18 w 126"/>
                  <a:gd name="T115" fmla="*/ 19 h 131"/>
                  <a:gd name="T116" fmla="*/ 0 w 126"/>
                  <a:gd name="T117" fmla="*/ 49 h 131"/>
                  <a:gd name="T118" fmla="*/ 15 w 126"/>
                  <a:gd name="T119" fmla="*/ 57 h 131"/>
                  <a:gd name="T120" fmla="*/ 27 w 126"/>
                  <a:gd name="T121" fmla="*/ 3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6" h="131">
                    <a:moveTo>
                      <a:pt x="27" y="32"/>
                    </a:moveTo>
                    <a:cubicBezTo>
                      <a:pt x="40" y="22"/>
                      <a:pt x="40" y="22"/>
                      <a:pt x="40" y="22"/>
                    </a:cubicBezTo>
                    <a:cubicBezTo>
                      <a:pt x="35" y="36"/>
                      <a:pt x="30" y="49"/>
                      <a:pt x="26" y="62"/>
                    </a:cubicBezTo>
                    <a:cubicBezTo>
                      <a:pt x="26" y="62"/>
                      <a:pt x="26" y="62"/>
                      <a:pt x="26" y="62"/>
                    </a:cubicBezTo>
                    <a:cubicBezTo>
                      <a:pt x="29" y="64"/>
                      <a:pt x="33" y="65"/>
                      <a:pt x="36" y="66"/>
                    </a:cubicBezTo>
                    <a:cubicBezTo>
                      <a:pt x="35" y="75"/>
                      <a:pt x="33" y="85"/>
                      <a:pt x="31" y="91"/>
                    </a:cubicBezTo>
                    <a:cubicBezTo>
                      <a:pt x="17" y="123"/>
                      <a:pt x="17" y="123"/>
                      <a:pt x="17" y="123"/>
                    </a:cubicBezTo>
                    <a:cubicBezTo>
                      <a:pt x="32" y="131"/>
                      <a:pt x="32" y="131"/>
                      <a:pt x="32" y="131"/>
                    </a:cubicBezTo>
                    <a:cubicBezTo>
                      <a:pt x="37" y="119"/>
                      <a:pt x="46" y="107"/>
                      <a:pt x="51" y="88"/>
                    </a:cubicBezTo>
                    <a:cubicBezTo>
                      <a:pt x="52" y="83"/>
                      <a:pt x="53" y="78"/>
                      <a:pt x="54" y="74"/>
                    </a:cubicBezTo>
                    <a:cubicBezTo>
                      <a:pt x="75" y="75"/>
                      <a:pt x="75" y="75"/>
                      <a:pt x="75" y="75"/>
                    </a:cubicBezTo>
                    <a:cubicBezTo>
                      <a:pt x="73" y="79"/>
                      <a:pt x="73" y="79"/>
                      <a:pt x="73" y="79"/>
                    </a:cubicBezTo>
                    <a:cubicBezTo>
                      <a:pt x="70" y="96"/>
                      <a:pt x="70" y="96"/>
                      <a:pt x="70" y="96"/>
                    </a:cubicBezTo>
                    <a:cubicBezTo>
                      <a:pt x="86" y="100"/>
                      <a:pt x="86" y="100"/>
                      <a:pt x="86" y="100"/>
                    </a:cubicBezTo>
                    <a:cubicBezTo>
                      <a:pt x="88" y="95"/>
                      <a:pt x="90" y="88"/>
                      <a:pt x="92" y="80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86" y="57"/>
                      <a:pt x="86" y="57"/>
                      <a:pt x="86" y="57"/>
                    </a:cubicBezTo>
                    <a:cubicBezTo>
                      <a:pt x="86" y="57"/>
                      <a:pt x="86" y="57"/>
                      <a:pt x="86" y="57"/>
                    </a:cubicBezTo>
                    <a:cubicBezTo>
                      <a:pt x="85" y="57"/>
                      <a:pt x="85" y="57"/>
                      <a:pt x="85" y="57"/>
                    </a:cubicBezTo>
                    <a:cubicBezTo>
                      <a:pt x="84" y="57"/>
                      <a:pt x="84" y="57"/>
                      <a:pt x="84" y="57"/>
                    </a:cubicBezTo>
                    <a:cubicBezTo>
                      <a:pt x="81" y="56"/>
                      <a:pt x="81" y="56"/>
                      <a:pt x="81" y="56"/>
                    </a:cubicBezTo>
                    <a:cubicBezTo>
                      <a:pt x="76" y="56"/>
                      <a:pt x="76" y="56"/>
                      <a:pt x="76" y="56"/>
                    </a:cubicBezTo>
                    <a:cubicBezTo>
                      <a:pt x="72" y="56"/>
                      <a:pt x="69" y="56"/>
                      <a:pt x="66" y="55"/>
                    </a:cubicBezTo>
                    <a:cubicBezTo>
                      <a:pt x="69" y="46"/>
                      <a:pt x="72" y="36"/>
                      <a:pt x="74" y="27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5" y="45"/>
                      <a:pt x="95" y="45"/>
                      <a:pt x="95" y="45"/>
                    </a:cubicBezTo>
                    <a:cubicBezTo>
                      <a:pt x="126" y="45"/>
                      <a:pt x="126" y="45"/>
                      <a:pt x="126" y="45"/>
                    </a:cubicBezTo>
                    <a:cubicBezTo>
                      <a:pt x="126" y="39"/>
                      <a:pt x="126" y="34"/>
                      <a:pt x="126" y="28"/>
                    </a:cubicBezTo>
                    <a:cubicBezTo>
                      <a:pt x="95" y="29"/>
                      <a:pt x="95" y="29"/>
                      <a:pt x="95" y="29"/>
                    </a:cubicBezTo>
                    <a:cubicBezTo>
                      <a:pt x="94" y="29"/>
                      <a:pt x="94" y="29"/>
                      <a:pt x="94" y="29"/>
                    </a:cubicBezTo>
                    <a:cubicBezTo>
                      <a:pt x="91" y="24"/>
                      <a:pt x="91" y="24"/>
                      <a:pt x="91" y="24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0" y="10"/>
                      <a:pt x="78" y="9"/>
                      <a:pt x="75" y="9"/>
                    </a:cubicBezTo>
                    <a:cubicBezTo>
                      <a:pt x="75" y="8"/>
                      <a:pt x="75" y="8"/>
                      <a:pt x="74" y="8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8" y="12"/>
                      <a:pt x="68" y="12"/>
                      <a:pt x="68" y="12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0" y="6"/>
                      <a:pt x="70" y="6"/>
                      <a:pt x="70" y="6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57" y="35"/>
                      <a:pt x="57" y="35"/>
                      <a:pt x="57" y="35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0" y="3"/>
                      <a:pt x="56" y="2"/>
                      <a:pt x="53" y="1"/>
                    </a:cubicBezTo>
                    <a:cubicBezTo>
                      <a:pt x="48" y="0"/>
                      <a:pt x="47" y="0"/>
                      <a:pt x="44" y="1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7" y="34"/>
                      <a:pt x="6" y="39"/>
                      <a:pt x="0" y="49"/>
                    </a:cubicBezTo>
                    <a:cubicBezTo>
                      <a:pt x="5" y="52"/>
                      <a:pt x="10" y="55"/>
                      <a:pt x="15" y="57"/>
                    </a:cubicBezTo>
                    <a:cubicBezTo>
                      <a:pt x="19" y="49"/>
                      <a:pt x="27" y="35"/>
                      <a:pt x="27" y="32"/>
                    </a:cubicBezTo>
                    <a:close/>
                  </a:path>
                </a:pathLst>
              </a:custGeom>
              <a:gradFill>
                <a:gsLst>
                  <a:gs pos="0">
                    <a:srgbClr val="067FC9"/>
                  </a:gs>
                  <a:gs pos="100000">
                    <a:srgbClr val="00B2CA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pPr defTabSz="912838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66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Freeform 357"/>
              <p:cNvSpPr>
                <a:spLocks noEditPoints="1"/>
              </p:cNvSpPr>
              <p:nvPr/>
            </p:nvSpPr>
            <p:spPr bwMode="auto">
              <a:xfrm>
                <a:off x="5710238" y="3370263"/>
                <a:ext cx="169863" cy="155575"/>
              </a:xfrm>
              <a:custGeom>
                <a:avLst/>
                <a:gdLst>
                  <a:gd name="T0" fmla="*/ 5 w 45"/>
                  <a:gd name="T1" fmla="*/ 33 h 41"/>
                  <a:gd name="T2" fmla="*/ 7 w 45"/>
                  <a:gd name="T3" fmla="*/ 32 h 41"/>
                  <a:gd name="T4" fmla="*/ 7 w 45"/>
                  <a:gd name="T5" fmla="*/ 32 h 41"/>
                  <a:gd name="T6" fmla="*/ 29 w 45"/>
                  <a:gd name="T7" fmla="*/ 39 h 41"/>
                  <a:gd name="T8" fmla="*/ 29 w 45"/>
                  <a:gd name="T9" fmla="*/ 39 h 41"/>
                  <a:gd name="T10" fmla="*/ 30 w 45"/>
                  <a:gd name="T11" fmla="*/ 41 h 41"/>
                  <a:gd name="T12" fmla="*/ 32 w 45"/>
                  <a:gd name="T13" fmla="*/ 41 h 41"/>
                  <a:gd name="T14" fmla="*/ 33 w 45"/>
                  <a:gd name="T15" fmla="*/ 40 h 41"/>
                  <a:gd name="T16" fmla="*/ 33 w 45"/>
                  <a:gd name="T17" fmla="*/ 40 h 41"/>
                  <a:gd name="T18" fmla="*/ 38 w 45"/>
                  <a:gd name="T19" fmla="*/ 37 h 41"/>
                  <a:gd name="T20" fmla="*/ 44 w 45"/>
                  <a:gd name="T21" fmla="*/ 18 h 41"/>
                  <a:gd name="T22" fmla="*/ 41 w 45"/>
                  <a:gd name="T23" fmla="*/ 13 h 41"/>
                  <a:gd name="T24" fmla="*/ 36 w 45"/>
                  <a:gd name="T25" fmla="*/ 11 h 41"/>
                  <a:gd name="T26" fmla="*/ 36 w 45"/>
                  <a:gd name="T27" fmla="*/ 11 h 41"/>
                  <a:gd name="T28" fmla="*/ 32 w 45"/>
                  <a:gd name="T29" fmla="*/ 4 h 41"/>
                  <a:gd name="T30" fmla="*/ 25 w 45"/>
                  <a:gd name="T31" fmla="*/ 1 h 41"/>
                  <a:gd name="T32" fmla="*/ 17 w 45"/>
                  <a:gd name="T33" fmla="*/ 5 h 41"/>
                  <a:gd name="T34" fmla="*/ 17 w 45"/>
                  <a:gd name="T35" fmla="*/ 6 h 41"/>
                  <a:gd name="T36" fmla="*/ 12 w 45"/>
                  <a:gd name="T37" fmla="*/ 4 h 41"/>
                  <a:gd name="T38" fmla="*/ 7 w 45"/>
                  <a:gd name="T39" fmla="*/ 7 h 41"/>
                  <a:gd name="T40" fmla="*/ 1 w 45"/>
                  <a:gd name="T41" fmla="*/ 25 h 41"/>
                  <a:gd name="T42" fmla="*/ 3 w 45"/>
                  <a:gd name="T43" fmla="*/ 30 h 41"/>
                  <a:gd name="T44" fmla="*/ 3 w 45"/>
                  <a:gd name="T45" fmla="*/ 31 h 41"/>
                  <a:gd name="T46" fmla="*/ 3 w 45"/>
                  <a:gd name="T47" fmla="*/ 32 h 41"/>
                  <a:gd name="T48" fmla="*/ 5 w 45"/>
                  <a:gd name="T49" fmla="*/ 33 h 41"/>
                  <a:gd name="T50" fmla="*/ 20 w 45"/>
                  <a:gd name="T51" fmla="*/ 6 h 41"/>
                  <a:gd name="T52" fmla="*/ 24 w 45"/>
                  <a:gd name="T53" fmla="*/ 4 h 41"/>
                  <a:gd name="T54" fmla="*/ 31 w 45"/>
                  <a:gd name="T55" fmla="*/ 7 h 41"/>
                  <a:gd name="T56" fmla="*/ 33 w 45"/>
                  <a:gd name="T57" fmla="*/ 10 h 41"/>
                  <a:gd name="T58" fmla="*/ 33 w 45"/>
                  <a:gd name="T59" fmla="*/ 10 h 41"/>
                  <a:gd name="T60" fmla="*/ 20 w 45"/>
                  <a:gd name="T61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5" h="41">
                    <a:moveTo>
                      <a:pt x="5" y="33"/>
                    </a:moveTo>
                    <a:cubicBezTo>
                      <a:pt x="6" y="33"/>
                      <a:pt x="7" y="33"/>
                      <a:pt x="7" y="32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40"/>
                      <a:pt x="29" y="40"/>
                      <a:pt x="30" y="4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2" y="41"/>
                      <a:pt x="33" y="41"/>
                      <a:pt x="33" y="40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5" y="40"/>
                      <a:pt x="37" y="39"/>
                      <a:pt x="38" y="37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5" y="16"/>
                      <a:pt x="43" y="14"/>
                      <a:pt x="41" y="13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7" y="8"/>
                      <a:pt x="35" y="4"/>
                      <a:pt x="32" y="4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2" y="0"/>
                      <a:pt x="18" y="2"/>
                      <a:pt x="17" y="5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0" y="3"/>
                      <a:pt x="7" y="4"/>
                      <a:pt x="7" y="7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0" y="27"/>
                      <a:pt x="1" y="30"/>
                      <a:pt x="3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2" y="31"/>
                      <a:pt x="3" y="32"/>
                      <a:pt x="3" y="32"/>
                    </a:cubicBezTo>
                    <a:lnTo>
                      <a:pt x="5" y="33"/>
                    </a:lnTo>
                    <a:close/>
                    <a:moveTo>
                      <a:pt x="20" y="6"/>
                    </a:moveTo>
                    <a:cubicBezTo>
                      <a:pt x="21" y="4"/>
                      <a:pt x="22" y="4"/>
                      <a:pt x="24" y="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3" y="7"/>
                      <a:pt x="33" y="8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20" y="6"/>
                      <a:pt x="20" y="6"/>
                      <a:pt x="20" y="6"/>
                    </a:cubicBezTo>
                    <a:close/>
                  </a:path>
                </a:pathLst>
              </a:custGeom>
              <a:gradFill>
                <a:gsLst>
                  <a:gs pos="0">
                    <a:srgbClr val="067FC9"/>
                  </a:gs>
                  <a:gs pos="100000">
                    <a:srgbClr val="00B2CA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pPr defTabSz="912838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66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" name="Freeform 358"/>
              <p:cNvSpPr>
                <a:spLocks/>
              </p:cNvSpPr>
              <p:nvPr/>
            </p:nvSpPr>
            <p:spPr bwMode="auto">
              <a:xfrm>
                <a:off x="5721351" y="3340100"/>
                <a:ext cx="760413" cy="463550"/>
              </a:xfrm>
              <a:custGeom>
                <a:avLst/>
                <a:gdLst>
                  <a:gd name="T0" fmla="*/ 479 w 479"/>
                  <a:gd name="T1" fmla="*/ 0 h 292"/>
                  <a:gd name="T2" fmla="*/ 395 w 479"/>
                  <a:gd name="T3" fmla="*/ 33 h 292"/>
                  <a:gd name="T4" fmla="*/ 412 w 479"/>
                  <a:gd name="T5" fmla="*/ 45 h 292"/>
                  <a:gd name="T6" fmla="*/ 307 w 479"/>
                  <a:gd name="T7" fmla="*/ 158 h 292"/>
                  <a:gd name="T8" fmla="*/ 213 w 479"/>
                  <a:gd name="T9" fmla="*/ 148 h 292"/>
                  <a:gd name="T10" fmla="*/ 139 w 479"/>
                  <a:gd name="T11" fmla="*/ 225 h 292"/>
                  <a:gd name="T12" fmla="*/ 62 w 479"/>
                  <a:gd name="T13" fmla="*/ 187 h 292"/>
                  <a:gd name="T14" fmla="*/ 0 w 479"/>
                  <a:gd name="T15" fmla="*/ 266 h 292"/>
                  <a:gd name="T16" fmla="*/ 33 w 479"/>
                  <a:gd name="T17" fmla="*/ 292 h 292"/>
                  <a:gd name="T18" fmla="*/ 74 w 479"/>
                  <a:gd name="T19" fmla="*/ 242 h 292"/>
                  <a:gd name="T20" fmla="*/ 148 w 479"/>
                  <a:gd name="T21" fmla="*/ 278 h 292"/>
                  <a:gd name="T22" fmla="*/ 230 w 479"/>
                  <a:gd name="T23" fmla="*/ 194 h 292"/>
                  <a:gd name="T24" fmla="*/ 323 w 479"/>
                  <a:gd name="T25" fmla="*/ 204 h 292"/>
                  <a:gd name="T26" fmla="*/ 448 w 479"/>
                  <a:gd name="T27" fmla="*/ 72 h 292"/>
                  <a:gd name="T28" fmla="*/ 472 w 479"/>
                  <a:gd name="T29" fmla="*/ 88 h 292"/>
                  <a:gd name="T30" fmla="*/ 479 w 479"/>
                  <a:gd name="T3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9" h="292">
                    <a:moveTo>
                      <a:pt x="479" y="0"/>
                    </a:moveTo>
                    <a:lnTo>
                      <a:pt x="395" y="33"/>
                    </a:lnTo>
                    <a:lnTo>
                      <a:pt x="412" y="45"/>
                    </a:lnTo>
                    <a:lnTo>
                      <a:pt x="307" y="158"/>
                    </a:lnTo>
                    <a:lnTo>
                      <a:pt x="213" y="148"/>
                    </a:lnTo>
                    <a:lnTo>
                      <a:pt x="139" y="225"/>
                    </a:lnTo>
                    <a:lnTo>
                      <a:pt x="62" y="187"/>
                    </a:lnTo>
                    <a:lnTo>
                      <a:pt x="0" y="266"/>
                    </a:lnTo>
                    <a:lnTo>
                      <a:pt x="33" y="292"/>
                    </a:lnTo>
                    <a:lnTo>
                      <a:pt x="74" y="242"/>
                    </a:lnTo>
                    <a:lnTo>
                      <a:pt x="148" y="278"/>
                    </a:lnTo>
                    <a:lnTo>
                      <a:pt x="230" y="194"/>
                    </a:lnTo>
                    <a:lnTo>
                      <a:pt x="323" y="204"/>
                    </a:lnTo>
                    <a:lnTo>
                      <a:pt x="448" y="72"/>
                    </a:lnTo>
                    <a:lnTo>
                      <a:pt x="472" y="88"/>
                    </a:lnTo>
                    <a:lnTo>
                      <a:pt x="4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067FC9"/>
                  </a:gs>
                  <a:gs pos="100000">
                    <a:srgbClr val="00B2CA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pPr defTabSz="912838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66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" name="dubuque精美钢琴曲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27964" y="6658970"/>
            <a:ext cx="609600" cy="6096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687" y="1475335"/>
            <a:ext cx="1704547" cy="170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77498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5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  <p:bldP spid="4" grpId="0"/>
      <p:bldP spid="6" grpId="0"/>
      <p:bldP spid="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8630" y="519521"/>
            <a:ext cx="8142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rPr>
              <a:t>您的内容打在这里，或者通过复制您的文本后粘贴</a:t>
            </a:r>
            <a:endParaRPr lang="zh-CN" altLang="zh-CN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椭圆 4"/>
          <p:cNvSpPr/>
          <p:nvPr/>
        </p:nvSpPr>
        <p:spPr>
          <a:xfrm>
            <a:off x="687971" y="675648"/>
            <a:ext cx="173159" cy="17315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" y="3815229"/>
            <a:ext cx="12194117" cy="871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124" tIns="61563" rIns="123124" bIns="61563"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307268" y="3251020"/>
            <a:ext cx="1159947" cy="1159761"/>
            <a:chOff x="1466675" y="3784103"/>
            <a:chExt cx="1301392" cy="1301862"/>
          </a:xfrm>
        </p:grpSpPr>
        <p:grpSp>
          <p:nvGrpSpPr>
            <p:cNvPr id="8" name="组合 7"/>
            <p:cNvGrpSpPr/>
            <p:nvPr/>
          </p:nvGrpSpPr>
          <p:grpSpPr>
            <a:xfrm>
              <a:off x="1466675" y="3784103"/>
              <a:ext cx="1301392" cy="1301862"/>
              <a:chOff x="4345444" y="2542859"/>
              <a:chExt cx="1810550" cy="1811205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2" name="同心圆 11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67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椭圆 12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67"/>
                </a:p>
              </p:txBody>
            </p:sp>
          </p:grpSp>
          <p:sp>
            <p:nvSpPr>
              <p:cNvPr id="11" name="椭圆 10"/>
              <p:cNvSpPr/>
              <p:nvPr/>
            </p:nvSpPr>
            <p:spPr>
              <a:xfrm>
                <a:off x="4447523" y="2644973"/>
                <a:ext cx="1606393" cy="1606973"/>
              </a:xfrm>
              <a:prstGeom prst="ellipse">
                <a:avLst/>
              </a:prstGeom>
              <a:gradFill>
                <a:gsLst>
                  <a:gs pos="0">
                    <a:srgbClr val="067FC9"/>
                  </a:gs>
                  <a:gs pos="100000">
                    <a:srgbClr val="00B2CA"/>
                  </a:gs>
                </a:gsLst>
                <a:lin ang="27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7"/>
              </a:p>
            </p:txBody>
          </p:sp>
        </p:grpSp>
        <p:sp>
          <p:nvSpPr>
            <p:cNvPr id="9" name="TextBox 97"/>
            <p:cNvSpPr txBox="1"/>
            <p:nvPr/>
          </p:nvSpPr>
          <p:spPr>
            <a:xfrm>
              <a:off x="1692270" y="4180596"/>
              <a:ext cx="850203" cy="531379"/>
            </a:xfrm>
            <a:prstGeom prst="rect">
              <a:avLst/>
            </a:prstGeom>
            <a:noFill/>
          </p:spPr>
          <p:txBody>
            <a:bodyPr wrap="square" lIns="184256" tIns="92128" rIns="184256" bIns="92128" rtlCol="0">
              <a:spAutoFit/>
            </a:bodyPr>
            <a:lstStyle/>
            <a:p>
              <a:r>
                <a:rPr lang="en-US" altLang="zh-CN" sz="1867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lang="zh-CN" altLang="en-US" sz="1867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778245" y="3407000"/>
            <a:ext cx="877900" cy="877759"/>
            <a:chOff x="3117025" y="3959191"/>
            <a:chExt cx="984950" cy="985306"/>
          </a:xfrm>
        </p:grpSpPr>
        <p:grpSp>
          <p:nvGrpSpPr>
            <p:cNvPr id="15" name="组合 14"/>
            <p:cNvGrpSpPr/>
            <p:nvPr/>
          </p:nvGrpSpPr>
          <p:grpSpPr>
            <a:xfrm>
              <a:off x="3117025" y="3959191"/>
              <a:ext cx="984950" cy="985306"/>
              <a:chOff x="4345444" y="2542859"/>
              <a:chExt cx="1810550" cy="1811205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20" name="同心圆 19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67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椭圆 20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67"/>
                </a:p>
              </p:txBody>
            </p:sp>
          </p:grpSp>
          <p:sp>
            <p:nvSpPr>
              <p:cNvPr id="18" name="椭圆 17"/>
              <p:cNvSpPr/>
              <p:nvPr/>
            </p:nvSpPr>
            <p:spPr>
              <a:xfrm>
                <a:off x="4483177" y="2680639"/>
                <a:ext cx="1535084" cy="1535638"/>
              </a:xfrm>
              <a:prstGeom prst="ellipse">
                <a:avLst/>
              </a:prstGeom>
              <a:gradFill>
                <a:gsLst>
                  <a:gs pos="0">
                    <a:srgbClr val="067FC9"/>
                  </a:gs>
                  <a:gs pos="100000">
                    <a:srgbClr val="00B2CA"/>
                  </a:gs>
                </a:gsLst>
                <a:lin ang="27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7"/>
              </a:p>
            </p:txBody>
          </p:sp>
        </p:grpSp>
        <p:sp>
          <p:nvSpPr>
            <p:cNvPr id="16" name="TextBox 104"/>
            <p:cNvSpPr txBox="1"/>
            <p:nvPr/>
          </p:nvSpPr>
          <p:spPr>
            <a:xfrm>
              <a:off x="3188495" y="4196695"/>
              <a:ext cx="850204" cy="531379"/>
            </a:xfrm>
            <a:prstGeom prst="rect">
              <a:avLst/>
            </a:prstGeom>
            <a:noFill/>
          </p:spPr>
          <p:txBody>
            <a:bodyPr wrap="square" lIns="184256" tIns="92128" rIns="184256" bIns="92128" rtlCol="0">
              <a:spAutoFit/>
            </a:bodyPr>
            <a:lstStyle/>
            <a:p>
              <a:r>
                <a:rPr lang="en-US" altLang="zh-CN" sz="1867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r>
                <a:rPr lang="zh-CN" altLang="en-US" sz="1867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967175" y="3258011"/>
            <a:ext cx="1175915" cy="1175726"/>
            <a:chOff x="4450933" y="3791953"/>
            <a:chExt cx="1319306" cy="1319782"/>
          </a:xfrm>
        </p:grpSpPr>
        <p:grpSp>
          <p:nvGrpSpPr>
            <p:cNvPr id="23" name="组合 22"/>
            <p:cNvGrpSpPr/>
            <p:nvPr/>
          </p:nvGrpSpPr>
          <p:grpSpPr>
            <a:xfrm>
              <a:off x="4450933" y="3791953"/>
              <a:ext cx="1319306" cy="1319782"/>
              <a:chOff x="4345444" y="2542859"/>
              <a:chExt cx="1810550" cy="1811205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27" name="同心圆 26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67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椭圆 27"/>
                <p:cNvSpPr/>
                <p:nvPr/>
              </p:nvSpPr>
              <p:spPr>
                <a:xfrm>
                  <a:off x="1484232" y="1093650"/>
                  <a:ext cx="1504275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67"/>
                </a:p>
              </p:txBody>
            </p:sp>
          </p:grpSp>
          <p:sp>
            <p:nvSpPr>
              <p:cNvPr id="26" name="椭圆 25"/>
              <p:cNvSpPr/>
              <p:nvPr/>
            </p:nvSpPr>
            <p:spPr>
              <a:xfrm>
                <a:off x="4447253" y="2695339"/>
                <a:ext cx="1606933" cy="1607514"/>
              </a:xfrm>
              <a:prstGeom prst="ellipse">
                <a:avLst/>
              </a:prstGeom>
              <a:gradFill>
                <a:gsLst>
                  <a:gs pos="0">
                    <a:srgbClr val="067FC9"/>
                  </a:gs>
                  <a:gs pos="100000">
                    <a:srgbClr val="00B2CA"/>
                  </a:gs>
                </a:gsLst>
                <a:lin ang="27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7"/>
              </a:p>
            </p:txBody>
          </p:sp>
        </p:grpSp>
        <p:sp>
          <p:nvSpPr>
            <p:cNvPr id="24" name="TextBox 111"/>
            <p:cNvSpPr txBox="1"/>
            <p:nvPr/>
          </p:nvSpPr>
          <p:spPr>
            <a:xfrm>
              <a:off x="4685484" y="4180595"/>
              <a:ext cx="850203" cy="531379"/>
            </a:xfrm>
            <a:prstGeom prst="rect">
              <a:avLst/>
            </a:prstGeom>
            <a:noFill/>
          </p:spPr>
          <p:txBody>
            <a:bodyPr wrap="square" lIns="184256" tIns="92128" rIns="184256" bIns="92128" rtlCol="0">
              <a:spAutoFit/>
            </a:bodyPr>
            <a:lstStyle/>
            <a:p>
              <a:r>
                <a:rPr lang="en-US" altLang="zh-CN" sz="1867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r>
                <a:rPr lang="zh-CN" altLang="en-US" sz="1867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454119" y="3392021"/>
            <a:ext cx="907853" cy="907708"/>
            <a:chOff x="6119197" y="3942381"/>
            <a:chExt cx="1018558" cy="1018926"/>
          </a:xfrm>
        </p:grpSpPr>
        <p:grpSp>
          <p:nvGrpSpPr>
            <p:cNvPr id="30" name="组合 29"/>
            <p:cNvGrpSpPr/>
            <p:nvPr/>
          </p:nvGrpSpPr>
          <p:grpSpPr>
            <a:xfrm>
              <a:off x="6119197" y="3942381"/>
              <a:ext cx="1018558" cy="1018926"/>
              <a:chOff x="4345444" y="2542859"/>
              <a:chExt cx="1810550" cy="1811205"/>
            </a:xfrm>
          </p:grpSpPr>
          <p:grpSp>
            <p:nvGrpSpPr>
              <p:cNvPr id="32" name="组合 31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34" name="同心圆 33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67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椭圆 34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67"/>
                </a:p>
              </p:txBody>
            </p:sp>
          </p:grpSp>
          <p:sp>
            <p:nvSpPr>
              <p:cNvPr id="33" name="椭圆 32"/>
              <p:cNvSpPr/>
              <p:nvPr/>
            </p:nvSpPr>
            <p:spPr>
              <a:xfrm>
                <a:off x="4466846" y="2664303"/>
                <a:ext cx="1567743" cy="1568310"/>
              </a:xfrm>
              <a:prstGeom prst="ellipse">
                <a:avLst/>
              </a:prstGeom>
              <a:gradFill>
                <a:gsLst>
                  <a:gs pos="0">
                    <a:srgbClr val="067FC9"/>
                  </a:gs>
                  <a:gs pos="100000">
                    <a:srgbClr val="00B2CA"/>
                  </a:gs>
                </a:gsLst>
                <a:lin ang="27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7"/>
              </a:p>
            </p:txBody>
          </p:sp>
        </p:grpSp>
        <p:sp>
          <p:nvSpPr>
            <p:cNvPr id="31" name="TextBox 118"/>
            <p:cNvSpPr txBox="1"/>
            <p:nvPr/>
          </p:nvSpPr>
          <p:spPr>
            <a:xfrm>
              <a:off x="6209133" y="4196696"/>
              <a:ext cx="850205" cy="531379"/>
            </a:xfrm>
            <a:prstGeom prst="rect">
              <a:avLst/>
            </a:prstGeom>
            <a:noFill/>
          </p:spPr>
          <p:txBody>
            <a:bodyPr wrap="square" lIns="184256" tIns="92128" rIns="184256" bIns="92128" rtlCol="0">
              <a:spAutoFit/>
            </a:bodyPr>
            <a:lstStyle/>
            <a:p>
              <a:r>
                <a:rPr lang="en-US" altLang="zh-CN" sz="1867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r>
                <a:rPr lang="zh-CN" altLang="en-US" sz="1867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673006" y="3392023"/>
            <a:ext cx="944820" cy="907708"/>
            <a:chOff x="7486713" y="3942381"/>
            <a:chExt cx="1060031" cy="1018926"/>
          </a:xfrm>
        </p:grpSpPr>
        <p:grpSp>
          <p:nvGrpSpPr>
            <p:cNvPr id="37" name="组合 36"/>
            <p:cNvGrpSpPr/>
            <p:nvPr/>
          </p:nvGrpSpPr>
          <p:grpSpPr>
            <a:xfrm>
              <a:off x="7486713" y="3942381"/>
              <a:ext cx="1018558" cy="1018926"/>
              <a:chOff x="4345444" y="2542859"/>
              <a:chExt cx="1810550" cy="1811205"/>
            </a:xfrm>
          </p:grpSpPr>
          <p:grpSp>
            <p:nvGrpSpPr>
              <p:cNvPr id="39" name="组合 38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41" name="同心圆 40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67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椭圆 41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67"/>
                </a:p>
              </p:txBody>
            </p:sp>
          </p:grpSp>
          <p:sp>
            <p:nvSpPr>
              <p:cNvPr id="40" name="椭圆 39"/>
              <p:cNvSpPr/>
              <p:nvPr/>
            </p:nvSpPr>
            <p:spPr>
              <a:xfrm>
                <a:off x="4466990" y="2664444"/>
                <a:ext cx="1567461" cy="1568026"/>
              </a:xfrm>
              <a:prstGeom prst="ellipse">
                <a:avLst/>
              </a:prstGeom>
              <a:gradFill>
                <a:gsLst>
                  <a:gs pos="0">
                    <a:srgbClr val="067FC9"/>
                  </a:gs>
                  <a:gs pos="100000">
                    <a:srgbClr val="00B2CA"/>
                  </a:gs>
                </a:gsLst>
                <a:lin ang="27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7"/>
              </a:p>
            </p:txBody>
          </p:sp>
        </p:grpSp>
        <p:sp>
          <p:nvSpPr>
            <p:cNvPr id="38" name="TextBox 125"/>
            <p:cNvSpPr txBox="1"/>
            <p:nvPr/>
          </p:nvSpPr>
          <p:spPr>
            <a:xfrm>
              <a:off x="7555666" y="4199438"/>
              <a:ext cx="991078" cy="485242"/>
            </a:xfrm>
            <a:prstGeom prst="rect">
              <a:avLst/>
            </a:prstGeom>
            <a:noFill/>
          </p:spPr>
          <p:txBody>
            <a:bodyPr wrap="square" lIns="184256" tIns="92128" rIns="184256" bIns="92128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891889" y="3241470"/>
            <a:ext cx="1209007" cy="1208814"/>
            <a:chOff x="8854229" y="3773382"/>
            <a:chExt cx="1356434" cy="1356924"/>
          </a:xfrm>
        </p:grpSpPr>
        <p:grpSp>
          <p:nvGrpSpPr>
            <p:cNvPr id="44" name="组合 43"/>
            <p:cNvGrpSpPr/>
            <p:nvPr/>
          </p:nvGrpSpPr>
          <p:grpSpPr>
            <a:xfrm>
              <a:off x="8854229" y="3773382"/>
              <a:ext cx="1356434" cy="1356924"/>
              <a:chOff x="4345444" y="2542859"/>
              <a:chExt cx="1810550" cy="1811205"/>
            </a:xfrm>
          </p:grpSpPr>
          <p:grpSp>
            <p:nvGrpSpPr>
              <p:cNvPr id="46" name="组合 45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48" name="同心圆 47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67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椭圆 48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67"/>
                </a:p>
              </p:txBody>
            </p:sp>
          </p:grpSp>
          <p:sp>
            <p:nvSpPr>
              <p:cNvPr id="47" name="椭圆 46"/>
              <p:cNvSpPr/>
              <p:nvPr/>
            </p:nvSpPr>
            <p:spPr>
              <a:xfrm>
                <a:off x="4464838" y="2723318"/>
                <a:ext cx="1571761" cy="1572326"/>
              </a:xfrm>
              <a:prstGeom prst="ellipse">
                <a:avLst/>
              </a:prstGeom>
              <a:gradFill>
                <a:gsLst>
                  <a:gs pos="0">
                    <a:srgbClr val="067FC9"/>
                  </a:gs>
                  <a:gs pos="100000">
                    <a:srgbClr val="00B2CA"/>
                  </a:gs>
                </a:gsLst>
                <a:lin ang="27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7"/>
              </a:p>
            </p:txBody>
          </p:sp>
        </p:grpSp>
        <p:sp>
          <p:nvSpPr>
            <p:cNvPr id="45" name="TextBox 132"/>
            <p:cNvSpPr txBox="1"/>
            <p:nvPr/>
          </p:nvSpPr>
          <p:spPr>
            <a:xfrm>
              <a:off x="9068720" y="4180595"/>
              <a:ext cx="1015119" cy="531379"/>
            </a:xfrm>
            <a:prstGeom prst="rect">
              <a:avLst/>
            </a:prstGeom>
            <a:noFill/>
          </p:spPr>
          <p:txBody>
            <a:bodyPr wrap="square" lIns="184256" tIns="92128" rIns="184256" bIns="92128" rtlCol="0">
              <a:spAutoFit/>
            </a:bodyPr>
            <a:lstStyle/>
            <a:p>
              <a:r>
                <a:rPr lang="en-US" altLang="zh-CN" sz="1867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</a:t>
              </a:r>
              <a:r>
                <a:rPr lang="zh-CN" altLang="en-US" sz="1867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9411927" y="3023851"/>
            <a:ext cx="1644309" cy="1644047"/>
            <a:chOff x="10559621" y="3529102"/>
            <a:chExt cx="1844818" cy="1845484"/>
          </a:xfrm>
        </p:grpSpPr>
        <p:grpSp>
          <p:nvGrpSpPr>
            <p:cNvPr id="51" name="组合 50"/>
            <p:cNvGrpSpPr/>
            <p:nvPr/>
          </p:nvGrpSpPr>
          <p:grpSpPr>
            <a:xfrm>
              <a:off x="10559621" y="3529102"/>
              <a:ext cx="1844818" cy="1845484"/>
              <a:chOff x="4345444" y="2542859"/>
              <a:chExt cx="1810550" cy="1811205"/>
            </a:xfrm>
          </p:grpSpPr>
          <p:grpSp>
            <p:nvGrpSpPr>
              <p:cNvPr id="53" name="组合 52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55" name="同心圆 54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67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67"/>
                </a:p>
              </p:txBody>
            </p:sp>
          </p:grpSp>
          <p:sp>
            <p:nvSpPr>
              <p:cNvPr id="54" name="椭圆 53"/>
              <p:cNvSpPr/>
              <p:nvPr/>
            </p:nvSpPr>
            <p:spPr>
              <a:xfrm>
                <a:off x="4422287" y="2619728"/>
                <a:ext cx="1656864" cy="1657461"/>
              </a:xfrm>
              <a:prstGeom prst="ellipse">
                <a:avLst/>
              </a:prstGeom>
              <a:gradFill>
                <a:gsLst>
                  <a:gs pos="0">
                    <a:srgbClr val="067FC9"/>
                  </a:gs>
                  <a:gs pos="100000">
                    <a:srgbClr val="00B2CA"/>
                  </a:gs>
                </a:gsLst>
                <a:lin ang="27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7"/>
              </a:p>
            </p:txBody>
          </p:sp>
        </p:grpSp>
        <p:sp>
          <p:nvSpPr>
            <p:cNvPr id="52" name="TextBox 139"/>
            <p:cNvSpPr txBox="1"/>
            <p:nvPr/>
          </p:nvSpPr>
          <p:spPr>
            <a:xfrm>
              <a:off x="10948736" y="4180595"/>
              <a:ext cx="1097152" cy="531379"/>
            </a:xfrm>
            <a:prstGeom prst="rect">
              <a:avLst/>
            </a:prstGeom>
            <a:noFill/>
          </p:spPr>
          <p:txBody>
            <a:bodyPr wrap="square" lIns="184256" tIns="92128" rIns="184256" bIns="92128" rtlCol="0">
              <a:spAutoFit/>
            </a:bodyPr>
            <a:lstStyle/>
            <a:p>
              <a:r>
                <a:rPr lang="en-US" altLang="zh-CN" sz="1867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</a:t>
              </a:r>
              <a:r>
                <a:rPr lang="zh-CN" altLang="en-US" sz="1867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94206" y="1700808"/>
            <a:ext cx="2588797" cy="1456387"/>
            <a:chOff x="689131" y="1318791"/>
            <a:chExt cx="1631535" cy="1036935"/>
          </a:xfrm>
        </p:grpSpPr>
        <p:sp>
          <p:nvSpPr>
            <p:cNvPr id="58" name="TextBox 145"/>
            <p:cNvSpPr txBox="1"/>
            <p:nvPr/>
          </p:nvSpPr>
          <p:spPr>
            <a:xfrm>
              <a:off x="724689" y="1667530"/>
              <a:ext cx="1516141" cy="486468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您的内容打在这里，或者通过您的内容打在这里</a:t>
              </a: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689131" y="1318791"/>
              <a:ext cx="1631535" cy="1036935"/>
              <a:chOff x="689131" y="1318791"/>
              <a:chExt cx="1631535" cy="1036935"/>
            </a:xfrm>
          </p:grpSpPr>
          <p:cxnSp>
            <p:nvCxnSpPr>
              <p:cNvPr id="60" name="直接连接符 59"/>
              <p:cNvCxnSpPr/>
              <p:nvPr/>
            </p:nvCxnSpPr>
            <p:spPr>
              <a:xfrm flipV="1">
                <a:off x="1481601" y="2139702"/>
                <a:ext cx="0" cy="21602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148"/>
              <p:cNvSpPr txBox="1"/>
              <p:nvPr/>
            </p:nvSpPr>
            <p:spPr>
              <a:xfrm>
                <a:off x="689131" y="1318791"/>
                <a:ext cx="1631535" cy="350570"/>
              </a:xfrm>
              <a:prstGeom prst="rect">
                <a:avLst/>
              </a:prstGeom>
              <a:noFill/>
            </p:spPr>
            <p:txBody>
              <a:bodyPr wrap="square" lIns="121908" tIns="0" rIns="121908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1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  <a:cs typeface="华文黑体" pitchFamily="2" charset="-122"/>
                  </a:rPr>
                  <a:t>添加标题</a:t>
                </a:r>
              </a:p>
            </p:txBody>
          </p:sp>
        </p:grpSp>
      </p:grpSp>
      <p:grpSp>
        <p:nvGrpSpPr>
          <p:cNvPr id="62" name="组合 61"/>
          <p:cNvGrpSpPr/>
          <p:nvPr/>
        </p:nvGrpSpPr>
        <p:grpSpPr>
          <a:xfrm>
            <a:off x="3333888" y="1698235"/>
            <a:ext cx="2248048" cy="1411317"/>
            <a:chOff x="832917" y="1462813"/>
            <a:chExt cx="1248170" cy="892913"/>
          </a:xfrm>
        </p:grpSpPr>
        <p:sp>
          <p:nvSpPr>
            <p:cNvPr id="63" name="TextBox 150"/>
            <p:cNvSpPr txBox="1"/>
            <p:nvPr/>
          </p:nvSpPr>
          <p:spPr>
            <a:xfrm>
              <a:off x="832917" y="1767302"/>
              <a:ext cx="1248170" cy="432279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您的内容打在这里，或者通过您的内容打在这里</a:t>
              </a:r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947384" y="1462813"/>
              <a:ext cx="1008112" cy="892913"/>
              <a:chOff x="947384" y="1462813"/>
              <a:chExt cx="1008112" cy="892913"/>
            </a:xfrm>
          </p:grpSpPr>
          <p:cxnSp>
            <p:nvCxnSpPr>
              <p:cNvPr id="65" name="直接连接符 64"/>
              <p:cNvCxnSpPr/>
              <p:nvPr/>
            </p:nvCxnSpPr>
            <p:spPr>
              <a:xfrm flipV="1">
                <a:off x="1481601" y="2139702"/>
                <a:ext cx="0" cy="21602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153"/>
              <p:cNvSpPr txBox="1"/>
              <p:nvPr/>
            </p:nvSpPr>
            <p:spPr>
              <a:xfrm>
                <a:off x="947384" y="1462813"/>
                <a:ext cx="1008112" cy="311519"/>
              </a:xfrm>
              <a:prstGeom prst="rect">
                <a:avLst/>
              </a:prstGeom>
              <a:noFill/>
            </p:spPr>
            <p:txBody>
              <a:bodyPr wrap="square" lIns="121908" tIns="0" rIns="121908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1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  <a:cs typeface="华文黑体" pitchFamily="2" charset="-122"/>
                  </a:rPr>
                  <a:t>添加标题</a:t>
                </a:r>
              </a:p>
            </p:txBody>
          </p:sp>
        </p:grpSp>
      </p:grpSp>
      <p:grpSp>
        <p:nvGrpSpPr>
          <p:cNvPr id="67" name="组合 66"/>
          <p:cNvGrpSpPr/>
          <p:nvPr/>
        </p:nvGrpSpPr>
        <p:grpSpPr>
          <a:xfrm>
            <a:off x="5928836" y="1700808"/>
            <a:ext cx="2328061" cy="1401526"/>
            <a:chOff x="835936" y="1541325"/>
            <a:chExt cx="1242131" cy="814401"/>
          </a:xfrm>
        </p:grpSpPr>
        <p:sp>
          <p:nvSpPr>
            <p:cNvPr id="68" name="TextBox 155"/>
            <p:cNvSpPr txBox="1"/>
            <p:nvPr/>
          </p:nvSpPr>
          <p:spPr>
            <a:xfrm>
              <a:off x="835936" y="1815540"/>
              <a:ext cx="1242131" cy="397024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您的内容打在这里，或者通过您的内容打在这里</a:t>
              </a:r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971122" y="1541325"/>
              <a:ext cx="1008112" cy="814401"/>
              <a:chOff x="971122" y="1541325"/>
              <a:chExt cx="1008112" cy="814401"/>
            </a:xfrm>
          </p:grpSpPr>
          <p:cxnSp>
            <p:nvCxnSpPr>
              <p:cNvPr id="70" name="直接连接符 69"/>
              <p:cNvCxnSpPr/>
              <p:nvPr/>
            </p:nvCxnSpPr>
            <p:spPr>
              <a:xfrm flipV="1">
                <a:off x="1481601" y="2139702"/>
                <a:ext cx="0" cy="21602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158"/>
              <p:cNvSpPr txBox="1"/>
              <p:nvPr/>
            </p:nvSpPr>
            <p:spPr>
              <a:xfrm>
                <a:off x="971122" y="1541325"/>
                <a:ext cx="1008112" cy="286112"/>
              </a:xfrm>
              <a:prstGeom prst="rect">
                <a:avLst/>
              </a:prstGeom>
              <a:noFill/>
            </p:spPr>
            <p:txBody>
              <a:bodyPr wrap="square" lIns="121908" tIns="0" rIns="121908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1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  <a:cs typeface="华文黑体" pitchFamily="2" charset="-122"/>
                  </a:rPr>
                  <a:t>添加标题</a:t>
                </a:r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8973961" y="1672670"/>
            <a:ext cx="2353681" cy="1185211"/>
            <a:chOff x="793197" y="1484176"/>
            <a:chExt cx="1327609" cy="709532"/>
          </a:xfrm>
        </p:grpSpPr>
        <p:sp>
          <p:nvSpPr>
            <p:cNvPr id="73" name="TextBox 160"/>
            <p:cNvSpPr txBox="1"/>
            <p:nvPr/>
          </p:nvSpPr>
          <p:spPr>
            <a:xfrm>
              <a:off x="793197" y="1767301"/>
              <a:ext cx="1327609" cy="409031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您的内容打在这里，或者通过您的内容打在这里</a:t>
              </a: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947384" y="1484176"/>
              <a:ext cx="1008112" cy="709532"/>
              <a:chOff x="947384" y="1484176"/>
              <a:chExt cx="1008112" cy="709532"/>
            </a:xfrm>
          </p:grpSpPr>
          <p:cxnSp>
            <p:nvCxnSpPr>
              <p:cNvPr id="75" name="直接连接符 74"/>
              <p:cNvCxnSpPr/>
              <p:nvPr/>
            </p:nvCxnSpPr>
            <p:spPr>
              <a:xfrm flipV="1">
                <a:off x="1481601" y="2085697"/>
                <a:ext cx="0" cy="108011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163"/>
              <p:cNvSpPr txBox="1"/>
              <p:nvPr/>
            </p:nvSpPr>
            <p:spPr>
              <a:xfrm>
                <a:off x="947384" y="1484176"/>
                <a:ext cx="1008112" cy="294765"/>
              </a:xfrm>
              <a:prstGeom prst="rect">
                <a:avLst/>
              </a:prstGeom>
              <a:noFill/>
            </p:spPr>
            <p:txBody>
              <a:bodyPr wrap="square" lIns="121908" tIns="0" rIns="121908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1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  <a:cs typeface="华文黑体" pitchFamily="2" charset="-122"/>
                  </a:rPr>
                  <a:t>添加标题</a:t>
                </a:r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1931281" y="4563111"/>
            <a:ext cx="2463298" cy="1408728"/>
            <a:chOff x="793884" y="1340833"/>
            <a:chExt cx="1326235" cy="974043"/>
          </a:xfrm>
        </p:grpSpPr>
        <p:sp>
          <p:nvSpPr>
            <p:cNvPr id="78" name="TextBox 165"/>
            <p:cNvSpPr txBox="1"/>
            <p:nvPr/>
          </p:nvSpPr>
          <p:spPr>
            <a:xfrm>
              <a:off x="793884" y="1842453"/>
              <a:ext cx="1326235" cy="472423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您的内容打在这里，或者通过您的内容打在这里</a:t>
              </a:r>
            </a:p>
          </p:txBody>
        </p:sp>
        <p:grpSp>
          <p:nvGrpSpPr>
            <p:cNvPr id="79" name="组合 78"/>
            <p:cNvGrpSpPr/>
            <p:nvPr/>
          </p:nvGrpSpPr>
          <p:grpSpPr>
            <a:xfrm>
              <a:off x="947384" y="1340833"/>
              <a:ext cx="1008112" cy="540940"/>
              <a:chOff x="947384" y="1340833"/>
              <a:chExt cx="1008112" cy="540940"/>
            </a:xfrm>
          </p:grpSpPr>
          <p:cxnSp>
            <p:nvCxnSpPr>
              <p:cNvPr id="80" name="直接连接符 79"/>
              <p:cNvCxnSpPr/>
              <p:nvPr/>
            </p:nvCxnSpPr>
            <p:spPr>
              <a:xfrm>
                <a:off x="1481601" y="1340833"/>
                <a:ext cx="0" cy="20049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168"/>
              <p:cNvSpPr txBox="1"/>
              <p:nvPr/>
            </p:nvSpPr>
            <p:spPr>
              <a:xfrm>
                <a:off x="947384" y="1541325"/>
                <a:ext cx="1008112" cy="340448"/>
              </a:xfrm>
              <a:prstGeom prst="rect">
                <a:avLst/>
              </a:prstGeom>
              <a:noFill/>
            </p:spPr>
            <p:txBody>
              <a:bodyPr wrap="square" lIns="121908" tIns="0" rIns="121908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1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  <a:cs typeface="华文黑体" pitchFamily="2" charset="-122"/>
                  </a:rPr>
                  <a:t>添加标题</a:t>
                </a:r>
              </a:p>
            </p:txBody>
          </p:sp>
        </p:grpSp>
      </p:grpSp>
      <p:grpSp>
        <p:nvGrpSpPr>
          <p:cNvPr id="82" name="组合 81"/>
          <p:cNvGrpSpPr/>
          <p:nvPr/>
        </p:nvGrpSpPr>
        <p:grpSpPr>
          <a:xfrm>
            <a:off x="4584868" y="4563110"/>
            <a:ext cx="2471027" cy="1426417"/>
            <a:chOff x="791804" y="1340833"/>
            <a:chExt cx="1330396" cy="986274"/>
          </a:xfrm>
        </p:grpSpPr>
        <p:sp>
          <p:nvSpPr>
            <p:cNvPr id="83" name="TextBox 170"/>
            <p:cNvSpPr txBox="1"/>
            <p:nvPr/>
          </p:nvSpPr>
          <p:spPr>
            <a:xfrm>
              <a:off x="791804" y="1854684"/>
              <a:ext cx="1330396" cy="472423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您的内容打在这里，或者通过您的内容打在这里</a:t>
              </a:r>
            </a:p>
          </p:txBody>
        </p:sp>
        <p:grpSp>
          <p:nvGrpSpPr>
            <p:cNvPr id="84" name="组合 83"/>
            <p:cNvGrpSpPr/>
            <p:nvPr/>
          </p:nvGrpSpPr>
          <p:grpSpPr>
            <a:xfrm>
              <a:off x="947384" y="1340833"/>
              <a:ext cx="1008112" cy="540940"/>
              <a:chOff x="947384" y="1340833"/>
              <a:chExt cx="1008112" cy="540940"/>
            </a:xfrm>
          </p:grpSpPr>
          <p:cxnSp>
            <p:nvCxnSpPr>
              <p:cNvPr id="85" name="直接连接符 84"/>
              <p:cNvCxnSpPr/>
              <p:nvPr/>
            </p:nvCxnSpPr>
            <p:spPr>
              <a:xfrm>
                <a:off x="1481601" y="1340833"/>
                <a:ext cx="0" cy="20049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173"/>
              <p:cNvSpPr txBox="1"/>
              <p:nvPr/>
            </p:nvSpPr>
            <p:spPr>
              <a:xfrm>
                <a:off x="947384" y="1541325"/>
                <a:ext cx="1008112" cy="340448"/>
              </a:xfrm>
              <a:prstGeom prst="rect">
                <a:avLst/>
              </a:prstGeom>
              <a:noFill/>
            </p:spPr>
            <p:txBody>
              <a:bodyPr wrap="square" lIns="121908" tIns="0" rIns="121908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1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  <a:cs typeface="华文黑体" pitchFamily="2" charset="-122"/>
                  </a:rPr>
                  <a:t>添加标题</a:t>
                </a:r>
              </a:p>
            </p:txBody>
          </p:sp>
        </p:grpSp>
      </p:grpSp>
      <p:grpSp>
        <p:nvGrpSpPr>
          <p:cNvPr id="87" name="组合 86"/>
          <p:cNvGrpSpPr/>
          <p:nvPr/>
        </p:nvGrpSpPr>
        <p:grpSpPr>
          <a:xfrm>
            <a:off x="7098672" y="4637283"/>
            <a:ext cx="2741366" cy="1352244"/>
            <a:chOff x="719029" y="1340833"/>
            <a:chExt cx="1475946" cy="934988"/>
          </a:xfrm>
        </p:grpSpPr>
        <p:sp>
          <p:nvSpPr>
            <p:cNvPr id="88" name="TextBox 175"/>
            <p:cNvSpPr txBox="1"/>
            <p:nvPr/>
          </p:nvSpPr>
          <p:spPr>
            <a:xfrm>
              <a:off x="719029" y="1803398"/>
              <a:ext cx="1475946" cy="472423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您的内容打在这里，或者通过您的内容打在这里</a:t>
              </a:r>
            </a:p>
          </p:txBody>
        </p:sp>
        <p:grpSp>
          <p:nvGrpSpPr>
            <p:cNvPr id="89" name="组合 88"/>
            <p:cNvGrpSpPr/>
            <p:nvPr/>
          </p:nvGrpSpPr>
          <p:grpSpPr>
            <a:xfrm>
              <a:off x="947384" y="1340833"/>
              <a:ext cx="1008112" cy="540940"/>
              <a:chOff x="947384" y="1340833"/>
              <a:chExt cx="1008112" cy="540940"/>
            </a:xfrm>
          </p:grpSpPr>
          <p:cxnSp>
            <p:nvCxnSpPr>
              <p:cNvPr id="90" name="直接连接符 89"/>
              <p:cNvCxnSpPr/>
              <p:nvPr/>
            </p:nvCxnSpPr>
            <p:spPr>
              <a:xfrm>
                <a:off x="1481601" y="1340833"/>
                <a:ext cx="0" cy="20049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Box 178"/>
              <p:cNvSpPr txBox="1"/>
              <p:nvPr/>
            </p:nvSpPr>
            <p:spPr>
              <a:xfrm>
                <a:off x="947384" y="1541325"/>
                <a:ext cx="1008112" cy="340448"/>
              </a:xfrm>
              <a:prstGeom prst="rect">
                <a:avLst/>
              </a:prstGeom>
              <a:noFill/>
            </p:spPr>
            <p:txBody>
              <a:bodyPr wrap="square" lIns="121908" tIns="0" rIns="121908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1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  <a:cs typeface="华文黑体" pitchFamily="2" charset="-122"/>
                  </a:rPr>
                  <a:t>添加标题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84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0">
        <p14:glitter pattern="hexagon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" presetClass="entr" presetSubtype="2" accel="58000" fill="hold" nodeType="after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accel="58000" fill="hold" nodeType="withEffect" p14:presetBounceEnd="55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5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6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accel="58000" fill="hold" nodeType="withEffect" p14:presetBounceEnd="55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9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0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accel="58000" fill="hold" nodeType="withEffect" p14:presetBounceEnd="55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3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4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accel="58000" fill="hold" nodeType="withEffect" p14:presetBounceEnd="55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7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8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accel="58000" fill="hold" nodeType="withEffect" p14:presetBounceEnd="5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1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2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accel="58000" fill="hold" nodeType="withEffect" p14:presetBounceEnd="55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5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6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8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7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47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47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42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42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 animBg="1"/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" presetClass="entr" presetSubtype="2" accel="5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accel="58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accel="58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accel="58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accel="58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accel="5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accel="5800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8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7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47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47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42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42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 animBg="1"/>
          <p:bldP spid="6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8630" y="519521"/>
            <a:ext cx="8142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rPr>
              <a:t>您的内容打在这里，或者通过复制您的文本后粘贴</a:t>
            </a:r>
            <a:endParaRPr lang="zh-CN" altLang="zh-CN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椭圆 4"/>
          <p:cNvSpPr/>
          <p:nvPr/>
        </p:nvSpPr>
        <p:spPr>
          <a:xfrm>
            <a:off x="687971" y="675648"/>
            <a:ext cx="173159" cy="17315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7"/>
          <p:cNvSpPr/>
          <p:nvPr/>
        </p:nvSpPr>
        <p:spPr>
          <a:xfrm>
            <a:off x="0" y="2805777"/>
            <a:ext cx="8051800" cy="1633992"/>
          </a:xfrm>
          <a:custGeom>
            <a:avLst/>
            <a:gdLst>
              <a:gd name="connsiteX0" fmla="*/ 0 w 6781800"/>
              <a:gd name="connsiteY0" fmla="*/ 299838 h 1215160"/>
              <a:gd name="connsiteX1" fmla="*/ 2705100 w 6781800"/>
              <a:gd name="connsiteY1" fmla="*/ 52188 h 1215160"/>
              <a:gd name="connsiteX2" fmla="*/ 5619750 w 6781800"/>
              <a:gd name="connsiteY2" fmla="*/ 1195188 h 1215160"/>
              <a:gd name="connsiteX3" fmla="*/ 6781800 w 6781800"/>
              <a:gd name="connsiteY3" fmla="*/ 757038 h 1215160"/>
              <a:gd name="connsiteX0" fmla="*/ 0 w 6038850"/>
              <a:gd name="connsiteY0" fmla="*/ 299838 h 1304686"/>
              <a:gd name="connsiteX1" fmla="*/ 2705100 w 6038850"/>
              <a:gd name="connsiteY1" fmla="*/ 52188 h 1304686"/>
              <a:gd name="connsiteX2" fmla="*/ 5619750 w 6038850"/>
              <a:gd name="connsiteY2" fmla="*/ 1195188 h 1304686"/>
              <a:gd name="connsiteX3" fmla="*/ 6038850 w 6038850"/>
              <a:gd name="connsiteY3" fmla="*/ 1176138 h 1304686"/>
              <a:gd name="connsiteX0" fmla="*/ 0 w 6038850"/>
              <a:gd name="connsiteY0" fmla="*/ 287550 h 1218694"/>
              <a:gd name="connsiteX1" fmla="*/ 2705100 w 6038850"/>
              <a:gd name="connsiteY1" fmla="*/ 39900 h 1218694"/>
              <a:gd name="connsiteX2" fmla="*/ 4832350 w 6038850"/>
              <a:gd name="connsiteY2" fmla="*/ 1005100 h 1218694"/>
              <a:gd name="connsiteX3" fmla="*/ 6038850 w 6038850"/>
              <a:gd name="connsiteY3" fmla="*/ 1163850 h 1218694"/>
              <a:gd name="connsiteX0" fmla="*/ 0 w 6038850"/>
              <a:gd name="connsiteY0" fmla="*/ 287550 h 1225494"/>
              <a:gd name="connsiteX1" fmla="*/ 2705100 w 6038850"/>
              <a:gd name="connsiteY1" fmla="*/ 39900 h 1225494"/>
              <a:gd name="connsiteX2" fmla="*/ 4832350 w 6038850"/>
              <a:gd name="connsiteY2" fmla="*/ 1005100 h 1225494"/>
              <a:gd name="connsiteX3" fmla="*/ 6038850 w 6038850"/>
              <a:gd name="connsiteY3" fmla="*/ 1163850 h 122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8850" h="1225494">
                <a:moveTo>
                  <a:pt x="0" y="287550"/>
                </a:moveTo>
                <a:cubicBezTo>
                  <a:pt x="884237" y="89112"/>
                  <a:pt x="1899708" y="-79692"/>
                  <a:pt x="2705100" y="39900"/>
                </a:cubicBezTo>
                <a:cubicBezTo>
                  <a:pt x="3510492" y="159492"/>
                  <a:pt x="4371975" y="786025"/>
                  <a:pt x="4832350" y="1005100"/>
                </a:cubicBezTo>
                <a:cubicBezTo>
                  <a:pt x="5292725" y="1224175"/>
                  <a:pt x="5829300" y="1285558"/>
                  <a:pt x="6038850" y="1163850"/>
                </a:cubicBezTo>
              </a:path>
            </a:pathLst>
          </a:custGeom>
          <a:noFill/>
          <a:ln w="12700" cap="flat" cmpd="sng" algn="ctr">
            <a:solidFill>
              <a:srgbClr val="0070C0">
                <a:lumMod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072582" y="3364959"/>
            <a:ext cx="1133095" cy="847308"/>
            <a:chOff x="6054436" y="2405136"/>
            <a:chExt cx="849821" cy="63548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" name="Freeform 133"/>
            <p:cNvSpPr>
              <a:spLocks/>
            </p:cNvSpPr>
            <p:nvPr/>
          </p:nvSpPr>
          <p:spPr bwMode="auto">
            <a:xfrm rot="2700000" flipH="1">
              <a:off x="6116557" y="2789035"/>
              <a:ext cx="189461" cy="313703"/>
            </a:xfrm>
            <a:custGeom>
              <a:avLst/>
              <a:gdLst>
                <a:gd name="T0" fmla="*/ 7566 w 397"/>
                <a:gd name="T1" fmla="*/ 1009717 h 659"/>
                <a:gd name="T2" fmla="*/ 0 w 397"/>
                <a:gd name="T3" fmla="*/ 1009717 h 659"/>
                <a:gd name="T4" fmla="*/ 0 w 397"/>
                <a:gd name="T5" fmla="*/ 1009717 h 659"/>
                <a:gd name="T6" fmla="*/ 11348 w 397"/>
                <a:gd name="T7" fmla="*/ 1021020 h 659"/>
                <a:gd name="T8" fmla="*/ 15131 w 397"/>
                <a:gd name="T9" fmla="*/ 1062464 h 659"/>
                <a:gd name="T10" fmla="*/ 18914 w 397"/>
                <a:gd name="T11" fmla="*/ 1069999 h 659"/>
                <a:gd name="T12" fmla="*/ 181575 w 397"/>
                <a:gd name="T13" fmla="*/ 1574858 h 659"/>
                <a:gd name="T14" fmla="*/ 348019 w 397"/>
                <a:gd name="T15" fmla="*/ 1092605 h 659"/>
                <a:gd name="T16" fmla="*/ 650644 w 397"/>
                <a:gd name="T17" fmla="*/ 1661513 h 659"/>
                <a:gd name="T18" fmla="*/ 548508 w 397"/>
                <a:gd name="T19" fmla="*/ 2124928 h 659"/>
                <a:gd name="T20" fmla="*/ 760345 w 397"/>
                <a:gd name="T21" fmla="*/ 2482850 h 659"/>
                <a:gd name="T22" fmla="*/ 650644 w 397"/>
                <a:gd name="T23" fmla="*/ 2275632 h 659"/>
                <a:gd name="T24" fmla="*/ 688472 w 397"/>
                <a:gd name="T25" fmla="*/ 1989294 h 659"/>
                <a:gd name="T26" fmla="*/ 866264 w 397"/>
                <a:gd name="T27" fmla="*/ 1740632 h 659"/>
                <a:gd name="T28" fmla="*/ 1028925 w 397"/>
                <a:gd name="T29" fmla="*/ 1454295 h 659"/>
                <a:gd name="T30" fmla="*/ 1059187 w 397"/>
                <a:gd name="T31" fmla="*/ 1363872 h 659"/>
                <a:gd name="T32" fmla="*/ 1161323 w 397"/>
                <a:gd name="T33" fmla="*/ 1823520 h 659"/>
                <a:gd name="T34" fmla="*/ 1229414 w 397"/>
                <a:gd name="T35" fmla="*/ 1529647 h 659"/>
                <a:gd name="T36" fmla="*/ 1399640 w 397"/>
                <a:gd name="T37" fmla="*/ 745985 h 659"/>
                <a:gd name="T38" fmla="*/ 714951 w 397"/>
                <a:gd name="T39" fmla="*/ 0 h 659"/>
                <a:gd name="T40" fmla="*/ 11348 w 397"/>
                <a:gd name="T41" fmla="*/ 956971 h 659"/>
                <a:gd name="T42" fmla="*/ 7566 w 397"/>
                <a:gd name="T43" fmla="*/ 1009717 h 6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7" h="659">
                  <a:moveTo>
                    <a:pt x="2" y="268"/>
                  </a:moveTo>
                  <a:cubicBezTo>
                    <a:pt x="2" y="267"/>
                    <a:pt x="0" y="264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9"/>
                    <a:pt x="2" y="270"/>
                    <a:pt x="3" y="271"/>
                  </a:cubicBezTo>
                  <a:cubicBezTo>
                    <a:pt x="3" y="275"/>
                    <a:pt x="4" y="278"/>
                    <a:pt x="4" y="282"/>
                  </a:cubicBezTo>
                  <a:cubicBezTo>
                    <a:pt x="5" y="283"/>
                    <a:pt x="5" y="283"/>
                    <a:pt x="5" y="284"/>
                  </a:cubicBezTo>
                  <a:cubicBezTo>
                    <a:pt x="10" y="335"/>
                    <a:pt x="25" y="381"/>
                    <a:pt x="48" y="418"/>
                  </a:cubicBezTo>
                  <a:cubicBezTo>
                    <a:pt x="23" y="377"/>
                    <a:pt x="37" y="299"/>
                    <a:pt x="92" y="290"/>
                  </a:cubicBezTo>
                  <a:cubicBezTo>
                    <a:pt x="158" y="280"/>
                    <a:pt x="169" y="399"/>
                    <a:pt x="172" y="441"/>
                  </a:cubicBezTo>
                  <a:cubicBezTo>
                    <a:pt x="174" y="484"/>
                    <a:pt x="145" y="521"/>
                    <a:pt x="145" y="564"/>
                  </a:cubicBezTo>
                  <a:cubicBezTo>
                    <a:pt x="145" y="613"/>
                    <a:pt x="170" y="653"/>
                    <a:pt x="201" y="659"/>
                  </a:cubicBezTo>
                  <a:cubicBezTo>
                    <a:pt x="187" y="656"/>
                    <a:pt x="174" y="616"/>
                    <a:pt x="172" y="604"/>
                  </a:cubicBezTo>
                  <a:cubicBezTo>
                    <a:pt x="168" y="580"/>
                    <a:pt x="175" y="551"/>
                    <a:pt x="182" y="528"/>
                  </a:cubicBezTo>
                  <a:cubicBezTo>
                    <a:pt x="190" y="501"/>
                    <a:pt x="211" y="483"/>
                    <a:pt x="229" y="462"/>
                  </a:cubicBezTo>
                  <a:cubicBezTo>
                    <a:pt x="247" y="440"/>
                    <a:pt x="262" y="414"/>
                    <a:pt x="272" y="386"/>
                  </a:cubicBezTo>
                  <a:cubicBezTo>
                    <a:pt x="275" y="378"/>
                    <a:pt x="278" y="370"/>
                    <a:pt x="280" y="362"/>
                  </a:cubicBezTo>
                  <a:cubicBezTo>
                    <a:pt x="284" y="420"/>
                    <a:pt x="307" y="484"/>
                    <a:pt x="307" y="484"/>
                  </a:cubicBezTo>
                  <a:cubicBezTo>
                    <a:pt x="299" y="437"/>
                    <a:pt x="325" y="406"/>
                    <a:pt x="325" y="406"/>
                  </a:cubicBezTo>
                  <a:cubicBezTo>
                    <a:pt x="397" y="291"/>
                    <a:pt x="370" y="198"/>
                    <a:pt x="370" y="198"/>
                  </a:cubicBezTo>
                  <a:cubicBezTo>
                    <a:pt x="351" y="85"/>
                    <a:pt x="277" y="0"/>
                    <a:pt x="189" y="0"/>
                  </a:cubicBezTo>
                  <a:cubicBezTo>
                    <a:pt x="87" y="0"/>
                    <a:pt x="3" y="114"/>
                    <a:pt x="3" y="254"/>
                  </a:cubicBezTo>
                  <a:cubicBezTo>
                    <a:pt x="3" y="258"/>
                    <a:pt x="2" y="263"/>
                    <a:pt x="2" y="268"/>
                  </a:cubicBezTo>
                  <a:close/>
                </a:path>
              </a:pathLst>
            </a:custGeom>
            <a:solidFill>
              <a:srgbClr val="F15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charset="-122"/>
              </a:endParaRPr>
            </a:p>
          </p:txBody>
        </p:sp>
        <p:sp>
          <p:nvSpPr>
            <p:cNvPr id="9" name="Freeform 134"/>
            <p:cNvSpPr>
              <a:spLocks/>
            </p:cNvSpPr>
            <p:nvPr/>
          </p:nvSpPr>
          <p:spPr bwMode="auto">
            <a:xfrm rot="2700000" flipH="1">
              <a:off x="6176406" y="2803550"/>
              <a:ext cx="154413" cy="197568"/>
            </a:xfrm>
            <a:custGeom>
              <a:avLst/>
              <a:gdLst>
                <a:gd name="T0" fmla="*/ 581760 w 324"/>
                <a:gd name="T1" fmla="*/ 0 h 415"/>
                <a:gd name="T2" fmla="*/ 1148410 w 324"/>
                <a:gd name="T3" fmla="*/ 648083 h 415"/>
                <a:gd name="T4" fmla="*/ 1152187 w 324"/>
                <a:gd name="T5" fmla="*/ 655619 h 415"/>
                <a:gd name="T6" fmla="*/ 1152187 w 324"/>
                <a:gd name="T7" fmla="*/ 663154 h 415"/>
                <a:gd name="T8" fmla="*/ 1042635 w 324"/>
                <a:gd name="T9" fmla="*/ 1273558 h 415"/>
                <a:gd name="T10" fmla="*/ 963304 w 324"/>
                <a:gd name="T11" fmla="*/ 983428 h 415"/>
                <a:gd name="T12" fmla="*/ 868863 w 324"/>
                <a:gd name="T13" fmla="*/ 1137913 h 415"/>
                <a:gd name="T14" fmla="*/ 642203 w 324"/>
                <a:gd name="T15" fmla="*/ 1552384 h 415"/>
                <a:gd name="T16" fmla="*/ 630870 w 324"/>
                <a:gd name="T17" fmla="*/ 1563688 h 415"/>
                <a:gd name="T18" fmla="*/ 630870 w 324"/>
                <a:gd name="T19" fmla="*/ 1541080 h 415"/>
                <a:gd name="T20" fmla="*/ 245548 w 324"/>
                <a:gd name="T21" fmla="*/ 859086 h 415"/>
                <a:gd name="T22" fmla="*/ 196439 w 324"/>
                <a:gd name="T23" fmla="*/ 862854 h 415"/>
                <a:gd name="T24" fmla="*/ 7555 w 324"/>
                <a:gd name="T25" fmla="*/ 964588 h 415"/>
                <a:gd name="T26" fmla="*/ 3778 w 324"/>
                <a:gd name="T27" fmla="*/ 945749 h 415"/>
                <a:gd name="T28" fmla="*/ 3778 w 324"/>
                <a:gd name="T29" fmla="*/ 938213 h 415"/>
                <a:gd name="T30" fmla="*/ 0 w 324"/>
                <a:gd name="T31" fmla="*/ 900534 h 415"/>
                <a:gd name="T32" fmla="*/ 0 w 324"/>
                <a:gd name="T33" fmla="*/ 889230 h 415"/>
                <a:gd name="T34" fmla="*/ 0 w 324"/>
                <a:gd name="T35" fmla="*/ 840247 h 415"/>
                <a:gd name="T36" fmla="*/ 581760 w 324"/>
                <a:gd name="T37" fmla="*/ 0 h 4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4" h="415">
                  <a:moveTo>
                    <a:pt x="154" y="0"/>
                  </a:moveTo>
                  <a:cubicBezTo>
                    <a:pt x="225" y="0"/>
                    <a:pt x="288" y="73"/>
                    <a:pt x="304" y="172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6" y="179"/>
                    <a:pt x="324" y="248"/>
                    <a:pt x="276" y="338"/>
                  </a:cubicBezTo>
                  <a:cubicBezTo>
                    <a:pt x="276" y="335"/>
                    <a:pt x="256" y="263"/>
                    <a:pt x="255" y="261"/>
                  </a:cubicBezTo>
                  <a:cubicBezTo>
                    <a:pt x="256" y="270"/>
                    <a:pt x="235" y="292"/>
                    <a:pt x="230" y="302"/>
                  </a:cubicBezTo>
                  <a:cubicBezTo>
                    <a:pt x="209" y="338"/>
                    <a:pt x="198" y="379"/>
                    <a:pt x="170" y="412"/>
                  </a:cubicBezTo>
                  <a:cubicBezTo>
                    <a:pt x="169" y="413"/>
                    <a:pt x="168" y="414"/>
                    <a:pt x="167" y="415"/>
                  </a:cubicBezTo>
                  <a:cubicBezTo>
                    <a:pt x="167" y="413"/>
                    <a:pt x="167" y="411"/>
                    <a:pt x="167" y="409"/>
                  </a:cubicBezTo>
                  <a:cubicBezTo>
                    <a:pt x="159" y="260"/>
                    <a:pt x="107" y="228"/>
                    <a:pt x="65" y="228"/>
                  </a:cubicBezTo>
                  <a:cubicBezTo>
                    <a:pt x="61" y="228"/>
                    <a:pt x="57" y="229"/>
                    <a:pt x="52" y="229"/>
                  </a:cubicBezTo>
                  <a:cubicBezTo>
                    <a:pt x="33" y="232"/>
                    <a:pt x="15" y="242"/>
                    <a:pt x="2" y="256"/>
                  </a:cubicBezTo>
                  <a:cubicBezTo>
                    <a:pt x="2" y="254"/>
                    <a:pt x="1" y="253"/>
                    <a:pt x="1" y="251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6"/>
                    <a:pt x="1" y="242"/>
                    <a:pt x="0" y="239"/>
                  </a:cubicBezTo>
                  <a:cubicBezTo>
                    <a:pt x="0" y="239"/>
                    <a:pt x="0" y="236"/>
                    <a:pt x="0" y="236"/>
                  </a:cubicBezTo>
                  <a:cubicBezTo>
                    <a:pt x="0" y="231"/>
                    <a:pt x="0" y="227"/>
                    <a:pt x="0" y="223"/>
                  </a:cubicBezTo>
                  <a:cubicBezTo>
                    <a:pt x="0" y="100"/>
                    <a:pt x="69" y="0"/>
                    <a:pt x="154" y="0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charset="-122"/>
              </a:endParaRPr>
            </a:p>
          </p:txBody>
        </p:sp>
        <p:sp>
          <p:nvSpPr>
            <p:cNvPr id="10" name="Freeform 135"/>
            <p:cNvSpPr>
              <a:spLocks/>
            </p:cNvSpPr>
            <p:nvPr/>
          </p:nvSpPr>
          <p:spPr bwMode="auto">
            <a:xfrm rot="2700000" flipH="1">
              <a:off x="6216128" y="2815389"/>
              <a:ext cx="101140" cy="142811"/>
            </a:xfrm>
            <a:custGeom>
              <a:avLst/>
              <a:gdLst>
                <a:gd name="T0" fmla="*/ 162607 w 212"/>
                <a:gd name="T1" fmla="*/ 535009 h 300"/>
                <a:gd name="T2" fmla="*/ 128573 w 212"/>
                <a:gd name="T3" fmla="*/ 535009 h 300"/>
                <a:gd name="T4" fmla="*/ 3782 w 212"/>
                <a:gd name="T5" fmla="*/ 599059 h 300"/>
                <a:gd name="T6" fmla="*/ 3782 w 212"/>
                <a:gd name="T7" fmla="*/ 587756 h 300"/>
                <a:gd name="T8" fmla="*/ 3782 w 212"/>
                <a:gd name="T9" fmla="*/ 583988 h 300"/>
                <a:gd name="T10" fmla="*/ 0 w 212"/>
                <a:gd name="T11" fmla="*/ 557615 h 300"/>
                <a:gd name="T12" fmla="*/ 0 w 212"/>
                <a:gd name="T13" fmla="*/ 550079 h 300"/>
                <a:gd name="T14" fmla="*/ 0 w 212"/>
                <a:gd name="T15" fmla="*/ 523706 h 300"/>
                <a:gd name="T16" fmla="*/ 381936 w 212"/>
                <a:gd name="T17" fmla="*/ 0 h 300"/>
                <a:gd name="T18" fmla="*/ 752528 w 212"/>
                <a:gd name="T19" fmla="*/ 403140 h 300"/>
                <a:gd name="T20" fmla="*/ 756309 w 212"/>
                <a:gd name="T21" fmla="*/ 406908 h 300"/>
                <a:gd name="T22" fmla="*/ 756309 w 212"/>
                <a:gd name="T23" fmla="*/ 410676 h 300"/>
                <a:gd name="T24" fmla="*/ 684460 w 212"/>
                <a:gd name="T25" fmla="*/ 791210 h 300"/>
                <a:gd name="T26" fmla="*/ 631518 w 212"/>
                <a:gd name="T27" fmla="*/ 610362 h 300"/>
                <a:gd name="T28" fmla="*/ 567232 w 212"/>
                <a:gd name="T29" fmla="*/ 704554 h 300"/>
                <a:gd name="T30" fmla="*/ 457567 w 212"/>
                <a:gd name="T31" fmla="*/ 1130300 h 300"/>
                <a:gd name="T32" fmla="*/ 162607 w 212"/>
                <a:gd name="T33" fmla="*/ 535009 h 3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2" h="300">
                  <a:moveTo>
                    <a:pt x="43" y="142"/>
                  </a:moveTo>
                  <a:cubicBezTo>
                    <a:pt x="40" y="142"/>
                    <a:pt x="37" y="142"/>
                    <a:pt x="34" y="142"/>
                  </a:cubicBezTo>
                  <a:cubicBezTo>
                    <a:pt x="21" y="144"/>
                    <a:pt x="10" y="150"/>
                    <a:pt x="1" y="159"/>
                  </a:cubicBezTo>
                  <a:cubicBezTo>
                    <a:pt x="1" y="158"/>
                    <a:pt x="1" y="157"/>
                    <a:pt x="1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0" y="152"/>
                    <a:pt x="0" y="150"/>
                    <a:pt x="0" y="14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3"/>
                    <a:pt x="0" y="141"/>
                    <a:pt x="0" y="139"/>
                  </a:cubicBezTo>
                  <a:cubicBezTo>
                    <a:pt x="0" y="62"/>
                    <a:pt x="45" y="0"/>
                    <a:pt x="101" y="0"/>
                  </a:cubicBezTo>
                  <a:cubicBezTo>
                    <a:pt x="147" y="0"/>
                    <a:pt x="189" y="45"/>
                    <a:pt x="199" y="107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01" y="111"/>
                    <a:pt x="212" y="154"/>
                    <a:pt x="181" y="210"/>
                  </a:cubicBezTo>
                  <a:cubicBezTo>
                    <a:pt x="181" y="208"/>
                    <a:pt x="167" y="164"/>
                    <a:pt x="167" y="162"/>
                  </a:cubicBezTo>
                  <a:cubicBezTo>
                    <a:pt x="168" y="168"/>
                    <a:pt x="154" y="181"/>
                    <a:pt x="150" y="187"/>
                  </a:cubicBezTo>
                  <a:cubicBezTo>
                    <a:pt x="137" y="210"/>
                    <a:pt x="126" y="275"/>
                    <a:pt x="121" y="300"/>
                  </a:cubicBezTo>
                  <a:cubicBezTo>
                    <a:pt x="121" y="300"/>
                    <a:pt x="94" y="134"/>
                    <a:pt x="43" y="142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charset="-122"/>
              </a:endParaRPr>
            </a:p>
          </p:txBody>
        </p:sp>
        <p:sp>
          <p:nvSpPr>
            <p:cNvPr id="11" name="Freeform 107"/>
            <p:cNvSpPr>
              <a:spLocks/>
            </p:cNvSpPr>
            <p:nvPr/>
          </p:nvSpPr>
          <p:spPr bwMode="auto">
            <a:xfrm rot="2700000" flipH="1">
              <a:off x="6219230" y="2554544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288 w 10000"/>
                <a:gd name="connsiteY10" fmla="*/ 8384 h 10000"/>
                <a:gd name="connsiteX11" fmla="*/ 3910 w 10000"/>
                <a:gd name="connsiteY11" fmla="*/ 6283 h 10000"/>
                <a:gd name="connsiteX12" fmla="*/ 3910 w 10000"/>
                <a:gd name="connsiteY12" fmla="*/ 6263 h 10000"/>
                <a:gd name="connsiteX13" fmla="*/ 1346 w 10000"/>
                <a:gd name="connsiteY13" fmla="*/ 5333 h 10000"/>
                <a:gd name="connsiteX14" fmla="*/ 0 w 10000"/>
                <a:gd name="connsiteY14" fmla="*/ 3172 h 10000"/>
                <a:gd name="connsiteX15" fmla="*/ 5000 w 10000"/>
                <a:gd name="connsiteY15" fmla="*/ 0 h 10000"/>
                <a:gd name="connsiteX0" fmla="*/ 5000 w 10000"/>
                <a:gd name="connsiteY0" fmla="*/ 0 h 10086"/>
                <a:gd name="connsiteX1" fmla="*/ 10000 w 10000"/>
                <a:gd name="connsiteY1" fmla="*/ 3212 h 10086"/>
                <a:gd name="connsiteX2" fmla="*/ 10000 w 10000"/>
                <a:gd name="connsiteY2" fmla="*/ 3293 h 10086"/>
                <a:gd name="connsiteX3" fmla="*/ 10000 w 10000"/>
                <a:gd name="connsiteY3" fmla="*/ 3293 h 10086"/>
                <a:gd name="connsiteX4" fmla="*/ 6795 w 10000"/>
                <a:gd name="connsiteY4" fmla="*/ 9697 h 10086"/>
                <a:gd name="connsiteX5" fmla="*/ 6635 w 10000"/>
                <a:gd name="connsiteY5" fmla="*/ 9818 h 10086"/>
                <a:gd name="connsiteX6" fmla="*/ 6635 w 10000"/>
                <a:gd name="connsiteY6" fmla="*/ 9818 h 10086"/>
                <a:gd name="connsiteX7" fmla="*/ 6635 w 10000"/>
                <a:gd name="connsiteY7" fmla="*/ 9818 h 10086"/>
                <a:gd name="connsiteX8" fmla="*/ 5897 w 10000"/>
                <a:gd name="connsiteY8" fmla="*/ 10000 h 10086"/>
                <a:gd name="connsiteX9" fmla="*/ 5288 w 10000"/>
                <a:gd name="connsiteY9" fmla="*/ 8384 h 10086"/>
                <a:gd name="connsiteX10" fmla="*/ 3910 w 10000"/>
                <a:gd name="connsiteY10" fmla="*/ 6283 h 10086"/>
                <a:gd name="connsiteX11" fmla="*/ 3910 w 10000"/>
                <a:gd name="connsiteY11" fmla="*/ 6263 h 10086"/>
                <a:gd name="connsiteX12" fmla="*/ 1346 w 10000"/>
                <a:gd name="connsiteY12" fmla="*/ 5333 h 10086"/>
                <a:gd name="connsiteX13" fmla="*/ 0 w 10000"/>
                <a:gd name="connsiteY13" fmla="*/ 3172 h 10086"/>
                <a:gd name="connsiteX14" fmla="*/ 5000 w 10000"/>
                <a:gd name="connsiteY14" fmla="*/ 0 h 1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rgbClr val="BF3633">
                <a:alpha val="73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charset="-122"/>
              </a:endParaRPr>
            </a:p>
          </p:txBody>
        </p:sp>
        <p:sp>
          <p:nvSpPr>
            <p:cNvPr id="12" name="Freeform 107"/>
            <p:cNvSpPr>
              <a:spLocks/>
            </p:cNvSpPr>
            <p:nvPr/>
          </p:nvSpPr>
          <p:spPr bwMode="auto">
            <a:xfrm rot="2700000">
              <a:off x="6369742" y="2705056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288 w 10000"/>
                <a:gd name="connsiteY10" fmla="*/ 8384 h 10000"/>
                <a:gd name="connsiteX11" fmla="*/ 3910 w 10000"/>
                <a:gd name="connsiteY11" fmla="*/ 6283 h 10000"/>
                <a:gd name="connsiteX12" fmla="*/ 3910 w 10000"/>
                <a:gd name="connsiteY12" fmla="*/ 6263 h 10000"/>
                <a:gd name="connsiteX13" fmla="*/ 1346 w 10000"/>
                <a:gd name="connsiteY13" fmla="*/ 5333 h 10000"/>
                <a:gd name="connsiteX14" fmla="*/ 0 w 10000"/>
                <a:gd name="connsiteY14" fmla="*/ 3172 h 10000"/>
                <a:gd name="connsiteX15" fmla="*/ 5000 w 10000"/>
                <a:gd name="connsiteY15" fmla="*/ 0 h 10000"/>
                <a:gd name="connsiteX0" fmla="*/ 5000 w 10000"/>
                <a:gd name="connsiteY0" fmla="*/ 0 h 10086"/>
                <a:gd name="connsiteX1" fmla="*/ 10000 w 10000"/>
                <a:gd name="connsiteY1" fmla="*/ 3212 h 10086"/>
                <a:gd name="connsiteX2" fmla="*/ 10000 w 10000"/>
                <a:gd name="connsiteY2" fmla="*/ 3293 h 10086"/>
                <a:gd name="connsiteX3" fmla="*/ 10000 w 10000"/>
                <a:gd name="connsiteY3" fmla="*/ 3293 h 10086"/>
                <a:gd name="connsiteX4" fmla="*/ 6795 w 10000"/>
                <a:gd name="connsiteY4" fmla="*/ 9697 h 10086"/>
                <a:gd name="connsiteX5" fmla="*/ 6635 w 10000"/>
                <a:gd name="connsiteY5" fmla="*/ 9818 h 10086"/>
                <a:gd name="connsiteX6" fmla="*/ 6635 w 10000"/>
                <a:gd name="connsiteY6" fmla="*/ 9818 h 10086"/>
                <a:gd name="connsiteX7" fmla="*/ 6635 w 10000"/>
                <a:gd name="connsiteY7" fmla="*/ 9818 h 10086"/>
                <a:gd name="connsiteX8" fmla="*/ 5897 w 10000"/>
                <a:gd name="connsiteY8" fmla="*/ 10000 h 10086"/>
                <a:gd name="connsiteX9" fmla="*/ 5288 w 10000"/>
                <a:gd name="connsiteY9" fmla="*/ 8384 h 10086"/>
                <a:gd name="connsiteX10" fmla="*/ 3910 w 10000"/>
                <a:gd name="connsiteY10" fmla="*/ 6283 h 10086"/>
                <a:gd name="connsiteX11" fmla="*/ 3910 w 10000"/>
                <a:gd name="connsiteY11" fmla="*/ 6263 h 10086"/>
                <a:gd name="connsiteX12" fmla="*/ 1346 w 10000"/>
                <a:gd name="connsiteY12" fmla="*/ 5333 h 10086"/>
                <a:gd name="connsiteX13" fmla="*/ 0 w 10000"/>
                <a:gd name="connsiteY13" fmla="*/ 3172 h 10086"/>
                <a:gd name="connsiteX14" fmla="*/ 5000 w 10000"/>
                <a:gd name="connsiteY14" fmla="*/ 0 h 1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rgbClr val="BF3633">
                <a:alpha val="73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charset="-122"/>
              </a:endParaRPr>
            </a:p>
          </p:txBody>
        </p:sp>
        <p:sp>
          <p:nvSpPr>
            <p:cNvPr id="13" name="Freeform 108"/>
            <p:cNvSpPr>
              <a:spLocks/>
            </p:cNvSpPr>
            <p:nvPr/>
          </p:nvSpPr>
          <p:spPr bwMode="auto">
            <a:xfrm rot="2700000">
              <a:off x="6407803" y="2259335"/>
              <a:ext cx="350653" cy="642255"/>
            </a:xfrm>
            <a:custGeom>
              <a:avLst/>
              <a:gdLst>
                <a:gd name="T0" fmla="*/ 1122363 w 596"/>
                <a:gd name="T1" fmla="*/ 4105275 h 1092"/>
                <a:gd name="T2" fmla="*/ 598844 w 596"/>
                <a:gd name="T3" fmla="*/ 4105275 h 1092"/>
                <a:gd name="T4" fmla="*/ 79093 w 596"/>
                <a:gd name="T5" fmla="*/ 1928577 h 1092"/>
                <a:gd name="T6" fmla="*/ 1122363 w 596"/>
                <a:gd name="T7" fmla="*/ 0 h 1092"/>
                <a:gd name="T8" fmla="*/ 1126129 w 596"/>
                <a:gd name="T9" fmla="*/ 0 h 1092"/>
                <a:gd name="T10" fmla="*/ 2165632 w 596"/>
                <a:gd name="T11" fmla="*/ 1928577 h 1092"/>
                <a:gd name="T12" fmla="*/ 1645881 w 596"/>
                <a:gd name="T13" fmla="*/ 4105275 h 1092"/>
                <a:gd name="T14" fmla="*/ 1122363 w 596"/>
                <a:gd name="T15" fmla="*/ 4105275 h 10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6" h="1092">
                  <a:moveTo>
                    <a:pt x="298" y="1092"/>
                  </a:moveTo>
                  <a:cubicBezTo>
                    <a:pt x="159" y="1092"/>
                    <a:pt x="159" y="1092"/>
                    <a:pt x="159" y="1092"/>
                  </a:cubicBezTo>
                  <a:cubicBezTo>
                    <a:pt x="31" y="824"/>
                    <a:pt x="21" y="513"/>
                    <a:pt x="21" y="513"/>
                  </a:cubicBezTo>
                  <a:cubicBezTo>
                    <a:pt x="0" y="212"/>
                    <a:pt x="298" y="0"/>
                    <a:pt x="298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0"/>
                    <a:pt x="596" y="212"/>
                    <a:pt x="575" y="513"/>
                  </a:cubicBezTo>
                  <a:cubicBezTo>
                    <a:pt x="575" y="513"/>
                    <a:pt x="566" y="824"/>
                    <a:pt x="437" y="1092"/>
                  </a:cubicBezTo>
                  <a:lnTo>
                    <a:pt x="298" y="1092"/>
                  </a:lnTo>
                  <a:close/>
                </a:path>
              </a:pathLst>
            </a:cu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charset="-122"/>
              </a:endParaRPr>
            </a:p>
          </p:txBody>
        </p:sp>
        <p:sp>
          <p:nvSpPr>
            <p:cNvPr id="14" name="Oval 113"/>
            <p:cNvSpPr>
              <a:spLocks noChangeArrowheads="1"/>
            </p:cNvSpPr>
            <p:nvPr/>
          </p:nvSpPr>
          <p:spPr bwMode="auto">
            <a:xfrm rot="2700000">
              <a:off x="6568043" y="2481147"/>
              <a:ext cx="117123" cy="114085"/>
            </a:xfrm>
            <a:prstGeom prst="ellipse">
              <a:avLst/>
            </a:prstGeom>
            <a:solidFill>
              <a:sysClr val="window" lastClr="FFFFFF">
                <a:alpha val="77000"/>
              </a:sysClr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charset="-122"/>
              </a:endParaRPr>
            </a:p>
          </p:txBody>
        </p:sp>
        <p:sp>
          <p:nvSpPr>
            <p:cNvPr id="15" name="Oval 116"/>
            <p:cNvSpPr>
              <a:spLocks noChangeArrowheads="1"/>
            </p:cNvSpPr>
            <p:nvPr/>
          </p:nvSpPr>
          <p:spPr bwMode="auto">
            <a:xfrm rot="2700000">
              <a:off x="6500229" y="2593093"/>
              <a:ext cx="70303" cy="72640"/>
            </a:xfrm>
            <a:prstGeom prst="ellipse">
              <a:avLst/>
            </a:prstGeom>
            <a:solidFill>
              <a:sysClr val="window" lastClr="FFFFFF">
                <a:alpha val="77000"/>
              </a:sysClr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charset="-122"/>
              </a:endParaRPr>
            </a:p>
          </p:txBody>
        </p:sp>
        <p:sp>
          <p:nvSpPr>
            <p:cNvPr id="16" name="Oval 119"/>
            <p:cNvSpPr>
              <a:spLocks noChangeArrowheads="1"/>
            </p:cNvSpPr>
            <p:nvPr/>
          </p:nvSpPr>
          <p:spPr bwMode="auto">
            <a:xfrm rot="2700000">
              <a:off x="6447912" y="2674106"/>
              <a:ext cx="43239" cy="42313"/>
            </a:xfrm>
            <a:prstGeom prst="ellipse">
              <a:avLst/>
            </a:prstGeom>
            <a:solidFill>
              <a:sysClr val="window" lastClr="FFFFFF">
                <a:alpha val="77000"/>
              </a:sysClr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charset="-122"/>
              </a:endParaRPr>
            </a:p>
          </p:txBody>
        </p:sp>
        <p:sp>
          <p:nvSpPr>
            <p:cNvPr id="17" name="Rectangle 27"/>
            <p:cNvSpPr/>
            <p:nvPr/>
          </p:nvSpPr>
          <p:spPr>
            <a:xfrm rot="2700000">
              <a:off x="6301683" y="2797997"/>
              <a:ext cx="71523" cy="43830"/>
            </a:xfrm>
            <a:prstGeom prst="rect">
              <a:avLst/>
            </a:prstGeom>
            <a:solidFill>
              <a:srgbClr val="EB6949">
                <a:alpha val="73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701944" y="2310659"/>
            <a:ext cx="1277515" cy="127751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400" kern="0">
                <a:solidFill>
                  <a:sysClr val="windowText" lastClr="000000"/>
                </a:solidFill>
                <a:ea typeface="宋体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400" kern="0">
                <a:solidFill>
                  <a:sysClr val="window" lastClr="FFFFFF"/>
                </a:solidFill>
                <a:ea typeface="宋体"/>
              </a:endParaRPr>
            </a:p>
          </p:txBody>
        </p:sp>
      </p:grpSp>
      <p:grpSp>
        <p:nvGrpSpPr>
          <p:cNvPr id="22" name="Group 30"/>
          <p:cNvGrpSpPr/>
          <p:nvPr/>
        </p:nvGrpSpPr>
        <p:grpSpPr>
          <a:xfrm>
            <a:off x="6401859" y="5112170"/>
            <a:ext cx="423143" cy="371105"/>
            <a:chOff x="3175" y="-1587"/>
            <a:chExt cx="490538" cy="430212"/>
          </a:xfrm>
          <a:gradFill>
            <a:gsLst>
              <a:gs pos="0">
                <a:srgbClr val="067FC9"/>
              </a:gs>
              <a:gs pos="100000">
                <a:srgbClr val="00B2CA"/>
              </a:gs>
            </a:gsLst>
            <a:lin ang="2700000" scaled="1"/>
          </a:gradFill>
        </p:grpSpPr>
        <p:sp>
          <p:nvSpPr>
            <p:cNvPr id="23" name="Freeform 175"/>
            <p:cNvSpPr>
              <a:spLocks noEditPoints="1"/>
            </p:cNvSpPr>
            <p:nvPr/>
          </p:nvSpPr>
          <p:spPr bwMode="auto">
            <a:xfrm>
              <a:off x="3175" y="-1587"/>
              <a:ext cx="490538" cy="430212"/>
            </a:xfrm>
            <a:custGeom>
              <a:avLst/>
              <a:gdLst>
                <a:gd name="T0" fmla="*/ 128 w 128"/>
                <a:gd name="T1" fmla="*/ 66 h 112"/>
                <a:gd name="T2" fmla="*/ 112 w 128"/>
                <a:gd name="T3" fmla="*/ 6 h 112"/>
                <a:gd name="T4" fmla="*/ 104 w 128"/>
                <a:gd name="T5" fmla="*/ 0 h 112"/>
                <a:gd name="T6" fmla="*/ 64 w 128"/>
                <a:gd name="T7" fmla="*/ 0 h 112"/>
                <a:gd name="T8" fmla="*/ 24 w 128"/>
                <a:gd name="T9" fmla="*/ 0 h 112"/>
                <a:gd name="T10" fmla="*/ 16 w 128"/>
                <a:gd name="T11" fmla="*/ 6 h 112"/>
                <a:gd name="T12" fmla="*/ 0 w 128"/>
                <a:gd name="T13" fmla="*/ 66 h 112"/>
                <a:gd name="T14" fmla="*/ 0 w 128"/>
                <a:gd name="T15" fmla="*/ 68 h 112"/>
                <a:gd name="T16" fmla="*/ 0 w 128"/>
                <a:gd name="T17" fmla="*/ 96 h 112"/>
                <a:gd name="T18" fmla="*/ 16 w 128"/>
                <a:gd name="T19" fmla="*/ 112 h 112"/>
                <a:gd name="T20" fmla="*/ 112 w 128"/>
                <a:gd name="T21" fmla="*/ 112 h 112"/>
                <a:gd name="T22" fmla="*/ 128 w 128"/>
                <a:gd name="T23" fmla="*/ 96 h 112"/>
                <a:gd name="T24" fmla="*/ 128 w 128"/>
                <a:gd name="T25" fmla="*/ 68 h 112"/>
                <a:gd name="T26" fmla="*/ 128 w 128"/>
                <a:gd name="T27" fmla="*/ 66 h 112"/>
                <a:gd name="T28" fmla="*/ 120 w 128"/>
                <a:gd name="T29" fmla="*/ 96 h 112"/>
                <a:gd name="T30" fmla="*/ 112 w 128"/>
                <a:gd name="T31" fmla="*/ 104 h 112"/>
                <a:gd name="T32" fmla="*/ 16 w 128"/>
                <a:gd name="T33" fmla="*/ 104 h 112"/>
                <a:gd name="T34" fmla="*/ 8 w 128"/>
                <a:gd name="T35" fmla="*/ 96 h 112"/>
                <a:gd name="T36" fmla="*/ 8 w 128"/>
                <a:gd name="T37" fmla="*/ 68 h 112"/>
                <a:gd name="T38" fmla="*/ 24 w 128"/>
                <a:gd name="T39" fmla="*/ 8 h 112"/>
                <a:gd name="T40" fmla="*/ 104 w 128"/>
                <a:gd name="T41" fmla="*/ 8 h 112"/>
                <a:gd name="T42" fmla="*/ 120 w 128"/>
                <a:gd name="T43" fmla="*/ 68 h 112"/>
                <a:gd name="T44" fmla="*/ 120 w 128"/>
                <a:gd name="T45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112">
                  <a:moveTo>
                    <a:pt x="128" y="6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1" y="2"/>
                    <a:pt x="108" y="0"/>
                    <a:pt x="10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7" y="2"/>
                    <a:pt x="16" y="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7" y="112"/>
                    <a:pt x="1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21" y="112"/>
                    <a:pt x="128" y="105"/>
                    <a:pt x="128" y="96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7"/>
                    <a:pt x="128" y="67"/>
                    <a:pt x="128" y="66"/>
                  </a:cubicBezTo>
                  <a:close/>
                  <a:moveTo>
                    <a:pt x="120" y="96"/>
                  </a:moveTo>
                  <a:cubicBezTo>
                    <a:pt x="120" y="100"/>
                    <a:pt x="116" y="104"/>
                    <a:pt x="112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2" y="104"/>
                    <a:pt x="8" y="100"/>
                    <a:pt x="8" y="96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20" y="68"/>
                    <a:pt x="120" y="68"/>
                    <a:pt x="120" y="68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176"/>
            <p:cNvSpPr>
              <a:spLocks noEditPoints="1"/>
            </p:cNvSpPr>
            <p:nvPr/>
          </p:nvSpPr>
          <p:spPr bwMode="auto">
            <a:xfrm>
              <a:off x="60325" y="58738"/>
              <a:ext cx="374650" cy="277812"/>
            </a:xfrm>
            <a:custGeom>
              <a:avLst/>
              <a:gdLst>
                <a:gd name="T0" fmla="*/ 80 w 98"/>
                <a:gd name="T1" fmla="*/ 0 h 72"/>
                <a:gd name="T2" fmla="*/ 18 w 98"/>
                <a:gd name="T3" fmla="*/ 0 h 72"/>
                <a:gd name="T4" fmla="*/ 14 w 98"/>
                <a:gd name="T5" fmla="*/ 3 h 72"/>
                <a:gd name="T6" fmla="*/ 0 w 98"/>
                <a:gd name="T7" fmla="*/ 51 h 72"/>
                <a:gd name="T8" fmla="*/ 1 w 98"/>
                <a:gd name="T9" fmla="*/ 54 h 72"/>
                <a:gd name="T10" fmla="*/ 4 w 98"/>
                <a:gd name="T11" fmla="*/ 56 h 72"/>
                <a:gd name="T12" fmla="*/ 16 w 98"/>
                <a:gd name="T13" fmla="*/ 56 h 72"/>
                <a:gd name="T14" fmla="*/ 20 w 98"/>
                <a:gd name="T15" fmla="*/ 56 h 72"/>
                <a:gd name="T16" fmla="*/ 23 w 98"/>
                <a:gd name="T17" fmla="*/ 56 h 72"/>
                <a:gd name="T18" fmla="*/ 28 w 98"/>
                <a:gd name="T19" fmla="*/ 68 h 72"/>
                <a:gd name="T20" fmla="*/ 35 w 98"/>
                <a:gd name="T21" fmla="*/ 72 h 72"/>
                <a:gd name="T22" fmla="*/ 63 w 98"/>
                <a:gd name="T23" fmla="*/ 72 h 72"/>
                <a:gd name="T24" fmla="*/ 70 w 98"/>
                <a:gd name="T25" fmla="*/ 68 h 72"/>
                <a:gd name="T26" fmla="*/ 75 w 98"/>
                <a:gd name="T27" fmla="*/ 56 h 72"/>
                <a:gd name="T28" fmla="*/ 78 w 98"/>
                <a:gd name="T29" fmla="*/ 56 h 72"/>
                <a:gd name="T30" fmla="*/ 82 w 98"/>
                <a:gd name="T31" fmla="*/ 56 h 72"/>
                <a:gd name="T32" fmla="*/ 94 w 98"/>
                <a:gd name="T33" fmla="*/ 56 h 72"/>
                <a:gd name="T34" fmla="*/ 97 w 98"/>
                <a:gd name="T35" fmla="*/ 54 h 72"/>
                <a:gd name="T36" fmla="*/ 98 w 98"/>
                <a:gd name="T37" fmla="*/ 51 h 72"/>
                <a:gd name="T38" fmla="*/ 84 w 98"/>
                <a:gd name="T39" fmla="*/ 3 h 72"/>
                <a:gd name="T40" fmla="*/ 80 w 98"/>
                <a:gd name="T41" fmla="*/ 0 h 72"/>
                <a:gd name="T42" fmla="*/ 82 w 98"/>
                <a:gd name="T43" fmla="*/ 48 h 72"/>
                <a:gd name="T44" fmla="*/ 75 w 98"/>
                <a:gd name="T45" fmla="*/ 48 h 72"/>
                <a:gd name="T46" fmla="*/ 68 w 98"/>
                <a:gd name="T47" fmla="*/ 52 h 72"/>
                <a:gd name="T48" fmla="*/ 63 w 98"/>
                <a:gd name="T49" fmla="*/ 64 h 72"/>
                <a:gd name="T50" fmla="*/ 35 w 98"/>
                <a:gd name="T51" fmla="*/ 64 h 72"/>
                <a:gd name="T52" fmla="*/ 30 w 98"/>
                <a:gd name="T53" fmla="*/ 52 h 72"/>
                <a:gd name="T54" fmla="*/ 23 w 98"/>
                <a:gd name="T55" fmla="*/ 48 h 72"/>
                <a:gd name="T56" fmla="*/ 16 w 98"/>
                <a:gd name="T57" fmla="*/ 48 h 72"/>
                <a:gd name="T58" fmla="*/ 6 w 98"/>
                <a:gd name="T59" fmla="*/ 48 h 72"/>
                <a:gd name="T60" fmla="*/ 18 w 98"/>
                <a:gd name="T61" fmla="*/ 4 h 72"/>
                <a:gd name="T62" fmla="*/ 80 w 98"/>
                <a:gd name="T63" fmla="*/ 4 h 72"/>
                <a:gd name="T64" fmla="*/ 92 w 98"/>
                <a:gd name="T65" fmla="*/ 48 h 72"/>
                <a:gd name="T66" fmla="*/ 82 w 98"/>
                <a:gd name="T67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72">
                  <a:moveTo>
                    <a:pt x="8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1"/>
                    <a:pt x="14" y="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5"/>
                    <a:pt x="3" y="56"/>
                    <a:pt x="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30" y="70"/>
                    <a:pt x="32" y="72"/>
                    <a:pt x="35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6" y="72"/>
                    <a:pt x="68" y="70"/>
                    <a:pt x="70" y="68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6"/>
                    <a:pt x="96" y="55"/>
                    <a:pt x="97" y="54"/>
                  </a:cubicBezTo>
                  <a:cubicBezTo>
                    <a:pt x="98" y="53"/>
                    <a:pt x="98" y="52"/>
                    <a:pt x="98" y="51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1"/>
                    <a:pt x="82" y="0"/>
                    <a:pt x="80" y="0"/>
                  </a:cubicBezTo>
                  <a:close/>
                  <a:moveTo>
                    <a:pt x="82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2" y="48"/>
                    <a:pt x="70" y="50"/>
                    <a:pt x="68" y="5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0"/>
                    <a:pt x="26" y="48"/>
                    <a:pt x="2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92" y="48"/>
                    <a:pt x="92" y="48"/>
                    <a:pt x="92" y="48"/>
                  </a:cubicBezTo>
                  <a:lnTo>
                    <a:pt x="8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5" name="Freeform 50"/>
          <p:cNvSpPr>
            <a:spLocks noEditPoints="1"/>
          </p:cNvSpPr>
          <p:nvPr/>
        </p:nvSpPr>
        <p:spPr bwMode="auto">
          <a:xfrm>
            <a:off x="1407416" y="3859670"/>
            <a:ext cx="349097" cy="439700"/>
          </a:xfrm>
          <a:custGeom>
            <a:avLst/>
            <a:gdLst/>
            <a:ahLst/>
            <a:cxnLst>
              <a:cxn ang="0">
                <a:pos x="187" y="135"/>
              </a:cxn>
              <a:cxn ang="0">
                <a:pos x="44" y="135"/>
              </a:cxn>
              <a:cxn ang="0">
                <a:pos x="44" y="156"/>
              </a:cxn>
              <a:cxn ang="0">
                <a:pos x="187" y="156"/>
              </a:cxn>
              <a:cxn ang="0">
                <a:pos x="187" y="135"/>
              </a:cxn>
              <a:cxn ang="0">
                <a:pos x="187" y="95"/>
              </a:cxn>
              <a:cxn ang="0">
                <a:pos x="44" y="95"/>
              </a:cxn>
              <a:cxn ang="0">
                <a:pos x="44" y="115"/>
              </a:cxn>
              <a:cxn ang="0">
                <a:pos x="187" y="115"/>
              </a:cxn>
              <a:cxn ang="0">
                <a:pos x="187" y="95"/>
              </a:cxn>
              <a:cxn ang="0">
                <a:pos x="187" y="54"/>
              </a:cxn>
              <a:cxn ang="0">
                <a:pos x="44" y="54"/>
              </a:cxn>
              <a:cxn ang="0">
                <a:pos x="44" y="75"/>
              </a:cxn>
              <a:cxn ang="0">
                <a:pos x="187" y="75"/>
              </a:cxn>
              <a:cxn ang="0">
                <a:pos x="187" y="54"/>
              </a:cxn>
              <a:cxn ang="0">
                <a:pos x="44" y="196"/>
              </a:cxn>
              <a:cxn ang="0">
                <a:pos x="116" y="196"/>
              </a:cxn>
              <a:cxn ang="0">
                <a:pos x="116" y="176"/>
              </a:cxn>
              <a:cxn ang="0">
                <a:pos x="44" y="176"/>
              </a:cxn>
              <a:cxn ang="0">
                <a:pos x="44" y="196"/>
              </a:cxn>
              <a:cxn ang="0">
                <a:pos x="233" y="29"/>
              </a:cxn>
              <a:cxn ang="0">
                <a:pos x="233" y="0"/>
              </a:cxn>
              <a:cxn ang="0">
                <a:pos x="0" y="0"/>
              </a:cxn>
              <a:cxn ang="0">
                <a:pos x="0" y="301"/>
              </a:cxn>
              <a:cxn ang="0">
                <a:pos x="29" y="301"/>
              </a:cxn>
              <a:cxn ang="0">
                <a:pos x="29" y="330"/>
              </a:cxn>
              <a:cxn ang="0">
                <a:pos x="262" y="330"/>
              </a:cxn>
              <a:cxn ang="0">
                <a:pos x="262" y="29"/>
              </a:cxn>
              <a:cxn ang="0">
                <a:pos x="233" y="29"/>
              </a:cxn>
              <a:cxn ang="0">
                <a:pos x="15" y="286"/>
              </a:cxn>
              <a:cxn ang="0">
                <a:pos x="15" y="16"/>
              </a:cxn>
              <a:cxn ang="0">
                <a:pos x="216" y="16"/>
              </a:cxn>
              <a:cxn ang="0">
                <a:pos x="216" y="216"/>
              </a:cxn>
              <a:cxn ang="0">
                <a:pos x="148" y="216"/>
              </a:cxn>
              <a:cxn ang="0">
                <a:pos x="148" y="286"/>
              </a:cxn>
              <a:cxn ang="0">
                <a:pos x="15" y="286"/>
              </a:cxn>
              <a:cxn ang="0">
                <a:pos x="245" y="315"/>
              </a:cxn>
              <a:cxn ang="0">
                <a:pos x="44" y="315"/>
              </a:cxn>
              <a:cxn ang="0">
                <a:pos x="44" y="301"/>
              </a:cxn>
              <a:cxn ang="0">
                <a:pos x="155" y="301"/>
              </a:cxn>
              <a:cxn ang="0">
                <a:pos x="233" y="225"/>
              </a:cxn>
              <a:cxn ang="0">
                <a:pos x="233" y="45"/>
              </a:cxn>
              <a:cxn ang="0">
                <a:pos x="245" y="45"/>
              </a:cxn>
              <a:cxn ang="0">
                <a:pos x="245" y="315"/>
              </a:cxn>
            </a:cxnLst>
            <a:rect l="0" t="0" r="r" b="b"/>
            <a:pathLst>
              <a:path w="262" h="330">
                <a:moveTo>
                  <a:pt x="187" y="135"/>
                </a:moveTo>
                <a:lnTo>
                  <a:pt x="44" y="135"/>
                </a:lnTo>
                <a:lnTo>
                  <a:pt x="44" y="156"/>
                </a:lnTo>
                <a:lnTo>
                  <a:pt x="187" y="156"/>
                </a:lnTo>
                <a:lnTo>
                  <a:pt x="187" y="135"/>
                </a:lnTo>
                <a:close/>
                <a:moveTo>
                  <a:pt x="187" y="95"/>
                </a:moveTo>
                <a:lnTo>
                  <a:pt x="44" y="95"/>
                </a:lnTo>
                <a:lnTo>
                  <a:pt x="44" y="115"/>
                </a:lnTo>
                <a:lnTo>
                  <a:pt x="187" y="115"/>
                </a:lnTo>
                <a:lnTo>
                  <a:pt x="187" y="95"/>
                </a:lnTo>
                <a:close/>
                <a:moveTo>
                  <a:pt x="187" y="54"/>
                </a:moveTo>
                <a:lnTo>
                  <a:pt x="44" y="54"/>
                </a:lnTo>
                <a:lnTo>
                  <a:pt x="44" y="75"/>
                </a:lnTo>
                <a:lnTo>
                  <a:pt x="187" y="75"/>
                </a:lnTo>
                <a:lnTo>
                  <a:pt x="187" y="54"/>
                </a:lnTo>
                <a:close/>
                <a:moveTo>
                  <a:pt x="44" y="196"/>
                </a:moveTo>
                <a:lnTo>
                  <a:pt x="116" y="196"/>
                </a:lnTo>
                <a:lnTo>
                  <a:pt x="116" y="176"/>
                </a:lnTo>
                <a:lnTo>
                  <a:pt x="44" y="176"/>
                </a:lnTo>
                <a:lnTo>
                  <a:pt x="44" y="196"/>
                </a:lnTo>
                <a:close/>
                <a:moveTo>
                  <a:pt x="233" y="29"/>
                </a:moveTo>
                <a:lnTo>
                  <a:pt x="233" y="0"/>
                </a:lnTo>
                <a:lnTo>
                  <a:pt x="0" y="0"/>
                </a:lnTo>
                <a:lnTo>
                  <a:pt x="0" y="301"/>
                </a:lnTo>
                <a:lnTo>
                  <a:pt x="29" y="301"/>
                </a:lnTo>
                <a:lnTo>
                  <a:pt x="29" y="330"/>
                </a:lnTo>
                <a:lnTo>
                  <a:pt x="262" y="330"/>
                </a:lnTo>
                <a:lnTo>
                  <a:pt x="262" y="29"/>
                </a:lnTo>
                <a:lnTo>
                  <a:pt x="233" y="29"/>
                </a:lnTo>
                <a:close/>
                <a:moveTo>
                  <a:pt x="15" y="286"/>
                </a:moveTo>
                <a:lnTo>
                  <a:pt x="15" y="16"/>
                </a:lnTo>
                <a:lnTo>
                  <a:pt x="216" y="16"/>
                </a:lnTo>
                <a:lnTo>
                  <a:pt x="216" y="216"/>
                </a:lnTo>
                <a:lnTo>
                  <a:pt x="148" y="216"/>
                </a:lnTo>
                <a:lnTo>
                  <a:pt x="148" y="286"/>
                </a:lnTo>
                <a:lnTo>
                  <a:pt x="15" y="286"/>
                </a:lnTo>
                <a:close/>
                <a:moveTo>
                  <a:pt x="245" y="315"/>
                </a:moveTo>
                <a:lnTo>
                  <a:pt x="44" y="315"/>
                </a:lnTo>
                <a:lnTo>
                  <a:pt x="44" y="301"/>
                </a:lnTo>
                <a:lnTo>
                  <a:pt x="155" y="301"/>
                </a:lnTo>
                <a:lnTo>
                  <a:pt x="233" y="225"/>
                </a:lnTo>
                <a:lnTo>
                  <a:pt x="233" y="45"/>
                </a:lnTo>
                <a:lnTo>
                  <a:pt x="245" y="45"/>
                </a:lnTo>
                <a:lnTo>
                  <a:pt x="245" y="315"/>
                </a:lnTo>
                <a:close/>
              </a:path>
            </a:pathLst>
          </a:custGeom>
          <a:gradFill>
            <a:gsLst>
              <a:gs pos="0">
                <a:srgbClr val="067FC9"/>
              </a:gs>
              <a:gs pos="100000">
                <a:srgbClr val="00B2CA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" name="Freeform 48"/>
          <p:cNvSpPr>
            <a:spLocks noEditPoints="1"/>
          </p:cNvSpPr>
          <p:nvPr/>
        </p:nvSpPr>
        <p:spPr bwMode="auto">
          <a:xfrm>
            <a:off x="3978161" y="4299370"/>
            <a:ext cx="322833" cy="472373"/>
          </a:xfrm>
          <a:custGeom>
            <a:avLst/>
            <a:gdLst/>
            <a:ahLst/>
            <a:cxnLst>
              <a:cxn ang="0">
                <a:pos x="76" y="31"/>
              </a:cxn>
              <a:cxn ang="0">
                <a:pos x="80" y="27"/>
              </a:cxn>
              <a:cxn ang="0">
                <a:pos x="76" y="23"/>
              </a:cxn>
              <a:cxn ang="0">
                <a:pos x="23" y="76"/>
              </a:cxn>
              <a:cxn ang="0">
                <a:pos x="27" y="80"/>
              </a:cxn>
              <a:cxn ang="0">
                <a:pos x="31" y="76"/>
              </a:cxn>
              <a:cxn ang="0">
                <a:pos x="76" y="31"/>
              </a:cxn>
              <a:cxn ang="0">
                <a:pos x="44" y="192"/>
              </a:cxn>
              <a:cxn ang="0">
                <a:pos x="45" y="203"/>
              </a:cxn>
              <a:cxn ang="0">
                <a:pos x="56" y="209"/>
              </a:cxn>
              <a:cxn ang="0">
                <a:pos x="57" y="216"/>
              </a:cxn>
              <a:cxn ang="0">
                <a:pos x="76" y="221"/>
              </a:cxn>
              <a:cxn ang="0">
                <a:pos x="95" y="216"/>
              </a:cxn>
              <a:cxn ang="0">
                <a:pos x="96" y="209"/>
              </a:cxn>
              <a:cxn ang="0">
                <a:pos x="106" y="203"/>
              </a:cxn>
              <a:cxn ang="0">
                <a:pos x="108" y="192"/>
              </a:cxn>
              <a:cxn ang="0">
                <a:pos x="76" y="197"/>
              </a:cxn>
              <a:cxn ang="0">
                <a:pos x="44" y="192"/>
              </a:cxn>
              <a:cxn ang="0">
                <a:pos x="41" y="170"/>
              </a:cxn>
              <a:cxn ang="0">
                <a:pos x="42" y="182"/>
              </a:cxn>
              <a:cxn ang="0">
                <a:pos x="76" y="188"/>
              </a:cxn>
              <a:cxn ang="0">
                <a:pos x="109" y="182"/>
              </a:cxn>
              <a:cxn ang="0">
                <a:pos x="111" y="170"/>
              </a:cxn>
              <a:cxn ang="0">
                <a:pos x="76" y="177"/>
              </a:cxn>
              <a:cxn ang="0">
                <a:pos x="41" y="170"/>
              </a:cxn>
              <a:cxn ang="0">
                <a:pos x="76" y="0"/>
              </a:cxn>
              <a:cxn ang="0">
                <a:pos x="0" y="76"/>
              </a:cxn>
              <a:cxn ang="0">
                <a:pos x="36" y="141"/>
              </a:cxn>
              <a:cxn ang="0">
                <a:pos x="39" y="160"/>
              </a:cxn>
              <a:cxn ang="0">
                <a:pos x="76" y="168"/>
              </a:cxn>
              <a:cxn ang="0">
                <a:pos x="113" y="160"/>
              </a:cxn>
              <a:cxn ang="0">
                <a:pos x="115" y="141"/>
              </a:cxn>
              <a:cxn ang="0">
                <a:pos x="152" y="76"/>
              </a:cxn>
              <a:cxn ang="0">
                <a:pos x="76" y="0"/>
              </a:cxn>
              <a:cxn ang="0">
                <a:pos x="104" y="132"/>
              </a:cxn>
              <a:cxn ang="0">
                <a:pos x="102" y="150"/>
              </a:cxn>
              <a:cxn ang="0">
                <a:pos x="76" y="154"/>
              </a:cxn>
              <a:cxn ang="0">
                <a:pos x="50" y="150"/>
              </a:cxn>
              <a:cxn ang="0">
                <a:pos x="48" y="132"/>
              </a:cxn>
              <a:cxn ang="0">
                <a:pos x="13" y="76"/>
              </a:cxn>
              <a:cxn ang="0">
                <a:pos x="76" y="14"/>
              </a:cxn>
              <a:cxn ang="0">
                <a:pos x="139" y="76"/>
              </a:cxn>
              <a:cxn ang="0">
                <a:pos x="104" y="132"/>
              </a:cxn>
              <a:cxn ang="0">
                <a:pos x="93" y="104"/>
              </a:cxn>
              <a:cxn ang="0">
                <a:pos x="76" y="74"/>
              </a:cxn>
              <a:cxn ang="0">
                <a:pos x="59" y="104"/>
              </a:cxn>
              <a:cxn ang="0">
                <a:pos x="52" y="89"/>
              </a:cxn>
              <a:cxn ang="0">
                <a:pos x="41" y="94"/>
              </a:cxn>
              <a:cxn ang="0">
                <a:pos x="58" y="131"/>
              </a:cxn>
              <a:cxn ang="0">
                <a:pos x="76" y="98"/>
              </a:cxn>
              <a:cxn ang="0">
                <a:pos x="94" y="131"/>
              </a:cxn>
              <a:cxn ang="0">
                <a:pos x="111" y="94"/>
              </a:cxn>
              <a:cxn ang="0">
                <a:pos x="100" y="89"/>
              </a:cxn>
              <a:cxn ang="0">
                <a:pos x="93" y="104"/>
              </a:cxn>
            </a:cxnLst>
            <a:rect l="0" t="0" r="r" b="b"/>
            <a:pathLst>
              <a:path w="152" h="221">
                <a:moveTo>
                  <a:pt x="76" y="31"/>
                </a:moveTo>
                <a:cubicBezTo>
                  <a:pt x="78" y="31"/>
                  <a:pt x="80" y="30"/>
                  <a:pt x="80" y="27"/>
                </a:cubicBezTo>
                <a:cubicBezTo>
                  <a:pt x="80" y="25"/>
                  <a:pt x="78" y="23"/>
                  <a:pt x="76" y="23"/>
                </a:cubicBezTo>
                <a:cubicBezTo>
                  <a:pt x="47" y="23"/>
                  <a:pt x="23" y="47"/>
                  <a:pt x="23" y="76"/>
                </a:cubicBezTo>
                <a:cubicBezTo>
                  <a:pt x="23" y="78"/>
                  <a:pt x="25" y="80"/>
                  <a:pt x="27" y="80"/>
                </a:cubicBezTo>
                <a:cubicBezTo>
                  <a:pt x="29" y="80"/>
                  <a:pt x="31" y="78"/>
                  <a:pt x="31" y="76"/>
                </a:cubicBezTo>
                <a:cubicBezTo>
                  <a:pt x="31" y="52"/>
                  <a:pt x="51" y="31"/>
                  <a:pt x="76" y="31"/>
                </a:cubicBezTo>
                <a:close/>
                <a:moveTo>
                  <a:pt x="44" y="192"/>
                </a:moveTo>
                <a:cubicBezTo>
                  <a:pt x="45" y="203"/>
                  <a:pt x="45" y="203"/>
                  <a:pt x="45" y="203"/>
                </a:cubicBezTo>
                <a:cubicBezTo>
                  <a:pt x="45" y="203"/>
                  <a:pt x="48" y="207"/>
                  <a:pt x="56" y="209"/>
                </a:cubicBezTo>
                <a:cubicBezTo>
                  <a:pt x="57" y="216"/>
                  <a:pt x="57" y="216"/>
                  <a:pt x="57" y="216"/>
                </a:cubicBezTo>
                <a:cubicBezTo>
                  <a:pt x="57" y="216"/>
                  <a:pt x="61" y="221"/>
                  <a:pt x="76" y="221"/>
                </a:cubicBezTo>
                <a:cubicBezTo>
                  <a:pt x="91" y="221"/>
                  <a:pt x="95" y="216"/>
                  <a:pt x="95" y="216"/>
                </a:cubicBezTo>
                <a:cubicBezTo>
                  <a:pt x="96" y="209"/>
                  <a:pt x="96" y="209"/>
                  <a:pt x="96" y="209"/>
                </a:cubicBezTo>
                <a:cubicBezTo>
                  <a:pt x="104" y="207"/>
                  <a:pt x="106" y="203"/>
                  <a:pt x="106" y="203"/>
                </a:cubicBezTo>
                <a:cubicBezTo>
                  <a:pt x="108" y="192"/>
                  <a:pt x="108" y="192"/>
                  <a:pt x="108" y="192"/>
                </a:cubicBezTo>
                <a:cubicBezTo>
                  <a:pt x="98" y="195"/>
                  <a:pt x="87" y="197"/>
                  <a:pt x="76" y="197"/>
                </a:cubicBezTo>
                <a:cubicBezTo>
                  <a:pt x="64" y="197"/>
                  <a:pt x="54" y="195"/>
                  <a:pt x="44" y="192"/>
                </a:cubicBezTo>
                <a:close/>
                <a:moveTo>
                  <a:pt x="41" y="170"/>
                </a:moveTo>
                <a:cubicBezTo>
                  <a:pt x="42" y="182"/>
                  <a:pt x="42" y="182"/>
                  <a:pt x="42" y="182"/>
                </a:cubicBezTo>
                <a:cubicBezTo>
                  <a:pt x="52" y="186"/>
                  <a:pt x="64" y="188"/>
                  <a:pt x="76" y="188"/>
                </a:cubicBezTo>
                <a:cubicBezTo>
                  <a:pt x="88" y="188"/>
                  <a:pt x="99" y="186"/>
                  <a:pt x="109" y="182"/>
                </a:cubicBezTo>
                <a:cubicBezTo>
                  <a:pt x="111" y="170"/>
                  <a:pt x="111" y="170"/>
                  <a:pt x="111" y="170"/>
                </a:cubicBezTo>
                <a:cubicBezTo>
                  <a:pt x="100" y="174"/>
                  <a:pt x="89" y="177"/>
                  <a:pt x="76" y="177"/>
                </a:cubicBezTo>
                <a:cubicBezTo>
                  <a:pt x="63" y="177"/>
                  <a:pt x="51" y="174"/>
                  <a:pt x="41" y="170"/>
                </a:cubicBezTo>
                <a:close/>
                <a:moveTo>
                  <a:pt x="76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04"/>
                  <a:pt x="15" y="128"/>
                  <a:pt x="36" y="141"/>
                </a:cubicBezTo>
                <a:cubicBezTo>
                  <a:pt x="39" y="160"/>
                  <a:pt x="39" y="160"/>
                  <a:pt x="39" y="160"/>
                </a:cubicBezTo>
                <a:cubicBezTo>
                  <a:pt x="50" y="165"/>
                  <a:pt x="63" y="168"/>
                  <a:pt x="76" y="168"/>
                </a:cubicBezTo>
                <a:cubicBezTo>
                  <a:pt x="89" y="168"/>
                  <a:pt x="102" y="165"/>
                  <a:pt x="113" y="160"/>
                </a:cubicBezTo>
                <a:cubicBezTo>
                  <a:pt x="115" y="141"/>
                  <a:pt x="115" y="141"/>
                  <a:pt x="115" y="141"/>
                </a:cubicBezTo>
                <a:cubicBezTo>
                  <a:pt x="137" y="128"/>
                  <a:pt x="152" y="104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lose/>
                <a:moveTo>
                  <a:pt x="104" y="132"/>
                </a:moveTo>
                <a:cubicBezTo>
                  <a:pt x="102" y="150"/>
                  <a:pt x="102" y="150"/>
                  <a:pt x="102" y="150"/>
                </a:cubicBezTo>
                <a:cubicBezTo>
                  <a:pt x="102" y="150"/>
                  <a:pt x="95" y="154"/>
                  <a:pt x="76" y="154"/>
                </a:cubicBezTo>
                <a:cubicBezTo>
                  <a:pt x="57" y="154"/>
                  <a:pt x="50" y="150"/>
                  <a:pt x="50" y="150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27" y="122"/>
                  <a:pt x="13" y="101"/>
                  <a:pt x="13" y="76"/>
                </a:cubicBezTo>
                <a:cubicBezTo>
                  <a:pt x="13" y="42"/>
                  <a:pt x="41" y="14"/>
                  <a:pt x="76" y="14"/>
                </a:cubicBezTo>
                <a:cubicBezTo>
                  <a:pt x="110" y="14"/>
                  <a:pt x="139" y="42"/>
                  <a:pt x="139" y="76"/>
                </a:cubicBezTo>
                <a:cubicBezTo>
                  <a:pt x="139" y="101"/>
                  <a:pt x="124" y="122"/>
                  <a:pt x="104" y="132"/>
                </a:cubicBezTo>
                <a:close/>
                <a:moveTo>
                  <a:pt x="93" y="104"/>
                </a:moveTo>
                <a:cubicBezTo>
                  <a:pt x="76" y="74"/>
                  <a:pt x="76" y="74"/>
                  <a:pt x="76" y="74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52" y="89"/>
                  <a:pt x="52" y="89"/>
                  <a:pt x="52" y="89"/>
                </a:cubicBezTo>
                <a:cubicBezTo>
                  <a:pt x="41" y="94"/>
                  <a:pt x="41" y="94"/>
                  <a:pt x="41" y="94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76" y="98"/>
                  <a:pt x="76" y="98"/>
                  <a:pt x="76" y="98"/>
                </a:cubicBezTo>
                <a:cubicBezTo>
                  <a:pt x="94" y="131"/>
                  <a:pt x="94" y="131"/>
                  <a:pt x="94" y="131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00" y="89"/>
                  <a:pt x="100" y="89"/>
                  <a:pt x="100" y="89"/>
                </a:cubicBezTo>
                <a:lnTo>
                  <a:pt x="93" y="104"/>
                </a:lnTo>
                <a:close/>
              </a:path>
            </a:pathLst>
          </a:custGeom>
          <a:gradFill>
            <a:gsLst>
              <a:gs pos="0">
                <a:srgbClr val="067FC9"/>
              </a:gs>
              <a:gs pos="100000">
                <a:srgbClr val="00B2CA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27" name="Group 18"/>
          <p:cNvGrpSpPr/>
          <p:nvPr/>
        </p:nvGrpSpPr>
        <p:grpSpPr>
          <a:xfrm>
            <a:off x="9905380" y="4242859"/>
            <a:ext cx="416357" cy="416357"/>
            <a:chOff x="6350" y="4763"/>
            <a:chExt cx="492125" cy="492125"/>
          </a:xfrm>
          <a:gradFill>
            <a:gsLst>
              <a:gs pos="0">
                <a:srgbClr val="067FC9"/>
              </a:gs>
              <a:gs pos="100000">
                <a:srgbClr val="00B2CA"/>
              </a:gs>
            </a:gsLst>
            <a:lin ang="2700000" scaled="1"/>
          </a:gradFill>
        </p:grpSpPr>
        <p:sp>
          <p:nvSpPr>
            <p:cNvPr id="28" name="Freeform 156"/>
            <p:cNvSpPr>
              <a:spLocks noEditPoints="1"/>
            </p:cNvSpPr>
            <p:nvPr/>
          </p:nvSpPr>
          <p:spPr bwMode="auto">
            <a:xfrm>
              <a:off x="6350" y="4763"/>
              <a:ext cx="492125" cy="492125"/>
            </a:xfrm>
            <a:custGeom>
              <a:avLst/>
              <a:gdLst>
                <a:gd name="T0" fmla="*/ 109 w 128"/>
                <a:gd name="T1" fmla="*/ 48 h 128"/>
                <a:gd name="T2" fmla="*/ 114 w 128"/>
                <a:gd name="T3" fmla="*/ 33 h 128"/>
                <a:gd name="T4" fmla="*/ 105 w 128"/>
                <a:gd name="T5" fmla="*/ 15 h 128"/>
                <a:gd name="T6" fmla="*/ 95 w 128"/>
                <a:gd name="T7" fmla="*/ 14 h 128"/>
                <a:gd name="T8" fmla="*/ 80 w 128"/>
                <a:gd name="T9" fmla="*/ 19 h 128"/>
                <a:gd name="T10" fmla="*/ 69 w 128"/>
                <a:gd name="T11" fmla="*/ 0 h 128"/>
                <a:gd name="T12" fmla="*/ 51 w 128"/>
                <a:gd name="T13" fmla="*/ 6 h 128"/>
                <a:gd name="T14" fmla="*/ 43 w 128"/>
                <a:gd name="T15" fmla="*/ 21 h 128"/>
                <a:gd name="T16" fmla="*/ 28 w 128"/>
                <a:gd name="T17" fmla="*/ 13 h 128"/>
                <a:gd name="T18" fmla="*/ 15 w 128"/>
                <a:gd name="T19" fmla="*/ 23 h 128"/>
                <a:gd name="T20" fmla="*/ 21 w 128"/>
                <a:gd name="T21" fmla="*/ 43 h 128"/>
                <a:gd name="T22" fmla="*/ 6 w 128"/>
                <a:gd name="T23" fmla="*/ 51 h 128"/>
                <a:gd name="T24" fmla="*/ 0 w 128"/>
                <a:gd name="T25" fmla="*/ 69 h 128"/>
                <a:gd name="T26" fmla="*/ 19 w 128"/>
                <a:gd name="T27" fmla="*/ 80 h 128"/>
                <a:gd name="T28" fmla="*/ 14 w 128"/>
                <a:gd name="T29" fmla="*/ 95 h 128"/>
                <a:gd name="T30" fmla="*/ 23 w 128"/>
                <a:gd name="T31" fmla="*/ 113 h 128"/>
                <a:gd name="T32" fmla="*/ 33 w 128"/>
                <a:gd name="T33" fmla="*/ 114 h 128"/>
                <a:gd name="T34" fmla="*/ 48 w 128"/>
                <a:gd name="T35" fmla="*/ 109 h 128"/>
                <a:gd name="T36" fmla="*/ 59 w 128"/>
                <a:gd name="T37" fmla="*/ 128 h 128"/>
                <a:gd name="T38" fmla="*/ 77 w 128"/>
                <a:gd name="T39" fmla="*/ 122 h 128"/>
                <a:gd name="T40" fmla="*/ 85 w 128"/>
                <a:gd name="T41" fmla="*/ 107 h 128"/>
                <a:gd name="T42" fmla="*/ 100 w 128"/>
                <a:gd name="T43" fmla="*/ 115 h 128"/>
                <a:gd name="T44" fmla="*/ 113 w 128"/>
                <a:gd name="T45" fmla="*/ 105 h 128"/>
                <a:gd name="T46" fmla="*/ 107 w 128"/>
                <a:gd name="T47" fmla="*/ 85 h 128"/>
                <a:gd name="T48" fmla="*/ 122 w 128"/>
                <a:gd name="T49" fmla="*/ 77 h 128"/>
                <a:gd name="T50" fmla="*/ 128 w 128"/>
                <a:gd name="T51" fmla="*/ 59 h 128"/>
                <a:gd name="T52" fmla="*/ 108 w 128"/>
                <a:gd name="T53" fmla="*/ 72 h 128"/>
                <a:gd name="T54" fmla="*/ 100 w 128"/>
                <a:gd name="T55" fmla="*/ 81 h 128"/>
                <a:gd name="T56" fmla="*/ 107 w 128"/>
                <a:gd name="T57" fmla="*/ 100 h 128"/>
                <a:gd name="T58" fmla="*/ 89 w 128"/>
                <a:gd name="T59" fmla="*/ 101 h 128"/>
                <a:gd name="T60" fmla="*/ 81 w 128"/>
                <a:gd name="T61" fmla="*/ 100 h 128"/>
                <a:gd name="T62" fmla="*/ 72 w 128"/>
                <a:gd name="T63" fmla="*/ 108 h 128"/>
                <a:gd name="T64" fmla="*/ 59 w 128"/>
                <a:gd name="T65" fmla="*/ 120 h 128"/>
                <a:gd name="T66" fmla="*/ 51 w 128"/>
                <a:gd name="T67" fmla="*/ 102 h 128"/>
                <a:gd name="T68" fmla="*/ 43 w 128"/>
                <a:gd name="T69" fmla="*/ 99 h 128"/>
                <a:gd name="T70" fmla="*/ 28 w 128"/>
                <a:gd name="T71" fmla="*/ 107 h 128"/>
                <a:gd name="T72" fmla="*/ 27 w 128"/>
                <a:gd name="T73" fmla="*/ 89 h 128"/>
                <a:gd name="T74" fmla="*/ 26 w 128"/>
                <a:gd name="T75" fmla="*/ 77 h 128"/>
                <a:gd name="T76" fmla="*/ 8 w 128"/>
                <a:gd name="T77" fmla="*/ 69 h 128"/>
                <a:gd name="T78" fmla="*/ 20 w 128"/>
                <a:gd name="T79" fmla="*/ 56 h 128"/>
                <a:gd name="T80" fmla="*/ 28 w 128"/>
                <a:gd name="T81" fmla="*/ 47 h 128"/>
                <a:gd name="T82" fmla="*/ 21 w 128"/>
                <a:gd name="T83" fmla="*/ 28 h 128"/>
                <a:gd name="T84" fmla="*/ 39 w 128"/>
                <a:gd name="T85" fmla="*/ 27 h 128"/>
                <a:gd name="T86" fmla="*/ 47 w 128"/>
                <a:gd name="T87" fmla="*/ 28 h 128"/>
                <a:gd name="T88" fmla="*/ 56 w 128"/>
                <a:gd name="T89" fmla="*/ 20 h 128"/>
                <a:gd name="T90" fmla="*/ 69 w 128"/>
                <a:gd name="T91" fmla="*/ 8 h 128"/>
                <a:gd name="T92" fmla="*/ 77 w 128"/>
                <a:gd name="T93" fmla="*/ 26 h 128"/>
                <a:gd name="T94" fmla="*/ 85 w 128"/>
                <a:gd name="T95" fmla="*/ 29 h 128"/>
                <a:gd name="T96" fmla="*/ 100 w 128"/>
                <a:gd name="T97" fmla="*/ 21 h 128"/>
                <a:gd name="T98" fmla="*/ 101 w 128"/>
                <a:gd name="T99" fmla="*/ 39 h 128"/>
                <a:gd name="T100" fmla="*/ 102 w 128"/>
                <a:gd name="T101" fmla="*/ 51 h 128"/>
                <a:gd name="T102" fmla="*/ 120 w 128"/>
                <a:gd name="T103" fmla="*/ 59 h 128"/>
                <a:gd name="T104" fmla="*/ 108 w 128"/>
                <a:gd name="T105" fmla="*/ 7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8" h="128">
                  <a:moveTo>
                    <a:pt x="122" y="51"/>
                  </a:moveTo>
                  <a:cubicBezTo>
                    <a:pt x="109" y="48"/>
                    <a:pt x="109" y="48"/>
                    <a:pt x="109" y="48"/>
                  </a:cubicBezTo>
                  <a:cubicBezTo>
                    <a:pt x="109" y="46"/>
                    <a:pt x="108" y="45"/>
                    <a:pt x="107" y="4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6" y="30"/>
                    <a:pt x="116" y="25"/>
                    <a:pt x="113" y="23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3"/>
                    <a:pt x="102" y="13"/>
                    <a:pt x="100" y="13"/>
                  </a:cubicBezTo>
                  <a:cubicBezTo>
                    <a:pt x="98" y="13"/>
                    <a:pt x="97" y="13"/>
                    <a:pt x="95" y="14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20"/>
                    <a:pt x="82" y="19"/>
                    <a:pt x="80" y="19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3"/>
                    <a:pt x="73" y="0"/>
                    <a:pt x="6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5" y="0"/>
                    <a:pt x="51" y="3"/>
                    <a:pt x="51" y="6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6" y="19"/>
                    <a:pt x="45" y="20"/>
                    <a:pt x="43" y="21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1" y="13"/>
                    <a:pt x="30" y="13"/>
                    <a:pt x="28" y="13"/>
                  </a:cubicBezTo>
                  <a:cubicBezTo>
                    <a:pt x="26" y="13"/>
                    <a:pt x="24" y="13"/>
                    <a:pt x="23" y="15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2" y="25"/>
                    <a:pt x="12" y="30"/>
                    <a:pt x="14" y="3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19" y="46"/>
                    <a:pt x="19" y="48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55"/>
                    <a:pt x="0" y="5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7"/>
                    <a:pt x="6" y="77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2"/>
                    <a:pt x="20" y="83"/>
                    <a:pt x="21" y="8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8"/>
                    <a:pt x="12" y="103"/>
                    <a:pt x="15" y="105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4" y="115"/>
                    <a:pt x="26" y="115"/>
                    <a:pt x="28" y="115"/>
                  </a:cubicBezTo>
                  <a:cubicBezTo>
                    <a:pt x="30" y="115"/>
                    <a:pt x="31" y="115"/>
                    <a:pt x="33" y="114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5" y="108"/>
                    <a:pt x="46" y="109"/>
                    <a:pt x="48" y="109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1" y="125"/>
                    <a:pt x="55" y="128"/>
                    <a:pt x="59" y="128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73" y="128"/>
                    <a:pt x="77" y="125"/>
                    <a:pt x="77" y="122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82" y="109"/>
                    <a:pt x="83" y="108"/>
                    <a:pt x="85" y="107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7" y="115"/>
                    <a:pt x="98" y="115"/>
                    <a:pt x="100" y="115"/>
                  </a:cubicBezTo>
                  <a:cubicBezTo>
                    <a:pt x="102" y="115"/>
                    <a:pt x="104" y="115"/>
                    <a:pt x="105" y="113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6" y="103"/>
                    <a:pt x="116" y="98"/>
                    <a:pt x="114" y="9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8" y="83"/>
                    <a:pt x="109" y="82"/>
                    <a:pt x="109" y="80"/>
                  </a:cubicBezTo>
                  <a:cubicBezTo>
                    <a:pt x="122" y="77"/>
                    <a:pt x="122" y="77"/>
                    <a:pt x="122" y="77"/>
                  </a:cubicBezTo>
                  <a:cubicBezTo>
                    <a:pt x="125" y="77"/>
                    <a:pt x="128" y="73"/>
                    <a:pt x="128" y="6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8" y="55"/>
                    <a:pt x="125" y="51"/>
                    <a:pt x="122" y="51"/>
                  </a:cubicBezTo>
                  <a:close/>
                  <a:moveTo>
                    <a:pt x="108" y="72"/>
                  </a:moveTo>
                  <a:cubicBezTo>
                    <a:pt x="105" y="72"/>
                    <a:pt x="103" y="74"/>
                    <a:pt x="102" y="77"/>
                  </a:cubicBezTo>
                  <a:cubicBezTo>
                    <a:pt x="101" y="79"/>
                    <a:pt x="101" y="80"/>
                    <a:pt x="100" y="81"/>
                  </a:cubicBezTo>
                  <a:cubicBezTo>
                    <a:pt x="99" y="84"/>
                    <a:pt x="99" y="87"/>
                    <a:pt x="101" y="8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0" y="107"/>
                    <a:pt x="100" y="107"/>
                    <a:pt x="100" y="107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8" y="100"/>
                    <a:pt x="86" y="99"/>
                    <a:pt x="85" y="99"/>
                  </a:cubicBezTo>
                  <a:cubicBezTo>
                    <a:pt x="84" y="99"/>
                    <a:pt x="83" y="99"/>
                    <a:pt x="81" y="100"/>
                  </a:cubicBezTo>
                  <a:cubicBezTo>
                    <a:pt x="80" y="101"/>
                    <a:pt x="79" y="101"/>
                    <a:pt x="77" y="102"/>
                  </a:cubicBezTo>
                  <a:cubicBezTo>
                    <a:pt x="74" y="103"/>
                    <a:pt x="72" y="105"/>
                    <a:pt x="72" y="108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5"/>
                    <a:pt x="54" y="103"/>
                    <a:pt x="51" y="102"/>
                  </a:cubicBezTo>
                  <a:cubicBezTo>
                    <a:pt x="49" y="101"/>
                    <a:pt x="48" y="101"/>
                    <a:pt x="47" y="100"/>
                  </a:cubicBezTo>
                  <a:cubicBezTo>
                    <a:pt x="45" y="99"/>
                    <a:pt x="44" y="99"/>
                    <a:pt x="43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9" y="87"/>
                    <a:pt x="29" y="84"/>
                    <a:pt x="28" y="81"/>
                  </a:cubicBezTo>
                  <a:cubicBezTo>
                    <a:pt x="27" y="80"/>
                    <a:pt x="27" y="79"/>
                    <a:pt x="26" y="77"/>
                  </a:cubicBezTo>
                  <a:cubicBezTo>
                    <a:pt x="25" y="74"/>
                    <a:pt x="23" y="72"/>
                    <a:pt x="20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5" y="54"/>
                    <a:pt x="26" y="51"/>
                  </a:cubicBezTo>
                  <a:cubicBezTo>
                    <a:pt x="27" y="49"/>
                    <a:pt x="27" y="48"/>
                    <a:pt x="28" y="47"/>
                  </a:cubicBezTo>
                  <a:cubicBezTo>
                    <a:pt x="29" y="44"/>
                    <a:pt x="29" y="41"/>
                    <a:pt x="27" y="3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8"/>
                    <a:pt x="42" y="29"/>
                    <a:pt x="43" y="29"/>
                  </a:cubicBezTo>
                  <a:cubicBezTo>
                    <a:pt x="44" y="29"/>
                    <a:pt x="45" y="29"/>
                    <a:pt x="47" y="28"/>
                  </a:cubicBezTo>
                  <a:cubicBezTo>
                    <a:pt x="48" y="27"/>
                    <a:pt x="49" y="27"/>
                    <a:pt x="51" y="26"/>
                  </a:cubicBezTo>
                  <a:cubicBezTo>
                    <a:pt x="54" y="25"/>
                    <a:pt x="56" y="23"/>
                    <a:pt x="56" y="2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3"/>
                    <a:pt x="74" y="25"/>
                    <a:pt x="77" y="26"/>
                  </a:cubicBezTo>
                  <a:cubicBezTo>
                    <a:pt x="79" y="27"/>
                    <a:pt x="80" y="27"/>
                    <a:pt x="81" y="28"/>
                  </a:cubicBezTo>
                  <a:cubicBezTo>
                    <a:pt x="83" y="29"/>
                    <a:pt x="84" y="29"/>
                    <a:pt x="85" y="29"/>
                  </a:cubicBezTo>
                  <a:cubicBezTo>
                    <a:pt x="86" y="29"/>
                    <a:pt x="88" y="28"/>
                    <a:pt x="89" y="27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99" y="41"/>
                    <a:pt x="99" y="44"/>
                    <a:pt x="100" y="47"/>
                  </a:cubicBezTo>
                  <a:cubicBezTo>
                    <a:pt x="101" y="48"/>
                    <a:pt x="101" y="49"/>
                    <a:pt x="102" y="51"/>
                  </a:cubicBezTo>
                  <a:cubicBezTo>
                    <a:pt x="103" y="54"/>
                    <a:pt x="105" y="56"/>
                    <a:pt x="108" y="56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08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cs typeface="Roboto condensed"/>
              </a:endParaRPr>
            </a:p>
          </p:txBody>
        </p:sp>
        <p:sp>
          <p:nvSpPr>
            <p:cNvPr id="29" name="Freeform 157"/>
            <p:cNvSpPr>
              <a:spLocks noEditPoints="1"/>
            </p:cNvSpPr>
            <p:nvPr/>
          </p:nvSpPr>
          <p:spPr bwMode="auto">
            <a:xfrm>
              <a:off x="146050" y="144463"/>
              <a:ext cx="214313" cy="214313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8 w 56"/>
                <a:gd name="T11" fmla="*/ 53 h 56"/>
                <a:gd name="T12" fmla="*/ 4 w 56"/>
                <a:gd name="T13" fmla="*/ 28 h 56"/>
                <a:gd name="T14" fmla="*/ 28 w 56"/>
                <a:gd name="T15" fmla="*/ 4 h 56"/>
                <a:gd name="T16" fmla="*/ 53 w 56"/>
                <a:gd name="T17" fmla="*/ 28 h 56"/>
                <a:gd name="T18" fmla="*/ 28 w 56"/>
                <a:gd name="T19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8" y="53"/>
                  </a:moveTo>
                  <a:cubicBezTo>
                    <a:pt x="14" y="53"/>
                    <a:pt x="4" y="42"/>
                    <a:pt x="4" y="28"/>
                  </a:cubicBezTo>
                  <a:cubicBezTo>
                    <a:pt x="4" y="14"/>
                    <a:pt x="14" y="4"/>
                    <a:pt x="28" y="4"/>
                  </a:cubicBezTo>
                  <a:cubicBezTo>
                    <a:pt x="42" y="4"/>
                    <a:pt x="53" y="14"/>
                    <a:pt x="53" y="28"/>
                  </a:cubicBezTo>
                  <a:cubicBezTo>
                    <a:pt x="53" y="42"/>
                    <a:pt x="42" y="53"/>
                    <a:pt x="2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cs typeface="Roboto condensed"/>
              </a:endParaRPr>
            </a:p>
          </p:txBody>
        </p:sp>
        <p:sp>
          <p:nvSpPr>
            <p:cNvPr id="30" name="Freeform 158"/>
            <p:cNvSpPr>
              <a:spLocks noEditPoints="1"/>
            </p:cNvSpPr>
            <p:nvPr/>
          </p:nvSpPr>
          <p:spPr bwMode="auto">
            <a:xfrm>
              <a:off x="192088" y="190501"/>
              <a:ext cx="122238" cy="122238"/>
            </a:xfrm>
            <a:custGeom>
              <a:avLst/>
              <a:gdLst>
                <a:gd name="T0" fmla="*/ 16 w 32"/>
                <a:gd name="T1" fmla="*/ 0 h 32"/>
                <a:gd name="T2" fmla="*/ 0 w 32"/>
                <a:gd name="T3" fmla="*/ 16 h 32"/>
                <a:gd name="T4" fmla="*/ 16 w 32"/>
                <a:gd name="T5" fmla="*/ 32 h 32"/>
                <a:gd name="T6" fmla="*/ 32 w 32"/>
                <a:gd name="T7" fmla="*/ 16 h 32"/>
                <a:gd name="T8" fmla="*/ 16 w 32"/>
                <a:gd name="T9" fmla="*/ 0 h 32"/>
                <a:gd name="T10" fmla="*/ 16 w 32"/>
                <a:gd name="T11" fmla="*/ 28 h 32"/>
                <a:gd name="T12" fmla="*/ 4 w 32"/>
                <a:gd name="T13" fmla="*/ 16 h 32"/>
                <a:gd name="T14" fmla="*/ 16 w 32"/>
                <a:gd name="T15" fmla="*/ 4 h 32"/>
                <a:gd name="T16" fmla="*/ 28 w 32"/>
                <a:gd name="T17" fmla="*/ 16 h 32"/>
                <a:gd name="T18" fmla="*/ 16 w 32"/>
                <a:gd name="T1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16" y="28"/>
                  </a:moveTo>
                  <a:cubicBezTo>
                    <a:pt x="9" y="28"/>
                    <a:pt x="4" y="23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23" y="4"/>
                    <a:pt x="28" y="9"/>
                    <a:pt x="28" y="16"/>
                  </a:cubicBezTo>
                  <a:cubicBezTo>
                    <a:pt x="28" y="23"/>
                    <a:pt x="23" y="28"/>
                    <a:pt x="1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cs typeface="Roboto condensed"/>
              </a:endParaRPr>
            </a:p>
          </p:txBody>
        </p:sp>
      </p:grpSp>
      <p:sp>
        <p:nvSpPr>
          <p:cNvPr id="31" name="TextBox 26"/>
          <p:cNvSpPr txBox="1"/>
          <p:nvPr/>
        </p:nvSpPr>
        <p:spPr>
          <a:xfrm>
            <a:off x="305859" y="4404812"/>
            <a:ext cx="2554499" cy="932587"/>
          </a:xfrm>
          <a:prstGeom prst="rect">
            <a:avLst/>
          </a:prstGeom>
          <a:noFill/>
        </p:spPr>
        <p:txBody>
          <a:bodyPr wrap="square" lIns="91464" tIns="45732" rIns="91464" bIns="45732" rtlCol="0">
            <a:spAutoFit/>
          </a:bodyPr>
          <a:lstStyle/>
          <a:p>
            <a:pPr defTabSz="1219170">
              <a:lnSpc>
                <a:spcPct val="130000"/>
              </a:lnSpc>
              <a:defRPr/>
            </a:pPr>
            <a:r>
              <a:rPr lang="zh-CN" altLang="en-US" sz="14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itchFamily="34" charset="-122"/>
              </a:rPr>
              <a:t>您的内容打在这里，或者通过复制您的文本后，在此框中选择粘贴</a:t>
            </a:r>
          </a:p>
        </p:txBody>
      </p:sp>
      <p:sp>
        <p:nvSpPr>
          <p:cNvPr id="32" name="TextBox 27"/>
          <p:cNvSpPr txBox="1"/>
          <p:nvPr/>
        </p:nvSpPr>
        <p:spPr>
          <a:xfrm>
            <a:off x="2827549" y="4877704"/>
            <a:ext cx="2554499" cy="932587"/>
          </a:xfrm>
          <a:prstGeom prst="rect">
            <a:avLst/>
          </a:prstGeom>
          <a:noFill/>
        </p:spPr>
        <p:txBody>
          <a:bodyPr wrap="square" lIns="91464" tIns="45732" rIns="91464" bIns="45732" rtlCol="0">
            <a:spAutoFit/>
          </a:bodyPr>
          <a:lstStyle/>
          <a:p>
            <a:pPr defTabSz="1219170">
              <a:lnSpc>
                <a:spcPct val="130000"/>
              </a:lnSpc>
              <a:defRPr/>
            </a:pPr>
            <a:r>
              <a:rPr lang="zh-CN" altLang="en-US" sz="14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itchFamily="34" charset="-122"/>
              </a:rPr>
              <a:t>您的内容打在这里，或者通过复制您的文本后，在此框中选择粘贴</a:t>
            </a:r>
          </a:p>
        </p:txBody>
      </p:sp>
      <p:sp>
        <p:nvSpPr>
          <p:cNvPr id="33" name="TextBox 28"/>
          <p:cNvSpPr txBox="1"/>
          <p:nvPr/>
        </p:nvSpPr>
        <p:spPr>
          <a:xfrm>
            <a:off x="5365704" y="5620169"/>
            <a:ext cx="2554499" cy="932587"/>
          </a:xfrm>
          <a:prstGeom prst="rect">
            <a:avLst/>
          </a:prstGeom>
          <a:noFill/>
        </p:spPr>
        <p:txBody>
          <a:bodyPr wrap="square" lIns="91464" tIns="45732" rIns="91464" bIns="45732" rtlCol="0">
            <a:spAutoFit/>
          </a:bodyPr>
          <a:lstStyle/>
          <a:p>
            <a:pPr defTabSz="1219170">
              <a:lnSpc>
                <a:spcPct val="130000"/>
              </a:lnSpc>
              <a:defRPr/>
            </a:pPr>
            <a:r>
              <a:rPr lang="zh-CN" altLang="en-US" sz="14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itchFamily="34" charset="-122"/>
              </a:rPr>
              <a:t>您的内容打在这里，或者通过复制您的文本后，在此框中选择粘贴</a:t>
            </a:r>
          </a:p>
        </p:txBody>
      </p:sp>
      <p:sp>
        <p:nvSpPr>
          <p:cNvPr id="34" name="TextBox 29"/>
          <p:cNvSpPr txBox="1"/>
          <p:nvPr/>
        </p:nvSpPr>
        <p:spPr>
          <a:xfrm>
            <a:off x="8918099" y="4852704"/>
            <a:ext cx="2554499" cy="932587"/>
          </a:xfrm>
          <a:prstGeom prst="rect">
            <a:avLst/>
          </a:prstGeom>
          <a:noFill/>
        </p:spPr>
        <p:txBody>
          <a:bodyPr wrap="square" lIns="91464" tIns="45732" rIns="91464" bIns="45732" rtlCol="0">
            <a:spAutoFit/>
          </a:bodyPr>
          <a:lstStyle/>
          <a:p>
            <a:pPr defTabSz="1219170">
              <a:lnSpc>
                <a:spcPct val="130000"/>
              </a:lnSpc>
              <a:defRPr/>
            </a:pPr>
            <a:r>
              <a:rPr lang="zh-CN" altLang="en-US" sz="14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itchFamily="34" charset="-122"/>
              </a:rPr>
              <a:t>您的内容打在这里，或者通过复制您的文本后，在此框中选择粘贴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6237144" y="3532896"/>
            <a:ext cx="1079115" cy="1079115"/>
            <a:chOff x="4677858" y="2649672"/>
            <a:chExt cx="809336" cy="809336"/>
          </a:xfrm>
          <a:solidFill>
            <a:srgbClr val="0070C0"/>
          </a:solidFill>
        </p:grpSpPr>
        <p:sp>
          <p:nvSpPr>
            <p:cNvPr id="36" name="椭圆 35"/>
            <p:cNvSpPr/>
            <p:nvPr/>
          </p:nvSpPr>
          <p:spPr>
            <a:xfrm>
              <a:off x="4677858" y="2649672"/>
              <a:ext cx="809336" cy="8093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宋体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4699124" y="2676239"/>
              <a:ext cx="766804" cy="766800"/>
            </a:xfrm>
            <a:prstGeom prst="ellipse">
              <a:avLst/>
            </a:pr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52344" y="2350944"/>
            <a:ext cx="1079115" cy="1079115"/>
            <a:chOff x="4677858" y="2649672"/>
            <a:chExt cx="809336" cy="809336"/>
          </a:xfrm>
          <a:solidFill>
            <a:srgbClr val="0070C0"/>
          </a:solidFill>
        </p:grpSpPr>
        <p:sp>
          <p:nvSpPr>
            <p:cNvPr id="39" name="椭圆 38"/>
            <p:cNvSpPr/>
            <p:nvPr/>
          </p:nvSpPr>
          <p:spPr>
            <a:xfrm>
              <a:off x="4677858" y="2649672"/>
              <a:ext cx="809336" cy="809336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宋体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4693437" y="2670552"/>
              <a:ext cx="778179" cy="778174"/>
            </a:xfrm>
            <a:prstGeom prst="ellipse">
              <a:avLst/>
            </a:pr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</a:endParaRPr>
            </a:p>
          </p:txBody>
        </p:sp>
      </p:grpSp>
      <p:pic>
        <p:nvPicPr>
          <p:cNvPr id="41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259" y="1601260"/>
            <a:ext cx="2385979" cy="238597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762" y="1277382"/>
            <a:ext cx="2705311" cy="2705311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矩形 42"/>
          <p:cNvSpPr/>
          <p:nvPr/>
        </p:nvSpPr>
        <p:spPr>
          <a:xfrm>
            <a:off x="9648395" y="2317392"/>
            <a:ext cx="1452636" cy="424746"/>
          </a:xfrm>
          <a:prstGeom prst="rect">
            <a:avLst/>
          </a:prstGeom>
        </p:spPr>
        <p:txBody>
          <a:bodyPr wrap="square" lIns="91452" tIns="45727" rIns="91452" bIns="45727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</a:rPr>
              <a:t>完成概述</a:t>
            </a: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  <a:latin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626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71129 -0.09537 C -0.71129 -0.09506 -0.56111 -0.16173 -0.47709 -0.14198 C -0.3724 -0.13272 -0.39549 -0.14753 -0.20712 0.02284 C -0.01875 0.19321 -0.04306 0.00463 3.05556E-6 8.64198E-7 " pathEditMode="relative" rAng="0" ptsTypes="assa">
                                          <p:cBhvr>
                                            <p:cTn id="1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556" y="1111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42" presetClass="entr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3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37" presetID="2" presetClass="entr" presetSubtype="12" accel="52000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9" dur="12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0" dur="12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3" accel="52000" fill="hold" nodeType="withEffect" p14:presetBounceEnd="54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3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4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6" accel="52000" fill="hold" nodeType="withEffect" p14:presetBounceEnd="54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7" dur="1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8" dur="1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5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7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 animBg="1"/>
          <p:bldP spid="6" grpId="0" animBg="1"/>
          <p:bldP spid="25" grpId="0" animBg="1"/>
          <p:bldP spid="26" grpId="0" animBg="1"/>
          <p:bldP spid="31" grpId="0"/>
          <p:bldP spid="32" grpId="0"/>
          <p:bldP spid="33" grpId="0"/>
          <p:bldP spid="34" grpId="0"/>
          <p:bldP spid="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71129 -0.09537 C -0.71129 -0.09506 -0.56111 -0.16173 -0.47709 -0.14198 C -0.3724 -0.13272 -0.39549 -0.14753 -0.20712 0.02284 C -0.01875 0.19321 -0.04306 0.00463 3.05556E-6 8.64198E-7 " pathEditMode="relative" rAng="0" ptsTypes="assa">
                                          <p:cBhvr>
                                            <p:cTn id="1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556" y="1111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42" presetClass="entr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3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37" presetID="2" presetClass="entr" presetSubtype="12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2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2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3" accel="52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6" accel="52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5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7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 animBg="1"/>
          <p:bldP spid="6" grpId="0" animBg="1"/>
          <p:bldP spid="25" grpId="0" animBg="1"/>
          <p:bldP spid="26" grpId="0" animBg="1"/>
          <p:bldP spid="31" grpId="0"/>
          <p:bldP spid="32" grpId="0"/>
          <p:bldP spid="33" grpId="0"/>
          <p:bldP spid="34" grpId="0"/>
          <p:bldP spid="43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8630" y="519521"/>
            <a:ext cx="8142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rPr>
              <a:t>您的内容打在这里，或者通过复制您的文本后粘贴</a:t>
            </a:r>
            <a:endParaRPr lang="zh-CN" altLang="zh-CN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椭圆 4"/>
          <p:cNvSpPr/>
          <p:nvPr/>
        </p:nvSpPr>
        <p:spPr>
          <a:xfrm>
            <a:off x="687971" y="675648"/>
            <a:ext cx="173159" cy="17315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295884" y="1556792"/>
            <a:ext cx="2493057" cy="2493055"/>
            <a:chOff x="3386125" y="1728033"/>
            <a:chExt cx="2493057" cy="2493055"/>
          </a:xfrm>
        </p:grpSpPr>
        <p:grpSp>
          <p:nvGrpSpPr>
            <p:cNvPr id="7" name="组合 6"/>
            <p:cNvGrpSpPr/>
            <p:nvPr/>
          </p:nvGrpSpPr>
          <p:grpSpPr>
            <a:xfrm>
              <a:off x="3386125" y="1728033"/>
              <a:ext cx="2493057" cy="249305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" name="同心圆 1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92112" y="760413"/>
                <a:ext cx="3825874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390972" y="1772816"/>
              <a:ext cx="2439450" cy="2444927"/>
              <a:chOff x="800752" y="1176303"/>
              <a:chExt cx="2227424" cy="2232424"/>
            </a:xfrm>
          </p:grpSpPr>
          <p:sp>
            <p:nvSpPr>
              <p:cNvPr id="9" name="椭圆 1"/>
              <p:cNvSpPr/>
              <p:nvPr/>
            </p:nvSpPr>
            <p:spPr>
              <a:xfrm>
                <a:off x="800752" y="1176303"/>
                <a:ext cx="2227424" cy="2232424"/>
              </a:xfrm>
              <a:custGeom>
                <a:avLst/>
                <a:gdLst/>
                <a:ahLst/>
                <a:cxnLst/>
                <a:rect l="l" t="t" r="r" b="b"/>
                <a:pathLst>
                  <a:path w="2373418" h="2378746">
                    <a:moveTo>
                      <a:pt x="1189373" y="0"/>
                    </a:moveTo>
                    <a:lnTo>
                      <a:pt x="1189373" y="287688"/>
                    </a:lnTo>
                    <a:cubicBezTo>
                      <a:pt x="691386" y="287688"/>
                      <a:pt x="287688" y="691386"/>
                      <a:pt x="287688" y="1189373"/>
                    </a:cubicBezTo>
                    <a:cubicBezTo>
                      <a:pt x="287688" y="1687360"/>
                      <a:pt x="691386" y="2091058"/>
                      <a:pt x="1189373" y="2091058"/>
                    </a:cubicBezTo>
                    <a:cubicBezTo>
                      <a:pt x="1651642" y="2091058"/>
                      <a:pt x="2032663" y="1743194"/>
                      <a:pt x="2084369" y="1294891"/>
                    </a:cubicBezTo>
                    <a:lnTo>
                      <a:pt x="2373418" y="1294891"/>
                    </a:lnTo>
                    <a:cubicBezTo>
                      <a:pt x="2320695" y="1902370"/>
                      <a:pt x="1810666" y="2378746"/>
                      <a:pt x="1189373" y="2378746"/>
                    </a:cubicBezTo>
                    <a:cubicBezTo>
                      <a:pt x="532500" y="2378746"/>
                      <a:pt x="0" y="1846246"/>
                      <a:pt x="0" y="1189373"/>
                    </a:cubicBezTo>
                    <a:cubicBezTo>
                      <a:pt x="0" y="532500"/>
                      <a:pt x="532500" y="0"/>
                      <a:pt x="118937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67FC9"/>
                  </a:gs>
                  <a:gs pos="100000">
                    <a:srgbClr val="00B2CA"/>
                  </a:gs>
                </a:gsLst>
                <a:lin ang="27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" name="TextBox 50"/>
              <p:cNvSpPr txBox="1"/>
              <p:nvPr/>
            </p:nvSpPr>
            <p:spPr>
              <a:xfrm>
                <a:off x="1584480" y="1844450"/>
                <a:ext cx="749696" cy="421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latin typeface="+mj-ea"/>
                    <a:ea typeface="+mj-ea"/>
                  </a:rPr>
                  <a:t>76%</a:t>
                </a:r>
                <a:endParaRPr lang="zh-CN" altLang="en-US" sz="2400" dirty="0">
                  <a:latin typeface="+mj-ea"/>
                  <a:ea typeface="+mj-ea"/>
                </a:endParaRPr>
              </a:p>
            </p:txBody>
          </p:sp>
          <p:sp>
            <p:nvSpPr>
              <p:cNvPr id="11" name="TextBox 51"/>
              <p:cNvSpPr txBox="1"/>
              <p:nvPr/>
            </p:nvSpPr>
            <p:spPr>
              <a:xfrm>
                <a:off x="1382103" y="2288609"/>
                <a:ext cx="1011694" cy="3372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添加标题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</p:grpSp>
      <p:sp>
        <p:nvSpPr>
          <p:cNvPr id="14" name="矩形 13"/>
          <p:cNvSpPr/>
          <p:nvPr/>
        </p:nvSpPr>
        <p:spPr>
          <a:xfrm>
            <a:off x="1411125" y="4171354"/>
            <a:ext cx="2329056" cy="7744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05023" y="4335100"/>
            <a:ext cx="2407460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您的内容打在这里，或者通过复制您的文本后，在此框中选择粘贴，并选择只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保留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您的内容打在这里，或者通过复制您的文本后，在此框中选择粘贴，并选择只保留</a:t>
            </a:r>
          </a:p>
          <a:p>
            <a:pPr>
              <a:lnSpc>
                <a:spcPct val="130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451475" y="1421114"/>
            <a:ext cx="2493057" cy="2493055"/>
            <a:chOff x="6266445" y="1611556"/>
            <a:chExt cx="2493057" cy="2493055"/>
          </a:xfrm>
        </p:grpSpPr>
        <p:grpSp>
          <p:nvGrpSpPr>
            <p:cNvPr id="17" name="组合 16"/>
            <p:cNvGrpSpPr/>
            <p:nvPr/>
          </p:nvGrpSpPr>
          <p:grpSpPr>
            <a:xfrm>
              <a:off x="6266445" y="1611556"/>
              <a:ext cx="2493057" cy="249305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3" name="同心圆 2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392112" y="760413"/>
                <a:ext cx="3825874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6432542" y="2391431"/>
              <a:ext cx="2287665" cy="1713180"/>
              <a:chOff x="3577963" y="1741150"/>
              <a:chExt cx="2088831" cy="1564277"/>
            </a:xfrm>
          </p:grpSpPr>
          <p:sp>
            <p:nvSpPr>
              <p:cNvPr id="20" name="椭圆 1"/>
              <p:cNvSpPr/>
              <p:nvPr/>
            </p:nvSpPr>
            <p:spPr>
              <a:xfrm>
                <a:off x="3577963" y="2288243"/>
                <a:ext cx="2088831" cy="1017184"/>
              </a:xfrm>
              <a:custGeom>
                <a:avLst/>
                <a:gdLst/>
                <a:ahLst/>
                <a:cxnLst/>
                <a:rect l="l" t="t" r="r" b="b"/>
                <a:pathLst>
                  <a:path w="2088831" h="1017184">
                    <a:moveTo>
                      <a:pt x="1817562" y="0"/>
                    </a:moveTo>
                    <a:lnTo>
                      <a:pt x="2088831" y="0"/>
                    </a:lnTo>
                    <a:cubicBezTo>
                      <a:pt x="2039351" y="570111"/>
                      <a:pt x="1560695" y="1017184"/>
                      <a:pt x="977619" y="1017184"/>
                    </a:cubicBezTo>
                    <a:cubicBezTo>
                      <a:pt x="556457" y="1017184"/>
                      <a:pt x="189775" y="783931"/>
                      <a:pt x="0" y="439399"/>
                    </a:cubicBezTo>
                    <a:lnTo>
                      <a:pt x="248210" y="323051"/>
                    </a:lnTo>
                    <a:cubicBezTo>
                      <a:pt x="391494" y="577373"/>
                      <a:pt x="664725" y="747193"/>
                      <a:pt x="977619" y="747193"/>
                    </a:cubicBezTo>
                    <a:cubicBezTo>
                      <a:pt x="1411453" y="747193"/>
                      <a:pt x="1769037" y="420726"/>
                      <a:pt x="181756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67FC9"/>
                  </a:gs>
                  <a:gs pos="100000">
                    <a:srgbClr val="00B2CA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21" name="TextBox 60"/>
              <p:cNvSpPr txBox="1"/>
              <p:nvPr/>
            </p:nvSpPr>
            <p:spPr>
              <a:xfrm>
                <a:off x="4223097" y="1741150"/>
                <a:ext cx="749696" cy="421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latin typeface="+mj-ea"/>
                    <a:ea typeface="+mj-ea"/>
                  </a:rPr>
                  <a:t>48%</a:t>
                </a:r>
                <a:endParaRPr lang="zh-CN" altLang="en-US" sz="2400" dirty="0">
                  <a:latin typeface="+mj-ea"/>
                  <a:ea typeface="+mj-ea"/>
                </a:endParaRPr>
              </a:p>
            </p:txBody>
          </p:sp>
          <p:sp>
            <p:nvSpPr>
              <p:cNvPr id="22" name="TextBox 61"/>
              <p:cNvSpPr txBox="1"/>
              <p:nvPr/>
            </p:nvSpPr>
            <p:spPr>
              <a:xfrm>
                <a:off x="3996970" y="2209059"/>
                <a:ext cx="1011694" cy="3372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添加标题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</p:grpSp>
      <p:sp>
        <p:nvSpPr>
          <p:cNvPr id="26" name="矩形 25"/>
          <p:cNvSpPr/>
          <p:nvPr/>
        </p:nvSpPr>
        <p:spPr>
          <a:xfrm>
            <a:off x="4576182" y="4151267"/>
            <a:ext cx="2329056" cy="7744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470081" y="4315013"/>
            <a:ext cx="2514445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您的内容打在这里，或者通过复制您的文本后，在此框中选择粘贴，并选择只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保留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您的内容打在这里，或者通过复制您的文本后，在此框中选择粘贴，并选择只保留</a:t>
            </a:r>
          </a:p>
          <a:p>
            <a:pPr>
              <a:lnSpc>
                <a:spcPct val="130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7895406" y="1421114"/>
            <a:ext cx="2493057" cy="2493055"/>
            <a:chOff x="9250277" y="1611556"/>
            <a:chExt cx="2493057" cy="2493055"/>
          </a:xfrm>
        </p:grpSpPr>
        <p:grpSp>
          <p:nvGrpSpPr>
            <p:cNvPr id="29" name="组合 28"/>
            <p:cNvGrpSpPr/>
            <p:nvPr/>
          </p:nvGrpSpPr>
          <p:grpSpPr>
            <a:xfrm>
              <a:off x="9250277" y="1611556"/>
              <a:ext cx="2493057" cy="249305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4" name="同心圆 3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392112" y="760413"/>
                <a:ext cx="3825874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9280937" y="2391431"/>
              <a:ext cx="1726844" cy="1713180"/>
              <a:chOff x="6178788" y="1741150"/>
              <a:chExt cx="1576754" cy="1564277"/>
            </a:xfrm>
          </p:grpSpPr>
          <p:sp>
            <p:nvSpPr>
              <p:cNvPr id="31" name="椭圆 1"/>
              <p:cNvSpPr/>
              <p:nvPr/>
            </p:nvSpPr>
            <p:spPr>
              <a:xfrm>
                <a:off x="6178788" y="2276645"/>
                <a:ext cx="1173991" cy="1028782"/>
              </a:xfrm>
              <a:custGeom>
                <a:avLst/>
                <a:gdLst/>
                <a:ahLst/>
                <a:cxnLst/>
                <a:rect l="l" t="t" r="r" b="b"/>
                <a:pathLst>
                  <a:path w="1173991" h="1028782">
                    <a:moveTo>
                      <a:pt x="0" y="0"/>
                    </a:moveTo>
                    <a:lnTo>
                      <a:pt x="270084" y="0"/>
                    </a:lnTo>
                    <a:cubicBezTo>
                      <a:pt x="313795" y="426278"/>
                      <a:pt x="673965" y="758791"/>
                      <a:pt x="1111797" y="758791"/>
                    </a:cubicBezTo>
                    <a:lnTo>
                      <a:pt x="1173991" y="755875"/>
                    </a:lnTo>
                    <a:lnTo>
                      <a:pt x="1173991" y="1025811"/>
                    </a:lnTo>
                    <a:cubicBezTo>
                      <a:pt x="1153450" y="1028208"/>
                      <a:pt x="1132691" y="1028782"/>
                      <a:pt x="1111797" y="1028782"/>
                    </a:cubicBezTo>
                    <a:cubicBezTo>
                      <a:pt x="524781" y="1028782"/>
                      <a:pt x="43600" y="575645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67FC9"/>
                  </a:gs>
                  <a:gs pos="100000">
                    <a:srgbClr val="00B2CA"/>
                  </a:gs>
                </a:gsLst>
                <a:lin ang="27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2" name="TextBox 68"/>
              <p:cNvSpPr txBox="1"/>
              <p:nvPr/>
            </p:nvSpPr>
            <p:spPr>
              <a:xfrm>
                <a:off x="6958100" y="1741150"/>
                <a:ext cx="749696" cy="421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latin typeface="+mj-ea"/>
                    <a:ea typeface="+mj-ea"/>
                  </a:rPr>
                  <a:t>22%</a:t>
                </a:r>
                <a:endParaRPr lang="zh-CN" altLang="en-US" sz="2400" dirty="0">
                  <a:latin typeface="+mj-ea"/>
                  <a:ea typeface="+mj-ea"/>
                </a:endParaRPr>
              </a:p>
            </p:txBody>
          </p:sp>
          <p:sp>
            <p:nvSpPr>
              <p:cNvPr id="33" name="TextBox 69"/>
              <p:cNvSpPr txBox="1"/>
              <p:nvPr/>
            </p:nvSpPr>
            <p:spPr>
              <a:xfrm>
                <a:off x="6743848" y="2244684"/>
                <a:ext cx="1011694" cy="3372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添加标题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</p:grpSp>
      <p:sp>
        <p:nvSpPr>
          <p:cNvPr id="36" name="矩形 35"/>
          <p:cNvSpPr/>
          <p:nvPr/>
        </p:nvSpPr>
        <p:spPr>
          <a:xfrm>
            <a:off x="8031628" y="4153769"/>
            <a:ext cx="2329056" cy="7744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951204" y="4317515"/>
            <a:ext cx="2437009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您的内容打在这里，或者通过复制您的文本后，在此框中选择粘贴，并选择只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保留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您的内容打在这里，或者通过复制您的文本后，在此框中选择粘贴，并选择只保留</a:t>
            </a:r>
          </a:p>
          <a:p>
            <a:pPr>
              <a:lnSpc>
                <a:spcPct val="130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0686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4" grpId="0" animBg="1"/>
      <p:bldP spid="15" grpId="0"/>
      <p:bldP spid="26" grpId="0" animBg="1"/>
      <p:bldP spid="27" grpId="0"/>
      <p:bldP spid="36" grpId="0" animBg="1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8630" y="519521"/>
            <a:ext cx="8142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rPr>
              <a:t>您的内容打在这里，或者通过复制您的文本后粘贴</a:t>
            </a:r>
            <a:endParaRPr lang="zh-CN" altLang="zh-CN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椭圆 4"/>
          <p:cNvSpPr/>
          <p:nvPr/>
        </p:nvSpPr>
        <p:spPr>
          <a:xfrm>
            <a:off x="687971" y="675648"/>
            <a:ext cx="173159" cy="17315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1"/>
          <p:cNvSpPr txBox="1"/>
          <p:nvPr/>
        </p:nvSpPr>
        <p:spPr>
          <a:xfrm>
            <a:off x="2206774" y="1556792"/>
            <a:ext cx="2978569" cy="411764"/>
          </a:xfrm>
          <a:prstGeom prst="rect">
            <a:avLst/>
          </a:prstGeom>
          <a:noFill/>
        </p:spPr>
        <p:txBody>
          <a:bodyPr wrap="square" lIns="102982" tIns="51491" rIns="102982" bIns="51491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添加关键字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893786" y="2420888"/>
            <a:ext cx="1181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2282757" y="2254745"/>
            <a:ext cx="8671438" cy="693977"/>
            <a:chOff x="4154965" y="2529230"/>
            <a:chExt cx="6616289" cy="529503"/>
          </a:xfrm>
        </p:grpSpPr>
        <p:sp>
          <p:nvSpPr>
            <p:cNvPr id="9" name="右箭头 8"/>
            <p:cNvSpPr/>
            <p:nvPr/>
          </p:nvSpPr>
          <p:spPr>
            <a:xfrm>
              <a:off x="4154965" y="2529230"/>
              <a:ext cx="6616289" cy="529503"/>
            </a:xfrm>
            <a:prstGeom prst="rightArrow">
              <a:avLst/>
            </a:pr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TextBox 7"/>
            <p:cNvSpPr txBox="1"/>
            <p:nvPr/>
          </p:nvSpPr>
          <p:spPr>
            <a:xfrm>
              <a:off x="4309398" y="2695873"/>
              <a:ext cx="1236787" cy="234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修改文字或者删除</a:t>
              </a:r>
              <a:endPara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1" name="TextBox 4"/>
          <p:cNvSpPr txBox="1"/>
          <p:nvPr/>
        </p:nvSpPr>
        <p:spPr>
          <a:xfrm>
            <a:off x="10955219" y="2446122"/>
            <a:ext cx="897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95%</a:t>
            </a:r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7623" y="3018438"/>
            <a:ext cx="1181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2282757" y="2842866"/>
            <a:ext cx="6099966" cy="693977"/>
            <a:chOff x="4154965" y="3117351"/>
            <a:chExt cx="4654261" cy="529503"/>
          </a:xfrm>
        </p:grpSpPr>
        <p:sp>
          <p:nvSpPr>
            <p:cNvPr id="14" name="右箭头 13"/>
            <p:cNvSpPr/>
            <p:nvPr/>
          </p:nvSpPr>
          <p:spPr>
            <a:xfrm>
              <a:off x="4154965" y="3117351"/>
              <a:ext cx="4654261" cy="529503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TextBox 13"/>
            <p:cNvSpPr txBox="1"/>
            <p:nvPr/>
          </p:nvSpPr>
          <p:spPr>
            <a:xfrm>
              <a:off x="4309398" y="3274795"/>
              <a:ext cx="1236787" cy="234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修改文字或者删除</a:t>
              </a:r>
            </a:p>
          </p:txBody>
        </p:sp>
      </p:grpSp>
      <p:sp>
        <p:nvSpPr>
          <p:cNvPr id="16" name="TextBox 10"/>
          <p:cNvSpPr txBox="1"/>
          <p:nvPr/>
        </p:nvSpPr>
        <p:spPr>
          <a:xfrm>
            <a:off x="8911943" y="3054693"/>
            <a:ext cx="897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75%</a:t>
            </a:r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47622" y="3550248"/>
            <a:ext cx="1181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2282758" y="3430988"/>
            <a:ext cx="7056545" cy="693977"/>
            <a:chOff x="4154966" y="3705473"/>
            <a:chExt cx="5384129" cy="529503"/>
          </a:xfrm>
        </p:grpSpPr>
        <p:sp>
          <p:nvSpPr>
            <p:cNvPr id="20" name="右箭头 19"/>
            <p:cNvSpPr/>
            <p:nvPr/>
          </p:nvSpPr>
          <p:spPr>
            <a:xfrm>
              <a:off x="4154966" y="3705473"/>
              <a:ext cx="5384129" cy="529503"/>
            </a:xfrm>
            <a:prstGeom prst="rightArrow">
              <a:avLst/>
            </a:pr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TextBox 19"/>
            <p:cNvSpPr txBox="1"/>
            <p:nvPr/>
          </p:nvSpPr>
          <p:spPr>
            <a:xfrm>
              <a:off x="4309397" y="3853717"/>
              <a:ext cx="1236787" cy="234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修改文字或者删除</a:t>
              </a:r>
            </a:p>
          </p:txBody>
        </p:sp>
      </p:grpSp>
      <p:sp>
        <p:nvSpPr>
          <p:cNvPr id="22" name="TextBox 16"/>
          <p:cNvSpPr txBox="1"/>
          <p:nvPr/>
        </p:nvSpPr>
        <p:spPr>
          <a:xfrm>
            <a:off x="9712907" y="3646905"/>
            <a:ext cx="897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85%</a:t>
            </a:r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847621" y="4139322"/>
            <a:ext cx="1181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282759" y="4005063"/>
            <a:ext cx="4824524" cy="693977"/>
            <a:chOff x="4154967" y="4282877"/>
            <a:chExt cx="3681102" cy="529503"/>
          </a:xfrm>
        </p:grpSpPr>
        <p:sp>
          <p:nvSpPr>
            <p:cNvPr id="26" name="右箭头 25"/>
            <p:cNvSpPr/>
            <p:nvPr/>
          </p:nvSpPr>
          <p:spPr>
            <a:xfrm>
              <a:off x="4154967" y="4282877"/>
              <a:ext cx="3681102" cy="529503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TextBox 25"/>
            <p:cNvSpPr txBox="1"/>
            <p:nvPr/>
          </p:nvSpPr>
          <p:spPr>
            <a:xfrm>
              <a:off x="4309398" y="4432638"/>
              <a:ext cx="1236787" cy="234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修改文字或者删除</a:t>
              </a:r>
            </a:p>
          </p:txBody>
        </p:sp>
      </p:grpSp>
      <p:sp>
        <p:nvSpPr>
          <p:cNvPr id="28" name="TextBox 22"/>
          <p:cNvSpPr txBox="1"/>
          <p:nvPr/>
        </p:nvSpPr>
        <p:spPr>
          <a:xfrm>
            <a:off x="7996556" y="4239115"/>
            <a:ext cx="897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52%</a:t>
            </a:r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847620" y="4767391"/>
            <a:ext cx="1181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2282759" y="4607231"/>
            <a:ext cx="8013124" cy="693977"/>
            <a:chOff x="4154967" y="4881716"/>
            <a:chExt cx="6113997" cy="529503"/>
          </a:xfrm>
        </p:grpSpPr>
        <p:sp>
          <p:nvSpPr>
            <p:cNvPr id="31" name="右箭头 30"/>
            <p:cNvSpPr/>
            <p:nvPr/>
          </p:nvSpPr>
          <p:spPr>
            <a:xfrm>
              <a:off x="4154967" y="4881716"/>
              <a:ext cx="6113997" cy="529503"/>
            </a:xfrm>
            <a:prstGeom prst="rightArrow">
              <a:avLst/>
            </a:pr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309398" y="5011560"/>
              <a:ext cx="1236787" cy="234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修改文字或者删除</a:t>
              </a:r>
            </a:p>
          </p:txBody>
        </p:sp>
      </p:grpSp>
      <p:sp>
        <p:nvSpPr>
          <p:cNvPr id="33" name="TextBox 28"/>
          <p:cNvSpPr txBox="1"/>
          <p:nvPr/>
        </p:nvSpPr>
        <p:spPr>
          <a:xfrm>
            <a:off x="10415796" y="4798605"/>
            <a:ext cx="96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>
                <a:latin typeface="微软雅黑" pitchFamily="34" charset="-122"/>
                <a:ea typeface="微软雅黑" pitchFamily="34" charset="-122"/>
              </a:rPr>
              <a:t>87%</a:t>
            </a:r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2065807" y="2319251"/>
            <a:ext cx="442047" cy="44204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5" name="同心圆 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92109" y="760409"/>
              <a:ext cx="3825870" cy="382587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065807" y="2932862"/>
            <a:ext cx="442047" cy="44204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itchFamily="34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09" y="760409"/>
              <a:ext cx="3825870" cy="382587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065807" y="3522409"/>
            <a:ext cx="442047" cy="44204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1" name="同心圆 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itchFamily="34" charset="-122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392109" y="760409"/>
              <a:ext cx="3825870" cy="382587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065807" y="4111957"/>
            <a:ext cx="442047" cy="44204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" name="同心圆 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itchFamily="34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92109" y="760409"/>
              <a:ext cx="3825870" cy="382587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2065807" y="4701505"/>
            <a:ext cx="442047" cy="44204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7" name="同心圆 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itchFamily="34" charset="-122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392109" y="760409"/>
              <a:ext cx="3825870" cy="382587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51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68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683" fill="hold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8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34" decel="50000" autoRev="1" fill="hold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4" fill="hold">
                                          <p:stCondLst>
                                            <p:cond delay="12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7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7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370"/>
                            </p:stCondLst>
                            <p:childTnLst>
                              <p:par>
                                <p:cTn id="6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870"/>
                            </p:stCondLst>
                            <p:childTnLst>
                              <p:par>
                                <p:cTn id="9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11" grpId="0"/>
      <p:bldP spid="12" grpId="0"/>
      <p:bldP spid="16" grpId="0"/>
      <p:bldP spid="17" grpId="0"/>
      <p:bldP spid="22" grpId="0"/>
      <p:bldP spid="23" grpId="0"/>
      <p:bldP spid="28" grpId="0"/>
      <p:bldP spid="29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6"/>
          <p:cNvSpPr txBox="1"/>
          <p:nvPr/>
        </p:nvSpPr>
        <p:spPr>
          <a:xfrm>
            <a:off x="5480299" y="4078622"/>
            <a:ext cx="12400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PART 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TWO</a:t>
            </a:r>
            <a:endParaRPr lang="zh-CN" altLang="en-US" sz="1600" spc="1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" name="TextBox 66"/>
          <p:cNvSpPr txBox="1"/>
          <p:nvPr/>
        </p:nvSpPr>
        <p:spPr>
          <a:xfrm>
            <a:off x="5016286" y="4430873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重点营销工作</a:t>
            </a:r>
            <a:endParaRPr lang="zh-CN" altLang="en-US" sz="2400" spc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162264" y="1912256"/>
            <a:ext cx="1869060" cy="1869042"/>
            <a:chOff x="4740390" y="5946187"/>
            <a:chExt cx="305647" cy="305644"/>
          </a:xfrm>
        </p:grpSpPr>
        <p:grpSp>
          <p:nvGrpSpPr>
            <p:cNvPr id="12" name="组合 11"/>
            <p:cNvGrpSpPr/>
            <p:nvPr/>
          </p:nvGrpSpPr>
          <p:grpSpPr>
            <a:xfrm>
              <a:off x="4740390" y="5946187"/>
              <a:ext cx="305647" cy="305644"/>
              <a:chOff x="1517330" y="1125257"/>
              <a:chExt cx="2204282" cy="2204282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1517330" y="1125257"/>
                <a:ext cx="2204282" cy="2204282"/>
              </a:xfrm>
              <a:prstGeom prst="ellipse">
                <a:avLst/>
              </a:prstGeom>
              <a:gradFill>
                <a:gsLst>
                  <a:gs pos="0">
                    <a:srgbClr val="EBEBEB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165100" dist="139700" dir="7800000" sx="74000" sy="74000" algn="tr" rotWithShape="0">
                  <a:prstClr val="black">
                    <a:alpha val="5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719372" y="1327298"/>
                <a:ext cx="1800200" cy="1800200"/>
              </a:xfrm>
              <a:prstGeom prst="ellipse">
                <a:avLst/>
              </a:prstGeom>
              <a:gradFill>
                <a:gsLst>
                  <a:gs pos="0">
                    <a:srgbClr val="067FC9"/>
                  </a:gs>
                  <a:gs pos="100000">
                    <a:srgbClr val="00B2CA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3" name="Freeform 39"/>
            <p:cNvSpPr>
              <a:spLocks noEditPoints="1"/>
            </p:cNvSpPr>
            <p:nvPr/>
          </p:nvSpPr>
          <p:spPr bwMode="auto">
            <a:xfrm>
              <a:off x="4814511" y="6022165"/>
              <a:ext cx="157403" cy="145529"/>
            </a:xfrm>
            <a:custGeom>
              <a:avLst/>
              <a:gdLst>
                <a:gd name="T0" fmla="*/ 43 w 57"/>
                <a:gd name="T1" fmla="*/ 9 h 58"/>
                <a:gd name="T2" fmla="*/ 4 w 57"/>
                <a:gd name="T3" fmla="*/ 22 h 58"/>
                <a:gd name="T4" fmla="*/ 5 w 57"/>
                <a:gd name="T5" fmla="*/ 25 h 58"/>
                <a:gd name="T6" fmla="*/ 6 w 57"/>
                <a:gd name="T7" fmla="*/ 30 h 58"/>
                <a:gd name="T8" fmla="*/ 7 w 57"/>
                <a:gd name="T9" fmla="*/ 35 h 58"/>
                <a:gd name="T10" fmla="*/ 10 w 57"/>
                <a:gd name="T11" fmla="*/ 39 h 58"/>
                <a:gd name="T12" fmla="*/ 12 w 57"/>
                <a:gd name="T13" fmla="*/ 41 h 58"/>
                <a:gd name="T14" fmla="*/ 13 w 57"/>
                <a:gd name="T15" fmla="*/ 49 h 58"/>
                <a:gd name="T16" fmla="*/ 16 w 57"/>
                <a:gd name="T17" fmla="*/ 52 h 58"/>
                <a:gd name="T18" fmla="*/ 17 w 57"/>
                <a:gd name="T19" fmla="*/ 51 h 58"/>
                <a:gd name="T20" fmla="*/ 18 w 57"/>
                <a:gd name="T21" fmla="*/ 47 h 58"/>
                <a:gd name="T22" fmla="*/ 20 w 57"/>
                <a:gd name="T23" fmla="*/ 41 h 58"/>
                <a:gd name="T24" fmla="*/ 24 w 57"/>
                <a:gd name="T25" fmla="*/ 36 h 58"/>
                <a:gd name="T26" fmla="*/ 26 w 57"/>
                <a:gd name="T27" fmla="*/ 33 h 58"/>
                <a:gd name="T28" fmla="*/ 22 w 57"/>
                <a:gd name="T29" fmla="*/ 30 h 58"/>
                <a:gd name="T30" fmla="*/ 19 w 57"/>
                <a:gd name="T31" fmla="*/ 29 h 58"/>
                <a:gd name="T32" fmla="*/ 16 w 57"/>
                <a:gd name="T33" fmla="*/ 26 h 58"/>
                <a:gd name="T34" fmla="*/ 12 w 57"/>
                <a:gd name="T35" fmla="*/ 24 h 58"/>
                <a:gd name="T36" fmla="*/ 8 w 57"/>
                <a:gd name="T37" fmla="*/ 24 h 58"/>
                <a:gd name="T38" fmla="*/ 6 w 57"/>
                <a:gd name="T39" fmla="*/ 22 h 58"/>
                <a:gd name="T40" fmla="*/ 6 w 57"/>
                <a:gd name="T41" fmla="*/ 18 h 58"/>
                <a:gd name="T42" fmla="*/ 4 w 57"/>
                <a:gd name="T43" fmla="*/ 19 h 58"/>
                <a:gd name="T44" fmla="*/ 6 w 57"/>
                <a:gd name="T45" fmla="*/ 15 h 58"/>
                <a:gd name="T46" fmla="*/ 9 w 57"/>
                <a:gd name="T47" fmla="*/ 15 h 58"/>
                <a:gd name="T48" fmla="*/ 11 w 57"/>
                <a:gd name="T49" fmla="*/ 13 h 58"/>
                <a:gd name="T50" fmla="*/ 15 w 57"/>
                <a:gd name="T51" fmla="*/ 9 h 58"/>
                <a:gd name="T52" fmla="*/ 16 w 57"/>
                <a:gd name="T53" fmla="*/ 8 h 58"/>
                <a:gd name="T54" fmla="*/ 21 w 57"/>
                <a:gd name="T55" fmla="*/ 6 h 58"/>
                <a:gd name="T56" fmla="*/ 17 w 57"/>
                <a:gd name="T57" fmla="*/ 4 h 58"/>
                <a:gd name="T58" fmla="*/ 16 w 57"/>
                <a:gd name="T59" fmla="*/ 4 h 58"/>
                <a:gd name="T60" fmla="*/ 24 w 57"/>
                <a:gd name="T61" fmla="*/ 1 h 58"/>
                <a:gd name="T62" fmla="*/ 27 w 57"/>
                <a:gd name="T63" fmla="*/ 3 h 58"/>
                <a:gd name="T64" fmla="*/ 41 w 57"/>
                <a:gd name="T65" fmla="*/ 3 h 58"/>
                <a:gd name="T66" fmla="*/ 39 w 57"/>
                <a:gd name="T67" fmla="*/ 6 h 58"/>
                <a:gd name="T68" fmla="*/ 42 w 57"/>
                <a:gd name="T69" fmla="*/ 10 h 58"/>
                <a:gd name="T70" fmla="*/ 44 w 57"/>
                <a:gd name="T71" fmla="*/ 10 h 58"/>
                <a:gd name="T72" fmla="*/ 46 w 57"/>
                <a:gd name="T73" fmla="*/ 9 h 58"/>
                <a:gd name="T74" fmla="*/ 48 w 57"/>
                <a:gd name="T75" fmla="*/ 12 h 58"/>
                <a:gd name="T76" fmla="*/ 50 w 57"/>
                <a:gd name="T77" fmla="*/ 13 h 58"/>
                <a:gd name="T78" fmla="*/ 47 w 57"/>
                <a:gd name="T79" fmla="*/ 14 h 58"/>
                <a:gd name="T80" fmla="*/ 44 w 57"/>
                <a:gd name="T81" fmla="*/ 12 h 58"/>
                <a:gd name="T82" fmla="*/ 40 w 57"/>
                <a:gd name="T83" fmla="*/ 12 h 58"/>
                <a:gd name="T84" fmla="*/ 36 w 57"/>
                <a:gd name="T85" fmla="*/ 15 h 58"/>
                <a:gd name="T86" fmla="*/ 34 w 57"/>
                <a:gd name="T87" fmla="*/ 20 h 58"/>
                <a:gd name="T88" fmla="*/ 36 w 57"/>
                <a:gd name="T89" fmla="*/ 25 h 58"/>
                <a:gd name="T90" fmla="*/ 40 w 57"/>
                <a:gd name="T91" fmla="*/ 27 h 58"/>
                <a:gd name="T92" fmla="*/ 45 w 57"/>
                <a:gd name="T93" fmla="*/ 27 h 58"/>
                <a:gd name="T94" fmla="*/ 47 w 57"/>
                <a:gd name="T95" fmla="*/ 30 h 58"/>
                <a:gd name="T96" fmla="*/ 47 w 57"/>
                <a:gd name="T97" fmla="*/ 35 h 58"/>
                <a:gd name="T98" fmla="*/ 47 w 57"/>
                <a:gd name="T99" fmla="*/ 40 h 58"/>
                <a:gd name="T100" fmla="*/ 50 w 57"/>
                <a:gd name="T101" fmla="*/ 45 h 58"/>
                <a:gd name="T102" fmla="*/ 53 w 57"/>
                <a:gd name="T103" fmla="*/ 41 h 58"/>
                <a:gd name="T104" fmla="*/ 56 w 57"/>
                <a:gd name="T105" fmla="*/ 34 h 58"/>
                <a:gd name="T106" fmla="*/ 56 w 57"/>
                <a:gd name="T107" fmla="*/ 26 h 58"/>
                <a:gd name="T108" fmla="*/ 54 w 57"/>
                <a:gd name="T109" fmla="*/ 19 h 58"/>
                <a:gd name="T110" fmla="*/ 52 w 57"/>
                <a:gd name="T111" fmla="*/ 16 h 58"/>
                <a:gd name="T112" fmla="*/ 55 w 57"/>
                <a:gd name="T113" fmla="*/ 20 h 58"/>
                <a:gd name="T114" fmla="*/ 39 w 57"/>
                <a:gd name="T115" fmla="*/ 5 h 58"/>
                <a:gd name="T116" fmla="*/ 37 w 57"/>
                <a:gd name="T117" fmla="*/ 3 h 58"/>
                <a:gd name="T118" fmla="*/ 38 w 57"/>
                <a:gd name="T119" fmla="*/ 5 h 58"/>
                <a:gd name="T120" fmla="*/ 36 w 57"/>
                <a:gd name="T121" fmla="*/ 2 h 58"/>
                <a:gd name="T122" fmla="*/ 54 w 57"/>
                <a:gd name="T123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" h="58"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2" y="17"/>
                    <a:pt x="2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lose/>
                  <a:moveTo>
                    <a:pt x="2" y="17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lose/>
                  <a:moveTo>
                    <a:pt x="43" y="9"/>
                  </a:move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9"/>
                    <a:pt x="42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lose/>
                  <a:moveTo>
                    <a:pt x="55" y="19"/>
                  </a:moveTo>
                  <a:cubicBezTo>
                    <a:pt x="56" y="22"/>
                    <a:pt x="57" y="25"/>
                    <a:pt x="57" y="29"/>
                  </a:cubicBezTo>
                  <a:cubicBezTo>
                    <a:pt x="57" y="45"/>
                    <a:pt x="44" y="58"/>
                    <a:pt x="28" y="58"/>
                  </a:cubicBezTo>
                  <a:cubicBezTo>
                    <a:pt x="13" y="58"/>
                    <a:pt x="0" y="45"/>
                    <a:pt x="0" y="29"/>
                  </a:cubicBezTo>
                  <a:cubicBezTo>
                    <a:pt x="0" y="25"/>
                    <a:pt x="1" y="21"/>
                    <a:pt x="2" y="18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3"/>
                    <a:pt x="6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8"/>
                    <a:pt x="9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1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5" y="50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49"/>
                  </a:cubicBezTo>
                  <a:cubicBezTo>
                    <a:pt x="17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8" y="48"/>
                  </a:cubicBezTo>
                  <a:cubicBezTo>
                    <a:pt x="18" y="48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0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22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5" y="32"/>
                  </a:cubicBezTo>
                  <a:cubicBezTo>
                    <a:pt x="25" y="32"/>
                    <a:pt x="25" y="32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7" y="27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3" y="25"/>
                  </a:cubicBezTo>
                  <a:cubicBezTo>
                    <a:pt x="14" y="25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1" y="24"/>
                    <a:pt x="11" y="24"/>
                  </a:cubicBezTo>
                  <a:cubicBezTo>
                    <a:pt x="11" y="24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7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0"/>
                    <a:pt x="6" y="20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5" y="10"/>
                    <a:pt x="15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5"/>
                    <a:pt x="21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7" y="4"/>
                    <a:pt x="17" y="4"/>
                  </a:cubicBezTo>
                  <a:cubicBezTo>
                    <a:pt x="17" y="4"/>
                    <a:pt x="17" y="4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0" y="2"/>
                    <a:pt x="22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1"/>
                    <a:pt x="30" y="1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1"/>
                    <a:pt x="37" y="1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8" y="7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9" y="8"/>
                    <a:pt x="39" y="8"/>
                    <a:pt x="39" y="9"/>
                  </a:cubicBezTo>
                  <a:cubicBezTo>
                    <a:pt x="39" y="9"/>
                    <a:pt x="39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5" y="12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0"/>
                    <a:pt x="47" y="10"/>
                    <a:pt x="47" y="10"/>
                  </a:cubicBezTo>
                  <a:cubicBezTo>
                    <a:pt x="47" y="10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7" y="8"/>
                  </a:cubicBezTo>
                  <a:cubicBezTo>
                    <a:pt x="47" y="8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9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50" y="12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5" y="22"/>
                  </a:cubicBezTo>
                  <a:cubicBezTo>
                    <a:pt x="35" y="22"/>
                    <a:pt x="35" y="22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6" y="23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6"/>
                    <a:pt x="37" y="26"/>
                  </a:cubicBezTo>
                  <a:cubicBezTo>
                    <a:pt x="37" y="26"/>
                    <a:pt x="37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6"/>
                    <a:pt x="42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7" y="28"/>
                    <a:pt x="47" y="28"/>
                  </a:cubicBezTo>
                  <a:cubicBezTo>
                    <a:pt x="47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2"/>
                    <a:pt x="47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7" y="43"/>
                    <a:pt x="47" y="43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7" y="45"/>
                    <a:pt x="47" y="45"/>
                  </a:cubicBezTo>
                  <a:cubicBezTo>
                    <a:pt x="47" y="45"/>
                    <a:pt x="47" y="45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46" y="45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8" y="46"/>
                    <a:pt x="48" y="46"/>
                  </a:cubicBezTo>
                  <a:cubicBezTo>
                    <a:pt x="48" y="46"/>
                    <a:pt x="48" y="46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50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44"/>
                    <a:pt x="50" y="44"/>
                    <a:pt x="51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2" y="44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1" y="42"/>
                    <a:pt x="51" y="42"/>
                  </a:cubicBezTo>
                  <a:cubicBezTo>
                    <a:pt x="51" y="42"/>
                    <a:pt x="51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3" y="41"/>
                    <a:pt x="53" y="41"/>
                  </a:cubicBezTo>
                  <a:cubicBezTo>
                    <a:pt x="53" y="41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4" y="39"/>
                    <a:pt x="54" y="39"/>
                  </a:cubicBezTo>
                  <a:cubicBezTo>
                    <a:pt x="54" y="39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7"/>
                    <a:pt x="54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6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3"/>
                    <a:pt x="56" y="33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9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1" y="16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2" y="15"/>
                    <a:pt x="52" y="15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2"/>
                  </a:cubicBezTo>
                  <a:cubicBezTo>
                    <a:pt x="55" y="22"/>
                    <a:pt x="55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1"/>
                    <a:pt x="55" y="20"/>
                    <a:pt x="55" y="20"/>
                  </a:cubicBezTo>
                  <a:cubicBezTo>
                    <a:pt x="55" y="19"/>
                    <a:pt x="55" y="19"/>
                    <a:pt x="55" y="19"/>
                  </a:cubicBezTo>
                  <a:close/>
                  <a:moveTo>
                    <a:pt x="39" y="3"/>
                  </a:moveTo>
                  <a:cubicBezTo>
                    <a:pt x="39" y="3"/>
                    <a:pt x="39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9" y="3"/>
                    <a:pt x="39" y="3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lose/>
                  <a:moveTo>
                    <a:pt x="37" y="3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2"/>
                    <a:pt x="38" y="2"/>
                  </a:cubicBezTo>
                  <a:cubicBezTo>
                    <a:pt x="38" y="2"/>
                    <a:pt x="38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lose/>
                  <a:moveTo>
                    <a:pt x="55" y="38"/>
                  </a:moveTo>
                  <a:cubicBezTo>
                    <a:pt x="56" y="38"/>
                    <a:pt x="56" y="38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40"/>
                    <a:pt x="54" y="41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5" y="41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108020" tIns="54009" rIns="108020" bIns="540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8185348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435104" y="2933823"/>
            <a:ext cx="1323381" cy="1308404"/>
            <a:chOff x="5301155" y="2830002"/>
            <a:chExt cx="1323381" cy="1308404"/>
          </a:xfrm>
        </p:grpSpPr>
        <p:sp>
          <p:nvSpPr>
            <p:cNvPr id="54" name="椭圆 53"/>
            <p:cNvSpPr/>
            <p:nvPr/>
          </p:nvSpPr>
          <p:spPr>
            <a:xfrm>
              <a:off x="5316132" y="2830002"/>
              <a:ext cx="1308404" cy="1308404"/>
            </a:xfrm>
            <a:prstGeom prst="ellipse">
              <a:avLst/>
            </a:pr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2700000" scaled="1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j-ea"/>
                <a:ea typeface="+mj-ea"/>
              </a:endParaRPr>
            </a:p>
          </p:txBody>
        </p:sp>
        <p:sp>
          <p:nvSpPr>
            <p:cNvPr id="53" name="TextBox 24"/>
            <p:cNvSpPr txBox="1"/>
            <p:nvPr/>
          </p:nvSpPr>
          <p:spPr>
            <a:xfrm>
              <a:off x="5301155" y="3091052"/>
              <a:ext cx="1323381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+mj-ea"/>
                  <a:ea typeface="+mj-ea"/>
                </a:rPr>
                <a:t>交流</a:t>
              </a:r>
              <a:endParaRPr lang="en-US" altLang="zh-CN" b="1" dirty="0" smtClean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+mj-ea"/>
                  <a:ea typeface="+mj-ea"/>
                </a:rPr>
                <a:t>互信</a:t>
              </a:r>
              <a:endParaRPr lang="en-US" altLang="zh-CN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47932" y="2244429"/>
            <a:ext cx="2868513" cy="461665"/>
            <a:chOff x="1579662" y="1824284"/>
            <a:chExt cx="3573362" cy="575105"/>
          </a:xfrm>
        </p:grpSpPr>
        <p:sp>
          <p:nvSpPr>
            <p:cNvPr id="61" name="矩形 60"/>
            <p:cNvSpPr/>
            <p:nvPr/>
          </p:nvSpPr>
          <p:spPr>
            <a:xfrm>
              <a:off x="1671917" y="1830080"/>
              <a:ext cx="3481107" cy="554177"/>
            </a:xfrm>
            <a:prstGeom prst="rect">
              <a:avLst/>
            </a:pr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579662" y="1824284"/>
              <a:ext cx="1030514" cy="575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9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2411366" y="1851920"/>
              <a:ext cx="2741658" cy="47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</a:rPr>
                <a:t>您的内容打在这里</a:t>
              </a:r>
              <a:endParaRPr lang="zh-CN" altLang="en-US" sz="1600" dirty="0">
                <a:solidFill>
                  <a:schemeClr val="bg1">
                    <a:lumMod val="95000"/>
                  </a:schemeClr>
                </a:solidFill>
                <a:latin typeface="+mj-ea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47932" y="3393293"/>
            <a:ext cx="2868513" cy="461665"/>
            <a:chOff x="1579662" y="1824284"/>
            <a:chExt cx="3573362" cy="575105"/>
          </a:xfrm>
        </p:grpSpPr>
        <p:sp>
          <p:nvSpPr>
            <p:cNvPr id="63" name="矩形 62"/>
            <p:cNvSpPr/>
            <p:nvPr/>
          </p:nvSpPr>
          <p:spPr>
            <a:xfrm>
              <a:off x="1671917" y="1830080"/>
              <a:ext cx="3481107" cy="554177"/>
            </a:xfrm>
            <a:prstGeom prst="rect">
              <a:avLst/>
            </a:pr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579662" y="1824284"/>
              <a:ext cx="1030514" cy="575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>
                      <a:lumMod val="9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2411366" y="1851920"/>
              <a:ext cx="2741658" cy="429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</a:rPr>
                <a:t>您的内容打在这里</a:t>
              </a:r>
              <a:endParaRPr lang="zh-CN" altLang="en-US" sz="1400" dirty="0">
                <a:solidFill>
                  <a:schemeClr val="bg1">
                    <a:lumMod val="95000"/>
                  </a:schemeClr>
                </a:solidFill>
                <a:latin typeface="+mj-ea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47932" y="4325344"/>
            <a:ext cx="2868513" cy="1317921"/>
            <a:chOff x="1579662" y="1824284"/>
            <a:chExt cx="3573362" cy="1641759"/>
          </a:xfrm>
        </p:grpSpPr>
        <p:sp>
          <p:nvSpPr>
            <p:cNvPr id="67" name="矩形 66"/>
            <p:cNvSpPr/>
            <p:nvPr/>
          </p:nvSpPr>
          <p:spPr>
            <a:xfrm>
              <a:off x="1671917" y="1830080"/>
              <a:ext cx="3481107" cy="1635963"/>
            </a:xfrm>
            <a:prstGeom prst="rect">
              <a:avLst/>
            </a:pr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579662" y="1824284"/>
              <a:ext cx="1030514" cy="575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>
                      <a:lumMod val="9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2411366" y="1851920"/>
              <a:ext cx="2741658" cy="1161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</a:rPr>
                <a:t>您的内容打在</a:t>
              </a:r>
              <a:r>
                <a:rPr lang="zh-CN" altLang="en-US" sz="1400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</a:rPr>
                <a:t>这里</a:t>
              </a: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</a:rPr>
                <a:t>您的内容打在</a:t>
              </a:r>
              <a:r>
                <a:rPr lang="zh-CN" altLang="en-US" sz="1400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</a:rPr>
                <a:t>这里</a:t>
              </a: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</a:rPr>
                <a:t>您的内容打在</a:t>
              </a:r>
              <a:r>
                <a:rPr lang="zh-CN" altLang="en-US" sz="1400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</a:rPr>
                <a:t>这里</a:t>
              </a: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</a:rPr>
                <a:t>您的内容打在这里</a:t>
              </a:r>
              <a:endParaRPr lang="zh-CN" altLang="en-US" sz="1400" dirty="0">
                <a:solidFill>
                  <a:schemeClr val="bg1">
                    <a:lumMod val="95000"/>
                  </a:schemeClr>
                </a:solidFill>
                <a:latin typeface="+mj-ea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3981040" y="3083924"/>
            <a:ext cx="911611" cy="911610"/>
            <a:chOff x="4017030" y="3083924"/>
            <a:chExt cx="911611" cy="911610"/>
          </a:xfrm>
        </p:grpSpPr>
        <p:grpSp>
          <p:nvGrpSpPr>
            <p:cNvPr id="50" name="组合 49"/>
            <p:cNvGrpSpPr/>
            <p:nvPr/>
          </p:nvGrpSpPr>
          <p:grpSpPr>
            <a:xfrm>
              <a:off x="4017030" y="3083924"/>
              <a:ext cx="911611" cy="91161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1" name="同心圆 5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330894" y="699193"/>
                <a:ext cx="3948309" cy="3948309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70" name="TextBox 24"/>
            <p:cNvSpPr txBox="1"/>
            <p:nvPr/>
          </p:nvSpPr>
          <p:spPr>
            <a:xfrm>
              <a:off x="4087995" y="3316106"/>
              <a:ext cx="769756" cy="361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000" b="1" dirty="0">
                  <a:solidFill>
                    <a:srgbClr val="068DC9"/>
                  </a:solidFill>
                </a:rPr>
                <a:t>宣传</a:t>
              </a:r>
              <a:endParaRPr lang="en-US" altLang="zh-CN" sz="2000" dirty="0">
                <a:solidFill>
                  <a:srgbClr val="068DC9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7315915" y="3083924"/>
            <a:ext cx="911611" cy="911610"/>
            <a:chOff x="7031031" y="3083924"/>
            <a:chExt cx="911611" cy="911610"/>
          </a:xfrm>
        </p:grpSpPr>
        <p:grpSp>
          <p:nvGrpSpPr>
            <p:cNvPr id="55" name="组合 54"/>
            <p:cNvGrpSpPr/>
            <p:nvPr/>
          </p:nvGrpSpPr>
          <p:grpSpPr>
            <a:xfrm>
              <a:off x="7031031" y="3083924"/>
              <a:ext cx="911611" cy="91161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6" name="同心圆 5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30893" y="699193"/>
                <a:ext cx="3948310" cy="3948310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71" name="TextBox 24"/>
            <p:cNvSpPr txBox="1"/>
            <p:nvPr/>
          </p:nvSpPr>
          <p:spPr>
            <a:xfrm>
              <a:off x="7078845" y="3316106"/>
              <a:ext cx="769756" cy="361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000" b="1" dirty="0" smtClean="0">
                  <a:solidFill>
                    <a:srgbClr val="068DC9"/>
                  </a:solidFill>
                  <a:latin typeface="+mj-ea"/>
                  <a:ea typeface="+mj-ea"/>
                </a:rPr>
                <a:t>收效</a:t>
              </a:r>
              <a:endParaRPr lang="en-US" altLang="zh-CN" sz="2000" b="1" dirty="0">
                <a:solidFill>
                  <a:srgbClr val="068DC9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8766848" y="2072381"/>
            <a:ext cx="2868513" cy="461665"/>
            <a:chOff x="1579662" y="1824284"/>
            <a:chExt cx="3573362" cy="575105"/>
          </a:xfrm>
        </p:grpSpPr>
        <p:sp>
          <p:nvSpPr>
            <p:cNvPr id="73" name="矩形 72"/>
            <p:cNvSpPr/>
            <p:nvPr/>
          </p:nvSpPr>
          <p:spPr>
            <a:xfrm>
              <a:off x="1671917" y="1830080"/>
              <a:ext cx="3481107" cy="554177"/>
            </a:xfrm>
            <a:prstGeom prst="rect">
              <a:avLst/>
            </a:pr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1579662" y="1824284"/>
              <a:ext cx="1030514" cy="575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9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2411366" y="1851920"/>
              <a:ext cx="2741658" cy="47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</a:rPr>
                <a:t>您的内容打在这里</a:t>
              </a:r>
              <a:endParaRPr lang="zh-CN" altLang="en-US" sz="1600" dirty="0">
                <a:solidFill>
                  <a:schemeClr val="bg1">
                    <a:lumMod val="95000"/>
                  </a:schemeClr>
                </a:solidFill>
                <a:latin typeface="+mj-ea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8766848" y="2840731"/>
            <a:ext cx="2868513" cy="461665"/>
            <a:chOff x="1579662" y="1824284"/>
            <a:chExt cx="3573362" cy="575105"/>
          </a:xfrm>
        </p:grpSpPr>
        <p:sp>
          <p:nvSpPr>
            <p:cNvPr id="77" name="矩形 76"/>
            <p:cNvSpPr/>
            <p:nvPr/>
          </p:nvSpPr>
          <p:spPr>
            <a:xfrm>
              <a:off x="1671917" y="1830080"/>
              <a:ext cx="3481107" cy="554177"/>
            </a:xfrm>
            <a:prstGeom prst="rect">
              <a:avLst/>
            </a:pr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1579662" y="1824284"/>
              <a:ext cx="1030514" cy="575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>
                      <a:lumMod val="9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2411366" y="1851920"/>
              <a:ext cx="2741658" cy="47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</a:rPr>
                <a:t>您的内容打在这里</a:t>
              </a:r>
              <a:endParaRPr lang="zh-CN" altLang="en-US" sz="1600" dirty="0">
                <a:solidFill>
                  <a:schemeClr val="bg1">
                    <a:lumMod val="95000"/>
                  </a:schemeClr>
                </a:solidFill>
                <a:latin typeface="+mj-ea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8766848" y="3609081"/>
            <a:ext cx="2868513" cy="461665"/>
            <a:chOff x="1579662" y="1824284"/>
            <a:chExt cx="3573362" cy="575105"/>
          </a:xfrm>
        </p:grpSpPr>
        <p:sp>
          <p:nvSpPr>
            <p:cNvPr id="81" name="矩形 80"/>
            <p:cNvSpPr/>
            <p:nvPr/>
          </p:nvSpPr>
          <p:spPr>
            <a:xfrm>
              <a:off x="1671917" y="1830080"/>
              <a:ext cx="3481107" cy="554177"/>
            </a:xfrm>
            <a:prstGeom prst="rect">
              <a:avLst/>
            </a:pr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1579662" y="1824284"/>
              <a:ext cx="1030514" cy="575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>
                      <a:lumMod val="9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2411366" y="1851920"/>
              <a:ext cx="2741658" cy="47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</a:rPr>
                <a:t>您的内容打在这里</a:t>
              </a:r>
              <a:endParaRPr lang="zh-CN" altLang="en-US" sz="1600" dirty="0">
                <a:solidFill>
                  <a:schemeClr val="bg1">
                    <a:lumMod val="95000"/>
                  </a:schemeClr>
                </a:solidFill>
                <a:latin typeface="+mj-ea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8766848" y="4377431"/>
            <a:ext cx="2868513" cy="723531"/>
            <a:chOff x="1579662" y="1824284"/>
            <a:chExt cx="3573362" cy="901317"/>
          </a:xfrm>
        </p:grpSpPr>
        <p:sp>
          <p:nvSpPr>
            <p:cNvPr id="85" name="矩形 84"/>
            <p:cNvSpPr/>
            <p:nvPr/>
          </p:nvSpPr>
          <p:spPr>
            <a:xfrm>
              <a:off x="1671917" y="1830080"/>
              <a:ext cx="3481107" cy="895520"/>
            </a:xfrm>
            <a:prstGeom prst="rect">
              <a:avLst/>
            </a:pr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1579662" y="1824284"/>
              <a:ext cx="1030514" cy="575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>
                      <a:lumMod val="95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2411366" y="1851920"/>
              <a:ext cx="2741658" cy="873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</a:rPr>
                <a:t>您的内容打在</a:t>
              </a:r>
              <a:r>
                <a:rPr lang="zh-CN" altLang="en-US" sz="1600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</a:rPr>
                <a:t>这里</a:t>
              </a:r>
              <a:r>
                <a:rPr lang="zh-CN" altLang="en-US" sz="1600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</a:rPr>
                <a:t>您的内容打在这里</a:t>
              </a:r>
              <a:endParaRPr lang="zh-CN" altLang="en-US" sz="1600" dirty="0">
                <a:solidFill>
                  <a:schemeClr val="bg1">
                    <a:lumMod val="95000"/>
                  </a:schemeClr>
                </a:solidFill>
                <a:latin typeface="+mj-ea"/>
              </a:endParaRPr>
            </a:p>
          </p:txBody>
        </p:sp>
      </p:grpSp>
      <p:cxnSp>
        <p:nvCxnSpPr>
          <p:cNvPr id="97" name="直接箭头连接符 96"/>
          <p:cNvCxnSpPr/>
          <p:nvPr/>
        </p:nvCxnSpPr>
        <p:spPr>
          <a:xfrm>
            <a:off x="4944549" y="3601691"/>
            <a:ext cx="470599" cy="0"/>
          </a:xfrm>
          <a:prstGeom prst="straightConnector1">
            <a:avLst/>
          </a:prstGeom>
          <a:ln>
            <a:solidFill>
              <a:srgbClr val="00B0CA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直接箭头连接符 97"/>
          <p:cNvCxnSpPr/>
          <p:nvPr/>
        </p:nvCxnSpPr>
        <p:spPr>
          <a:xfrm>
            <a:off x="6820850" y="3601691"/>
            <a:ext cx="470599" cy="0"/>
          </a:xfrm>
          <a:prstGeom prst="straightConnector1">
            <a:avLst/>
          </a:prstGeom>
          <a:ln>
            <a:solidFill>
              <a:srgbClr val="00B0CA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文本框 109"/>
          <p:cNvSpPr txBox="1"/>
          <p:nvPr/>
        </p:nvSpPr>
        <p:spPr>
          <a:xfrm>
            <a:off x="1052166" y="1357312"/>
            <a:ext cx="5706320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80"/>
              </a:lnSpc>
            </a:pPr>
            <a:r>
              <a:rPr lang="en-US" altLang="zh-CN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1</a:t>
            </a:r>
            <a:r>
              <a:rPr lang="zh-CN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，您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的内容打在这里，或者通过复制您的文本后粘贴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24" name="组合 123"/>
          <p:cNvGrpSpPr/>
          <p:nvPr/>
        </p:nvGrpSpPr>
        <p:grpSpPr>
          <a:xfrm>
            <a:off x="8227526" y="2301915"/>
            <a:ext cx="512133" cy="2483841"/>
            <a:chOff x="8227526" y="2301915"/>
            <a:chExt cx="512133" cy="2483841"/>
          </a:xfrm>
        </p:grpSpPr>
        <p:cxnSp>
          <p:nvCxnSpPr>
            <p:cNvPr id="99" name="直接箭头连接符 98"/>
            <p:cNvCxnSpPr/>
            <p:nvPr/>
          </p:nvCxnSpPr>
          <p:spPr>
            <a:xfrm>
              <a:off x="8437645" y="2301915"/>
              <a:ext cx="302014" cy="0"/>
            </a:xfrm>
            <a:prstGeom prst="straightConnector1">
              <a:avLst/>
            </a:prstGeom>
            <a:ln>
              <a:solidFill>
                <a:srgbClr val="00B0CA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箭头连接符 114"/>
            <p:cNvCxnSpPr/>
            <p:nvPr/>
          </p:nvCxnSpPr>
          <p:spPr>
            <a:xfrm>
              <a:off x="8437645" y="3097562"/>
              <a:ext cx="302014" cy="0"/>
            </a:xfrm>
            <a:prstGeom prst="straightConnector1">
              <a:avLst/>
            </a:prstGeom>
            <a:ln>
              <a:solidFill>
                <a:srgbClr val="00B0CA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箭头连接符 115"/>
            <p:cNvCxnSpPr/>
            <p:nvPr/>
          </p:nvCxnSpPr>
          <p:spPr>
            <a:xfrm>
              <a:off x="8437645" y="3845708"/>
              <a:ext cx="302014" cy="0"/>
            </a:xfrm>
            <a:prstGeom prst="straightConnector1">
              <a:avLst/>
            </a:prstGeom>
            <a:ln>
              <a:solidFill>
                <a:srgbClr val="00B0CA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箭头连接符 116"/>
            <p:cNvCxnSpPr/>
            <p:nvPr/>
          </p:nvCxnSpPr>
          <p:spPr>
            <a:xfrm>
              <a:off x="8437645" y="4748233"/>
              <a:ext cx="302014" cy="0"/>
            </a:xfrm>
            <a:prstGeom prst="straightConnector1">
              <a:avLst/>
            </a:prstGeom>
            <a:ln>
              <a:solidFill>
                <a:srgbClr val="00B0CA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>
              <a:off x="8437645" y="2301915"/>
              <a:ext cx="0" cy="2483841"/>
            </a:xfrm>
            <a:prstGeom prst="line">
              <a:avLst/>
            </a:prstGeom>
            <a:ln>
              <a:solidFill>
                <a:srgbClr val="00B0C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>
              <a:stCxn id="56" idx="6"/>
            </p:cNvCxnSpPr>
            <p:nvPr/>
          </p:nvCxnSpPr>
          <p:spPr>
            <a:xfrm flipV="1">
              <a:off x="8227526" y="3539728"/>
              <a:ext cx="210119" cy="1"/>
            </a:xfrm>
            <a:prstGeom prst="line">
              <a:avLst/>
            </a:prstGeom>
            <a:ln>
              <a:solidFill>
                <a:srgbClr val="00B0C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组合 125"/>
          <p:cNvGrpSpPr/>
          <p:nvPr/>
        </p:nvGrpSpPr>
        <p:grpSpPr>
          <a:xfrm flipH="1">
            <a:off x="3429895" y="2301915"/>
            <a:ext cx="512133" cy="2684716"/>
            <a:chOff x="8227526" y="2301915"/>
            <a:chExt cx="512133" cy="2684716"/>
          </a:xfrm>
        </p:grpSpPr>
        <p:cxnSp>
          <p:nvCxnSpPr>
            <p:cNvPr id="127" name="直接箭头连接符 126"/>
            <p:cNvCxnSpPr/>
            <p:nvPr/>
          </p:nvCxnSpPr>
          <p:spPr>
            <a:xfrm>
              <a:off x="8437645" y="2301915"/>
              <a:ext cx="302014" cy="0"/>
            </a:xfrm>
            <a:prstGeom prst="straightConnector1">
              <a:avLst/>
            </a:prstGeom>
            <a:ln>
              <a:solidFill>
                <a:srgbClr val="00B0CA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箭头连接符 128"/>
            <p:cNvCxnSpPr/>
            <p:nvPr/>
          </p:nvCxnSpPr>
          <p:spPr>
            <a:xfrm>
              <a:off x="8437645" y="3609081"/>
              <a:ext cx="302014" cy="0"/>
            </a:xfrm>
            <a:prstGeom prst="straightConnector1">
              <a:avLst/>
            </a:prstGeom>
            <a:ln>
              <a:solidFill>
                <a:srgbClr val="00B0CA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箭头连接符 129"/>
            <p:cNvCxnSpPr/>
            <p:nvPr/>
          </p:nvCxnSpPr>
          <p:spPr>
            <a:xfrm>
              <a:off x="8437645" y="4986631"/>
              <a:ext cx="302014" cy="0"/>
            </a:xfrm>
            <a:prstGeom prst="straightConnector1">
              <a:avLst/>
            </a:prstGeom>
            <a:ln>
              <a:solidFill>
                <a:srgbClr val="00B0CA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 flipH="1">
              <a:off x="8437645" y="2301915"/>
              <a:ext cx="0" cy="2684716"/>
            </a:xfrm>
            <a:prstGeom prst="line">
              <a:avLst/>
            </a:prstGeom>
            <a:ln>
              <a:solidFill>
                <a:srgbClr val="00B0C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 flipV="1">
              <a:off x="8227526" y="3609962"/>
              <a:ext cx="210119" cy="1"/>
            </a:xfrm>
            <a:prstGeom prst="line">
              <a:avLst/>
            </a:prstGeom>
            <a:ln>
              <a:solidFill>
                <a:srgbClr val="00B0CA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文本框 89"/>
          <p:cNvSpPr txBox="1"/>
          <p:nvPr/>
        </p:nvSpPr>
        <p:spPr>
          <a:xfrm>
            <a:off x="908630" y="519521"/>
            <a:ext cx="8142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rPr>
              <a:t>您的内容打在这里，或者通过复制您的文本后粘贴</a:t>
            </a:r>
            <a:endParaRPr lang="zh-CN" altLang="zh-CN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687971" y="675648"/>
            <a:ext cx="173159" cy="17315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522680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00"/>
                            </p:stCondLst>
                            <p:childTnLst>
                              <p:par>
                                <p:cTn id="6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90" grpId="0"/>
      <p:bldP spid="9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1052165" y="1357312"/>
            <a:ext cx="8142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您的内容打在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这里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您的内容打在这里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4066734" y="3011030"/>
            <a:ext cx="1533022" cy="1533022"/>
            <a:chOff x="5184292" y="3158835"/>
            <a:chExt cx="1823416" cy="1823416"/>
          </a:xfrm>
        </p:grpSpPr>
        <p:grpSp>
          <p:nvGrpSpPr>
            <p:cNvPr id="54" name="组合 53"/>
            <p:cNvGrpSpPr/>
            <p:nvPr/>
          </p:nvGrpSpPr>
          <p:grpSpPr>
            <a:xfrm>
              <a:off x="5184292" y="3158835"/>
              <a:ext cx="1823416" cy="1823416"/>
              <a:chOff x="4489450" y="2618448"/>
              <a:chExt cx="2209800" cy="2209800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4489450" y="2618448"/>
                <a:ext cx="2209800" cy="22098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15875" cap="rnd" cmpd="sng" algn="ctr">
                <a:noFill/>
                <a:prstDash val="sys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4701442" y="2830442"/>
                <a:ext cx="1785819" cy="1785816"/>
              </a:xfrm>
              <a:prstGeom prst="ellipse">
                <a:avLst/>
              </a:prstGeom>
              <a:gradFill>
                <a:gsLst>
                  <a:gs pos="0">
                    <a:srgbClr val="067FC9"/>
                  </a:gs>
                  <a:gs pos="100000">
                    <a:srgbClr val="00B2CA"/>
                  </a:gs>
                </a:gsLst>
                <a:lin ang="2700000" scaled="1"/>
              </a:gradFill>
              <a:ln w="44450" cap="flat" cmpd="sng" algn="ctr">
                <a:solidFill>
                  <a:schemeClr val="bg1">
                    <a:lumMod val="95000"/>
                    <a:alpha val="81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55" name="Freeform 61"/>
            <p:cNvSpPr>
              <a:spLocks noEditPoints="1"/>
            </p:cNvSpPr>
            <p:nvPr/>
          </p:nvSpPr>
          <p:spPr bwMode="auto">
            <a:xfrm>
              <a:off x="5934869" y="3909412"/>
              <a:ext cx="322263" cy="322263"/>
            </a:xfrm>
            <a:custGeom>
              <a:avLst/>
              <a:gdLst>
                <a:gd name="T0" fmla="*/ 890 w 1018"/>
                <a:gd name="T1" fmla="*/ 61 h 1017"/>
                <a:gd name="T2" fmla="*/ 876 w 1018"/>
                <a:gd name="T3" fmla="*/ 5 h 1017"/>
                <a:gd name="T4" fmla="*/ 147 w 1018"/>
                <a:gd name="T5" fmla="*/ 2 h 1017"/>
                <a:gd name="T6" fmla="*/ 127 w 1018"/>
                <a:gd name="T7" fmla="*/ 31 h 1017"/>
                <a:gd name="T8" fmla="*/ 131 w 1018"/>
                <a:gd name="T9" fmla="*/ 148 h 1017"/>
                <a:gd name="T10" fmla="*/ 24 w 1018"/>
                <a:gd name="T11" fmla="*/ 243 h 1017"/>
                <a:gd name="T12" fmla="*/ 3 w 1018"/>
                <a:gd name="T13" fmla="*/ 383 h 1017"/>
                <a:gd name="T14" fmla="*/ 61 w 1018"/>
                <a:gd name="T15" fmla="*/ 493 h 1017"/>
                <a:gd name="T16" fmla="*/ 170 w 1018"/>
                <a:gd name="T17" fmla="*/ 551 h 1017"/>
                <a:gd name="T18" fmla="*/ 274 w 1018"/>
                <a:gd name="T19" fmla="*/ 546 h 1017"/>
                <a:gd name="T20" fmla="*/ 382 w 1018"/>
                <a:gd name="T21" fmla="*/ 690 h 1017"/>
                <a:gd name="T22" fmla="*/ 410 w 1018"/>
                <a:gd name="T23" fmla="*/ 735 h 1017"/>
                <a:gd name="T24" fmla="*/ 410 w 1018"/>
                <a:gd name="T25" fmla="*/ 791 h 1017"/>
                <a:gd name="T26" fmla="*/ 379 w 1018"/>
                <a:gd name="T27" fmla="*/ 837 h 1017"/>
                <a:gd name="T28" fmla="*/ 318 w 1018"/>
                <a:gd name="T29" fmla="*/ 858 h 1017"/>
                <a:gd name="T30" fmla="*/ 248 w 1018"/>
                <a:gd name="T31" fmla="*/ 880 h 1017"/>
                <a:gd name="T32" fmla="*/ 197 w 1018"/>
                <a:gd name="T33" fmla="*/ 948 h 1017"/>
                <a:gd name="T34" fmla="*/ 196 w 1018"/>
                <a:gd name="T35" fmla="*/ 1003 h 1017"/>
                <a:gd name="T36" fmla="*/ 795 w 1018"/>
                <a:gd name="T37" fmla="*/ 1017 h 1017"/>
                <a:gd name="T38" fmla="*/ 826 w 1018"/>
                <a:gd name="T39" fmla="*/ 992 h 1017"/>
                <a:gd name="T40" fmla="*/ 812 w 1018"/>
                <a:gd name="T41" fmla="*/ 925 h 1017"/>
                <a:gd name="T42" fmla="*/ 750 w 1018"/>
                <a:gd name="T43" fmla="*/ 869 h 1017"/>
                <a:gd name="T44" fmla="*/ 681 w 1018"/>
                <a:gd name="T45" fmla="*/ 856 h 1017"/>
                <a:gd name="T46" fmla="*/ 633 w 1018"/>
                <a:gd name="T47" fmla="*/ 830 h 1017"/>
                <a:gd name="T48" fmla="*/ 605 w 1018"/>
                <a:gd name="T49" fmla="*/ 772 h 1017"/>
                <a:gd name="T50" fmla="*/ 616 w 1018"/>
                <a:gd name="T51" fmla="*/ 718 h 1017"/>
                <a:gd name="T52" fmla="*/ 639 w 1018"/>
                <a:gd name="T53" fmla="*/ 683 h 1017"/>
                <a:gd name="T54" fmla="*/ 774 w 1018"/>
                <a:gd name="T55" fmla="*/ 554 h 1017"/>
                <a:gd name="T56" fmla="*/ 887 w 1018"/>
                <a:gd name="T57" fmla="*/ 540 h 1017"/>
                <a:gd name="T58" fmla="*/ 983 w 1018"/>
                <a:gd name="T59" fmla="*/ 461 h 1017"/>
                <a:gd name="T60" fmla="*/ 1018 w 1018"/>
                <a:gd name="T61" fmla="*/ 342 h 1017"/>
                <a:gd name="T62" fmla="*/ 971 w 1018"/>
                <a:gd name="T63" fmla="*/ 210 h 1017"/>
                <a:gd name="T64" fmla="*/ 154 w 1018"/>
                <a:gd name="T65" fmla="*/ 481 h 1017"/>
                <a:gd name="T66" fmla="*/ 88 w 1018"/>
                <a:gd name="T67" fmla="*/ 426 h 1017"/>
                <a:gd name="T68" fmla="*/ 63 w 1018"/>
                <a:gd name="T69" fmla="*/ 345 h 1017"/>
                <a:gd name="T70" fmla="*/ 92 w 1018"/>
                <a:gd name="T71" fmla="*/ 256 h 1017"/>
                <a:gd name="T72" fmla="*/ 152 w 1018"/>
                <a:gd name="T73" fmla="*/ 252 h 1017"/>
                <a:gd name="T74" fmla="*/ 241 w 1018"/>
                <a:gd name="T75" fmla="*/ 488 h 1017"/>
                <a:gd name="T76" fmla="*/ 176 w 1018"/>
                <a:gd name="T77" fmla="*/ 487 h 1017"/>
                <a:gd name="T78" fmla="*/ 717 w 1018"/>
                <a:gd name="T79" fmla="*/ 925 h 1017"/>
                <a:gd name="T80" fmla="*/ 263 w 1018"/>
                <a:gd name="T81" fmla="*/ 954 h 1017"/>
                <a:gd name="T82" fmla="*/ 301 w 1018"/>
                <a:gd name="T83" fmla="*/ 925 h 1017"/>
                <a:gd name="T84" fmla="*/ 380 w 1018"/>
                <a:gd name="T85" fmla="*/ 910 h 1017"/>
                <a:gd name="T86" fmla="*/ 448 w 1018"/>
                <a:gd name="T87" fmla="*/ 854 h 1017"/>
                <a:gd name="T88" fmla="*/ 476 w 1018"/>
                <a:gd name="T89" fmla="*/ 778 h 1017"/>
                <a:gd name="T90" fmla="*/ 509 w 1018"/>
                <a:gd name="T91" fmla="*/ 795 h 1017"/>
                <a:gd name="T92" fmla="*/ 543 w 1018"/>
                <a:gd name="T93" fmla="*/ 778 h 1017"/>
                <a:gd name="T94" fmla="*/ 578 w 1018"/>
                <a:gd name="T95" fmla="*/ 865 h 1017"/>
                <a:gd name="T96" fmla="*/ 653 w 1018"/>
                <a:gd name="T97" fmla="*/ 915 h 1017"/>
                <a:gd name="T98" fmla="*/ 494 w 1018"/>
                <a:gd name="T99" fmla="*/ 709 h 1017"/>
                <a:gd name="T100" fmla="*/ 329 w 1018"/>
                <a:gd name="T101" fmla="*/ 511 h 1017"/>
                <a:gd name="T102" fmla="*/ 247 w 1018"/>
                <a:gd name="T103" fmla="*/ 342 h 1017"/>
                <a:gd name="T104" fmla="*/ 196 w 1018"/>
                <a:gd name="T105" fmla="*/ 132 h 1017"/>
                <a:gd name="T106" fmla="*/ 817 w 1018"/>
                <a:gd name="T107" fmla="*/ 164 h 1017"/>
                <a:gd name="T108" fmla="*/ 762 w 1018"/>
                <a:gd name="T109" fmla="*/ 369 h 1017"/>
                <a:gd name="T110" fmla="*/ 663 w 1018"/>
                <a:gd name="T111" fmla="*/ 550 h 1017"/>
                <a:gd name="T112" fmla="*/ 509 w 1018"/>
                <a:gd name="T113" fmla="*/ 722 h 1017"/>
                <a:gd name="T114" fmla="*/ 911 w 1018"/>
                <a:gd name="T115" fmla="*/ 448 h 1017"/>
                <a:gd name="T116" fmla="*/ 842 w 1018"/>
                <a:gd name="T117" fmla="*/ 487 h 1017"/>
                <a:gd name="T118" fmla="*/ 777 w 1018"/>
                <a:gd name="T119" fmla="*/ 489 h 1017"/>
                <a:gd name="T120" fmla="*/ 866 w 1018"/>
                <a:gd name="T121" fmla="*/ 252 h 1017"/>
                <a:gd name="T122" fmla="*/ 926 w 1018"/>
                <a:gd name="T123" fmla="*/ 257 h 1017"/>
                <a:gd name="T124" fmla="*/ 955 w 1018"/>
                <a:gd name="T125" fmla="*/ 345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8" h="1017">
                  <a:moveTo>
                    <a:pt x="887" y="148"/>
                  </a:moveTo>
                  <a:lnTo>
                    <a:pt x="887" y="148"/>
                  </a:lnTo>
                  <a:lnTo>
                    <a:pt x="884" y="147"/>
                  </a:lnTo>
                  <a:lnTo>
                    <a:pt x="884" y="147"/>
                  </a:lnTo>
                  <a:lnTo>
                    <a:pt x="887" y="119"/>
                  </a:lnTo>
                  <a:lnTo>
                    <a:pt x="889" y="90"/>
                  </a:lnTo>
                  <a:lnTo>
                    <a:pt x="890" y="61"/>
                  </a:lnTo>
                  <a:lnTo>
                    <a:pt x="890" y="31"/>
                  </a:lnTo>
                  <a:lnTo>
                    <a:pt x="890" y="31"/>
                  </a:lnTo>
                  <a:lnTo>
                    <a:pt x="890" y="26"/>
                  </a:lnTo>
                  <a:lnTo>
                    <a:pt x="888" y="19"/>
                  </a:lnTo>
                  <a:lnTo>
                    <a:pt x="885" y="14"/>
                  </a:lnTo>
                  <a:lnTo>
                    <a:pt x="882" y="10"/>
                  </a:lnTo>
                  <a:lnTo>
                    <a:pt x="876" y="5"/>
                  </a:lnTo>
                  <a:lnTo>
                    <a:pt x="871" y="2"/>
                  </a:lnTo>
                  <a:lnTo>
                    <a:pt x="866" y="0"/>
                  </a:lnTo>
                  <a:lnTo>
                    <a:pt x="859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53" y="0"/>
                  </a:lnTo>
                  <a:lnTo>
                    <a:pt x="147" y="2"/>
                  </a:lnTo>
                  <a:lnTo>
                    <a:pt x="141" y="5"/>
                  </a:lnTo>
                  <a:lnTo>
                    <a:pt x="137" y="10"/>
                  </a:lnTo>
                  <a:lnTo>
                    <a:pt x="133" y="14"/>
                  </a:lnTo>
                  <a:lnTo>
                    <a:pt x="130" y="19"/>
                  </a:lnTo>
                  <a:lnTo>
                    <a:pt x="129" y="26"/>
                  </a:lnTo>
                  <a:lnTo>
                    <a:pt x="127" y="31"/>
                  </a:lnTo>
                  <a:lnTo>
                    <a:pt x="127" y="31"/>
                  </a:lnTo>
                  <a:lnTo>
                    <a:pt x="127" y="61"/>
                  </a:lnTo>
                  <a:lnTo>
                    <a:pt x="130" y="90"/>
                  </a:lnTo>
                  <a:lnTo>
                    <a:pt x="132" y="119"/>
                  </a:lnTo>
                  <a:lnTo>
                    <a:pt x="134" y="147"/>
                  </a:lnTo>
                  <a:lnTo>
                    <a:pt x="134" y="147"/>
                  </a:lnTo>
                  <a:lnTo>
                    <a:pt x="131" y="148"/>
                  </a:lnTo>
                  <a:lnTo>
                    <a:pt x="131" y="148"/>
                  </a:lnTo>
                  <a:lnTo>
                    <a:pt x="110" y="157"/>
                  </a:lnTo>
                  <a:lnTo>
                    <a:pt x="93" y="168"/>
                  </a:lnTo>
                  <a:lnTo>
                    <a:pt x="76" y="180"/>
                  </a:lnTo>
                  <a:lnTo>
                    <a:pt x="61" y="194"/>
                  </a:lnTo>
                  <a:lnTo>
                    <a:pt x="47" y="210"/>
                  </a:lnTo>
                  <a:lnTo>
                    <a:pt x="35" y="226"/>
                  </a:lnTo>
                  <a:lnTo>
                    <a:pt x="24" y="243"/>
                  </a:lnTo>
                  <a:lnTo>
                    <a:pt x="16" y="263"/>
                  </a:lnTo>
                  <a:lnTo>
                    <a:pt x="8" y="281"/>
                  </a:lnTo>
                  <a:lnTo>
                    <a:pt x="4" y="301"/>
                  </a:lnTo>
                  <a:lnTo>
                    <a:pt x="1" y="322"/>
                  </a:lnTo>
                  <a:lnTo>
                    <a:pt x="0" y="342"/>
                  </a:lnTo>
                  <a:lnTo>
                    <a:pt x="0" y="363"/>
                  </a:lnTo>
                  <a:lnTo>
                    <a:pt x="3" y="383"/>
                  </a:lnTo>
                  <a:lnTo>
                    <a:pt x="8" y="404"/>
                  </a:lnTo>
                  <a:lnTo>
                    <a:pt x="15" y="425"/>
                  </a:lnTo>
                  <a:lnTo>
                    <a:pt x="15" y="425"/>
                  </a:lnTo>
                  <a:lnTo>
                    <a:pt x="24" y="443"/>
                  </a:lnTo>
                  <a:lnTo>
                    <a:pt x="35" y="461"/>
                  </a:lnTo>
                  <a:lnTo>
                    <a:pt x="47" y="478"/>
                  </a:lnTo>
                  <a:lnTo>
                    <a:pt x="61" y="493"/>
                  </a:lnTo>
                  <a:lnTo>
                    <a:pt x="76" y="507"/>
                  </a:lnTo>
                  <a:lnTo>
                    <a:pt x="93" y="519"/>
                  </a:lnTo>
                  <a:lnTo>
                    <a:pt x="110" y="530"/>
                  </a:lnTo>
                  <a:lnTo>
                    <a:pt x="130" y="540"/>
                  </a:lnTo>
                  <a:lnTo>
                    <a:pt x="130" y="540"/>
                  </a:lnTo>
                  <a:lnTo>
                    <a:pt x="150" y="546"/>
                  </a:lnTo>
                  <a:lnTo>
                    <a:pt x="170" y="551"/>
                  </a:lnTo>
                  <a:lnTo>
                    <a:pt x="191" y="555"/>
                  </a:lnTo>
                  <a:lnTo>
                    <a:pt x="211" y="556"/>
                  </a:lnTo>
                  <a:lnTo>
                    <a:pt x="211" y="556"/>
                  </a:lnTo>
                  <a:lnTo>
                    <a:pt x="227" y="555"/>
                  </a:lnTo>
                  <a:lnTo>
                    <a:pt x="243" y="554"/>
                  </a:lnTo>
                  <a:lnTo>
                    <a:pt x="259" y="550"/>
                  </a:lnTo>
                  <a:lnTo>
                    <a:pt x="274" y="546"/>
                  </a:lnTo>
                  <a:lnTo>
                    <a:pt x="274" y="546"/>
                  </a:lnTo>
                  <a:lnTo>
                    <a:pt x="301" y="586"/>
                  </a:lnTo>
                  <a:lnTo>
                    <a:pt x="327" y="621"/>
                  </a:lnTo>
                  <a:lnTo>
                    <a:pt x="353" y="654"/>
                  </a:lnTo>
                  <a:lnTo>
                    <a:pt x="379" y="683"/>
                  </a:lnTo>
                  <a:lnTo>
                    <a:pt x="379" y="683"/>
                  </a:lnTo>
                  <a:lnTo>
                    <a:pt x="382" y="690"/>
                  </a:lnTo>
                  <a:lnTo>
                    <a:pt x="386" y="695"/>
                  </a:lnTo>
                  <a:lnTo>
                    <a:pt x="386" y="695"/>
                  </a:lnTo>
                  <a:lnTo>
                    <a:pt x="393" y="703"/>
                  </a:lnTo>
                  <a:lnTo>
                    <a:pt x="398" y="710"/>
                  </a:lnTo>
                  <a:lnTo>
                    <a:pt x="402" y="718"/>
                  </a:lnTo>
                  <a:lnTo>
                    <a:pt x="406" y="726"/>
                  </a:lnTo>
                  <a:lnTo>
                    <a:pt x="410" y="735"/>
                  </a:lnTo>
                  <a:lnTo>
                    <a:pt x="412" y="744"/>
                  </a:lnTo>
                  <a:lnTo>
                    <a:pt x="413" y="753"/>
                  </a:lnTo>
                  <a:lnTo>
                    <a:pt x="414" y="763"/>
                  </a:lnTo>
                  <a:lnTo>
                    <a:pt x="414" y="763"/>
                  </a:lnTo>
                  <a:lnTo>
                    <a:pt x="413" y="772"/>
                  </a:lnTo>
                  <a:lnTo>
                    <a:pt x="412" y="782"/>
                  </a:lnTo>
                  <a:lnTo>
                    <a:pt x="410" y="791"/>
                  </a:lnTo>
                  <a:lnTo>
                    <a:pt x="406" y="799"/>
                  </a:lnTo>
                  <a:lnTo>
                    <a:pt x="402" y="808"/>
                  </a:lnTo>
                  <a:lnTo>
                    <a:pt x="398" y="816"/>
                  </a:lnTo>
                  <a:lnTo>
                    <a:pt x="393" y="824"/>
                  </a:lnTo>
                  <a:lnTo>
                    <a:pt x="386" y="830"/>
                  </a:lnTo>
                  <a:lnTo>
                    <a:pt x="386" y="830"/>
                  </a:lnTo>
                  <a:lnTo>
                    <a:pt x="379" y="837"/>
                  </a:lnTo>
                  <a:lnTo>
                    <a:pt x="371" y="842"/>
                  </a:lnTo>
                  <a:lnTo>
                    <a:pt x="364" y="847"/>
                  </a:lnTo>
                  <a:lnTo>
                    <a:pt x="355" y="851"/>
                  </a:lnTo>
                  <a:lnTo>
                    <a:pt x="346" y="854"/>
                  </a:lnTo>
                  <a:lnTo>
                    <a:pt x="337" y="856"/>
                  </a:lnTo>
                  <a:lnTo>
                    <a:pt x="328" y="858"/>
                  </a:lnTo>
                  <a:lnTo>
                    <a:pt x="318" y="858"/>
                  </a:lnTo>
                  <a:lnTo>
                    <a:pt x="318" y="858"/>
                  </a:lnTo>
                  <a:lnTo>
                    <a:pt x="306" y="859"/>
                  </a:lnTo>
                  <a:lnTo>
                    <a:pt x="293" y="861"/>
                  </a:lnTo>
                  <a:lnTo>
                    <a:pt x="281" y="865"/>
                  </a:lnTo>
                  <a:lnTo>
                    <a:pt x="269" y="869"/>
                  </a:lnTo>
                  <a:lnTo>
                    <a:pt x="257" y="874"/>
                  </a:lnTo>
                  <a:lnTo>
                    <a:pt x="248" y="880"/>
                  </a:lnTo>
                  <a:lnTo>
                    <a:pt x="237" y="887"/>
                  </a:lnTo>
                  <a:lnTo>
                    <a:pt x="228" y="896"/>
                  </a:lnTo>
                  <a:lnTo>
                    <a:pt x="220" y="904"/>
                  </a:lnTo>
                  <a:lnTo>
                    <a:pt x="212" y="915"/>
                  </a:lnTo>
                  <a:lnTo>
                    <a:pt x="207" y="925"/>
                  </a:lnTo>
                  <a:lnTo>
                    <a:pt x="202" y="937"/>
                  </a:lnTo>
                  <a:lnTo>
                    <a:pt x="197" y="948"/>
                  </a:lnTo>
                  <a:lnTo>
                    <a:pt x="194" y="960"/>
                  </a:lnTo>
                  <a:lnTo>
                    <a:pt x="192" y="973"/>
                  </a:lnTo>
                  <a:lnTo>
                    <a:pt x="191" y="986"/>
                  </a:lnTo>
                  <a:lnTo>
                    <a:pt x="191" y="986"/>
                  </a:lnTo>
                  <a:lnTo>
                    <a:pt x="192" y="992"/>
                  </a:lnTo>
                  <a:lnTo>
                    <a:pt x="194" y="998"/>
                  </a:lnTo>
                  <a:lnTo>
                    <a:pt x="196" y="1003"/>
                  </a:lnTo>
                  <a:lnTo>
                    <a:pt x="200" y="1008"/>
                  </a:lnTo>
                  <a:lnTo>
                    <a:pt x="205" y="1012"/>
                  </a:lnTo>
                  <a:lnTo>
                    <a:pt x="210" y="1015"/>
                  </a:lnTo>
                  <a:lnTo>
                    <a:pt x="217" y="1017"/>
                  </a:lnTo>
                  <a:lnTo>
                    <a:pt x="223" y="1017"/>
                  </a:lnTo>
                  <a:lnTo>
                    <a:pt x="795" y="1017"/>
                  </a:lnTo>
                  <a:lnTo>
                    <a:pt x="795" y="1017"/>
                  </a:lnTo>
                  <a:lnTo>
                    <a:pt x="801" y="1017"/>
                  </a:lnTo>
                  <a:lnTo>
                    <a:pt x="808" y="1015"/>
                  </a:lnTo>
                  <a:lnTo>
                    <a:pt x="813" y="1012"/>
                  </a:lnTo>
                  <a:lnTo>
                    <a:pt x="817" y="1008"/>
                  </a:lnTo>
                  <a:lnTo>
                    <a:pt x="822" y="1003"/>
                  </a:lnTo>
                  <a:lnTo>
                    <a:pt x="825" y="998"/>
                  </a:lnTo>
                  <a:lnTo>
                    <a:pt x="826" y="992"/>
                  </a:lnTo>
                  <a:lnTo>
                    <a:pt x="827" y="986"/>
                  </a:lnTo>
                  <a:lnTo>
                    <a:pt x="827" y="986"/>
                  </a:lnTo>
                  <a:lnTo>
                    <a:pt x="826" y="973"/>
                  </a:lnTo>
                  <a:lnTo>
                    <a:pt x="825" y="960"/>
                  </a:lnTo>
                  <a:lnTo>
                    <a:pt x="822" y="948"/>
                  </a:lnTo>
                  <a:lnTo>
                    <a:pt x="817" y="937"/>
                  </a:lnTo>
                  <a:lnTo>
                    <a:pt x="812" y="925"/>
                  </a:lnTo>
                  <a:lnTo>
                    <a:pt x="806" y="915"/>
                  </a:lnTo>
                  <a:lnTo>
                    <a:pt x="798" y="904"/>
                  </a:lnTo>
                  <a:lnTo>
                    <a:pt x="790" y="896"/>
                  </a:lnTo>
                  <a:lnTo>
                    <a:pt x="781" y="887"/>
                  </a:lnTo>
                  <a:lnTo>
                    <a:pt x="771" y="880"/>
                  </a:lnTo>
                  <a:lnTo>
                    <a:pt x="761" y="874"/>
                  </a:lnTo>
                  <a:lnTo>
                    <a:pt x="750" y="869"/>
                  </a:lnTo>
                  <a:lnTo>
                    <a:pt x="738" y="865"/>
                  </a:lnTo>
                  <a:lnTo>
                    <a:pt x="725" y="861"/>
                  </a:lnTo>
                  <a:lnTo>
                    <a:pt x="713" y="859"/>
                  </a:lnTo>
                  <a:lnTo>
                    <a:pt x="699" y="858"/>
                  </a:lnTo>
                  <a:lnTo>
                    <a:pt x="699" y="858"/>
                  </a:lnTo>
                  <a:lnTo>
                    <a:pt x="691" y="858"/>
                  </a:lnTo>
                  <a:lnTo>
                    <a:pt x="681" y="856"/>
                  </a:lnTo>
                  <a:lnTo>
                    <a:pt x="673" y="854"/>
                  </a:lnTo>
                  <a:lnTo>
                    <a:pt x="663" y="851"/>
                  </a:lnTo>
                  <a:lnTo>
                    <a:pt x="655" y="847"/>
                  </a:lnTo>
                  <a:lnTo>
                    <a:pt x="647" y="842"/>
                  </a:lnTo>
                  <a:lnTo>
                    <a:pt x="639" y="837"/>
                  </a:lnTo>
                  <a:lnTo>
                    <a:pt x="633" y="830"/>
                  </a:lnTo>
                  <a:lnTo>
                    <a:pt x="633" y="830"/>
                  </a:lnTo>
                  <a:lnTo>
                    <a:pt x="626" y="824"/>
                  </a:lnTo>
                  <a:lnTo>
                    <a:pt x="620" y="816"/>
                  </a:lnTo>
                  <a:lnTo>
                    <a:pt x="616" y="808"/>
                  </a:lnTo>
                  <a:lnTo>
                    <a:pt x="611" y="799"/>
                  </a:lnTo>
                  <a:lnTo>
                    <a:pt x="608" y="791"/>
                  </a:lnTo>
                  <a:lnTo>
                    <a:pt x="606" y="782"/>
                  </a:lnTo>
                  <a:lnTo>
                    <a:pt x="605" y="772"/>
                  </a:lnTo>
                  <a:lnTo>
                    <a:pt x="605" y="763"/>
                  </a:lnTo>
                  <a:lnTo>
                    <a:pt x="605" y="763"/>
                  </a:lnTo>
                  <a:lnTo>
                    <a:pt x="605" y="753"/>
                  </a:lnTo>
                  <a:lnTo>
                    <a:pt x="606" y="744"/>
                  </a:lnTo>
                  <a:lnTo>
                    <a:pt x="608" y="735"/>
                  </a:lnTo>
                  <a:lnTo>
                    <a:pt x="611" y="726"/>
                  </a:lnTo>
                  <a:lnTo>
                    <a:pt x="616" y="718"/>
                  </a:lnTo>
                  <a:lnTo>
                    <a:pt x="620" y="710"/>
                  </a:lnTo>
                  <a:lnTo>
                    <a:pt x="626" y="703"/>
                  </a:lnTo>
                  <a:lnTo>
                    <a:pt x="633" y="695"/>
                  </a:lnTo>
                  <a:lnTo>
                    <a:pt x="633" y="695"/>
                  </a:lnTo>
                  <a:lnTo>
                    <a:pt x="637" y="690"/>
                  </a:lnTo>
                  <a:lnTo>
                    <a:pt x="639" y="683"/>
                  </a:lnTo>
                  <a:lnTo>
                    <a:pt x="639" y="683"/>
                  </a:lnTo>
                  <a:lnTo>
                    <a:pt x="665" y="654"/>
                  </a:lnTo>
                  <a:lnTo>
                    <a:pt x="691" y="622"/>
                  </a:lnTo>
                  <a:lnTo>
                    <a:pt x="718" y="586"/>
                  </a:lnTo>
                  <a:lnTo>
                    <a:pt x="743" y="546"/>
                  </a:lnTo>
                  <a:lnTo>
                    <a:pt x="743" y="546"/>
                  </a:lnTo>
                  <a:lnTo>
                    <a:pt x="758" y="550"/>
                  </a:lnTo>
                  <a:lnTo>
                    <a:pt x="774" y="554"/>
                  </a:lnTo>
                  <a:lnTo>
                    <a:pt x="791" y="555"/>
                  </a:lnTo>
                  <a:lnTo>
                    <a:pt x="806" y="556"/>
                  </a:lnTo>
                  <a:lnTo>
                    <a:pt x="806" y="556"/>
                  </a:lnTo>
                  <a:lnTo>
                    <a:pt x="827" y="555"/>
                  </a:lnTo>
                  <a:lnTo>
                    <a:pt x="847" y="551"/>
                  </a:lnTo>
                  <a:lnTo>
                    <a:pt x="868" y="546"/>
                  </a:lnTo>
                  <a:lnTo>
                    <a:pt x="887" y="540"/>
                  </a:lnTo>
                  <a:lnTo>
                    <a:pt x="887" y="540"/>
                  </a:lnTo>
                  <a:lnTo>
                    <a:pt x="906" y="530"/>
                  </a:lnTo>
                  <a:lnTo>
                    <a:pt x="925" y="519"/>
                  </a:lnTo>
                  <a:lnTo>
                    <a:pt x="941" y="507"/>
                  </a:lnTo>
                  <a:lnTo>
                    <a:pt x="956" y="493"/>
                  </a:lnTo>
                  <a:lnTo>
                    <a:pt x="970" y="478"/>
                  </a:lnTo>
                  <a:lnTo>
                    <a:pt x="983" y="461"/>
                  </a:lnTo>
                  <a:lnTo>
                    <a:pt x="993" y="443"/>
                  </a:lnTo>
                  <a:lnTo>
                    <a:pt x="1002" y="425"/>
                  </a:lnTo>
                  <a:lnTo>
                    <a:pt x="1002" y="425"/>
                  </a:lnTo>
                  <a:lnTo>
                    <a:pt x="1009" y="404"/>
                  </a:lnTo>
                  <a:lnTo>
                    <a:pt x="1014" y="383"/>
                  </a:lnTo>
                  <a:lnTo>
                    <a:pt x="1017" y="363"/>
                  </a:lnTo>
                  <a:lnTo>
                    <a:pt x="1018" y="342"/>
                  </a:lnTo>
                  <a:lnTo>
                    <a:pt x="1017" y="322"/>
                  </a:lnTo>
                  <a:lnTo>
                    <a:pt x="1014" y="301"/>
                  </a:lnTo>
                  <a:lnTo>
                    <a:pt x="1008" y="281"/>
                  </a:lnTo>
                  <a:lnTo>
                    <a:pt x="1002" y="263"/>
                  </a:lnTo>
                  <a:lnTo>
                    <a:pt x="993" y="243"/>
                  </a:lnTo>
                  <a:lnTo>
                    <a:pt x="983" y="226"/>
                  </a:lnTo>
                  <a:lnTo>
                    <a:pt x="971" y="210"/>
                  </a:lnTo>
                  <a:lnTo>
                    <a:pt x="957" y="194"/>
                  </a:lnTo>
                  <a:lnTo>
                    <a:pt x="942" y="180"/>
                  </a:lnTo>
                  <a:lnTo>
                    <a:pt x="925" y="168"/>
                  </a:lnTo>
                  <a:lnTo>
                    <a:pt x="906" y="157"/>
                  </a:lnTo>
                  <a:lnTo>
                    <a:pt x="887" y="148"/>
                  </a:lnTo>
                  <a:lnTo>
                    <a:pt x="887" y="148"/>
                  </a:lnTo>
                  <a:close/>
                  <a:moveTo>
                    <a:pt x="154" y="481"/>
                  </a:moveTo>
                  <a:lnTo>
                    <a:pt x="154" y="481"/>
                  </a:lnTo>
                  <a:lnTo>
                    <a:pt x="140" y="474"/>
                  </a:lnTo>
                  <a:lnTo>
                    <a:pt x="129" y="467"/>
                  </a:lnTo>
                  <a:lnTo>
                    <a:pt x="117" y="458"/>
                  </a:lnTo>
                  <a:lnTo>
                    <a:pt x="106" y="448"/>
                  </a:lnTo>
                  <a:lnTo>
                    <a:pt x="96" y="438"/>
                  </a:lnTo>
                  <a:lnTo>
                    <a:pt x="88" y="426"/>
                  </a:lnTo>
                  <a:lnTo>
                    <a:pt x="80" y="413"/>
                  </a:lnTo>
                  <a:lnTo>
                    <a:pt x="74" y="400"/>
                  </a:lnTo>
                  <a:lnTo>
                    <a:pt x="74" y="400"/>
                  </a:lnTo>
                  <a:lnTo>
                    <a:pt x="70" y="386"/>
                  </a:lnTo>
                  <a:lnTo>
                    <a:pt x="66" y="373"/>
                  </a:lnTo>
                  <a:lnTo>
                    <a:pt x="64" y="359"/>
                  </a:lnTo>
                  <a:lnTo>
                    <a:pt x="63" y="345"/>
                  </a:lnTo>
                  <a:lnTo>
                    <a:pt x="63" y="331"/>
                  </a:lnTo>
                  <a:lnTo>
                    <a:pt x="65" y="319"/>
                  </a:lnTo>
                  <a:lnTo>
                    <a:pt x="68" y="305"/>
                  </a:lnTo>
                  <a:lnTo>
                    <a:pt x="73" y="292"/>
                  </a:lnTo>
                  <a:lnTo>
                    <a:pt x="78" y="280"/>
                  </a:lnTo>
                  <a:lnTo>
                    <a:pt x="85" y="268"/>
                  </a:lnTo>
                  <a:lnTo>
                    <a:pt x="92" y="256"/>
                  </a:lnTo>
                  <a:lnTo>
                    <a:pt x="101" y="247"/>
                  </a:lnTo>
                  <a:lnTo>
                    <a:pt x="110" y="236"/>
                  </a:lnTo>
                  <a:lnTo>
                    <a:pt x="120" y="227"/>
                  </a:lnTo>
                  <a:lnTo>
                    <a:pt x="132" y="219"/>
                  </a:lnTo>
                  <a:lnTo>
                    <a:pt x="144" y="212"/>
                  </a:lnTo>
                  <a:lnTo>
                    <a:pt x="144" y="212"/>
                  </a:lnTo>
                  <a:lnTo>
                    <a:pt x="152" y="252"/>
                  </a:lnTo>
                  <a:lnTo>
                    <a:pt x="162" y="290"/>
                  </a:lnTo>
                  <a:lnTo>
                    <a:pt x="173" y="326"/>
                  </a:lnTo>
                  <a:lnTo>
                    <a:pt x="184" y="361"/>
                  </a:lnTo>
                  <a:lnTo>
                    <a:pt x="197" y="395"/>
                  </a:lnTo>
                  <a:lnTo>
                    <a:pt x="211" y="428"/>
                  </a:lnTo>
                  <a:lnTo>
                    <a:pt x="226" y="459"/>
                  </a:lnTo>
                  <a:lnTo>
                    <a:pt x="241" y="488"/>
                  </a:lnTo>
                  <a:lnTo>
                    <a:pt x="241" y="488"/>
                  </a:lnTo>
                  <a:lnTo>
                    <a:pt x="230" y="490"/>
                  </a:lnTo>
                  <a:lnTo>
                    <a:pt x="220" y="491"/>
                  </a:lnTo>
                  <a:lnTo>
                    <a:pt x="209" y="491"/>
                  </a:lnTo>
                  <a:lnTo>
                    <a:pt x="197" y="491"/>
                  </a:lnTo>
                  <a:lnTo>
                    <a:pt x="187" y="490"/>
                  </a:lnTo>
                  <a:lnTo>
                    <a:pt x="176" y="487"/>
                  </a:lnTo>
                  <a:lnTo>
                    <a:pt x="165" y="485"/>
                  </a:lnTo>
                  <a:lnTo>
                    <a:pt x="154" y="481"/>
                  </a:lnTo>
                  <a:lnTo>
                    <a:pt x="154" y="481"/>
                  </a:lnTo>
                  <a:close/>
                  <a:moveTo>
                    <a:pt x="699" y="922"/>
                  </a:moveTo>
                  <a:lnTo>
                    <a:pt x="699" y="922"/>
                  </a:lnTo>
                  <a:lnTo>
                    <a:pt x="709" y="923"/>
                  </a:lnTo>
                  <a:lnTo>
                    <a:pt x="717" y="925"/>
                  </a:lnTo>
                  <a:lnTo>
                    <a:pt x="725" y="927"/>
                  </a:lnTo>
                  <a:lnTo>
                    <a:pt x="733" y="931"/>
                  </a:lnTo>
                  <a:lnTo>
                    <a:pt x="739" y="935"/>
                  </a:lnTo>
                  <a:lnTo>
                    <a:pt x="746" y="941"/>
                  </a:lnTo>
                  <a:lnTo>
                    <a:pt x="751" y="947"/>
                  </a:lnTo>
                  <a:lnTo>
                    <a:pt x="755" y="954"/>
                  </a:lnTo>
                  <a:lnTo>
                    <a:pt x="263" y="954"/>
                  </a:lnTo>
                  <a:lnTo>
                    <a:pt x="263" y="954"/>
                  </a:lnTo>
                  <a:lnTo>
                    <a:pt x="268" y="947"/>
                  </a:lnTo>
                  <a:lnTo>
                    <a:pt x="273" y="941"/>
                  </a:lnTo>
                  <a:lnTo>
                    <a:pt x="279" y="935"/>
                  </a:lnTo>
                  <a:lnTo>
                    <a:pt x="286" y="931"/>
                  </a:lnTo>
                  <a:lnTo>
                    <a:pt x="294" y="927"/>
                  </a:lnTo>
                  <a:lnTo>
                    <a:pt x="301" y="925"/>
                  </a:lnTo>
                  <a:lnTo>
                    <a:pt x="310" y="923"/>
                  </a:lnTo>
                  <a:lnTo>
                    <a:pt x="318" y="922"/>
                  </a:lnTo>
                  <a:lnTo>
                    <a:pt x="318" y="922"/>
                  </a:lnTo>
                  <a:lnTo>
                    <a:pt x="333" y="922"/>
                  </a:lnTo>
                  <a:lnTo>
                    <a:pt x="350" y="919"/>
                  </a:lnTo>
                  <a:lnTo>
                    <a:pt x="365" y="915"/>
                  </a:lnTo>
                  <a:lnTo>
                    <a:pt x="380" y="910"/>
                  </a:lnTo>
                  <a:lnTo>
                    <a:pt x="394" y="903"/>
                  </a:lnTo>
                  <a:lnTo>
                    <a:pt x="406" y="896"/>
                  </a:lnTo>
                  <a:lnTo>
                    <a:pt x="419" y="886"/>
                  </a:lnTo>
                  <a:lnTo>
                    <a:pt x="431" y="875"/>
                  </a:lnTo>
                  <a:lnTo>
                    <a:pt x="431" y="875"/>
                  </a:lnTo>
                  <a:lnTo>
                    <a:pt x="440" y="865"/>
                  </a:lnTo>
                  <a:lnTo>
                    <a:pt x="448" y="854"/>
                  </a:lnTo>
                  <a:lnTo>
                    <a:pt x="456" y="842"/>
                  </a:lnTo>
                  <a:lnTo>
                    <a:pt x="462" y="830"/>
                  </a:lnTo>
                  <a:lnTo>
                    <a:pt x="468" y="817"/>
                  </a:lnTo>
                  <a:lnTo>
                    <a:pt x="471" y="805"/>
                  </a:lnTo>
                  <a:lnTo>
                    <a:pt x="474" y="792"/>
                  </a:lnTo>
                  <a:lnTo>
                    <a:pt x="476" y="778"/>
                  </a:lnTo>
                  <a:lnTo>
                    <a:pt x="476" y="778"/>
                  </a:lnTo>
                  <a:lnTo>
                    <a:pt x="490" y="788"/>
                  </a:lnTo>
                  <a:lnTo>
                    <a:pt x="490" y="788"/>
                  </a:lnTo>
                  <a:lnTo>
                    <a:pt x="494" y="792"/>
                  </a:lnTo>
                  <a:lnTo>
                    <a:pt x="500" y="793"/>
                  </a:lnTo>
                  <a:lnTo>
                    <a:pt x="504" y="795"/>
                  </a:lnTo>
                  <a:lnTo>
                    <a:pt x="509" y="795"/>
                  </a:lnTo>
                  <a:lnTo>
                    <a:pt x="509" y="795"/>
                  </a:lnTo>
                  <a:lnTo>
                    <a:pt x="514" y="795"/>
                  </a:lnTo>
                  <a:lnTo>
                    <a:pt x="519" y="793"/>
                  </a:lnTo>
                  <a:lnTo>
                    <a:pt x="523" y="792"/>
                  </a:lnTo>
                  <a:lnTo>
                    <a:pt x="528" y="788"/>
                  </a:lnTo>
                  <a:lnTo>
                    <a:pt x="528" y="788"/>
                  </a:lnTo>
                  <a:lnTo>
                    <a:pt x="543" y="778"/>
                  </a:lnTo>
                  <a:lnTo>
                    <a:pt x="543" y="778"/>
                  </a:lnTo>
                  <a:lnTo>
                    <a:pt x="544" y="792"/>
                  </a:lnTo>
                  <a:lnTo>
                    <a:pt x="547" y="805"/>
                  </a:lnTo>
                  <a:lnTo>
                    <a:pt x="551" y="817"/>
                  </a:lnTo>
                  <a:lnTo>
                    <a:pt x="557" y="830"/>
                  </a:lnTo>
                  <a:lnTo>
                    <a:pt x="562" y="842"/>
                  </a:lnTo>
                  <a:lnTo>
                    <a:pt x="570" y="854"/>
                  </a:lnTo>
                  <a:lnTo>
                    <a:pt x="578" y="865"/>
                  </a:lnTo>
                  <a:lnTo>
                    <a:pt x="588" y="875"/>
                  </a:lnTo>
                  <a:lnTo>
                    <a:pt x="588" y="875"/>
                  </a:lnTo>
                  <a:lnTo>
                    <a:pt x="600" y="886"/>
                  </a:lnTo>
                  <a:lnTo>
                    <a:pt x="611" y="896"/>
                  </a:lnTo>
                  <a:lnTo>
                    <a:pt x="625" y="903"/>
                  </a:lnTo>
                  <a:lnTo>
                    <a:pt x="639" y="910"/>
                  </a:lnTo>
                  <a:lnTo>
                    <a:pt x="653" y="915"/>
                  </a:lnTo>
                  <a:lnTo>
                    <a:pt x="668" y="919"/>
                  </a:lnTo>
                  <a:lnTo>
                    <a:pt x="684" y="922"/>
                  </a:lnTo>
                  <a:lnTo>
                    <a:pt x="699" y="922"/>
                  </a:lnTo>
                  <a:lnTo>
                    <a:pt x="699" y="922"/>
                  </a:lnTo>
                  <a:close/>
                  <a:moveTo>
                    <a:pt x="509" y="722"/>
                  </a:moveTo>
                  <a:lnTo>
                    <a:pt x="509" y="722"/>
                  </a:lnTo>
                  <a:lnTo>
                    <a:pt x="494" y="709"/>
                  </a:lnTo>
                  <a:lnTo>
                    <a:pt x="476" y="692"/>
                  </a:lnTo>
                  <a:lnTo>
                    <a:pt x="456" y="672"/>
                  </a:lnTo>
                  <a:lnTo>
                    <a:pt x="432" y="647"/>
                  </a:lnTo>
                  <a:lnTo>
                    <a:pt x="408" y="618"/>
                  </a:lnTo>
                  <a:lnTo>
                    <a:pt x="382" y="586"/>
                  </a:lnTo>
                  <a:lnTo>
                    <a:pt x="355" y="550"/>
                  </a:lnTo>
                  <a:lnTo>
                    <a:pt x="329" y="511"/>
                  </a:lnTo>
                  <a:lnTo>
                    <a:pt x="316" y="489"/>
                  </a:lnTo>
                  <a:lnTo>
                    <a:pt x="303" y="467"/>
                  </a:lnTo>
                  <a:lnTo>
                    <a:pt x="292" y="444"/>
                  </a:lnTo>
                  <a:lnTo>
                    <a:pt x="280" y="420"/>
                  </a:lnTo>
                  <a:lnTo>
                    <a:pt x="268" y="395"/>
                  </a:lnTo>
                  <a:lnTo>
                    <a:pt x="257" y="369"/>
                  </a:lnTo>
                  <a:lnTo>
                    <a:pt x="247" y="342"/>
                  </a:lnTo>
                  <a:lnTo>
                    <a:pt x="237" y="315"/>
                  </a:lnTo>
                  <a:lnTo>
                    <a:pt x="228" y="286"/>
                  </a:lnTo>
                  <a:lnTo>
                    <a:pt x="220" y="257"/>
                  </a:lnTo>
                  <a:lnTo>
                    <a:pt x="212" y="227"/>
                  </a:lnTo>
                  <a:lnTo>
                    <a:pt x="206" y="196"/>
                  </a:lnTo>
                  <a:lnTo>
                    <a:pt x="200" y="164"/>
                  </a:lnTo>
                  <a:lnTo>
                    <a:pt x="196" y="132"/>
                  </a:lnTo>
                  <a:lnTo>
                    <a:pt x="193" y="98"/>
                  </a:lnTo>
                  <a:lnTo>
                    <a:pt x="192" y="63"/>
                  </a:lnTo>
                  <a:lnTo>
                    <a:pt x="827" y="63"/>
                  </a:lnTo>
                  <a:lnTo>
                    <a:pt x="827" y="63"/>
                  </a:lnTo>
                  <a:lnTo>
                    <a:pt x="825" y="98"/>
                  </a:lnTo>
                  <a:lnTo>
                    <a:pt x="822" y="132"/>
                  </a:lnTo>
                  <a:lnTo>
                    <a:pt x="817" y="164"/>
                  </a:lnTo>
                  <a:lnTo>
                    <a:pt x="812" y="196"/>
                  </a:lnTo>
                  <a:lnTo>
                    <a:pt x="806" y="227"/>
                  </a:lnTo>
                  <a:lnTo>
                    <a:pt x="798" y="257"/>
                  </a:lnTo>
                  <a:lnTo>
                    <a:pt x="791" y="286"/>
                  </a:lnTo>
                  <a:lnTo>
                    <a:pt x="781" y="315"/>
                  </a:lnTo>
                  <a:lnTo>
                    <a:pt x="771" y="342"/>
                  </a:lnTo>
                  <a:lnTo>
                    <a:pt x="762" y="369"/>
                  </a:lnTo>
                  <a:lnTo>
                    <a:pt x="750" y="395"/>
                  </a:lnTo>
                  <a:lnTo>
                    <a:pt x="739" y="420"/>
                  </a:lnTo>
                  <a:lnTo>
                    <a:pt x="726" y="444"/>
                  </a:lnTo>
                  <a:lnTo>
                    <a:pt x="714" y="467"/>
                  </a:lnTo>
                  <a:lnTo>
                    <a:pt x="702" y="489"/>
                  </a:lnTo>
                  <a:lnTo>
                    <a:pt x="689" y="511"/>
                  </a:lnTo>
                  <a:lnTo>
                    <a:pt x="663" y="550"/>
                  </a:lnTo>
                  <a:lnTo>
                    <a:pt x="636" y="586"/>
                  </a:lnTo>
                  <a:lnTo>
                    <a:pt x="610" y="618"/>
                  </a:lnTo>
                  <a:lnTo>
                    <a:pt x="586" y="647"/>
                  </a:lnTo>
                  <a:lnTo>
                    <a:pt x="563" y="672"/>
                  </a:lnTo>
                  <a:lnTo>
                    <a:pt x="542" y="692"/>
                  </a:lnTo>
                  <a:lnTo>
                    <a:pt x="523" y="709"/>
                  </a:lnTo>
                  <a:lnTo>
                    <a:pt x="509" y="722"/>
                  </a:lnTo>
                  <a:lnTo>
                    <a:pt x="509" y="722"/>
                  </a:lnTo>
                  <a:close/>
                  <a:moveTo>
                    <a:pt x="943" y="400"/>
                  </a:moveTo>
                  <a:lnTo>
                    <a:pt x="943" y="400"/>
                  </a:lnTo>
                  <a:lnTo>
                    <a:pt x="936" y="413"/>
                  </a:lnTo>
                  <a:lnTo>
                    <a:pt x="929" y="426"/>
                  </a:lnTo>
                  <a:lnTo>
                    <a:pt x="920" y="438"/>
                  </a:lnTo>
                  <a:lnTo>
                    <a:pt x="911" y="448"/>
                  </a:lnTo>
                  <a:lnTo>
                    <a:pt x="900" y="458"/>
                  </a:lnTo>
                  <a:lnTo>
                    <a:pt x="889" y="467"/>
                  </a:lnTo>
                  <a:lnTo>
                    <a:pt x="876" y="474"/>
                  </a:lnTo>
                  <a:lnTo>
                    <a:pt x="864" y="481"/>
                  </a:lnTo>
                  <a:lnTo>
                    <a:pt x="864" y="481"/>
                  </a:lnTo>
                  <a:lnTo>
                    <a:pt x="853" y="485"/>
                  </a:lnTo>
                  <a:lnTo>
                    <a:pt x="842" y="487"/>
                  </a:lnTo>
                  <a:lnTo>
                    <a:pt x="831" y="490"/>
                  </a:lnTo>
                  <a:lnTo>
                    <a:pt x="821" y="491"/>
                  </a:lnTo>
                  <a:lnTo>
                    <a:pt x="809" y="491"/>
                  </a:lnTo>
                  <a:lnTo>
                    <a:pt x="798" y="491"/>
                  </a:lnTo>
                  <a:lnTo>
                    <a:pt x="787" y="490"/>
                  </a:lnTo>
                  <a:lnTo>
                    <a:pt x="777" y="489"/>
                  </a:lnTo>
                  <a:lnTo>
                    <a:pt x="777" y="489"/>
                  </a:lnTo>
                  <a:lnTo>
                    <a:pt x="792" y="459"/>
                  </a:lnTo>
                  <a:lnTo>
                    <a:pt x="807" y="428"/>
                  </a:lnTo>
                  <a:lnTo>
                    <a:pt x="821" y="396"/>
                  </a:lnTo>
                  <a:lnTo>
                    <a:pt x="833" y="361"/>
                  </a:lnTo>
                  <a:lnTo>
                    <a:pt x="845" y="326"/>
                  </a:lnTo>
                  <a:lnTo>
                    <a:pt x="856" y="290"/>
                  </a:lnTo>
                  <a:lnTo>
                    <a:pt x="866" y="252"/>
                  </a:lnTo>
                  <a:lnTo>
                    <a:pt x="874" y="212"/>
                  </a:lnTo>
                  <a:lnTo>
                    <a:pt x="874" y="212"/>
                  </a:lnTo>
                  <a:lnTo>
                    <a:pt x="886" y="220"/>
                  </a:lnTo>
                  <a:lnTo>
                    <a:pt x="898" y="227"/>
                  </a:lnTo>
                  <a:lnTo>
                    <a:pt x="908" y="237"/>
                  </a:lnTo>
                  <a:lnTo>
                    <a:pt x="917" y="247"/>
                  </a:lnTo>
                  <a:lnTo>
                    <a:pt x="926" y="257"/>
                  </a:lnTo>
                  <a:lnTo>
                    <a:pt x="933" y="268"/>
                  </a:lnTo>
                  <a:lnTo>
                    <a:pt x="940" y="280"/>
                  </a:lnTo>
                  <a:lnTo>
                    <a:pt x="945" y="293"/>
                  </a:lnTo>
                  <a:lnTo>
                    <a:pt x="949" y="306"/>
                  </a:lnTo>
                  <a:lnTo>
                    <a:pt x="952" y="319"/>
                  </a:lnTo>
                  <a:lnTo>
                    <a:pt x="954" y="332"/>
                  </a:lnTo>
                  <a:lnTo>
                    <a:pt x="955" y="345"/>
                  </a:lnTo>
                  <a:lnTo>
                    <a:pt x="954" y="359"/>
                  </a:lnTo>
                  <a:lnTo>
                    <a:pt x="952" y="373"/>
                  </a:lnTo>
                  <a:lnTo>
                    <a:pt x="948" y="386"/>
                  </a:lnTo>
                  <a:lnTo>
                    <a:pt x="943" y="400"/>
                  </a:lnTo>
                  <a:lnTo>
                    <a:pt x="943" y="40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959596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691873" y="2441872"/>
            <a:ext cx="810528" cy="1167802"/>
            <a:chOff x="6062786" y="3264486"/>
            <a:chExt cx="367323" cy="529237"/>
          </a:xfrm>
          <a:solidFill>
            <a:srgbClr val="959596">
              <a:lumMod val="20000"/>
              <a:lumOff val="80000"/>
              <a:alpha val="13000"/>
            </a:srgbClr>
          </a:solidFill>
        </p:grpSpPr>
        <p:sp>
          <p:nvSpPr>
            <p:cNvPr id="59" name="矩形 58"/>
            <p:cNvSpPr/>
            <p:nvPr/>
          </p:nvSpPr>
          <p:spPr>
            <a:xfrm rot="16200000" flipH="1">
              <a:off x="6074595" y="3301445"/>
              <a:ext cx="341610" cy="267692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2800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" name="直角三角形 59"/>
            <p:cNvSpPr/>
            <p:nvPr/>
          </p:nvSpPr>
          <p:spPr>
            <a:xfrm rot="2700000" flipH="1">
              <a:off x="6062786" y="3426400"/>
              <a:ext cx="367323" cy="367323"/>
            </a:xfrm>
            <a:prstGeom prst="rt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2800" kern="0" smtClea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69" name="矩形 68"/>
          <p:cNvSpPr/>
          <p:nvPr/>
        </p:nvSpPr>
        <p:spPr>
          <a:xfrm>
            <a:off x="7603876" y="2398472"/>
            <a:ext cx="3301516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8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您的内容打在这里，或者通过复制您的文本后粘贴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7603876" y="3594243"/>
            <a:ext cx="3301516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8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您的内容打在这里，或者通过复制您的文本后粘贴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7603876" y="4780345"/>
            <a:ext cx="3301516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8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您的内容打在这里，或者通过复制您的文本后粘贴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72359" y="2743544"/>
            <a:ext cx="2810256" cy="850699"/>
            <a:chOff x="634935" y="2743544"/>
            <a:chExt cx="2810256" cy="850699"/>
          </a:xfrm>
        </p:grpSpPr>
        <p:sp>
          <p:nvSpPr>
            <p:cNvPr id="29" name="矩形 28"/>
            <p:cNvSpPr/>
            <p:nvPr/>
          </p:nvSpPr>
          <p:spPr>
            <a:xfrm>
              <a:off x="634935" y="2753899"/>
              <a:ext cx="2089612" cy="8403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8" tIns="45713" rIns="91428" bIns="45713">
              <a:spAutoFit/>
            </a:bodyPr>
            <a:lstStyle/>
            <a:p>
              <a:pPr>
                <a:lnSpc>
                  <a:spcPts val="198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</a:rPr>
                <a:t>您的内容打在这里，或者通过复制您的文本后粘贴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2813503" y="2743544"/>
              <a:ext cx="631688" cy="636784"/>
              <a:chOff x="3041651" y="3326606"/>
              <a:chExt cx="631825" cy="636588"/>
            </a:xfrm>
          </p:grpSpPr>
          <p:sp>
            <p:nvSpPr>
              <p:cNvPr id="31" name="Oval 9"/>
              <p:cNvSpPr>
                <a:spLocks noChangeArrowheads="1"/>
              </p:cNvSpPr>
              <p:nvPr/>
            </p:nvSpPr>
            <p:spPr bwMode="auto">
              <a:xfrm>
                <a:off x="3041651" y="3326606"/>
                <a:ext cx="631825" cy="636588"/>
              </a:xfrm>
              <a:prstGeom prst="ellipse">
                <a:avLst/>
              </a:prstGeom>
              <a:gradFill>
                <a:gsLst>
                  <a:gs pos="0">
                    <a:srgbClr val="067FC9"/>
                  </a:gs>
                  <a:gs pos="100000">
                    <a:srgbClr val="00B2CA"/>
                  </a:gs>
                </a:gsLst>
                <a:lin ang="2700000" scaled="1"/>
              </a:gradFill>
              <a:ln>
                <a:solidFill>
                  <a:srgbClr val="FFFFFF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" name="Freeform 10"/>
              <p:cNvSpPr>
                <a:spLocks/>
              </p:cNvSpPr>
              <p:nvPr/>
            </p:nvSpPr>
            <p:spPr bwMode="auto">
              <a:xfrm>
                <a:off x="3378201" y="3469481"/>
                <a:ext cx="206375" cy="342900"/>
              </a:xfrm>
              <a:custGeom>
                <a:avLst/>
                <a:gdLst>
                  <a:gd name="T0" fmla="*/ 216 w 252"/>
                  <a:gd name="T1" fmla="*/ 252 h 418"/>
                  <a:gd name="T2" fmla="*/ 136 w 252"/>
                  <a:gd name="T3" fmla="*/ 321 h 418"/>
                  <a:gd name="T4" fmla="*/ 58 w 252"/>
                  <a:gd name="T5" fmla="*/ 388 h 418"/>
                  <a:gd name="T6" fmla="*/ 0 w 252"/>
                  <a:gd name="T7" fmla="*/ 350 h 418"/>
                  <a:gd name="T8" fmla="*/ 34 w 252"/>
                  <a:gd name="T9" fmla="*/ 321 h 418"/>
                  <a:gd name="T10" fmla="*/ 115 w 252"/>
                  <a:gd name="T11" fmla="*/ 252 h 418"/>
                  <a:gd name="T12" fmla="*/ 112 w 252"/>
                  <a:gd name="T13" fmla="*/ 154 h 418"/>
                  <a:gd name="T14" fmla="*/ 34 w 252"/>
                  <a:gd name="T15" fmla="*/ 88 h 418"/>
                  <a:gd name="T16" fmla="*/ 0 w 252"/>
                  <a:gd name="T17" fmla="*/ 58 h 418"/>
                  <a:gd name="T18" fmla="*/ 55 w 252"/>
                  <a:gd name="T19" fmla="*/ 19 h 418"/>
                  <a:gd name="T20" fmla="*/ 136 w 252"/>
                  <a:gd name="T21" fmla="*/ 88 h 418"/>
                  <a:gd name="T22" fmla="*/ 213 w 252"/>
                  <a:gd name="T23" fmla="*/ 154 h 418"/>
                  <a:gd name="T24" fmla="*/ 216 w 252"/>
                  <a:gd name="T25" fmla="*/ 252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2" h="418">
                    <a:moveTo>
                      <a:pt x="216" y="252"/>
                    </a:moveTo>
                    <a:lnTo>
                      <a:pt x="136" y="321"/>
                    </a:lnTo>
                    <a:cubicBezTo>
                      <a:pt x="110" y="343"/>
                      <a:pt x="84" y="365"/>
                      <a:pt x="58" y="388"/>
                    </a:cubicBezTo>
                    <a:cubicBezTo>
                      <a:pt x="21" y="418"/>
                      <a:pt x="5" y="397"/>
                      <a:pt x="0" y="350"/>
                    </a:cubicBezTo>
                    <a:lnTo>
                      <a:pt x="34" y="321"/>
                    </a:lnTo>
                    <a:lnTo>
                      <a:pt x="115" y="252"/>
                    </a:lnTo>
                    <a:cubicBezTo>
                      <a:pt x="143" y="221"/>
                      <a:pt x="150" y="189"/>
                      <a:pt x="112" y="154"/>
                    </a:cubicBezTo>
                    <a:cubicBezTo>
                      <a:pt x="86" y="132"/>
                      <a:pt x="60" y="110"/>
                      <a:pt x="34" y="88"/>
                    </a:cubicBezTo>
                    <a:lnTo>
                      <a:pt x="0" y="58"/>
                    </a:lnTo>
                    <a:cubicBezTo>
                      <a:pt x="4" y="4"/>
                      <a:pt x="25" y="0"/>
                      <a:pt x="55" y="19"/>
                    </a:cubicBezTo>
                    <a:lnTo>
                      <a:pt x="136" y="88"/>
                    </a:lnTo>
                    <a:cubicBezTo>
                      <a:pt x="162" y="110"/>
                      <a:pt x="188" y="132"/>
                      <a:pt x="213" y="154"/>
                    </a:cubicBezTo>
                    <a:cubicBezTo>
                      <a:pt x="252" y="189"/>
                      <a:pt x="244" y="221"/>
                      <a:pt x="216" y="2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" name="Freeform 11"/>
              <p:cNvSpPr>
                <a:spLocks/>
              </p:cNvSpPr>
              <p:nvPr/>
            </p:nvSpPr>
            <p:spPr bwMode="auto">
              <a:xfrm>
                <a:off x="3182938" y="3469481"/>
                <a:ext cx="206375" cy="342900"/>
              </a:xfrm>
              <a:custGeom>
                <a:avLst/>
                <a:gdLst>
                  <a:gd name="T0" fmla="*/ 217 w 252"/>
                  <a:gd name="T1" fmla="*/ 252 h 418"/>
                  <a:gd name="T2" fmla="*/ 136 w 252"/>
                  <a:gd name="T3" fmla="*/ 321 h 418"/>
                  <a:gd name="T4" fmla="*/ 59 w 252"/>
                  <a:gd name="T5" fmla="*/ 388 h 418"/>
                  <a:gd name="T6" fmla="*/ 0 w 252"/>
                  <a:gd name="T7" fmla="*/ 350 h 418"/>
                  <a:gd name="T8" fmla="*/ 35 w 252"/>
                  <a:gd name="T9" fmla="*/ 321 h 418"/>
                  <a:gd name="T10" fmla="*/ 115 w 252"/>
                  <a:gd name="T11" fmla="*/ 252 h 418"/>
                  <a:gd name="T12" fmla="*/ 112 w 252"/>
                  <a:gd name="T13" fmla="*/ 154 h 418"/>
                  <a:gd name="T14" fmla="*/ 35 w 252"/>
                  <a:gd name="T15" fmla="*/ 88 h 418"/>
                  <a:gd name="T16" fmla="*/ 0 w 252"/>
                  <a:gd name="T17" fmla="*/ 58 h 418"/>
                  <a:gd name="T18" fmla="*/ 56 w 252"/>
                  <a:gd name="T19" fmla="*/ 19 h 418"/>
                  <a:gd name="T20" fmla="*/ 136 w 252"/>
                  <a:gd name="T21" fmla="*/ 88 h 418"/>
                  <a:gd name="T22" fmla="*/ 214 w 252"/>
                  <a:gd name="T23" fmla="*/ 154 h 418"/>
                  <a:gd name="T24" fmla="*/ 217 w 252"/>
                  <a:gd name="T25" fmla="*/ 252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2" h="418">
                    <a:moveTo>
                      <a:pt x="217" y="252"/>
                    </a:moveTo>
                    <a:lnTo>
                      <a:pt x="136" y="321"/>
                    </a:lnTo>
                    <a:cubicBezTo>
                      <a:pt x="110" y="343"/>
                      <a:pt x="84" y="365"/>
                      <a:pt x="59" y="388"/>
                    </a:cubicBezTo>
                    <a:cubicBezTo>
                      <a:pt x="21" y="418"/>
                      <a:pt x="6" y="397"/>
                      <a:pt x="0" y="350"/>
                    </a:cubicBezTo>
                    <a:lnTo>
                      <a:pt x="35" y="321"/>
                    </a:lnTo>
                    <a:lnTo>
                      <a:pt x="115" y="252"/>
                    </a:lnTo>
                    <a:cubicBezTo>
                      <a:pt x="143" y="221"/>
                      <a:pt x="150" y="189"/>
                      <a:pt x="112" y="154"/>
                    </a:cubicBezTo>
                    <a:cubicBezTo>
                      <a:pt x="86" y="132"/>
                      <a:pt x="60" y="110"/>
                      <a:pt x="35" y="88"/>
                    </a:cubicBezTo>
                    <a:lnTo>
                      <a:pt x="0" y="58"/>
                    </a:lnTo>
                    <a:cubicBezTo>
                      <a:pt x="4" y="4"/>
                      <a:pt x="26" y="0"/>
                      <a:pt x="56" y="19"/>
                    </a:cubicBezTo>
                    <a:lnTo>
                      <a:pt x="136" y="88"/>
                    </a:lnTo>
                    <a:cubicBezTo>
                      <a:pt x="162" y="110"/>
                      <a:pt x="188" y="132"/>
                      <a:pt x="214" y="154"/>
                    </a:cubicBezTo>
                    <a:cubicBezTo>
                      <a:pt x="252" y="189"/>
                      <a:pt x="245" y="221"/>
                      <a:pt x="217" y="2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635985" y="4300176"/>
            <a:ext cx="2846630" cy="847188"/>
            <a:chOff x="635985" y="4300176"/>
            <a:chExt cx="2846630" cy="847188"/>
          </a:xfrm>
        </p:grpSpPr>
        <p:sp>
          <p:nvSpPr>
            <p:cNvPr id="34" name="矩形 33"/>
            <p:cNvSpPr/>
            <p:nvPr/>
          </p:nvSpPr>
          <p:spPr>
            <a:xfrm>
              <a:off x="635985" y="4307020"/>
              <a:ext cx="2089612" cy="8403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8" tIns="45713" rIns="91428" bIns="45713">
              <a:spAutoFit/>
            </a:bodyPr>
            <a:lstStyle/>
            <a:p>
              <a:pPr>
                <a:lnSpc>
                  <a:spcPts val="198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</a:rPr>
                <a:t>您的内容打在这里，或者通过复制您的文本后粘贴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2850927" y="4300176"/>
              <a:ext cx="631688" cy="636784"/>
              <a:chOff x="3041651" y="3326606"/>
              <a:chExt cx="631825" cy="636588"/>
            </a:xfrm>
          </p:grpSpPr>
          <p:sp>
            <p:nvSpPr>
              <p:cNvPr id="36" name="Oval 9"/>
              <p:cNvSpPr>
                <a:spLocks noChangeArrowheads="1"/>
              </p:cNvSpPr>
              <p:nvPr/>
            </p:nvSpPr>
            <p:spPr bwMode="auto">
              <a:xfrm>
                <a:off x="3041651" y="3326606"/>
                <a:ext cx="631825" cy="636588"/>
              </a:xfrm>
              <a:prstGeom prst="ellipse">
                <a:avLst/>
              </a:prstGeom>
              <a:gradFill>
                <a:gsLst>
                  <a:gs pos="0">
                    <a:srgbClr val="067FC9"/>
                  </a:gs>
                  <a:gs pos="100000">
                    <a:srgbClr val="00B2CA"/>
                  </a:gs>
                </a:gsLst>
                <a:lin ang="2700000" scaled="1"/>
              </a:gradFill>
              <a:ln>
                <a:solidFill>
                  <a:srgbClr val="FFFFFF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Freeform 10"/>
              <p:cNvSpPr>
                <a:spLocks/>
              </p:cNvSpPr>
              <p:nvPr/>
            </p:nvSpPr>
            <p:spPr bwMode="auto">
              <a:xfrm>
                <a:off x="3378201" y="3469481"/>
                <a:ext cx="206375" cy="342900"/>
              </a:xfrm>
              <a:custGeom>
                <a:avLst/>
                <a:gdLst>
                  <a:gd name="T0" fmla="*/ 216 w 252"/>
                  <a:gd name="T1" fmla="*/ 252 h 418"/>
                  <a:gd name="T2" fmla="*/ 136 w 252"/>
                  <a:gd name="T3" fmla="*/ 321 h 418"/>
                  <a:gd name="T4" fmla="*/ 58 w 252"/>
                  <a:gd name="T5" fmla="*/ 388 h 418"/>
                  <a:gd name="T6" fmla="*/ 0 w 252"/>
                  <a:gd name="T7" fmla="*/ 350 h 418"/>
                  <a:gd name="T8" fmla="*/ 34 w 252"/>
                  <a:gd name="T9" fmla="*/ 321 h 418"/>
                  <a:gd name="T10" fmla="*/ 115 w 252"/>
                  <a:gd name="T11" fmla="*/ 252 h 418"/>
                  <a:gd name="T12" fmla="*/ 112 w 252"/>
                  <a:gd name="T13" fmla="*/ 154 h 418"/>
                  <a:gd name="T14" fmla="*/ 34 w 252"/>
                  <a:gd name="T15" fmla="*/ 88 h 418"/>
                  <a:gd name="T16" fmla="*/ 0 w 252"/>
                  <a:gd name="T17" fmla="*/ 58 h 418"/>
                  <a:gd name="T18" fmla="*/ 55 w 252"/>
                  <a:gd name="T19" fmla="*/ 19 h 418"/>
                  <a:gd name="T20" fmla="*/ 136 w 252"/>
                  <a:gd name="T21" fmla="*/ 88 h 418"/>
                  <a:gd name="T22" fmla="*/ 213 w 252"/>
                  <a:gd name="T23" fmla="*/ 154 h 418"/>
                  <a:gd name="T24" fmla="*/ 216 w 252"/>
                  <a:gd name="T25" fmla="*/ 252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2" h="418">
                    <a:moveTo>
                      <a:pt x="216" y="252"/>
                    </a:moveTo>
                    <a:lnTo>
                      <a:pt x="136" y="321"/>
                    </a:lnTo>
                    <a:cubicBezTo>
                      <a:pt x="110" y="343"/>
                      <a:pt x="84" y="365"/>
                      <a:pt x="58" y="388"/>
                    </a:cubicBezTo>
                    <a:cubicBezTo>
                      <a:pt x="21" y="418"/>
                      <a:pt x="5" y="397"/>
                      <a:pt x="0" y="350"/>
                    </a:cubicBezTo>
                    <a:lnTo>
                      <a:pt x="34" y="321"/>
                    </a:lnTo>
                    <a:lnTo>
                      <a:pt x="115" y="252"/>
                    </a:lnTo>
                    <a:cubicBezTo>
                      <a:pt x="143" y="221"/>
                      <a:pt x="150" y="189"/>
                      <a:pt x="112" y="154"/>
                    </a:cubicBezTo>
                    <a:cubicBezTo>
                      <a:pt x="86" y="132"/>
                      <a:pt x="60" y="110"/>
                      <a:pt x="34" y="88"/>
                    </a:cubicBezTo>
                    <a:lnTo>
                      <a:pt x="0" y="58"/>
                    </a:lnTo>
                    <a:cubicBezTo>
                      <a:pt x="4" y="4"/>
                      <a:pt x="25" y="0"/>
                      <a:pt x="55" y="19"/>
                    </a:cubicBezTo>
                    <a:lnTo>
                      <a:pt x="136" y="88"/>
                    </a:lnTo>
                    <a:cubicBezTo>
                      <a:pt x="162" y="110"/>
                      <a:pt x="188" y="132"/>
                      <a:pt x="213" y="154"/>
                    </a:cubicBezTo>
                    <a:cubicBezTo>
                      <a:pt x="252" y="189"/>
                      <a:pt x="244" y="221"/>
                      <a:pt x="216" y="2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8" name="Freeform 11"/>
              <p:cNvSpPr>
                <a:spLocks/>
              </p:cNvSpPr>
              <p:nvPr/>
            </p:nvSpPr>
            <p:spPr bwMode="auto">
              <a:xfrm>
                <a:off x="3182938" y="3469481"/>
                <a:ext cx="206375" cy="342900"/>
              </a:xfrm>
              <a:custGeom>
                <a:avLst/>
                <a:gdLst>
                  <a:gd name="T0" fmla="*/ 217 w 252"/>
                  <a:gd name="T1" fmla="*/ 252 h 418"/>
                  <a:gd name="T2" fmla="*/ 136 w 252"/>
                  <a:gd name="T3" fmla="*/ 321 h 418"/>
                  <a:gd name="T4" fmla="*/ 59 w 252"/>
                  <a:gd name="T5" fmla="*/ 388 h 418"/>
                  <a:gd name="T6" fmla="*/ 0 w 252"/>
                  <a:gd name="T7" fmla="*/ 350 h 418"/>
                  <a:gd name="T8" fmla="*/ 35 w 252"/>
                  <a:gd name="T9" fmla="*/ 321 h 418"/>
                  <a:gd name="T10" fmla="*/ 115 w 252"/>
                  <a:gd name="T11" fmla="*/ 252 h 418"/>
                  <a:gd name="T12" fmla="*/ 112 w 252"/>
                  <a:gd name="T13" fmla="*/ 154 h 418"/>
                  <a:gd name="T14" fmla="*/ 35 w 252"/>
                  <a:gd name="T15" fmla="*/ 88 h 418"/>
                  <a:gd name="T16" fmla="*/ 0 w 252"/>
                  <a:gd name="T17" fmla="*/ 58 h 418"/>
                  <a:gd name="T18" fmla="*/ 56 w 252"/>
                  <a:gd name="T19" fmla="*/ 19 h 418"/>
                  <a:gd name="T20" fmla="*/ 136 w 252"/>
                  <a:gd name="T21" fmla="*/ 88 h 418"/>
                  <a:gd name="T22" fmla="*/ 214 w 252"/>
                  <a:gd name="T23" fmla="*/ 154 h 418"/>
                  <a:gd name="T24" fmla="*/ 217 w 252"/>
                  <a:gd name="T25" fmla="*/ 252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2" h="418">
                    <a:moveTo>
                      <a:pt x="217" y="252"/>
                    </a:moveTo>
                    <a:lnTo>
                      <a:pt x="136" y="321"/>
                    </a:lnTo>
                    <a:cubicBezTo>
                      <a:pt x="110" y="343"/>
                      <a:pt x="84" y="365"/>
                      <a:pt x="59" y="388"/>
                    </a:cubicBezTo>
                    <a:cubicBezTo>
                      <a:pt x="21" y="418"/>
                      <a:pt x="6" y="397"/>
                      <a:pt x="0" y="350"/>
                    </a:cubicBezTo>
                    <a:lnTo>
                      <a:pt x="35" y="321"/>
                    </a:lnTo>
                    <a:lnTo>
                      <a:pt x="115" y="252"/>
                    </a:lnTo>
                    <a:cubicBezTo>
                      <a:pt x="143" y="221"/>
                      <a:pt x="150" y="189"/>
                      <a:pt x="112" y="154"/>
                    </a:cubicBezTo>
                    <a:cubicBezTo>
                      <a:pt x="86" y="132"/>
                      <a:pt x="60" y="110"/>
                      <a:pt x="35" y="88"/>
                    </a:cubicBezTo>
                    <a:lnTo>
                      <a:pt x="0" y="58"/>
                    </a:lnTo>
                    <a:cubicBezTo>
                      <a:pt x="4" y="4"/>
                      <a:pt x="26" y="0"/>
                      <a:pt x="56" y="19"/>
                    </a:cubicBezTo>
                    <a:lnTo>
                      <a:pt x="136" y="88"/>
                    </a:lnTo>
                    <a:cubicBezTo>
                      <a:pt x="162" y="110"/>
                      <a:pt x="188" y="132"/>
                      <a:pt x="214" y="154"/>
                    </a:cubicBezTo>
                    <a:cubicBezTo>
                      <a:pt x="252" y="189"/>
                      <a:pt x="245" y="221"/>
                      <a:pt x="217" y="2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6913146" y="2504333"/>
            <a:ext cx="447851" cy="451464"/>
            <a:chOff x="3041651" y="3326606"/>
            <a:chExt cx="631825" cy="636588"/>
          </a:xfrm>
        </p:grpSpPr>
        <p:sp>
          <p:nvSpPr>
            <p:cNvPr id="40" name="Oval 9"/>
            <p:cNvSpPr>
              <a:spLocks noChangeArrowheads="1"/>
            </p:cNvSpPr>
            <p:nvPr/>
          </p:nvSpPr>
          <p:spPr bwMode="auto">
            <a:xfrm>
              <a:off x="3041651" y="3326606"/>
              <a:ext cx="631825" cy="636588"/>
            </a:xfrm>
            <a:prstGeom prst="ellipse">
              <a:avLst/>
            </a:pr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2700000" scaled="1"/>
            </a:gradFill>
            <a:ln>
              <a:solidFill>
                <a:srgbClr val="FFFFFF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10"/>
            <p:cNvSpPr>
              <a:spLocks/>
            </p:cNvSpPr>
            <p:nvPr/>
          </p:nvSpPr>
          <p:spPr bwMode="auto">
            <a:xfrm>
              <a:off x="3378201" y="3469481"/>
              <a:ext cx="206375" cy="342900"/>
            </a:xfrm>
            <a:custGeom>
              <a:avLst/>
              <a:gdLst>
                <a:gd name="T0" fmla="*/ 216 w 252"/>
                <a:gd name="T1" fmla="*/ 252 h 418"/>
                <a:gd name="T2" fmla="*/ 136 w 252"/>
                <a:gd name="T3" fmla="*/ 321 h 418"/>
                <a:gd name="T4" fmla="*/ 58 w 252"/>
                <a:gd name="T5" fmla="*/ 388 h 418"/>
                <a:gd name="T6" fmla="*/ 0 w 252"/>
                <a:gd name="T7" fmla="*/ 350 h 418"/>
                <a:gd name="T8" fmla="*/ 34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4 w 252"/>
                <a:gd name="T15" fmla="*/ 88 h 418"/>
                <a:gd name="T16" fmla="*/ 0 w 252"/>
                <a:gd name="T17" fmla="*/ 58 h 418"/>
                <a:gd name="T18" fmla="*/ 55 w 252"/>
                <a:gd name="T19" fmla="*/ 19 h 418"/>
                <a:gd name="T20" fmla="*/ 136 w 252"/>
                <a:gd name="T21" fmla="*/ 88 h 418"/>
                <a:gd name="T22" fmla="*/ 213 w 252"/>
                <a:gd name="T23" fmla="*/ 154 h 418"/>
                <a:gd name="T24" fmla="*/ 216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6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8" y="388"/>
                  </a:cubicBezTo>
                  <a:cubicBezTo>
                    <a:pt x="21" y="418"/>
                    <a:pt x="5" y="397"/>
                    <a:pt x="0" y="350"/>
                  </a:cubicBezTo>
                  <a:lnTo>
                    <a:pt x="34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4" y="88"/>
                  </a:cubicBezTo>
                  <a:lnTo>
                    <a:pt x="0" y="58"/>
                  </a:lnTo>
                  <a:cubicBezTo>
                    <a:pt x="4" y="4"/>
                    <a:pt x="25" y="0"/>
                    <a:pt x="55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3" y="154"/>
                  </a:cubicBezTo>
                  <a:cubicBezTo>
                    <a:pt x="252" y="189"/>
                    <a:pt x="244" y="221"/>
                    <a:pt x="216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Freeform 11"/>
            <p:cNvSpPr>
              <a:spLocks/>
            </p:cNvSpPr>
            <p:nvPr/>
          </p:nvSpPr>
          <p:spPr bwMode="auto">
            <a:xfrm>
              <a:off x="3182938" y="3469481"/>
              <a:ext cx="206375" cy="342900"/>
            </a:xfrm>
            <a:custGeom>
              <a:avLst/>
              <a:gdLst>
                <a:gd name="T0" fmla="*/ 217 w 252"/>
                <a:gd name="T1" fmla="*/ 252 h 418"/>
                <a:gd name="T2" fmla="*/ 136 w 252"/>
                <a:gd name="T3" fmla="*/ 321 h 418"/>
                <a:gd name="T4" fmla="*/ 59 w 252"/>
                <a:gd name="T5" fmla="*/ 388 h 418"/>
                <a:gd name="T6" fmla="*/ 0 w 252"/>
                <a:gd name="T7" fmla="*/ 350 h 418"/>
                <a:gd name="T8" fmla="*/ 35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5 w 252"/>
                <a:gd name="T15" fmla="*/ 88 h 418"/>
                <a:gd name="T16" fmla="*/ 0 w 252"/>
                <a:gd name="T17" fmla="*/ 58 h 418"/>
                <a:gd name="T18" fmla="*/ 56 w 252"/>
                <a:gd name="T19" fmla="*/ 19 h 418"/>
                <a:gd name="T20" fmla="*/ 136 w 252"/>
                <a:gd name="T21" fmla="*/ 88 h 418"/>
                <a:gd name="T22" fmla="*/ 214 w 252"/>
                <a:gd name="T23" fmla="*/ 154 h 418"/>
                <a:gd name="T24" fmla="*/ 217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7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9" y="388"/>
                  </a:cubicBezTo>
                  <a:cubicBezTo>
                    <a:pt x="21" y="418"/>
                    <a:pt x="6" y="397"/>
                    <a:pt x="0" y="350"/>
                  </a:cubicBezTo>
                  <a:lnTo>
                    <a:pt x="35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5" y="88"/>
                  </a:cubicBezTo>
                  <a:lnTo>
                    <a:pt x="0" y="58"/>
                  </a:lnTo>
                  <a:cubicBezTo>
                    <a:pt x="4" y="4"/>
                    <a:pt x="26" y="0"/>
                    <a:pt x="56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4" y="154"/>
                  </a:cubicBezTo>
                  <a:cubicBezTo>
                    <a:pt x="252" y="189"/>
                    <a:pt x="245" y="221"/>
                    <a:pt x="217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913146" y="3630242"/>
            <a:ext cx="447851" cy="451464"/>
            <a:chOff x="3041651" y="3326606"/>
            <a:chExt cx="631825" cy="636588"/>
          </a:xfrm>
        </p:grpSpPr>
        <p:sp>
          <p:nvSpPr>
            <p:cNvPr id="44" name="Oval 9"/>
            <p:cNvSpPr>
              <a:spLocks noChangeArrowheads="1"/>
            </p:cNvSpPr>
            <p:nvPr/>
          </p:nvSpPr>
          <p:spPr bwMode="auto">
            <a:xfrm>
              <a:off x="3041651" y="3326606"/>
              <a:ext cx="631825" cy="636588"/>
            </a:xfrm>
            <a:prstGeom prst="ellipse">
              <a:avLst/>
            </a:pr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2700000" scaled="1"/>
            </a:gradFill>
            <a:ln>
              <a:solidFill>
                <a:srgbClr val="FFFFFF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auto">
            <a:xfrm>
              <a:off x="3378201" y="3469481"/>
              <a:ext cx="206375" cy="342900"/>
            </a:xfrm>
            <a:custGeom>
              <a:avLst/>
              <a:gdLst>
                <a:gd name="T0" fmla="*/ 216 w 252"/>
                <a:gd name="T1" fmla="*/ 252 h 418"/>
                <a:gd name="T2" fmla="*/ 136 w 252"/>
                <a:gd name="T3" fmla="*/ 321 h 418"/>
                <a:gd name="T4" fmla="*/ 58 w 252"/>
                <a:gd name="T5" fmla="*/ 388 h 418"/>
                <a:gd name="T6" fmla="*/ 0 w 252"/>
                <a:gd name="T7" fmla="*/ 350 h 418"/>
                <a:gd name="T8" fmla="*/ 34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4 w 252"/>
                <a:gd name="T15" fmla="*/ 88 h 418"/>
                <a:gd name="T16" fmla="*/ 0 w 252"/>
                <a:gd name="T17" fmla="*/ 58 h 418"/>
                <a:gd name="T18" fmla="*/ 55 w 252"/>
                <a:gd name="T19" fmla="*/ 19 h 418"/>
                <a:gd name="T20" fmla="*/ 136 w 252"/>
                <a:gd name="T21" fmla="*/ 88 h 418"/>
                <a:gd name="T22" fmla="*/ 213 w 252"/>
                <a:gd name="T23" fmla="*/ 154 h 418"/>
                <a:gd name="T24" fmla="*/ 216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6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8" y="388"/>
                  </a:cubicBezTo>
                  <a:cubicBezTo>
                    <a:pt x="21" y="418"/>
                    <a:pt x="5" y="397"/>
                    <a:pt x="0" y="350"/>
                  </a:cubicBezTo>
                  <a:lnTo>
                    <a:pt x="34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4" y="88"/>
                  </a:cubicBezTo>
                  <a:lnTo>
                    <a:pt x="0" y="58"/>
                  </a:lnTo>
                  <a:cubicBezTo>
                    <a:pt x="4" y="4"/>
                    <a:pt x="25" y="0"/>
                    <a:pt x="55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3" y="154"/>
                  </a:cubicBezTo>
                  <a:cubicBezTo>
                    <a:pt x="252" y="189"/>
                    <a:pt x="244" y="221"/>
                    <a:pt x="216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Freeform 11"/>
            <p:cNvSpPr>
              <a:spLocks/>
            </p:cNvSpPr>
            <p:nvPr/>
          </p:nvSpPr>
          <p:spPr bwMode="auto">
            <a:xfrm>
              <a:off x="3182938" y="3469481"/>
              <a:ext cx="206375" cy="342900"/>
            </a:xfrm>
            <a:custGeom>
              <a:avLst/>
              <a:gdLst>
                <a:gd name="T0" fmla="*/ 217 w 252"/>
                <a:gd name="T1" fmla="*/ 252 h 418"/>
                <a:gd name="T2" fmla="*/ 136 w 252"/>
                <a:gd name="T3" fmla="*/ 321 h 418"/>
                <a:gd name="T4" fmla="*/ 59 w 252"/>
                <a:gd name="T5" fmla="*/ 388 h 418"/>
                <a:gd name="T6" fmla="*/ 0 w 252"/>
                <a:gd name="T7" fmla="*/ 350 h 418"/>
                <a:gd name="T8" fmla="*/ 35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5 w 252"/>
                <a:gd name="T15" fmla="*/ 88 h 418"/>
                <a:gd name="T16" fmla="*/ 0 w 252"/>
                <a:gd name="T17" fmla="*/ 58 h 418"/>
                <a:gd name="T18" fmla="*/ 56 w 252"/>
                <a:gd name="T19" fmla="*/ 19 h 418"/>
                <a:gd name="T20" fmla="*/ 136 w 252"/>
                <a:gd name="T21" fmla="*/ 88 h 418"/>
                <a:gd name="T22" fmla="*/ 214 w 252"/>
                <a:gd name="T23" fmla="*/ 154 h 418"/>
                <a:gd name="T24" fmla="*/ 217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7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9" y="388"/>
                  </a:cubicBezTo>
                  <a:cubicBezTo>
                    <a:pt x="21" y="418"/>
                    <a:pt x="6" y="397"/>
                    <a:pt x="0" y="350"/>
                  </a:cubicBezTo>
                  <a:lnTo>
                    <a:pt x="35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5" y="88"/>
                  </a:cubicBezTo>
                  <a:lnTo>
                    <a:pt x="0" y="58"/>
                  </a:lnTo>
                  <a:cubicBezTo>
                    <a:pt x="4" y="4"/>
                    <a:pt x="26" y="0"/>
                    <a:pt x="56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4" y="154"/>
                  </a:cubicBezTo>
                  <a:cubicBezTo>
                    <a:pt x="252" y="189"/>
                    <a:pt x="245" y="221"/>
                    <a:pt x="217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913146" y="4784396"/>
            <a:ext cx="447851" cy="451464"/>
            <a:chOff x="3041651" y="3326606"/>
            <a:chExt cx="631825" cy="636588"/>
          </a:xfrm>
        </p:grpSpPr>
        <p:sp>
          <p:nvSpPr>
            <p:cNvPr id="51" name="Oval 9"/>
            <p:cNvSpPr>
              <a:spLocks noChangeArrowheads="1"/>
            </p:cNvSpPr>
            <p:nvPr/>
          </p:nvSpPr>
          <p:spPr bwMode="auto">
            <a:xfrm>
              <a:off x="3041651" y="3326606"/>
              <a:ext cx="631825" cy="636588"/>
            </a:xfrm>
            <a:prstGeom prst="ellipse">
              <a:avLst/>
            </a:pr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2700000" scaled="1"/>
            </a:gradFill>
            <a:ln>
              <a:solidFill>
                <a:srgbClr val="FFFFFF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Freeform 10"/>
            <p:cNvSpPr>
              <a:spLocks/>
            </p:cNvSpPr>
            <p:nvPr/>
          </p:nvSpPr>
          <p:spPr bwMode="auto">
            <a:xfrm>
              <a:off x="3378201" y="3469481"/>
              <a:ext cx="206375" cy="342900"/>
            </a:xfrm>
            <a:custGeom>
              <a:avLst/>
              <a:gdLst>
                <a:gd name="T0" fmla="*/ 216 w 252"/>
                <a:gd name="T1" fmla="*/ 252 h 418"/>
                <a:gd name="T2" fmla="*/ 136 w 252"/>
                <a:gd name="T3" fmla="*/ 321 h 418"/>
                <a:gd name="T4" fmla="*/ 58 w 252"/>
                <a:gd name="T5" fmla="*/ 388 h 418"/>
                <a:gd name="T6" fmla="*/ 0 w 252"/>
                <a:gd name="T7" fmla="*/ 350 h 418"/>
                <a:gd name="T8" fmla="*/ 34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4 w 252"/>
                <a:gd name="T15" fmla="*/ 88 h 418"/>
                <a:gd name="T16" fmla="*/ 0 w 252"/>
                <a:gd name="T17" fmla="*/ 58 h 418"/>
                <a:gd name="T18" fmla="*/ 55 w 252"/>
                <a:gd name="T19" fmla="*/ 19 h 418"/>
                <a:gd name="T20" fmla="*/ 136 w 252"/>
                <a:gd name="T21" fmla="*/ 88 h 418"/>
                <a:gd name="T22" fmla="*/ 213 w 252"/>
                <a:gd name="T23" fmla="*/ 154 h 418"/>
                <a:gd name="T24" fmla="*/ 216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6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8" y="388"/>
                  </a:cubicBezTo>
                  <a:cubicBezTo>
                    <a:pt x="21" y="418"/>
                    <a:pt x="5" y="397"/>
                    <a:pt x="0" y="350"/>
                  </a:cubicBezTo>
                  <a:lnTo>
                    <a:pt x="34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4" y="88"/>
                  </a:cubicBezTo>
                  <a:lnTo>
                    <a:pt x="0" y="58"/>
                  </a:lnTo>
                  <a:cubicBezTo>
                    <a:pt x="4" y="4"/>
                    <a:pt x="25" y="0"/>
                    <a:pt x="55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3" y="154"/>
                  </a:cubicBezTo>
                  <a:cubicBezTo>
                    <a:pt x="252" y="189"/>
                    <a:pt x="244" y="221"/>
                    <a:pt x="216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auto">
            <a:xfrm>
              <a:off x="3182938" y="3469481"/>
              <a:ext cx="206375" cy="342900"/>
            </a:xfrm>
            <a:custGeom>
              <a:avLst/>
              <a:gdLst>
                <a:gd name="T0" fmla="*/ 217 w 252"/>
                <a:gd name="T1" fmla="*/ 252 h 418"/>
                <a:gd name="T2" fmla="*/ 136 w 252"/>
                <a:gd name="T3" fmla="*/ 321 h 418"/>
                <a:gd name="T4" fmla="*/ 59 w 252"/>
                <a:gd name="T5" fmla="*/ 388 h 418"/>
                <a:gd name="T6" fmla="*/ 0 w 252"/>
                <a:gd name="T7" fmla="*/ 350 h 418"/>
                <a:gd name="T8" fmla="*/ 35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5 w 252"/>
                <a:gd name="T15" fmla="*/ 88 h 418"/>
                <a:gd name="T16" fmla="*/ 0 w 252"/>
                <a:gd name="T17" fmla="*/ 58 h 418"/>
                <a:gd name="T18" fmla="*/ 56 w 252"/>
                <a:gd name="T19" fmla="*/ 19 h 418"/>
                <a:gd name="T20" fmla="*/ 136 w 252"/>
                <a:gd name="T21" fmla="*/ 88 h 418"/>
                <a:gd name="T22" fmla="*/ 214 w 252"/>
                <a:gd name="T23" fmla="*/ 154 h 418"/>
                <a:gd name="T24" fmla="*/ 217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7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9" y="388"/>
                  </a:cubicBezTo>
                  <a:cubicBezTo>
                    <a:pt x="21" y="418"/>
                    <a:pt x="6" y="397"/>
                    <a:pt x="0" y="350"/>
                  </a:cubicBezTo>
                  <a:lnTo>
                    <a:pt x="35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5" y="88"/>
                  </a:cubicBezTo>
                  <a:lnTo>
                    <a:pt x="0" y="58"/>
                  </a:lnTo>
                  <a:cubicBezTo>
                    <a:pt x="4" y="4"/>
                    <a:pt x="26" y="0"/>
                    <a:pt x="56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4" y="154"/>
                  </a:cubicBezTo>
                  <a:cubicBezTo>
                    <a:pt x="252" y="189"/>
                    <a:pt x="245" y="221"/>
                    <a:pt x="217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187404" y="3526971"/>
            <a:ext cx="636451" cy="649619"/>
            <a:chOff x="3187404" y="3526971"/>
            <a:chExt cx="636451" cy="649619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3187404" y="3526971"/>
              <a:ext cx="0" cy="649619"/>
            </a:xfrm>
            <a:prstGeom prst="line">
              <a:avLst/>
            </a:prstGeom>
            <a:ln>
              <a:solidFill>
                <a:srgbClr val="00B0C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9"/>
            <p:cNvCxnSpPr/>
            <p:nvPr/>
          </p:nvCxnSpPr>
          <p:spPr>
            <a:xfrm>
              <a:off x="3187404" y="3870473"/>
              <a:ext cx="636451" cy="0"/>
            </a:xfrm>
            <a:prstGeom prst="straightConnector1">
              <a:avLst/>
            </a:prstGeom>
            <a:ln>
              <a:solidFill>
                <a:srgbClr val="00B0CA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组合 62"/>
          <p:cNvGrpSpPr/>
          <p:nvPr/>
        </p:nvGrpSpPr>
        <p:grpSpPr>
          <a:xfrm>
            <a:off x="5712031" y="2723624"/>
            <a:ext cx="926276" cy="2256312"/>
            <a:chOff x="2897579" y="2813569"/>
            <a:chExt cx="926276" cy="2256312"/>
          </a:xfrm>
        </p:grpSpPr>
        <p:cxnSp>
          <p:nvCxnSpPr>
            <p:cNvPr id="64" name="直接连接符 63"/>
            <p:cNvCxnSpPr/>
            <p:nvPr/>
          </p:nvCxnSpPr>
          <p:spPr>
            <a:xfrm>
              <a:off x="3187404" y="2813569"/>
              <a:ext cx="0" cy="2256312"/>
            </a:xfrm>
            <a:prstGeom prst="line">
              <a:avLst/>
            </a:prstGeom>
            <a:ln>
              <a:solidFill>
                <a:srgbClr val="00B0C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箭头连接符 64"/>
            <p:cNvCxnSpPr/>
            <p:nvPr/>
          </p:nvCxnSpPr>
          <p:spPr>
            <a:xfrm>
              <a:off x="2897579" y="3941725"/>
              <a:ext cx="926276" cy="0"/>
            </a:xfrm>
            <a:prstGeom prst="straightConnector1">
              <a:avLst/>
            </a:prstGeom>
            <a:ln>
              <a:solidFill>
                <a:srgbClr val="00B0CA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箭头连接符 67"/>
            <p:cNvCxnSpPr/>
            <p:nvPr/>
          </p:nvCxnSpPr>
          <p:spPr>
            <a:xfrm>
              <a:off x="3187404" y="2813569"/>
              <a:ext cx="636451" cy="0"/>
            </a:xfrm>
            <a:prstGeom prst="straightConnector1">
              <a:avLst/>
            </a:prstGeom>
            <a:ln>
              <a:solidFill>
                <a:srgbClr val="00B0CA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箭头连接符 72"/>
            <p:cNvCxnSpPr/>
            <p:nvPr/>
          </p:nvCxnSpPr>
          <p:spPr>
            <a:xfrm>
              <a:off x="3187404" y="5069881"/>
              <a:ext cx="636451" cy="0"/>
            </a:xfrm>
            <a:prstGeom prst="straightConnector1">
              <a:avLst/>
            </a:prstGeom>
            <a:ln>
              <a:solidFill>
                <a:srgbClr val="00B0CA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文本框 61"/>
          <p:cNvSpPr txBox="1"/>
          <p:nvPr/>
        </p:nvSpPr>
        <p:spPr>
          <a:xfrm>
            <a:off x="908630" y="519521"/>
            <a:ext cx="8142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rPr>
              <a:t>您的内容打在这里，或者通过复制您的文本后粘贴</a:t>
            </a:r>
            <a:endParaRPr lang="zh-CN" altLang="zh-CN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687971" y="675648"/>
            <a:ext cx="173159" cy="17315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032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1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6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3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9" grpId="0"/>
      <p:bldP spid="90" grpId="0"/>
      <p:bldP spid="91" grpId="0"/>
      <p:bldP spid="62" grpId="0"/>
      <p:bldP spid="6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5329489" y="3703826"/>
            <a:ext cx="1533022" cy="1533022"/>
            <a:chOff x="5184292" y="3158835"/>
            <a:chExt cx="1823416" cy="1823416"/>
          </a:xfrm>
        </p:grpSpPr>
        <p:grpSp>
          <p:nvGrpSpPr>
            <p:cNvPr id="40" name="组合 39"/>
            <p:cNvGrpSpPr/>
            <p:nvPr/>
          </p:nvGrpSpPr>
          <p:grpSpPr>
            <a:xfrm>
              <a:off x="5184292" y="3158835"/>
              <a:ext cx="1823416" cy="1823416"/>
              <a:chOff x="4489450" y="2618448"/>
              <a:chExt cx="2209800" cy="2209800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4489450" y="2618448"/>
                <a:ext cx="2209800" cy="22098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15875" cap="rnd" cmpd="sng" algn="ctr">
                <a:noFill/>
                <a:prstDash val="sys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4701442" y="2830442"/>
                <a:ext cx="1785819" cy="1785816"/>
              </a:xfrm>
              <a:prstGeom prst="ellipse">
                <a:avLst/>
              </a:prstGeom>
              <a:gradFill>
                <a:gsLst>
                  <a:gs pos="0">
                    <a:srgbClr val="067FC9"/>
                  </a:gs>
                  <a:gs pos="100000">
                    <a:srgbClr val="00B2CA"/>
                  </a:gs>
                </a:gsLst>
                <a:lin ang="2700000" scaled="1"/>
              </a:gradFill>
              <a:ln w="44450" cap="flat" cmpd="sng" algn="ctr">
                <a:solidFill>
                  <a:schemeClr val="bg1">
                    <a:lumMod val="95000"/>
                    <a:alpha val="81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41" name="Freeform 61"/>
            <p:cNvSpPr>
              <a:spLocks noEditPoints="1"/>
            </p:cNvSpPr>
            <p:nvPr/>
          </p:nvSpPr>
          <p:spPr bwMode="auto">
            <a:xfrm>
              <a:off x="5934869" y="3909412"/>
              <a:ext cx="322263" cy="322263"/>
            </a:xfrm>
            <a:custGeom>
              <a:avLst/>
              <a:gdLst>
                <a:gd name="T0" fmla="*/ 890 w 1018"/>
                <a:gd name="T1" fmla="*/ 61 h 1017"/>
                <a:gd name="T2" fmla="*/ 876 w 1018"/>
                <a:gd name="T3" fmla="*/ 5 h 1017"/>
                <a:gd name="T4" fmla="*/ 147 w 1018"/>
                <a:gd name="T5" fmla="*/ 2 h 1017"/>
                <a:gd name="T6" fmla="*/ 127 w 1018"/>
                <a:gd name="T7" fmla="*/ 31 h 1017"/>
                <a:gd name="T8" fmla="*/ 131 w 1018"/>
                <a:gd name="T9" fmla="*/ 148 h 1017"/>
                <a:gd name="T10" fmla="*/ 24 w 1018"/>
                <a:gd name="T11" fmla="*/ 243 h 1017"/>
                <a:gd name="T12" fmla="*/ 3 w 1018"/>
                <a:gd name="T13" fmla="*/ 383 h 1017"/>
                <a:gd name="T14" fmla="*/ 61 w 1018"/>
                <a:gd name="T15" fmla="*/ 493 h 1017"/>
                <a:gd name="T16" fmla="*/ 170 w 1018"/>
                <a:gd name="T17" fmla="*/ 551 h 1017"/>
                <a:gd name="T18" fmla="*/ 274 w 1018"/>
                <a:gd name="T19" fmla="*/ 546 h 1017"/>
                <a:gd name="T20" fmla="*/ 382 w 1018"/>
                <a:gd name="T21" fmla="*/ 690 h 1017"/>
                <a:gd name="T22" fmla="*/ 410 w 1018"/>
                <a:gd name="T23" fmla="*/ 735 h 1017"/>
                <a:gd name="T24" fmla="*/ 410 w 1018"/>
                <a:gd name="T25" fmla="*/ 791 h 1017"/>
                <a:gd name="T26" fmla="*/ 379 w 1018"/>
                <a:gd name="T27" fmla="*/ 837 h 1017"/>
                <a:gd name="T28" fmla="*/ 318 w 1018"/>
                <a:gd name="T29" fmla="*/ 858 h 1017"/>
                <a:gd name="T30" fmla="*/ 248 w 1018"/>
                <a:gd name="T31" fmla="*/ 880 h 1017"/>
                <a:gd name="T32" fmla="*/ 197 w 1018"/>
                <a:gd name="T33" fmla="*/ 948 h 1017"/>
                <a:gd name="T34" fmla="*/ 196 w 1018"/>
                <a:gd name="T35" fmla="*/ 1003 h 1017"/>
                <a:gd name="T36" fmla="*/ 795 w 1018"/>
                <a:gd name="T37" fmla="*/ 1017 h 1017"/>
                <a:gd name="T38" fmla="*/ 826 w 1018"/>
                <a:gd name="T39" fmla="*/ 992 h 1017"/>
                <a:gd name="T40" fmla="*/ 812 w 1018"/>
                <a:gd name="T41" fmla="*/ 925 h 1017"/>
                <a:gd name="T42" fmla="*/ 750 w 1018"/>
                <a:gd name="T43" fmla="*/ 869 h 1017"/>
                <a:gd name="T44" fmla="*/ 681 w 1018"/>
                <a:gd name="T45" fmla="*/ 856 h 1017"/>
                <a:gd name="T46" fmla="*/ 633 w 1018"/>
                <a:gd name="T47" fmla="*/ 830 h 1017"/>
                <a:gd name="T48" fmla="*/ 605 w 1018"/>
                <a:gd name="T49" fmla="*/ 772 h 1017"/>
                <a:gd name="T50" fmla="*/ 616 w 1018"/>
                <a:gd name="T51" fmla="*/ 718 h 1017"/>
                <a:gd name="T52" fmla="*/ 639 w 1018"/>
                <a:gd name="T53" fmla="*/ 683 h 1017"/>
                <a:gd name="T54" fmla="*/ 774 w 1018"/>
                <a:gd name="T55" fmla="*/ 554 h 1017"/>
                <a:gd name="T56" fmla="*/ 887 w 1018"/>
                <a:gd name="T57" fmla="*/ 540 h 1017"/>
                <a:gd name="T58" fmla="*/ 983 w 1018"/>
                <a:gd name="T59" fmla="*/ 461 h 1017"/>
                <a:gd name="T60" fmla="*/ 1018 w 1018"/>
                <a:gd name="T61" fmla="*/ 342 h 1017"/>
                <a:gd name="T62" fmla="*/ 971 w 1018"/>
                <a:gd name="T63" fmla="*/ 210 h 1017"/>
                <a:gd name="T64" fmla="*/ 154 w 1018"/>
                <a:gd name="T65" fmla="*/ 481 h 1017"/>
                <a:gd name="T66" fmla="*/ 88 w 1018"/>
                <a:gd name="T67" fmla="*/ 426 h 1017"/>
                <a:gd name="T68" fmla="*/ 63 w 1018"/>
                <a:gd name="T69" fmla="*/ 345 h 1017"/>
                <a:gd name="T70" fmla="*/ 92 w 1018"/>
                <a:gd name="T71" fmla="*/ 256 h 1017"/>
                <a:gd name="T72" fmla="*/ 152 w 1018"/>
                <a:gd name="T73" fmla="*/ 252 h 1017"/>
                <a:gd name="T74" fmla="*/ 241 w 1018"/>
                <a:gd name="T75" fmla="*/ 488 h 1017"/>
                <a:gd name="T76" fmla="*/ 176 w 1018"/>
                <a:gd name="T77" fmla="*/ 487 h 1017"/>
                <a:gd name="T78" fmla="*/ 717 w 1018"/>
                <a:gd name="T79" fmla="*/ 925 h 1017"/>
                <a:gd name="T80" fmla="*/ 263 w 1018"/>
                <a:gd name="T81" fmla="*/ 954 h 1017"/>
                <a:gd name="T82" fmla="*/ 301 w 1018"/>
                <a:gd name="T83" fmla="*/ 925 h 1017"/>
                <a:gd name="T84" fmla="*/ 380 w 1018"/>
                <a:gd name="T85" fmla="*/ 910 h 1017"/>
                <a:gd name="T86" fmla="*/ 448 w 1018"/>
                <a:gd name="T87" fmla="*/ 854 h 1017"/>
                <a:gd name="T88" fmla="*/ 476 w 1018"/>
                <a:gd name="T89" fmla="*/ 778 h 1017"/>
                <a:gd name="T90" fmla="*/ 509 w 1018"/>
                <a:gd name="T91" fmla="*/ 795 h 1017"/>
                <a:gd name="T92" fmla="*/ 543 w 1018"/>
                <a:gd name="T93" fmla="*/ 778 h 1017"/>
                <a:gd name="T94" fmla="*/ 578 w 1018"/>
                <a:gd name="T95" fmla="*/ 865 h 1017"/>
                <a:gd name="T96" fmla="*/ 653 w 1018"/>
                <a:gd name="T97" fmla="*/ 915 h 1017"/>
                <a:gd name="T98" fmla="*/ 494 w 1018"/>
                <a:gd name="T99" fmla="*/ 709 h 1017"/>
                <a:gd name="T100" fmla="*/ 329 w 1018"/>
                <a:gd name="T101" fmla="*/ 511 h 1017"/>
                <a:gd name="T102" fmla="*/ 247 w 1018"/>
                <a:gd name="T103" fmla="*/ 342 h 1017"/>
                <a:gd name="T104" fmla="*/ 196 w 1018"/>
                <a:gd name="T105" fmla="*/ 132 h 1017"/>
                <a:gd name="T106" fmla="*/ 817 w 1018"/>
                <a:gd name="T107" fmla="*/ 164 h 1017"/>
                <a:gd name="T108" fmla="*/ 762 w 1018"/>
                <a:gd name="T109" fmla="*/ 369 h 1017"/>
                <a:gd name="T110" fmla="*/ 663 w 1018"/>
                <a:gd name="T111" fmla="*/ 550 h 1017"/>
                <a:gd name="T112" fmla="*/ 509 w 1018"/>
                <a:gd name="T113" fmla="*/ 722 h 1017"/>
                <a:gd name="T114" fmla="*/ 911 w 1018"/>
                <a:gd name="T115" fmla="*/ 448 h 1017"/>
                <a:gd name="T116" fmla="*/ 842 w 1018"/>
                <a:gd name="T117" fmla="*/ 487 h 1017"/>
                <a:gd name="T118" fmla="*/ 777 w 1018"/>
                <a:gd name="T119" fmla="*/ 489 h 1017"/>
                <a:gd name="T120" fmla="*/ 866 w 1018"/>
                <a:gd name="T121" fmla="*/ 252 h 1017"/>
                <a:gd name="T122" fmla="*/ 926 w 1018"/>
                <a:gd name="T123" fmla="*/ 257 h 1017"/>
                <a:gd name="T124" fmla="*/ 955 w 1018"/>
                <a:gd name="T125" fmla="*/ 345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8" h="1017">
                  <a:moveTo>
                    <a:pt x="887" y="148"/>
                  </a:moveTo>
                  <a:lnTo>
                    <a:pt x="887" y="148"/>
                  </a:lnTo>
                  <a:lnTo>
                    <a:pt x="884" y="147"/>
                  </a:lnTo>
                  <a:lnTo>
                    <a:pt x="884" y="147"/>
                  </a:lnTo>
                  <a:lnTo>
                    <a:pt x="887" y="119"/>
                  </a:lnTo>
                  <a:lnTo>
                    <a:pt x="889" y="90"/>
                  </a:lnTo>
                  <a:lnTo>
                    <a:pt x="890" y="61"/>
                  </a:lnTo>
                  <a:lnTo>
                    <a:pt x="890" y="31"/>
                  </a:lnTo>
                  <a:lnTo>
                    <a:pt x="890" y="31"/>
                  </a:lnTo>
                  <a:lnTo>
                    <a:pt x="890" y="26"/>
                  </a:lnTo>
                  <a:lnTo>
                    <a:pt x="888" y="19"/>
                  </a:lnTo>
                  <a:lnTo>
                    <a:pt x="885" y="14"/>
                  </a:lnTo>
                  <a:lnTo>
                    <a:pt x="882" y="10"/>
                  </a:lnTo>
                  <a:lnTo>
                    <a:pt x="876" y="5"/>
                  </a:lnTo>
                  <a:lnTo>
                    <a:pt x="871" y="2"/>
                  </a:lnTo>
                  <a:lnTo>
                    <a:pt x="866" y="0"/>
                  </a:lnTo>
                  <a:lnTo>
                    <a:pt x="859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53" y="0"/>
                  </a:lnTo>
                  <a:lnTo>
                    <a:pt x="147" y="2"/>
                  </a:lnTo>
                  <a:lnTo>
                    <a:pt x="141" y="5"/>
                  </a:lnTo>
                  <a:lnTo>
                    <a:pt x="137" y="10"/>
                  </a:lnTo>
                  <a:lnTo>
                    <a:pt x="133" y="14"/>
                  </a:lnTo>
                  <a:lnTo>
                    <a:pt x="130" y="19"/>
                  </a:lnTo>
                  <a:lnTo>
                    <a:pt x="129" y="26"/>
                  </a:lnTo>
                  <a:lnTo>
                    <a:pt x="127" y="31"/>
                  </a:lnTo>
                  <a:lnTo>
                    <a:pt x="127" y="31"/>
                  </a:lnTo>
                  <a:lnTo>
                    <a:pt x="127" y="61"/>
                  </a:lnTo>
                  <a:lnTo>
                    <a:pt x="130" y="90"/>
                  </a:lnTo>
                  <a:lnTo>
                    <a:pt x="132" y="119"/>
                  </a:lnTo>
                  <a:lnTo>
                    <a:pt x="134" y="147"/>
                  </a:lnTo>
                  <a:lnTo>
                    <a:pt x="134" y="147"/>
                  </a:lnTo>
                  <a:lnTo>
                    <a:pt x="131" y="148"/>
                  </a:lnTo>
                  <a:lnTo>
                    <a:pt x="131" y="148"/>
                  </a:lnTo>
                  <a:lnTo>
                    <a:pt x="110" y="157"/>
                  </a:lnTo>
                  <a:lnTo>
                    <a:pt x="93" y="168"/>
                  </a:lnTo>
                  <a:lnTo>
                    <a:pt x="76" y="180"/>
                  </a:lnTo>
                  <a:lnTo>
                    <a:pt x="61" y="194"/>
                  </a:lnTo>
                  <a:lnTo>
                    <a:pt x="47" y="210"/>
                  </a:lnTo>
                  <a:lnTo>
                    <a:pt x="35" y="226"/>
                  </a:lnTo>
                  <a:lnTo>
                    <a:pt x="24" y="243"/>
                  </a:lnTo>
                  <a:lnTo>
                    <a:pt x="16" y="263"/>
                  </a:lnTo>
                  <a:lnTo>
                    <a:pt x="8" y="281"/>
                  </a:lnTo>
                  <a:lnTo>
                    <a:pt x="4" y="301"/>
                  </a:lnTo>
                  <a:lnTo>
                    <a:pt x="1" y="322"/>
                  </a:lnTo>
                  <a:lnTo>
                    <a:pt x="0" y="342"/>
                  </a:lnTo>
                  <a:lnTo>
                    <a:pt x="0" y="363"/>
                  </a:lnTo>
                  <a:lnTo>
                    <a:pt x="3" y="383"/>
                  </a:lnTo>
                  <a:lnTo>
                    <a:pt x="8" y="404"/>
                  </a:lnTo>
                  <a:lnTo>
                    <a:pt x="15" y="425"/>
                  </a:lnTo>
                  <a:lnTo>
                    <a:pt x="15" y="425"/>
                  </a:lnTo>
                  <a:lnTo>
                    <a:pt x="24" y="443"/>
                  </a:lnTo>
                  <a:lnTo>
                    <a:pt x="35" y="461"/>
                  </a:lnTo>
                  <a:lnTo>
                    <a:pt x="47" y="478"/>
                  </a:lnTo>
                  <a:lnTo>
                    <a:pt x="61" y="493"/>
                  </a:lnTo>
                  <a:lnTo>
                    <a:pt x="76" y="507"/>
                  </a:lnTo>
                  <a:lnTo>
                    <a:pt x="93" y="519"/>
                  </a:lnTo>
                  <a:lnTo>
                    <a:pt x="110" y="530"/>
                  </a:lnTo>
                  <a:lnTo>
                    <a:pt x="130" y="540"/>
                  </a:lnTo>
                  <a:lnTo>
                    <a:pt x="130" y="540"/>
                  </a:lnTo>
                  <a:lnTo>
                    <a:pt x="150" y="546"/>
                  </a:lnTo>
                  <a:lnTo>
                    <a:pt x="170" y="551"/>
                  </a:lnTo>
                  <a:lnTo>
                    <a:pt x="191" y="555"/>
                  </a:lnTo>
                  <a:lnTo>
                    <a:pt x="211" y="556"/>
                  </a:lnTo>
                  <a:lnTo>
                    <a:pt x="211" y="556"/>
                  </a:lnTo>
                  <a:lnTo>
                    <a:pt x="227" y="555"/>
                  </a:lnTo>
                  <a:lnTo>
                    <a:pt x="243" y="554"/>
                  </a:lnTo>
                  <a:lnTo>
                    <a:pt x="259" y="550"/>
                  </a:lnTo>
                  <a:lnTo>
                    <a:pt x="274" y="546"/>
                  </a:lnTo>
                  <a:lnTo>
                    <a:pt x="274" y="546"/>
                  </a:lnTo>
                  <a:lnTo>
                    <a:pt x="301" y="586"/>
                  </a:lnTo>
                  <a:lnTo>
                    <a:pt x="327" y="621"/>
                  </a:lnTo>
                  <a:lnTo>
                    <a:pt x="353" y="654"/>
                  </a:lnTo>
                  <a:lnTo>
                    <a:pt x="379" y="683"/>
                  </a:lnTo>
                  <a:lnTo>
                    <a:pt x="379" y="683"/>
                  </a:lnTo>
                  <a:lnTo>
                    <a:pt x="382" y="690"/>
                  </a:lnTo>
                  <a:lnTo>
                    <a:pt x="386" y="695"/>
                  </a:lnTo>
                  <a:lnTo>
                    <a:pt x="386" y="695"/>
                  </a:lnTo>
                  <a:lnTo>
                    <a:pt x="393" y="703"/>
                  </a:lnTo>
                  <a:lnTo>
                    <a:pt x="398" y="710"/>
                  </a:lnTo>
                  <a:lnTo>
                    <a:pt x="402" y="718"/>
                  </a:lnTo>
                  <a:lnTo>
                    <a:pt x="406" y="726"/>
                  </a:lnTo>
                  <a:lnTo>
                    <a:pt x="410" y="735"/>
                  </a:lnTo>
                  <a:lnTo>
                    <a:pt x="412" y="744"/>
                  </a:lnTo>
                  <a:lnTo>
                    <a:pt x="413" y="753"/>
                  </a:lnTo>
                  <a:lnTo>
                    <a:pt x="414" y="763"/>
                  </a:lnTo>
                  <a:lnTo>
                    <a:pt x="414" y="763"/>
                  </a:lnTo>
                  <a:lnTo>
                    <a:pt x="413" y="772"/>
                  </a:lnTo>
                  <a:lnTo>
                    <a:pt x="412" y="782"/>
                  </a:lnTo>
                  <a:lnTo>
                    <a:pt x="410" y="791"/>
                  </a:lnTo>
                  <a:lnTo>
                    <a:pt x="406" y="799"/>
                  </a:lnTo>
                  <a:lnTo>
                    <a:pt x="402" y="808"/>
                  </a:lnTo>
                  <a:lnTo>
                    <a:pt x="398" y="816"/>
                  </a:lnTo>
                  <a:lnTo>
                    <a:pt x="393" y="824"/>
                  </a:lnTo>
                  <a:lnTo>
                    <a:pt x="386" y="830"/>
                  </a:lnTo>
                  <a:lnTo>
                    <a:pt x="386" y="830"/>
                  </a:lnTo>
                  <a:lnTo>
                    <a:pt x="379" y="837"/>
                  </a:lnTo>
                  <a:lnTo>
                    <a:pt x="371" y="842"/>
                  </a:lnTo>
                  <a:lnTo>
                    <a:pt x="364" y="847"/>
                  </a:lnTo>
                  <a:lnTo>
                    <a:pt x="355" y="851"/>
                  </a:lnTo>
                  <a:lnTo>
                    <a:pt x="346" y="854"/>
                  </a:lnTo>
                  <a:lnTo>
                    <a:pt x="337" y="856"/>
                  </a:lnTo>
                  <a:lnTo>
                    <a:pt x="328" y="858"/>
                  </a:lnTo>
                  <a:lnTo>
                    <a:pt x="318" y="858"/>
                  </a:lnTo>
                  <a:lnTo>
                    <a:pt x="318" y="858"/>
                  </a:lnTo>
                  <a:lnTo>
                    <a:pt x="306" y="859"/>
                  </a:lnTo>
                  <a:lnTo>
                    <a:pt x="293" y="861"/>
                  </a:lnTo>
                  <a:lnTo>
                    <a:pt x="281" y="865"/>
                  </a:lnTo>
                  <a:lnTo>
                    <a:pt x="269" y="869"/>
                  </a:lnTo>
                  <a:lnTo>
                    <a:pt x="257" y="874"/>
                  </a:lnTo>
                  <a:lnTo>
                    <a:pt x="248" y="880"/>
                  </a:lnTo>
                  <a:lnTo>
                    <a:pt x="237" y="887"/>
                  </a:lnTo>
                  <a:lnTo>
                    <a:pt x="228" y="896"/>
                  </a:lnTo>
                  <a:lnTo>
                    <a:pt x="220" y="904"/>
                  </a:lnTo>
                  <a:lnTo>
                    <a:pt x="212" y="915"/>
                  </a:lnTo>
                  <a:lnTo>
                    <a:pt x="207" y="925"/>
                  </a:lnTo>
                  <a:lnTo>
                    <a:pt x="202" y="937"/>
                  </a:lnTo>
                  <a:lnTo>
                    <a:pt x="197" y="948"/>
                  </a:lnTo>
                  <a:lnTo>
                    <a:pt x="194" y="960"/>
                  </a:lnTo>
                  <a:lnTo>
                    <a:pt x="192" y="973"/>
                  </a:lnTo>
                  <a:lnTo>
                    <a:pt x="191" y="986"/>
                  </a:lnTo>
                  <a:lnTo>
                    <a:pt x="191" y="986"/>
                  </a:lnTo>
                  <a:lnTo>
                    <a:pt x="192" y="992"/>
                  </a:lnTo>
                  <a:lnTo>
                    <a:pt x="194" y="998"/>
                  </a:lnTo>
                  <a:lnTo>
                    <a:pt x="196" y="1003"/>
                  </a:lnTo>
                  <a:lnTo>
                    <a:pt x="200" y="1008"/>
                  </a:lnTo>
                  <a:lnTo>
                    <a:pt x="205" y="1012"/>
                  </a:lnTo>
                  <a:lnTo>
                    <a:pt x="210" y="1015"/>
                  </a:lnTo>
                  <a:lnTo>
                    <a:pt x="217" y="1017"/>
                  </a:lnTo>
                  <a:lnTo>
                    <a:pt x="223" y="1017"/>
                  </a:lnTo>
                  <a:lnTo>
                    <a:pt x="795" y="1017"/>
                  </a:lnTo>
                  <a:lnTo>
                    <a:pt x="795" y="1017"/>
                  </a:lnTo>
                  <a:lnTo>
                    <a:pt x="801" y="1017"/>
                  </a:lnTo>
                  <a:lnTo>
                    <a:pt x="808" y="1015"/>
                  </a:lnTo>
                  <a:lnTo>
                    <a:pt x="813" y="1012"/>
                  </a:lnTo>
                  <a:lnTo>
                    <a:pt x="817" y="1008"/>
                  </a:lnTo>
                  <a:lnTo>
                    <a:pt x="822" y="1003"/>
                  </a:lnTo>
                  <a:lnTo>
                    <a:pt x="825" y="998"/>
                  </a:lnTo>
                  <a:lnTo>
                    <a:pt x="826" y="992"/>
                  </a:lnTo>
                  <a:lnTo>
                    <a:pt x="827" y="986"/>
                  </a:lnTo>
                  <a:lnTo>
                    <a:pt x="827" y="986"/>
                  </a:lnTo>
                  <a:lnTo>
                    <a:pt x="826" y="973"/>
                  </a:lnTo>
                  <a:lnTo>
                    <a:pt x="825" y="960"/>
                  </a:lnTo>
                  <a:lnTo>
                    <a:pt x="822" y="948"/>
                  </a:lnTo>
                  <a:lnTo>
                    <a:pt x="817" y="937"/>
                  </a:lnTo>
                  <a:lnTo>
                    <a:pt x="812" y="925"/>
                  </a:lnTo>
                  <a:lnTo>
                    <a:pt x="806" y="915"/>
                  </a:lnTo>
                  <a:lnTo>
                    <a:pt x="798" y="904"/>
                  </a:lnTo>
                  <a:lnTo>
                    <a:pt x="790" y="896"/>
                  </a:lnTo>
                  <a:lnTo>
                    <a:pt x="781" y="887"/>
                  </a:lnTo>
                  <a:lnTo>
                    <a:pt x="771" y="880"/>
                  </a:lnTo>
                  <a:lnTo>
                    <a:pt x="761" y="874"/>
                  </a:lnTo>
                  <a:lnTo>
                    <a:pt x="750" y="869"/>
                  </a:lnTo>
                  <a:lnTo>
                    <a:pt x="738" y="865"/>
                  </a:lnTo>
                  <a:lnTo>
                    <a:pt x="725" y="861"/>
                  </a:lnTo>
                  <a:lnTo>
                    <a:pt x="713" y="859"/>
                  </a:lnTo>
                  <a:lnTo>
                    <a:pt x="699" y="858"/>
                  </a:lnTo>
                  <a:lnTo>
                    <a:pt x="699" y="858"/>
                  </a:lnTo>
                  <a:lnTo>
                    <a:pt x="691" y="858"/>
                  </a:lnTo>
                  <a:lnTo>
                    <a:pt x="681" y="856"/>
                  </a:lnTo>
                  <a:lnTo>
                    <a:pt x="673" y="854"/>
                  </a:lnTo>
                  <a:lnTo>
                    <a:pt x="663" y="851"/>
                  </a:lnTo>
                  <a:lnTo>
                    <a:pt x="655" y="847"/>
                  </a:lnTo>
                  <a:lnTo>
                    <a:pt x="647" y="842"/>
                  </a:lnTo>
                  <a:lnTo>
                    <a:pt x="639" y="837"/>
                  </a:lnTo>
                  <a:lnTo>
                    <a:pt x="633" y="830"/>
                  </a:lnTo>
                  <a:lnTo>
                    <a:pt x="633" y="830"/>
                  </a:lnTo>
                  <a:lnTo>
                    <a:pt x="626" y="824"/>
                  </a:lnTo>
                  <a:lnTo>
                    <a:pt x="620" y="816"/>
                  </a:lnTo>
                  <a:lnTo>
                    <a:pt x="616" y="808"/>
                  </a:lnTo>
                  <a:lnTo>
                    <a:pt x="611" y="799"/>
                  </a:lnTo>
                  <a:lnTo>
                    <a:pt x="608" y="791"/>
                  </a:lnTo>
                  <a:lnTo>
                    <a:pt x="606" y="782"/>
                  </a:lnTo>
                  <a:lnTo>
                    <a:pt x="605" y="772"/>
                  </a:lnTo>
                  <a:lnTo>
                    <a:pt x="605" y="763"/>
                  </a:lnTo>
                  <a:lnTo>
                    <a:pt x="605" y="763"/>
                  </a:lnTo>
                  <a:lnTo>
                    <a:pt x="605" y="753"/>
                  </a:lnTo>
                  <a:lnTo>
                    <a:pt x="606" y="744"/>
                  </a:lnTo>
                  <a:lnTo>
                    <a:pt x="608" y="735"/>
                  </a:lnTo>
                  <a:lnTo>
                    <a:pt x="611" y="726"/>
                  </a:lnTo>
                  <a:lnTo>
                    <a:pt x="616" y="718"/>
                  </a:lnTo>
                  <a:lnTo>
                    <a:pt x="620" y="710"/>
                  </a:lnTo>
                  <a:lnTo>
                    <a:pt x="626" y="703"/>
                  </a:lnTo>
                  <a:lnTo>
                    <a:pt x="633" y="695"/>
                  </a:lnTo>
                  <a:lnTo>
                    <a:pt x="633" y="695"/>
                  </a:lnTo>
                  <a:lnTo>
                    <a:pt x="637" y="690"/>
                  </a:lnTo>
                  <a:lnTo>
                    <a:pt x="639" y="683"/>
                  </a:lnTo>
                  <a:lnTo>
                    <a:pt x="639" y="683"/>
                  </a:lnTo>
                  <a:lnTo>
                    <a:pt x="665" y="654"/>
                  </a:lnTo>
                  <a:lnTo>
                    <a:pt x="691" y="622"/>
                  </a:lnTo>
                  <a:lnTo>
                    <a:pt x="718" y="586"/>
                  </a:lnTo>
                  <a:lnTo>
                    <a:pt x="743" y="546"/>
                  </a:lnTo>
                  <a:lnTo>
                    <a:pt x="743" y="546"/>
                  </a:lnTo>
                  <a:lnTo>
                    <a:pt x="758" y="550"/>
                  </a:lnTo>
                  <a:lnTo>
                    <a:pt x="774" y="554"/>
                  </a:lnTo>
                  <a:lnTo>
                    <a:pt x="791" y="555"/>
                  </a:lnTo>
                  <a:lnTo>
                    <a:pt x="806" y="556"/>
                  </a:lnTo>
                  <a:lnTo>
                    <a:pt x="806" y="556"/>
                  </a:lnTo>
                  <a:lnTo>
                    <a:pt x="827" y="555"/>
                  </a:lnTo>
                  <a:lnTo>
                    <a:pt x="847" y="551"/>
                  </a:lnTo>
                  <a:lnTo>
                    <a:pt x="868" y="546"/>
                  </a:lnTo>
                  <a:lnTo>
                    <a:pt x="887" y="540"/>
                  </a:lnTo>
                  <a:lnTo>
                    <a:pt x="887" y="540"/>
                  </a:lnTo>
                  <a:lnTo>
                    <a:pt x="906" y="530"/>
                  </a:lnTo>
                  <a:lnTo>
                    <a:pt x="925" y="519"/>
                  </a:lnTo>
                  <a:lnTo>
                    <a:pt x="941" y="507"/>
                  </a:lnTo>
                  <a:lnTo>
                    <a:pt x="956" y="493"/>
                  </a:lnTo>
                  <a:lnTo>
                    <a:pt x="970" y="478"/>
                  </a:lnTo>
                  <a:lnTo>
                    <a:pt x="983" y="461"/>
                  </a:lnTo>
                  <a:lnTo>
                    <a:pt x="993" y="443"/>
                  </a:lnTo>
                  <a:lnTo>
                    <a:pt x="1002" y="425"/>
                  </a:lnTo>
                  <a:lnTo>
                    <a:pt x="1002" y="425"/>
                  </a:lnTo>
                  <a:lnTo>
                    <a:pt x="1009" y="404"/>
                  </a:lnTo>
                  <a:lnTo>
                    <a:pt x="1014" y="383"/>
                  </a:lnTo>
                  <a:lnTo>
                    <a:pt x="1017" y="363"/>
                  </a:lnTo>
                  <a:lnTo>
                    <a:pt x="1018" y="342"/>
                  </a:lnTo>
                  <a:lnTo>
                    <a:pt x="1017" y="322"/>
                  </a:lnTo>
                  <a:lnTo>
                    <a:pt x="1014" y="301"/>
                  </a:lnTo>
                  <a:lnTo>
                    <a:pt x="1008" y="281"/>
                  </a:lnTo>
                  <a:lnTo>
                    <a:pt x="1002" y="263"/>
                  </a:lnTo>
                  <a:lnTo>
                    <a:pt x="993" y="243"/>
                  </a:lnTo>
                  <a:lnTo>
                    <a:pt x="983" y="226"/>
                  </a:lnTo>
                  <a:lnTo>
                    <a:pt x="971" y="210"/>
                  </a:lnTo>
                  <a:lnTo>
                    <a:pt x="957" y="194"/>
                  </a:lnTo>
                  <a:lnTo>
                    <a:pt x="942" y="180"/>
                  </a:lnTo>
                  <a:lnTo>
                    <a:pt x="925" y="168"/>
                  </a:lnTo>
                  <a:lnTo>
                    <a:pt x="906" y="157"/>
                  </a:lnTo>
                  <a:lnTo>
                    <a:pt x="887" y="148"/>
                  </a:lnTo>
                  <a:lnTo>
                    <a:pt x="887" y="148"/>
                  </a:lnTo>
                  <a:close/>
                  <a:moveTo>
                    <a:pt x="154" y="481"/>
                  </a:moveTo>
                  <a:lnTo>
                    <a:pt x="154" y="481"/>
                  </a:lnTo>
                  <a:lnTo>
                    <a:pt x="140" y="474"/>
                  </a:lnTo>
                  <a:lnTo>
                    <a:pt x="129" y="467"/>
                  </a:lnTo>
                  <a:lnTo>
                    <a:pt x="117" y="458"/>
                  </a:lnTo>
                  <a:lnTo>
                    <a:pt x="106" y="448"/>
                  </a:lnTo>
                  <a:lnTo>
                    <a:pt x="96" y="438"/>
                  </a:lnTo>
                  <a:lnTo>
                    <a:pt x="88" y="426"/>
                  </a:lnTo>
                  <a:lnTo>
                    <a:pt x="80" y="413"/>
                  </a:lnTo>
                  <a:lnTo>
                    <a:pt x="74" y="400"/>
                  </a:lnTo>
                  <a:lnTo>
                    <a:pt x="74" y="400"/>
                  </a:lnTo>
                  <a:lnTo>
                    <a:pt x="70" y="386"/>
                  </a:lnTo>
                  <a:lnTo>
                    <a:pt x="66" y="373"/>
                  </a:lnTo>
                  <a:lnTo>
                    <a:pt x="64" y="359"/>
                  </a:lnTo>
                  <a:lnTo>
                    <a:pt x="63" y="345"/>
                  </a:lnTo>
                  <a:lnTo>
                    <a:pt x="63" y="331"/>
                  </a:lnTo>
                  <a:lnTo>
                    <a:pt x="65" y="319"/>
                  </a:lnTo>
                  <a:lnTo>
                    <a:pt x="68" y="305"/>
                  </a:lnTo>
                  <a:lnTo>
                    <a:pt x="73" y="292"/>
                  </a:lnTo>
                  <a:lnTo>
                    <a:pt x="78" y="280"/>
                  </a:lnTo>
                  <a:lnTo>
                    <a:pt x="85" y="268"/>
                  </a:lnTo>
                  <a:lnTo>
                    <a:pt x="92" y="256"/>
                  </a:lnTo>
                  <a:lnTo>
                    <a:pt x="101" y="247"/>
                  </a:lnTo>
                  <a:lnTo>
                    <a:pt x="110" y="236"/>
                  </a:lnTo>
                  <a:lnTo>
                    <a:pt x="120" y="227"/>
                  </a:lnTo>
                  <a:lnTo>
                    <a:pt x="132" y="219"/>
                  </a:lnTo>
                  <a:lnTo>
                    <a:pt x="144" y="212"/>
                  </a:lnTo>
                  <a:lnTo>
                    <a:pt x="144" y="212"/>
                  </a:lnTo>
                  <a:lnTo>
                    <a:pt x="152" y="252"/>
                  </a:lnTo>
                  <a:lnTo>
                    <a:pt x="162" y="290"/>
                  </a:lnTo>
                  <a:lnTo>
                    <a:pt x="173" y="326"/>
                  </a:lnTo>
                  <a:lnTo>
                    <a:pt x="184" y="361"/>
                  </a:lnTo>
                  <a:lnTo>
                    <a:pt x="197" y="395"/>
                  </a:lnTo>
                  <a:lnTo>
                    <a:pt x="211" y="428"/>
                  </a:lnTo>
                  <a:lnTo>
                    <a:pt x="226" y="459"/>
                  </a:lnTo>
                  <a:lnTo>
                    <a:pt x="241" y="488"/>
                  </a:lnTo>
                  <a:lnTo>
                    <a:pt x="241" y="488"/>
                  </a:lnTo>
                  <a:lnTo>
                    <a:pt x="230" y="490"/>
                  </a:lnTo>
                  <a:lnTo>
                    <a:pt x="220" y="491"/>
                  </a:lnTo>
                  <a:lnTo>
                    <a:pt x="209" y="491"/>
                  </a:lnTo>
                  <a:lnTo>
                    <a:pt x="197" y="491"/>
                  </a:lnTo>
                  <a:lnTo>
                    <a:pt x="187" y="490"/>
                  </a:lnTo>
                  <a:lnTo>
                    <a:pt x="176" y="487"/>
                  </a:lnTo>
                  <a:lnTo>
                    <a:pt x="165" y="485"/>
                  </a:lnTo>
                  <a:lnTo>
                    <a:pt x="154" y="481"/>
                  </a:lnTo>
                  <a:lnTo>
                    <a:pt x="154" y="481"/>
                  </a:lnTo>
                  <a:close/>
                  <a:moveTo>
                    <a:pt x="699" y="922"/>
                  </a:moveTo>
                  <a:lnTo>
                    <a:pt x="699" y="922"/>
                  </a:lnTo>
                  <a:lnTo>
                    <a:pt x="709" y="923"/>
                  </a:lnTo>
                  <a:lnTo>
                    <a:pt x="717" y="925"/>
                  </a:lnTo>
                  <a:lnTo>
                    <a:pt x="725" y="927"/>
                  </a:lnTo>
                  <a:lnTo>
                    <a:pt x="733" y="931"/>
                  </a:lnTo>
                  <a:lnTo>
                    <a:pt x="739" y="935"/>
                  </a:lnTo>
                  <a:lnTo>
                    <a:pt x="746" y="941"/>
                  </a:lnTo>
                  <a:lnTo>
                    <a:pt x="751" y="947"/>
                  </a:lnTo>
                  <a:lnTo>
                    <a:pt x="755" y="954"/>
                  </a:lnTo>
                  <a:lnTo>
                    <a:pt x="263" y="954"/>
                  </a:lnTo>
                  <a:lnTo>
                    <a:pt x="263" y="954"/>
                  </a:lnTo>
                  <a:lnTo>
                    <a:pt x="268" y="947"/>
                  </a:lnTo>
                  <a:lnTo>
                    <a:pt x="273" y="941"/>
                  </a:lnTo>
                  <a:lnTo>
                    <a:pt x="279" y="935"/>
                  </a:lnTo>
                  <a:lnTo>
                    <a:pt x="286" y="931"/>
                  </a:lnTo>
                  <a:lnTo>
                    <a:pt x="294" y="927"/>
                  </a:lnTo>
                  <a:lnTo>
                    <a:pt x="301" y="925"/>
                  </a:lnTo>
                  <a:lnTo>
                    <a:pt x="310" y="923"/>
                  </a:lnTo>
                  <a:lnTo>
                    <a:pt x="318" y="922"/>
                  </a:lnTo>
                  <a:lnTo>
                    <a:pt x="318" y="922"/>
                  </a:lnTo>
                  <a:lnTo>
                    <a:pt x="333" y="922"/>
                  </a:lnTo>
                  <a:lnTo>
                    <a:pt x="350" y="919"/>
                  </a:lnTo>
                  <a:lnTo>
                    <a:pt x="365" y="915"/>
                  </a:lnTo>
                  <a:lnTo>
                    <a:pt x="380" y="910"/>
                  </a:lnTo>
                  <a:lnTo>
                    <a:pt x="394" y="903"/>
                  </a:lnTo>
                  <a:lnTo>
                    <a:pt x="406" y="896"/>
                  </a:lnTo>
                  <a:lnTo>
                    <a:pt x="419" y="886"/>
                  </a:lnTo>
                  <a:lnTo>
                    <a:pt x="431" y="875"/>
                  </a:lnTo>
                  <a:lnTo>
                    <a:pt x="431" y="875"/>
                  </a:lnTo>
                  <a:lnTo>
                    <a:pt x="440" y="865"/>
                  </a:lnTo>
                  <a:lnTo>
                    <a:pt x="448" y="854"/>
                  </a:lnTo>
                  <a:lnTo>
                    <a:pt x="456" y="842"/>
                  </a:lnTo>
                  <a:lnTo>
                    <a:pt x="462" y="830"/>
                  </a:lnTo>
                  <a:lnTo>
                    <a:pt x="468" y="817"/>
                  </a:lnTo>
                  <a:lnTo>
                    <a:pt x="471" y="805"/>
                  </a:lnTo>
                  <a:lnTo>
                    <a:pt x="474" y="792"/>
                  </a:lnTo>
                  <a:lnTo>
                    <a:pt x="476" y="778"/>
                  </a:lnTo>
                  <a:lnTo>
                    <a:pt x="476" y="778"/>
                  </a:lnTo>
                  <a:lnTo>
                    <a:pt x="490" y="788"/>
                  </a:lnTo>
                  <a:lnTo>
                    <a:pt x="490" y="788"/>
                  </a:lnTo>
                  <a:lnTo>
                    <a:pt x="494" y="792"/>
                  </a:lnTo>
                  <a:lnTo>
                    <a:pt x="500" y="793"/>
                  </a:lnTo>
                  <a:lnTo>
                    <a:pt x="504" y="795"/>
                  </a:lnTo>
                  <a:lnTo>
                    <a:pt x="509" y="795"/>
                  </a:lnTo>
                  <a:lnTo>
                    <a:pt x="509" y="795"/>
                  </a:lnTo>
                  <a:lnTo>
                    <a:pt x="514" y="795"/>
                  </a:lnTo>
                  <a:lnTo>
                    <a:pt x="519" y="793"/>
                  </a:lnTo>
                  <a:lnTo>
                    <a:pt x="523" y="792"/>
                  </a:lnTo>
                  <a:lnTo>
                    <a:pt x="528" y="788"/>
                  </a:lnTo>
                  <a:lnTo>
                    <a:pt x="528" y="788"/>
                  </a:lnTo>
                  <a:lnTo>
                    <a:pt x="543" y="778"/>
                  </a:lnTo>
                  <a:lnTo>
                    <a:pt x="543" y="778"/>
                  </a:lnTo>
                  <a:lnTo>
                    <a:pt x="544" y="792"/>
                  </a:lnTo>
                  <a:lnTo>
                    <a:pt x="547" y="805"/>
                  </a:lnTo>
                  <a:lnTo>
                    <a:pt x="551" y="817"/>
                  </a:lnTo>
                  <a:lnTo>
                    <a:pt x="557" y="830"/>
                  </a:lnTo>
                  <a:lnTo>
                    <a:pt x="562" y="842"/>
                  </a:lnTo>
                  <a:lnTo>
                    <a:pt x="570" y="854"/>
                  </a:lnTo>
                  <a:lnTo>
                    <a:pt x="578" y="865"/>
                  </a:lnTo>
                  <a:lnTo>
                    <a:pt x="588" y="875"/>
                  </a:lnTo>
                  <a:lnTo>
                    <a:pt x="588" y="875"/>
                  </a:lnTo>
                  <a:lnTo>
                    <a:pt x="600" y="886"/>
                  </a:lnTo>
                  <a:lnTo>
                    <a:pt x="611" y="896"/>
                  </a:lnTo>
                  <a:lnTo>
                    <a:pt x="625" y="903"/>
                  </a:lnTo>
                  <a:lnTo>
                    <a:pt x="639" y="910"/>
                  </a:lnTo>
                  <a:lnTo>
                    <a:pt x="653" y="915"/>
                  </a:lnTo>
                  <a:lnTo>
                    <a:pt x="668" y="919"/>
                  </a:lnTo>
                  <a:lnTo>
                    <a:pt x="684" y="922"/>
                  </a:lnTo>
                  <a:lnTo>
                    <a:pt x="699" y="922"/>
                  </a:lnTo>
                  <a:lnTo>
                    <a:pt x="699" y="922"/>
                  </a:lnTo>
                  <a:close/>
                  <a:moveTo>
                    <a:pt x="509" y="722"/>
                  </a:moveTo>
                  <a:lnTo>
                    <a:pt x="509" y="722"/>
                  </a:lnTo>
                  <a:lnTo>
                    <a:pt x="494" y="709"/>
                  </a:lnTo>
                  <a:lnTo>
                    <a:pt x="476" y="692"/>
                  </a:lnTo>
                  <a:lnTo>
                    <a:pt x="456" y="672"/>
                  </a:lnTo>
                  <a:lnTo>
                    <a:pt x="432" y="647"/>
                  </a:lnTo>
                  <a:lnTo>
                    <a:pt x="408" y="618"/>
                  </a:lnTo>
                  <a:lnTo>
                    <a:pt x="382" y="586"/>
                  </a:lnTo>
                  <a:lnTo>
                    <a:pt x="355" y="550"/>
                  </a:lnTo>
                  <a:lnTo>
                    <a:pt x="329" y="511"/>
                  </a:lnTo>
                  <a:lnTo>
                    <a:pt x="316" y="489"/>
                  </a:lnTo>
                  <a:lnTo>
                    <a:pt x="303" y="467"/>
                  </a:lnTo>
                  <a:lnTo>
                    <a:pt x="292" y="444"/>
                  </a:lnTo>
                  <a:lnTo>
                    <a:pt x="280" y="420"/>
                  </a:lnTo>
                  <a:lnTo>
                    <a:pt x="268" y="395"/>
                  </a:lnTo>
                  <a:lnTo>
                    <a:pt x="257" y="369"/>
                  </a:lnTo>
                  <a:lnTo>
                    <a:pt x="247" y="342"/>
                  </a:lnTo>
                  <a:lnTo>
                    <a:pt x="237" y="315"/>
                  </a:lnTo>
                  <a:lnTo>
                    <a:pt x="228" y="286"/>
                  </a:lnTo>
                  <a:lnTo>
                    <a:pt x="220" y="257"/>
                  </a:lnTo>
                  <a:lnTo>
                    <a:pt x="212" y="227"/>
                  </a:lnTo>
                  <a:lnTo>
                    <a:pt x="206" y="196"/>
                  </a:lnTo>
                  <a:lnTo>
                    <a:pt x="200" y="164"/>
                  </a:lnTo>
                  <a:lnTo>
                    <a:pt x="196" y="132"/>
                  </a:lnTo>
                  <a:lnTo>
                    <a:pt x="193" y="98"/>
                  </a:lnTo>
                  <a:lnTo>
                    <a:pt x="192" y="63"/>
                  </a:lnTo>
                  <a:lnTo>
                    <a:pt x="827" y="63"/>
                  </a:lnTo>
                  <a:lnTo>
                    <a:pt x="827" y="63"/>
                  </a:lnTo>
                  <a:lnTo>
                    <a:pt x="825" y="98"/>
                  </a:lnTo>
                  <a:lnTo>
                    <a:pt x="822" y="132"/>
                  </a:lnTo>
                  <a:lnTo>
                    <a:pt x="817" y="164"/>
                  </a:lnTo>
                  <a:lnTo>
                    <a:pt x="812" y="196"/>
                  </a:lnTo>
                  <a:lnTo>
                    <a:pt x="806" y="227"/>
                  </a:lnTo>
                  <a:lnTo>
                    <a:pt x="798" y="257"/>
                  </a:lnTo>
                  <a:lnTo>
                    <a:pt x="791" y="286"/>
                  </a:lnTo>
                  <a:lnTo>
                    <a:pt x="781" y="315"/>
                  </a:lnTo>
                  <a:lnTo>
                    <a:pt x="771" y="342"/>
                  </a:lnTo>
                  <a:lnTo>
                    <a:pt x="762" y="369"/>
                  </a:lnTo>
                  <a:lnTo>
                    <a:pt x="750" y="395"/>
                  </a:lnTo>
                  <a:lnTo>
                    <a:pt x="739" y="420"/>
                  </a:lnTo>
                  <a:lnTo>
                    <a:pt x="726" y="444"/>
                  </a:lnTo>
                  <a:lnTo>
                    <a:pt x="714" y="467"/>
                  </a:lnTo>
                  <a:lnTo>
                    <a:pt x="702" y="489"/>
                  </a:lnTo>
                  <a:lnTo>
                    <a:pt x="689" y="511"/>
                  </a:lnTo>
                  <a:lnTo>
                    <a:pt x="663" y="550"/>
                  </a:lnTo>
                  <a:lnTo>
                    <a:pt x="636" y="586"/>
                  </a:lnTo>
                  <a:lnTo>
                    <a:pt x="610" y="618"/>
                  </a:lnTo>
                  <a:lnTo>
                    <a:pt x="586" y="647"/>
                  </a:lnTo>
                  <a:lnTo>
                    <a:pt x="563" y="672"/>
                  </a:lnTo>
                  <a:lnTo>
                    <a:pt x="542" y="692"/>
                  </a:lnTo>
                  <a:lnTo>
                    <a:pt x="523" y="709"/>
                  </a:lnTo>
                  <a:lnTo>
                    <a:pt x="509" y="722"/>
                  </a:lnTo>
                  <a:lnTo>
                    <a:pt x="509" y="722"/>
                  </a:lnTo>
                  <a:close/>
                  <a:moveTo>
                    <a:pt x="943" y="400"/>
                  </a:moveTo>
                  <a:lnTo>
                    <a:pt x="943" y="400"/>
                  </a:lnTo>
                  <a:lnTo>
                    <a:pt x="936" y="413"/>
                  </a:lnTo>
                  <a:lnTo>
                    <a:pt x="929" y="426"/>
                  </a:lnTo>
                  <a:lnTo>
                    <a:pt x="920" y="438"/>
                  </a:lnTo>
                  <a:lnTo>
                    <a:pt x="911" y="448"/>
                  </a:lnTo>
                  <a:lnTo>
                    <a:pt x="900" y="458"/>
                  </a:lnTo>
                  <a:lnTo>
                    <a:pt x="889" y="467"/>
                  </a:lnTo>
                  <a:lnTo>
                    <a:pt x="876" y="474"/>
                  </a:lnTo>
                  <a:lnTo>
                    <a:pt x="864" y="481"/>
                  </a:lnTo>
                  <a:lnTo>
                    <a:pt x="864" y="481"/>
                  </a:lnTo>
                  <a:lnTo>
                    <a:pt x="853" y="485"/>
                  </a:lnTo>
                  <a:lnTo>
                    <a:pt x="842" y="487"/>
                  </a:lnTo>
                  <a:lnTo>
                    <a:pt x="831" y="490"/>
                  </a:lnTo>
                  <a:lnTo>
                    <a:pt x="821" y="491"/>
                  </a:lnTo>
                  <a:lnTo>
                    <a:pt x="809" y="491"/>
                  </a:lnTo>
                  <a:lnTo>
                    <a:pt x="798" y="491"/>
                  </a:lnTo>
                  <a:lnTo>
                    <a:pt x="787" y="490"/>
                  </a:lnTo>
                  <a:lnTo>
                    <a:pt x="777" y="489"/>
                  </a:lnTo>
                  <a:lnTo>
                    <a:pt x="777" y="489"/>
                  </a:lnTo>
                  <a:lnTo>
                    <a:pt x="792" y="459"/>
                  </a:lnTo>
                  <a:lnTo>
                    <a:pt x="807" y="428"/>
                  </a:lnTo>
                  <a:lnTo>
                    <a:pt x="821" y="396"/>
                  </a:lnTo>
                  <a:lnTo>
                    <a:pt x="833" y="361"/>
                  </a:lnTo>
                  <a:lnTo>
                    <a:pt x="845" y="326"/>
                  </a:lnTo>
                  <a:lnTo>
                    <a:pt x="856" y="290"/>
                  </a:lnTo>
                  <a:lnTo>
                    <a:pt x="866" y="252"/>
                  </a:lnTo>
                  <a:lnTo>
                    <a:pt x="874" y="212"/>
                  </a:lnTo>
                  <a:lnTo>
                    <a:pt x="874" y="212"/>
                  </a:lnTo>
                  <a:lnTo>
                    <a:pt x="886" y="220"/>
                  </a:lnTo>
                  <a:lnTo>
                    <a:pt x="898" y="227"/>
                  </a:lnTo>
                  <a:lnTo>
                    <a:pt x="908" y="237"/>
                  </a:lnTo>
                  <a:lnTo>
                    <a:pt x="917" y="247"/>
                  </a:lnTo>
                  <a:lnTo>
                    <a:pt x="926" y="257"/>
                  </a:lnTo>
                  <a:lnTo>
                    <a:pt x="933" y="268"/>
                  </a:lnTo>
                  <a:lnTo>
                    <a:pt x="940" y="280"/>
                  </a:lnTo>
                  <a:lnTo>
                    <a:pt x="945" y="293"/>
                  </a:lnTo>
                  <a:lnTo>
                    <a:pt x="949" y="306"/>
                  </a:lnTo>
                  <a:lnTo>
                    <a:pt x="952" y="319"/>
                  </a:lnTo>
                  <a:lnTo>
                    <a:pt x="954" y="332"/>
                  </a:lnTo>
                  <a:lnTo>
                    <a:pt x="955" y="345"/>
                  </a:lnTo>
                  <a:lnTo>
                    <a:pt x="954" y="359"/>
                  </a:lnTo>
                  <a:lnTo>
                    <a:pt x="952" y="373"/>
                  </a:lnTo>
                  <a:lnTo>
                    <a:pt x="948" y="386"/>
                  </a:lnTo>
                  <a:lnTo>
                    <a:pt x="943" y="400"/>
                  </a:lnTo>
                  <a:lnTo>
                    <a:pt x="943" y="40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959596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691873" y="2441872"/>
            <a:ext cx="810528" cy="1167802"/>
            <a:chOff x="6062786" y="3264486"/>
            <a:chExt cx="367323" cy="529237"/>
          </a:xfrm>
          <a:solidFill>
            <a:srgbClr val="959596">
              <a:lumMod val="20000"/>
              <a:lumOff val="80000"/>
              <a:alpha val="13000"/>
            </a:srgbClr>
          </a:solidFill>
        </p:grpSpPr>
        <p:sp>
          <p:nvSpPr>
            <p:cNvPr id="45" name="矩形 44"/>
            <p:cNvSpPr/>
            <p:nvPr/>
          </p:nvSpPr>
          <p:spPr>
            <a:xfrm rot="16200000" flipH="1">
              <a:off x="6074595" y="3301445"/>
              <a:ext cx="341610" cy="267692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2800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" name="直角三角形 45"/>
            <p:cNvSpPr/>
            <p:nvPr/>
          </p:nvSpPr>
          <p:spPr>
            <a:xfrm rot="2700000" flipH="1">
              <a:off x="6062786" y="3426400"/>
              <a:ext cx="367323" cy="367323"/>
            </a:xfrm>
            <a:prstGeom prst="rt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2800" kern="0" smtClean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017765" y="2432633"/>
            <a:ext cx="3259944" cy="999396"/>
            <a:chOff x="3017765" y="1930637"/>
            <a:chExt cx="3259944" cy="999396"/>
          </a:xfrm>
          <a:gradFill>
            <a:gsLst>
              <a:gs pos="0">
                <a:srgbClr val="0080C7"/>
              </a:gs>
              <a:gs pos="100000">
                <a:srgbClr val="00B0CA"/>
              </a:gs>
            </a:gsLst>
            <a:lin ang="16200000" scaled="0"/>
          </a:gradFill>
        </p:grpSpPr>
        <p:grpSp>
          <p:nvGrpSpPr>
            <p:cNvPr id="49" name="组合 48"/>
            <p:cNvGrpSpPr/>
            <p:nvPr/>
          </p:nvGrpSpPr>
          <p:grpSpPr>
            <a:xfrm flipH="1">
              <a:off x="3017765" y="1930637"/>
              <a:ext cx="3216812" cy="999396"/>
              <a:chOff x="7693025" y="1655367"/>
              <a:chExt cx="2943231" cy="914401"/>
            </a:xfrm>
            <a:grpFill/>
          </p:grpSpPr>
          <p:sp>
            <p:nvSpPr>
              <p:cNvPr id="51" name="空心弧 50"/>
              <p:cNvSpPr/>
              <p:nvPr/>
            </p:nvSpPr>
            <p:spPr>
              <a:xfrm>
                <a:off x="7693025" y="1655368"/>
                <a:ext cx="914400" cy="914400"/>
              </a:xfrm>
              <a:prstGeom prst="blockArc">
                <a:avLst>
                  <a:gd name="adj1" fmla="val 10800000"/>
                  <a:gd name="adj2" fmla="val 16215187"/>
                  <a:gd name="adj3" fmla="val 2753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zh-CN" altLang="en-US" sz="2800" kern="0" smtClea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8140272" y="1655367"/>
                <a:ext cx="2495984" cy="25200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zh-CN" altLang="en-US" sz="2800" kern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 rot="5400000">
                <a:off x="7662747" y="2140082"/>
                <a:ext cx="312557" cy="25200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zh-CN" altLang="en-US" sz="2800" kern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0" name="直角三角形 49"/>
            <p:cNvSpPr/>
            <p:nvPr/>
          </p:nvSpPr>
          <p:spPr>
            <a:xfrm rot="2700000" flipH="1">
              <a:off x="5910386" y="2521845"/>
              <a:ext cx="367323" cy="367323"/>
            </a:xfrm>
            <a:prstGeom prst="rt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2800" kern="0" smtClea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4" name="矩形 53"/>
          <p:cNvSpPr/>
          <p:nvPr/>
        </p:nvSpPr>
        <p:spPr>
          <a:xfrm>
            <a:off x="1891460" y="3207502"/>
            <a:ext cx="2261440" cy="58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8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您的内容打在这里，或者通过复制您的文本后粘贴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8039100" y="3207502"/>
            <a:ext cx="2261440" cy="58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8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您的内容打在这里，或者通过复制您的文本后粘贴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4452596" y="5347393"/>
            <a:ext cx="33015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您的内容打在这里，或者通过复制您的文本后粘贴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2452116" y="2000281"/>
            <a:ext cx="1140128" cy="1140128"/>
            <a:chOff x="4489450" y="2618448"/>
            <a:chExt cx="2209800" cy="2209800"/>
          </a:xfrm>
        </p:grpSpPr>
        <p:sp>
          <p:nvSpPr>
            <p:cNvPr id="60" name="椭圆 59"/>
            <p:cNvSpPr/>
            <p:nvPr/>
          </p:nvSpPr>
          <p:spPr>
            <a:xfrm>
              <a:off x="4489450" y="2618448"/>
              <a:ext cx="2209800" cy="2209800"/>
            </a:xfrm>
            <a:prstGeom prst="ellipse">
              <a:avLst/>
            </a:prstGeom>
            <a:solidFill>
              <a:schemeClr val="bg2"/>
            </a:solidFill>
            <a:ln w="15875" cap="rnd" cmpd="sng" algn="ctr">
              <a:noFill/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4701442" y="2830441"/>
              <a:ext cx="1785818" cy="1785816"/>
            </a:xfrm>
            <a:prstGeom prst="ellipse">
              <a:avLst/>
            </a:pr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2700000" scaled="1"/>
            </a:gradFill>
            <a:ln w="44450" cap="flat" cmpd="sng" algn="ctr">
              <a:solidFill>
                <a:schemeClr val="bg1">
                  <a:lumMod val="95000"/>
                  <a:alpha val="4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5953561" y="2452723"/>
            <a:ext cx="3263850" cy="999396"/>
            <a:chOff x="5910386" y="2682792"/>
            <a:chExt cx="3263850" cy="999396"/>
          </a:xfrm>
          <a:gradFill>
            <a:gsLst>
              <a:gs pos="0">
                <a:srgbClr val="067FC9"/>
              </a:gs>
              <a:gs pos="100000">
                <a:srgbClr val="00B2CA"/>
              </a:gs>
            </a:gsLst>
            <a:lin ang="2700000" scaled="1"/>
          </a:gradFill>
        </p:grpSpPr>
        <p:grpSp>
          <p:nvGrpSpPr>
            <p:cNvPr id="63" name="组合 62"/>
            <p:cNvGrpSpPr/>
            <p:nvPr/>
          </p:nvGrpSpPr>
          <p:grpSpPr>
            <a:xfrm>
              <a:off x="5957424" y="2682792"/>
              <a:ext cx="3216812" cy="999396"/>
              <a:chOff x="7693025" y="1655367"/>
              <a:chExt cx="2943231" cy="914401"/>
            </a:xfrm>
            <a:grpFill/>
          </p:grpSpPr>
          <p:sp>
            <p:nvSpPr>
              <p:cNvPr id="65" name="空心弧 64"/>
              <p:cNvSpPr/>
              <p:nvPr/>
            </p:nvSpPr>
            <p:spPr>
              <a:xfrm>
                <a:off x="7693025" y="1655368"/>
                <a:ext cx="914400" cy="914400"/>
              </a:xfrm>
              <a:prstGeom prst="blockArc">
                <a:avLst>
                  <a:gd name="adj1" fmla="val 10800000"/>
                  <a:gd name="adj2" fmla="val 16215187"/>
                  <a:gd name="adj3" fmla="val 2753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zh-CN" altLang="en-US" sz="2800" kern="0" smtClea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8140272" y="1655367"/>
                <a:ext cx="2495984" cy="25200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zh-CN" altLang="en-US" sz="2800" kern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>
              <a:xfrm rot="5400000">
                <a:off x="7662747" y="2140082"/>
                <a:ext cx="312557" cy="25200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zh-CN" altLang="en-US" sz="2800" kern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64" name="直角三角形 63"/>
            <p:cNvSpPr/>
            <p:nvPr/>
          </p:nvSpPr>
          <p:spPr>
            <a:xfrm rot="2700000" flipH="1">
              <a:off x="5910386" y="3274000"/>
              <a:ext cx="367323" cy="367323"/>
            </a:xfrm>
            <a:prstGeom prst="rt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2800" kern="0" smtClean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8599756" y="2000281"/>
            <a:ext cx="1140128" cy="1140128"/>
            <a:chOff x="4489450" y="2618448"/>
            <a:chExt cx="2209800" cy="2209800"/>
          </a:xfrm>
        </p:grpSpPr>
        <p:sp>
          <p:nvSpPr>
            <p:cNvPr id="71" name="椭圆 70"/>
            <p:cNvSpPr/>
            <p:nvPr/>
          </p:nvSpPr>
          <p:spPr>
            <a:xfrm>
              <a:off x="4489450" y="2618448"/>
              <a:ext cx="2209800" cy="22098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5875" cap="rnd" cmpd="sng" algn="ctr">
              <a:noFill/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4701442" y="2830441"/>
              <a:ext cx="1785818" cy="1785816"/>
            </a:xfrm>
            <a:prstGeom prst="ellipse">
              <a:avLst/>
            </a:pr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2700000" scaled="1"/>
            </a:gradFill>
            <a:ln w="44450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70" name="Freeform 84"/>
          <p:cNvSpPr>
            <a:spLocks noEditPoints="1"/>
          </p:cNvSpPr>
          <p:nvPr/>
        </p:nvSpPr>
        <p:spPr bwMode="auto">
          <a:xfrm>
            <a:off x="2864461" y="2409214"/>
            <a:ext cx="322263" cy="322263"/>
          </a:xfrm>
          <a:custGeom>
            <a:avLst/>
            <a:gdLst>
              <a:gd name="T0" fmla="*/ 1017 w 1019"/>
              <a:gd name="T1" fmla="*/ 375 h 1017"/>
              <a:gd name="T2" fmla="*/ 1014 w 1019"/>
              <a:gd name="T3" fmla="*/ 366 h 1017"/>
              <a:gd name="T4" fmla="*/ 757 w 1019"/>
              <a:gd name="T5" fmla="*/ 13 h 1017"/>
              <a:gd name="T6" fmla="*/ 750 w 1019"/>
              <a:gd name="T7" fmla="*/ 6 h 1017"/>
              <a:gd name="T8" fmla="*/ 749 w 1019"/>
              <a:gd name="T9" fmla="*/ 5 h 1017"/>
              <a:gd name="T10" fmla="*/ 739 w 1019"/>
              <a:gd name="T11" fmla="*/ 1 h 1017"/>
              <a:gd name="T12" fmla="*/ 739 w 1019"/>
              <a:gd name="T13" fmla="*/ 1 h 1017"/>
              <a:gd name="T14" fmla="*/ 286 w 1019"/>
              <a:gd name="T15" fmla="*/ 0 h 1017"/>
              <a:gd name="T16" fmla="*/ 279 w 1019"/>
              <a:gd name="T17" fmla="*/ 1 h 1017"/>
              <a:gd name="T18" fmla="*/ 278 w 1019"/>
              <a:gd name="T19" fmla="*/ 1 h 1017"/>
              <a:gd name="T20" fmla="*/ 269 w 1019"/>
              <a:gd name="T21" fmla="*/ 5 h 1017"/>
              <a:gd name="T22" fmla="*/ 267 w 1019"/>
              <a:gd name="T23" fmla="*/ 6 h 1017"/>
              <a:gd name="T24" fmla="*/ 6 w 1019"/>
              <a:gd name="T25" fmla="*/ 363 h 1017"/>
              <a:gd name="T26" fmla="*/ 5 w 1019"/>
              <a:gd name="T27" fmla="*/ 365 h 1017"/>
              <a:gd name="T28" fmla="*/ 3 w 1019"/>
              <a:gd name="T29" fmla="*/ 369 h 1017"/>
              <a:gd name="T30" fmla="*/ 1 w 1019"/>
              <a:gd name="T31" fmla="*/ 373 h 1017"/>
              <a:gd name="T32" fmla="*/ 0 w 1019"/>
              <a:gd name="T33" fmla="*/ 382 h 1017"/>
              <a:gd name="T34" fmla="*/ 0 w 1019"/>
              <a:gd name="T35" fmla="*/ 386 h 1017"/>
              <a:gd name="T36" fmla="*/ 3 w 1019"/>
              <a:gd name="T37" fmla="*/ 395 h 1017"/>
              <a:gd name="T38" fmla="*/ 4 w 1019"/>
              <a:gd name="T39" fmla="*/ 396 h 1017"/>
              <a:gd name="T40" fmla="*/ 7 w 1019"/>
              <a:gd name="T41" fmla="*/ 401 h 1017"/>
              <a:gd name="T42" fmla="*/ 485 w 1019"/>
              <a:gd name="T43" fmla="*/ 1007 h 1017"/>
              <a:gd name="T44" fmla="*/ 490 w 1019"/>
              <a:gd name="T45" fmla="*/ 1011 h 1017"/>
              <a:gd name="T46" fmla="*/ 493 w 1019"/>
              <a:gd name="T47" fmla="*/ 1013 h 1017"/>
              <a:gd name="T48" fmla="*/ 496 w 1019"/>
              <a:gd name="T49" fmla="*/ 1015 h 1017"/>
              <a:gd name="T50" fmla="*/ 501 w 1019"/>
              <a:gd name="T51" fmla="*/ 1017 h 1017"/>
              <a:gd name="T52" fmla="*/ 509 w 1019"/>
              <a:gd name="T53" fmla="*/ 1017 h 1017"/>
              <a:gd name="T54" fmla="*/ 509 w 1019"/>
              <a:gd name="T55" fmla="*/ 1017 h 1017"/>
              <a:gd name="T56" fmla="*/ 515 w 1019"/>
              <a:gd name="T57" fmla="*/ 1017 h 1017"/>
              <a:gd name="T58" fmla="*/ 518 w 1019"/>
              <a:gd name="T59" fmla="*/ 1016 h 1017"/>
              <a:gd name="T60" fmla="*/ 524 w 1019"/>
              <a:gd name="T61" fmla="*/ 1013 h 1017"/>
              <a:gd name="T62" fmla="*/ 525 w 1019"/>
              <a:gd name="T63" fmla="*/ 1013 h 1017"/>
              <a:gd name="T64" fmla="*/ 532 w 1019"/>
              <a:gd name="T65" fmla="*/ 1007 h 1017"/>
              <a:gd name="T66" fmla="*/ 1008 w 1019"/>
              <a:gd name="T67" fmla="*/ 404 h 1017"/>
              <a:gd name="T68" fmla="*/ 1015 w 1019"/>
              <a:gd name="T69" fmla="*/ 394 h 1017"/>
              <a:gd name="T70" fmla="*/ 1019 w 1019"/>
              <a:gd name="T71" fmla="*/ 382 h 1017"/>
              <a:gd name="T72" fmla="*/ 691 w 1019"/>
              <a:gd name="T73" fmla="*/ 63 h 1017"/>
              <a:gd name="T74" fmla="*/ 327 w 1019"/>
              <a:gd name="T75" fmla="*/ 63 h 1017"/>
              <a:gd name="T76" fmla="*/ 328 w 1019"/>
              <a:gd name="T77" fmla="*/ 350 h 1017"/>
              <a:gd name="T78" fmla="*/ 97 w 1019"/>
              <a:gd name="T79" fmla="*/ 413 h 1017"/>
              <a:gd name="T80" fmla="*/ 97 w 1019"/>
              <a:gd name="T81" fmla="*/ 413 h 1017"/>
              <a:gd name="T82" fmla="*/ 610 w 1019"/>
              <a:gd name="T83" fmla="*/ 413 h 1017"/>
              <a:gd name="T84" fmla="*/ 675 w 1019"/>
              <a:gd name="T85" fmla="*/ 413 h 1017"/>
              <a:gd name="T86" fmla="*/ 689 w 1019"/>
              <a:gd name="T87" fmla="*/ 350 h 1017"/>
              <a:gd name="T88" fmla="*/ 689 w 1019"/>
              <a:gd name="T89" fmla="*/ 350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19" h="1017">
                <a:moveTo>
                  <a:pt x="1018" y="376"/>
                </a:moveTo>
                <a:lnTo>
                  <a:pt x="1018" y="376"/>
                </a:lnTo>
                <a:lnTo>
                  <a:pt x="1017" y="375"/>
                </a:lnTo>
                <a:lnTo>
                  <a:pt x="1017" y="375"/>
                </a:lnTo>
                <a:lnTo>
                  <a:pt x="1015" y="371"/>
                </a:lnTo>
                <a:lnTo>
                  <a:pt x="1014" y="366"/>
                </a:lnTo>
                <a:lnTo>
                  <a:pt x="1011" y="363"/>
                </a:lnTo>
                <a:lnTo>
                  <a:pt x="1008" y="358"/>
                </a:lnTo>
                <a:lnTo>
                  <a:pt x="757" y="13"/>
                </a:lnTo>
                <a:lnTo>
                  <a:pt x="757" y="13"/>
                </a:lnTo>
                <a:lnTo>
                  <a:pt x="754" y="10"/>
                </a:lnTo>
                <a:lnTo>
                  <a:pt x="750" y="6"/>
                </a:lnTo>
                <a:lnTo>
                  <a:pt x="750" y="6"/>
                </a:lnTo>
                <a:lnTo>
                  <a:pt x="749" y="5"/>
                </a:lnTo>
                <a:lnTo>
                  <a:pt x="749" y="5"/>
                </a:lnTo>
                <a:lnTo>
                  <a:pt x="744" y="2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1" y="0"/>
                </a:lnTo>
                <a:lnTo>
                  <a:pt x="286" y="0"/>
                </a:lnTo>
                <a:lnTo>
                  <a:pt x="286" y="0"/>
                </a:lnTo>
                <a:lnTo>
                  <a:pt x="279" y="1"/>
                </a:lnTo>
                <a:lnTo>
                  <a:pt x="279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3" y="2"/>
                </a:lnTo>
                <a:lnTo>
                  <a:pt x="269" y="5"/>
                </a:lnTo>
                <a:lnTo>
                  <a:pt x="269" y="5"/>
                </a:lnTo>
                <a:lnTo>
                  <a:pt x="267" y="6"/>
                </a:lnTo>
                <a:lnTo>
                  <a:pt x="267" y="6"/>
                </a:lnTo>
                <a:lnTo>
                  <a:pt x="263" y="10"/>
                </a:lnTo>
                <a:lnTo>
                  <a:pt x="260" y="13"/>
                </a:lnTo>
                <a:lnTo>
                  <a:pt x="6" y="363"/>
                </a:lnTo>
                <a:lnTo>
                  <a:pt x="6" y="363"/>
                </a:lnTo>
                <a:lnTo>
                  <a:pt x="5" y="365"/>
                </a:lnTo>
                <a:lnTo>
                  <a:pt x="5" y="365"/>
                </a:lnTo>
                <a:lnTo>
                  <a:pt x="3" y="368"/>
                </a:lnTo>
                <a:lnTo>
                  <a:pt x="3" y="368"/>
                </a:lnTo>
                <a:lnTo>
                  <a:pt x="3" y="369"/>
                </a:lnTo>
                <a:lnTo>
                  <a:pt x="3" y="369"/>
                </a:lnTo>
                <a:lnTo>
                  <a:pt x="1" y="373"/>
                </a:lnTo>
                <a:lnTo>
                  <a:pt x="1" y="373"/>
                </a:lnTo>
                <a:lnTo>
                  <a:pt x="0" y="378"/>
                </a:lnTo>
                <a:lnTo>
                  <a:pt x="0" y="378"/>
                </a:lnTo>
                <a:lnTo>
                  <a:pt x="0" y="382"/>
                </a:lnTo>
                <a:lnTo>
                  <a:pt x="0" y="382"/>
                </a:lnTo>
                <a:lnTo>
                  <a:pt x="0" y="386"/>
                </a:lnTo>
                <a:lnTo>
                  <a:pt x="0" y="386"/>
                </a:lnTo>
                <a:lnTo>
                  <a:pt x="1" y="390"/>
                </a:lnTo>
                <a:lnTo>
                  <a:pt x="1" y="390"/>
                </a:lnTo>
                <a:lnTo>
                  <a:pt x="3" y="395"/>
                </a:lnTo>
                <a:lnTo>
                  <a:pt x="3" y="395"/>
                </a:lnTo>
                <a:lnTo>
                  <a:pt x="4" y="396"/>
                </a:lnTo>
                <a:lnTo>
                  <a:pt x="4" y="396"/>
                </a:lnTo>
                <a:lnTo>
                  <a:pt x="5" y="398"/>
                </a:lnTo>
                <a:lnTo>
                  <a:pt x="5" y="398"/>
                </a:lnTo>
                <a:lnTo>
                  <a:pt x="7" y="401"/>
                </a:lnTo>
                <a:lnTo>
                  <a:pt x="483" y="1005"/>
                </a:lnTo>
                <a:lnTo>
                  <a:pt x="483" y="1005"/>
                </a:lnTo>
                <a:lnTo>
                  <a:pt x="485" y="1007"/>
                </a:lnTo>
                <a:lnTo>
                  <a:pt x="485" y="1007"/>
                </a:lnTo>
                <a:lnTo>
                  <a:pt x="490" y="1011"/>
                </a:lnTo>
                <a:lnTo>
                  <a:pt x="490" y="1011"/>
                </a:lnTo>
                <a:lnTo>
                  <a:pt x="492" y="1013"/>
                </a:lnTo>
                <a:lnTo>
                  <a:pt x="492" y="1013"/>
                </a:lnTo>
                <a:lnTo>
                  <a:pt x="493" y="1013"/>
                </a:lnTo>
                <a:lnTo>
                  <a:pt x="493" y="1013"/>
                </a:lnTo>
                <a:lnTo>
                  <a:pt x="496" y="1015"/>
                </a:lnTo>
                <a:lnTo>
                  <a:pt x="496" y="1015"/>
                </a:lnTo>
                <a:lnTo>
                  <a:pt x="500" y="1016"/>
                </a:lnTo>
                <a:lnTo>
                  <a:pt x="500" y="1016"/>
                </a:lnTo>
                <a:lnTo>
                  <a:pt x="501" y="1017"/>
                </a:lnTo>
                <a:lnTo>
                  <a:pt x="501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15" y="1017"/>
                </a:lnTo>
                <a:lnTo>
                  <a:pt x="515" y="1017"/>
                </a:lnTo>
                <a:lnTo>
                  <a:pt x="518" y="1016"/>
                </a:lnTo>
                <a:lnTo>
                  <a:pt x="518" y="1016"/>
                </a:lnTo>
                <a:lnTo>
                  <a:pt x="521" y="1015"/>
                </a:lnTo>
                <a:lnTo>
                  <a:pt x="521" y="1015"/>
                </a:lnTo>
                <a:lnTo>
                  <a:pt x="524" y="1013"/>
                </a:lnTo>
                <a:lnTo>
                  <a:pt x="524" y="1013"/>
                </a:lnTo>
                <a:lnTo>
                  <a:pt x="525" y="1013"/>
                </a:lnTo>
                <a:lnTo>
                  <a:pt x="525" y="1013"/>
                </a:lnTo>
                <a:lnTo>
                  <a:pt x="527" y="1011"/>
                </a:lnTo>
                <a:lnTo>
                  <a:pt x="527" y="1011"/>
                </a:lnTo>
                <a:lnTo>
                  <a:pt x="532" y="1007"/>
                </a:lnTo>
                <a:lnTo>
                  <a:pt x="532" y="1007"/>
                </a:lnTo>
                <a:lnTo>
                  <a:pt x="534" y="1005"/>
                </a:lnTo>
                <a:lnTo>
                  <a:pt x="1008" y="404"/>
                </a:lnTo>
                <a:lnTo>
                  <a:pt x="1008" y="404"/>
                </a:lnTo>
                <a:lnTo>
                  <a:pt x="1012" y="400"/>
                </a:lnTo>
                <a:lnTo>
                  <a:pt x="1015" y="394"/>
                </a:lnTo>
                <a:lnTo>
                  <a:pt x="1018" y="388"/>
                </a:lnTo>
                <a:lnTo>
                  <a:pt x="1019" y="382"/>
                </a:lnTo>
                <a:lnTo>
                  <a:pt x="1019" y="382"/>
                </a:lnTo>
                <a:lnTo>
                  <a:pt x="1018" y="376"/>
                </a:lnTo>
                <a:lnTo>
                  <a:pt x="1018" y="376"/>
                </a:lnTo>
                <a:close/>
                <a:moveTo>
                  <a:pt x="691" y="63"/>
                </a:moveTo>
                <a:lnTo>
                  <a:pt x="625" y="350"/>
                </a:lnTo>
                <a:lnTo>
                  <a:pt x="393" y="350"/>
                </a:lnTo>
                <a:lnTo>
                  <a:pt x="327" y="63"/>
                </a:lnTo>
                <a:lnTo>
                  <a:pt x="691" y="63"/>
                </a:lnTo>
                <a:close/>
                <a:moveTo>
                  <a:pt x="271" y="106"/>
                </a:moveTo>
                <a:lnTo>
                  <a:pt x="328" y="350"/>
                </a:lnTo>
                <a:lnTo>
                  <a:pt x="94" y="350"/>
                </a:lnTo>
                <a:lnTo>
                  <a:pt x="271" y="106"/>
                </a:lnTo>
                <a:close/>
                <a:moveTo>
                  <a:pt x="97" y="413"/>
                </a:moveTo>
                <a:lnTo>
                  <a:pt x="343" y="413"/>
                </a:lnTo>
                <a:lnTo>
                  <a:pt x="446" y="854"/>
                </a:lnTo>
                <a:lnTo>
                  <a:pt x="97" y="413"/>
                </a:lnTo>
                <a:close/>
                <a:moveTo>
                  <a:pt x="509" y="845"/>
                </a:moveTo>
                <a:lnTo>
                  <a:pt x="408" y="413"/>
                </a:lnTo>
                <a:lnTo>
                  <a:pt x="610" y="413"/>
                </a:lnTo>
                <a:lnTo>
                  <a:pt x="509" y="845"/>
                </a:lnTo>
                <a:close/>
                <a:moveTo>
                  <a:pt x="572" y="854"/>
                </a:moveTo>
                <a:lnTo>
                  <a:pt x="675" y="413"/>
                </a:lnTo>
                <a:lnTo>
                  <a:pt x="920" y="413"/>
                </a:lnTo>
                <a:lnTo>
                  <a:pt x="572" y="854"/>
                </a:lnTo>
                <a:close/>
                <a:moveTo>
                  <a:pt x="689" y="350"/>
                </a:moveTo>
                <a:lnTo>
                  <a:pt x="746" y="106"/>
                </a:lnTo>
                <a:lnTo>
                  <a:pt x="923" y="350"/>
                </a:lnTo>
                <a:lnTo>
                  <a:pt x="689" y="35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959596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9" name="Freeform 96"/>
          <p:cNvSpPr>
            <a:spLocks noEditPoints="1"/>
          </p:cNvSpPr>
          <p:nvPr/>
        </p:nvSpPr>
        <p:spPr bwMode="auto">
          <a:xfrm>
            <a:off x="9035446" y="2409214"/>
            <a:ext cx="322263" cy="322263"/>
          </a:xfrm>
          <a:custGeom>
            <a:avLst/>
            <a:gdLst>
              <a:gd name="T0" fmla="*/ 658 w 1017"/>
              <a:gd name="T1" fmla="*/ 2 h 1017"/>
              <a:gd name="T2" fmla="*/ 600 w 1017"/>
              <a:gd name="T3" fmla="*/ 16 h 1017"/>
              <a:gd name="T4" fmla="*/ 551 w 1017"/>
              <a:gd name="T5" fmla="*/ 36 h 1017"/>
              <a:gd name="T6" fmla="*/ 513 w 1017"/>
              <a:gd name="T7" fmla="*/ 61 h 1017"/>
              <a:gd name="T8" fmla="*/ 393 w 1017"/>
              <a:gd name="T9" fmla="*/ 10 h 1017"/>
              <a:gd name="T10" fmla="*/ 269 w 1017"/>
              <a:gd name="T11" fmla="*/ 3 h 1017"/>
              <a:gd name="T12" fmla="*/ 166 w 1017"/>
              <a:gd name="T13" fmla="*/ 39 h 1017"/>
              <a:gd name="T14" fmla="*/ 82 w 1017"/>
              <a:gd name="T15" fmla="*/ 104 h 1017"/>
              <a:gd name="T16" fmla="*/ 24 w 1017"/>
              <a:gd name="T17" fmla="*/ 194 h 1017"/>
              <a:gd name="T18" fmla="*/ 0 w 1017"/>
              <a:gd name="T19" fmla="*/ 301 h 1017"/>
              <a:gd name="T20" fmla="*/ 13 w 1017"/>
              <a:gd name="T21" fmla="*/ 451 h 1017"/>
              <a:gd name="T22" fmla="*/ 74 w 1017"/>
              <a:gd name="T23" fmla="*/ 625 h 1017"/>
              <a:gd name="T24" fmla="*/ 182 w 1017"/>
              <a:gd name="T25" fmla="*/ 784 h 1017"/>
              <a:gd name="T26" fmla="*/ 333 w 1017"/>
              <a:gd name="T27" fmla="*/ 919 h 1017"/>
              <a:gd name="T28" fmla="*/ 494 w 1017"/>
              <a:gd name="T29" fmla="*/ 1014 h 1017"/>
              <a:gd name="T30" fmla="*/ 550 w 1017"/>
              <a:gd name="T31" fmla="*/ 1000 h 1017"/>
              <a:gd name="T32" fmla="*/ 730 w 1017"/>
              <a:gd name="T33" fmla="*/ 883 h 1017"/>
              <a:gd name="T34" fmla="*/ 869 w 1017"/>
              <a:gd name="T35" fmla="*/ 740 h 1017"/>
              <a:gd name="T36" fmla="*/ 964 w 1017"/>
              <a:gd name="T37" fmla="*/ 577 h 1017"/>
              <a:gd name="T38" fmla="*/ 1013 w 1017"/>
              <a:gd name="T39" fmla="*/ 398 h 1017"/>
              <a:gd name="T40" fmla="*/ 1014 w 1017"/>
              <a:gd name="T41" fmla="*/ 269 h 1017"/>
              <a:gd name="T42" fmla="*/ 978 w 1017"/>
              <a:gd name="T43" fmla="*/ 166 h 1017"/>
              <a:gd name="T44" fmla="*/ 913 w 1017"/>
              <a:gd name="T45" fmla="*/ 82 h 1017"/>
              <a:gd name="T46" fmla="*/ 823 w 1017"/>
              <a:gd name="T47" fmla="*/ 25 h 1017"/>
              <a:gd name="T48" fmla="*/ 715 w 1017"/>
              <a:gd name="T49" fmla="*/ 0 h 1017"/>
              <a:gd name="T50" fmla="*/ 433 w 1017"/>
              <a:gd name="T51" fmla="*/ 909 h 1017"/>
              <a:gd name="T52" fmla="*/ 281 w 1017"/>
              <a:gd name="T53" fmla="*/ 794 h 1017"/>
              <a:gd name="T54" fmla="*/ 167 w 1017"/>
              <a:gd name="T55" fmla="*/ 659 h 1017"/>
              <a:gd name="T56" fmla="*/ 93 w 1017"/>
              <a:gd name="T57" fmla="*/ 506 h 1017"/>
              <a:gd name="T58" fmla="*/ 63 w 1017"/>
              <a:gd name="T59" fmla="*/ 342 h 1017"/>
              <a:gd name="T60" fmla="*/ 75 w 1017"/>
              <a:gd name="T61" fmla="*/ 242 h 1017"/>
              <a:gd name="T62" fmla="*/ 176 w 1017"/>
              <a:gd name="T63" fmla="*/ 107 h 1017"/>
              <a:gd name="T64" fmla="*/ 304 w 1017"/>
              <a:gd name="T65" fmla="*/ 63 h 1017"/>
              <a:gd name="T66" fmla="*/ 411 w 1017"/>
              <a:gd name="T67" fmla="*/ 81 h 1017"/>
              <a:gd name="T68" fmla="*/ 414 w 1017"/>
              <a:gd name="T69" fmla="*/ 178 h 1017"/>
              <a:gd name="T70" fmla="*/ 383 w 1017"/>
              <a:gd name="T71" fmla="*/ 288 h 1017"/>
              <a:gd name="T72" fmla="*/ 390 w 1017"/>
              <a:gd name="T73" fmla="*/ 340 h 1017"/>
              <a:gd name="T74" fmla="*/ 425 w 1017"/>
              <a:gd name="T75" fmla="*/ 348 h 1017"/>
              <a:gd name="T76" fmla="*/ 445 w 1017"/>
              <a:gd name="T77" fmla="*/ 317 h 1017"/>
              <a:gd name="T78" fmla="*/ 462 w 1017"/>
              <a:gd name="T79" fmla="*/ 224 h 1017"/>
              <a:gd name="T80" fmla="*/ 511 w 1017"/>
              <a:gd name="T81" fmla="*/ 146 h 1017"/>
              <a:gd name="T82" fmla="*/ 549 w 1017"/>
              <a:gd name="T83" fmla="*/ 113 h 1017"/>
              <a:gd name="T84" fmla="*/ 591 w 1017"/>
              <a:gd name="T85" fmla="*/ 88 h 1017"/>
              <a:gd name="T86" fmla="*/ 628 w 1017"/>
              <a:gd name="T87" fmla="*/ 74 h 1017"/>
              <a:gd name="T88" fmla="*/ 675 w 1017"/>
              <a:gd name="T89" fmla="*/ 64 h 1017"/>
              <a:gd name="T90" fmla="*/ 750 w 1017"/>
              <a:gd name="T91" fmla="*/ 69 h 1017"/>
              <a:gd name="T92" fmla="*/ 896 w 1017"/>
              <a:gd name="T93" fmla="*/ 157 h 1017"/>
              <a:gd name="T94" fmla="*/ 952 w 1017"/>
              <a:gd name="T95" fmla="*/ 292 h 1017"/>
              <a:gd name="T96" fmla="*/ 946 w 1017"/>
              <a:gd name="T97" fmla="*/ 413 h 1017"/>
              <a:gd name="T98" fmla="*/ 897 w 1017"/>
              <a:gd name="T99" fmla="*/ 573 h 1017"/>
              <a:gd name="T100" fmla="*/ 805 w 1017"/>
              <a:gd name="T101" fmla="*/ 719 h 1017"/>
              <a:gd name="T102" fmla="*/ 675 w 1017"/>
              <a:gd name="T103" fmla="*/ 846 h 1017"/>
              <a:gd name="T104" fmla="*/ 508 w 1017"/>
              <a:gd name="T105" fmla="*/ 950 h 1017"/>
              <a:gd name="T106" fmla="*/ 677 w 1017"/>
              <a:gd name="T107" fmla="*/ 136 h 1017"/>
              <a:gd name="T108" fmla="*/ 669 w 1017"/>
              <a:gd name="T109" fmla="*/ 172 h 1017"/>
              <a:gd name="T110" fmla="*/ 699 w 1017"/>
              <a:gd name="T111" fmla="*/ 191 h 1017"/>
              <a:gd name="T112" fmla="*/ 780 w 1017"/>
              <a:gd name="T113" fmla="*/ 220 h 1017"/>
              <a:gd name="T114" fmla="*/ 824 w 1017"/>
              <a:gd name="T115" fmla="*/ 292 h 1017"/>
              <a:gd name="T116" fmla="*/ 835 w 1017"/>
              <a:gd name="T117" fmla="*/ 340 h 1017"/>
              <a:gd name="T118" fmla="*/ 870 w 1017"/>
              <a:gd name="T119" fmla="*/ 348 h 1017"/>
              <a:gd name="T120" fmla="*/ 890 w 1017"/>
              <a:gd name="T121" fmla="*/ 317 h 1017"/>
              <a:gd name="T122" fmla="*/ 846 w 1017"/>
              <a:gd name="T123" fmla="*/ 196 h 1017"/>
              <a:gd name="T124" fmla="*/ 738 w 1017"/>
              <a:gd name="T125" fmla="*/ 131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17" h="1017">
                <a:moveTo>
                  <a:pt x="699" y="0"/>
                </a:moveTo>
                <a:lnTo>
                  <a:pt x="699" y="0"/>
                </a:lnTo>
                <a:lnTo>
                  <a:pt x="684" y="0"/>
                </a:lnTo>
                <a:lnTo>
                  <a:pt x="669" y="1"/>
                </a:lnTo>
                <a:lnTo>
                  <a:pt x="669" y="1"/>
                </a:lnTo>
                <a:lnTo>
                  <a:pt x="658" y="2"/>
                </a:lnTo>
                <a:lnTo>
                  <a:pt x="658" y="2"/>
                </a:lnTo>
                <a:lnTo>
                  <a:pt x="641" y="5"/>
                </a:lnTo>
                <a:lnTo>
                  <a:pt x="641" y="5"/>
                </a:lnTo>
                <a:lnTo>
                  <a:pt x="628" y="7"/>
                </a:lnTo>
                <a:lnTo>
                  <a:pt x="628" y="7"/>
                </a:lnTo>
                <a:lnTo>
                  <a:pt x="613" y="12"/>
                </a:lnTo>
                <a:lnTo>
                  <a:pt x="613" y="12"/>
                </a:lnTo>
                <a:lnTo>
                  <a:pt x="600" y="16"/>
                </a:lnTo>
                <a:lnTo>
                  <a:pt x="600" y="16"/>
                </a:lnTo>
                <a:lnTo>
                  <a:pt x="588" y="20"/>
                </a:lnTo>
                <a:lnTo>
                  <a:pt x="588" y="20"/>
                </a:lnTo>
                <a:lnTo>
                  <a:pt x="573" y="27"/>
                </a:lnTo>
                <a:lnTo>
                  <a:pt x="558" y="33"/>
                </a:lnTo>
                <a:lnTo>
                  <a:pt x="558" y="33"/>
                </a:lnTo>
                <a:lnTo>
                  <a:pt x="551" y="36"/>
                </a:lnTo>
                <a:lnTo>
                  <a:pt x="551" y="36"/>
                </a:lnTo>
                <a:lnTo>
                  <a:pt x="535" y="45"/>
                </a:lnTo>
                <a:lnTo>
                  <a:pt x="535" y="45"/>
                </a:lnTo>
                <a:lnTo>
                  <a:pt x="528" y="50"/>
                </a:lnTo>
                <a:lnTo>
                  <a:pt x="528" y="50"/>
                </a:lnTo>
                <a:lnTo>
                  <a:pt x="513" y="61"/>
                </a:lnTo>
                <a:lnTo>
                  <a:pt x="513" y="61"/>
                </a:lnTo>
                <a:lnTo>
                  <a:pt x="508" y="63"/>
                </a:lnTo>
                <a:lnTo>
                  <a:pt x="508" y="63"/>
                </a:lnTo>
                <a:lnTo>
                  <a:pt x="487" y="49"/>
                </a:lnTo>
                <a:lnTo>
                  <a:pt x="465" y="36"/>
                </a:lnTo>
                <a:lnTo>
                  <a:pt x="442" y="26"/>
                </a:lnTo>
                <a:lnTo>
                  <a:pt x="418" y="16"/>
                </a:lnTo>
                <a:lnTo>
                  <a:pt x="393" y="10"/>
                </a:lnTo>
                <a:lnTo>
                  <a:pt x="369" y="4"/>
                </a:lnTo>
                <a:lnTo>
                  <a:pt x="343" y="1"/>
                </a:lnTo>
                <a:lnTo>
                  <a:pt x="317" y="0"/>
                </a:lnTo>
                <a:lnTo>
                  <a:pt x="317" y="0"/>
                </a:lnTo>
                <a:lnTo>
                  <a:pt x="301" y="0"/>
                </a:lnTo>
                <a:lnTo>
                  <a:pt x="285" y="1"/>
                </a:lnTo>
                <a:lnTo>
                  <a:pt x="269" y="3"/>
                </a:lnTo>
                <a:lnTo>
                  <a:pt x="253" y="6"/>
                </a:lnTo>
                <a:lnTo>
                  <a:pt x="238" y="10"/>
                </a:lnTo>
                <a:lnTo>
                  <a:pt x="223" y="14"/>
                </a:lnTo>
                <a:lnTo>
                  <a:pt x="208" y="19"/>
                </a:lnTo>
                <a:lnTo>
                  <a:pt x="194" y="25"/>
                </a:lnTo>
                <a:lnTo>
                  <a:pt x="180" y="31"/>
                </a:lnTo>
                <a:lnTo>
                  <a:pt x="166" y="39"/>
                </a:lnTo>
                <a:lnTo>
                  <a:pt x="152" y="46"/>
                </a:lnTo>
                <a:lnTo>
                  <a:pt x="139" y="55"/>
                </a:lnTo>
                <a:lnTo>
                  <a:pt x="127" y="63"/>
                </a:lnTo>
                <a:lnTo>
                  <a:pt x="116" y="73"/>
                </a:lnTo>
                <a:lnTo>
                  <a:pt x="104" y="82"/>
                </a:lnTo>
                <a:lnTo>
                  <a:pt x="93" y="93"/>
                </a:lnTo>
                <a:lnTo>
                  <a:pt x="82" y="104"/>
                </a:lnTo>
                <a:lnTo>
                  <a:pt x="72" y="116"/>
                </a:lnTo>
                <a:lnTo>
                  <a:pt x="63" y="128"/>
                </a:lnTo>
                <a:lnTo>
                  <a:pt x="53" y="140"/>
                </a:lnTo>
                <a:lnTo>
                  <a:pt x="46" y="153"/>
                </a:lnTo>
                <a:lnTo>
                  <a:pt x="37" y="166"/>
                </a:lnTo>
                <a:lnTo>
                  <a:pt x="31" y="180"/>
                </a:lnTo>
                <a:lnTo>
                  <a:pt x="24" y="194"/>
                </a:lnTo>
                <a:lnTo>
                  <a:pt x="19" y="208"/>
                </a:lnTo>
                <a:lnTo>
                  <a:pt x="14" y="223"/>
                </a:lnTo>
                <a:lnTo>
                  <a:pt x="9" y="238"/>
                </a:lnTo>
                <a:lnTo>
                  <a:pt x="6" y="254"/>
                </a:lnTo>
                <a:lnTo>
                  <a:pt x="3" y="269"/>
                </a:lnTo>
                <a:lnTo>
                  <a:pt x="1" y="285"/>
                </a:lnTo>
                <a:lnTo>
                  <a:pt x="0" y="301"/>
                </a:lnTo>
                <a:lnTo>
                  <a:pt x="0" y="317"/>
                </a:lnTo>
                <a:lnTo>
                  <a:pt x="0" y="317"/>
                </a:lnTo>
                <a:lnTo>
                  <a:pt x="0" y="344"/>
                </a:lnTo>
                <a:lnTo>
                  <a:pt x="2" y="371"/>
                </a:lnTo>
                <a:lnTo>
                  <a:pt x="4" y="398"/>
                </a:lnTo>
                <a:lnTo>
                  <a:pt x="8" y="425"/>
                </a:lnTo>
                <a:lnTo>
                  <a:pt x="13" y="451"/>
                </a:lnTo>
                <a:lnTo>
                  <a:pt x="18" y="476"/>
                </a:lnTo>
                <a:lnTo>
                  <a:pt x="25" y="502"/>
                </a:lnTo>
                <a:lnTo>
                  <a:pt x="33" y="527"/>
                </a:lnTo>
                <a:lnTo>
                  <a:pt x="41" y="552"/>
                </a:lnTo>
                <a:lnTo>
                  <a:pt x="51" y="577"/>
                </a:lnTo>
                <a:lnTo>
                  <a:pt x="62" y="602"/>
                </a:lnTo>
                <a:lnTo>
                  <a:pt x="74" y="625"/>
                </a:lnTo>
                <a:lnTo>
                  <a:pt x="87" y="649"/>
                </a:lnTo>
                <a:lnTo>
                  <a:pt x="100" y="673"/>
                </a:lnTo>
                <a:lnTo>
                  <a:pt x="116" y="696"/>
                </a:lnTo>
                <a:lnTo>
                  <a:pt x="131" y="719"/>
                </a:lnTo>
                <a:lnTo>
                  <a:pt x="147" y="740"/>
                </a:lnTo>
                <a:lnTo>
                  <a:pt x="164" y="763"/>
                </a:lnTo>
                <a:lnTo>
                  <a:pt x="182" y="784"/>
                </a:lnTo>
                <a:lnTo>
                  <a:pt x="201" y="805"/>
                </a:lnTo>
                <a:lnTo>
                  <a:pt x="222" y="825"/>
                </a:lnTo>
                <a:lnTo>
                  <a:pt x="242" y="845"/>
                </a:lnTo>
                <a:lnTo>
                  <a:pt x="264" y="865"/>
                </a:lnTo>
                <a:lnTo>
                  <a:pt x="286" y="883"/>
                </a:lnTo>
                <a:lnTo>
                  <a:pt x="310" y="902"/>
                </a:lnTo>
                <a:lnTo>
                  <a:pt x="333" y="919"/>
                </a:lnTo>
                <a:lnTo>
                  <a:pt x="358" y="937"/>
                </a:lnTo>
                <a:lnTo>
                  <a:pt x="384" y="954"/>
                </a:lnTo>
                <a:lnTo>
                  <a:pt x="411" y="970"/>
                </a:lnTo>
                <a:lnTo>
                  <a:pt x="437" y="985"/>
                </a:lnTo>
                <a:lnTo>
                  <a:pt x="465" y="1000"/>
                </a:lnTo>
                <a:lnTo>
                  <a:pt x="494" y="1014"/>
                </a:lnTo>
                <a:lnTo>
                  <a:pt x="494" y="1014"/>
                </a:lnTo>
                <a:lnTo>
                  <a:pt x="501" y="1017"/>
                </a:lnTo>
                <a:lnTo>
                  <a:pt x="508" y="1017"/>
                </a:lnTo>
                <a:lnTo>
                  <a:pt x="508" y="1017"/>
                </a:lnTo>
                <a:lnTo>
                  <a:pt x="515" y="1017"/>
                </a:lnTo>
                <a:lnTo>
                  <a:pt x="522" y="1014"/>
                </a:lnTo>
                <a:lnTo>
                  <a:pt x="522" y="1014"/>
                </a:lnTo>
                <a:lnTo>
                  <a:pt x="550" y="1000"/>
                </a:lnTo>
                <a:lnTo>
                  <a:pt x="578" y="985"/>
                </a:lnTo>
                <a:lnTo>
                  <a:pt x="606" y="970"/>
                </a:lnTo>
                <a:lnTo>
                  <a:pt x="632" y="954"/>
                </a:lnTo>
                <a:lnTo>
                  <a:pt x="657" y="937"/>
                </a:lnTo>
                <a:lnTo>
                  <a:pt x="683" y="919"/>
                </a:lnTo>
                <a:lnTo>
                  <a:pt x="707" y="902"/>
                </a:lnTo>
                <a:lnTo>
                  <a:pt x="730" y="883"/>
                </a:lnTo>
                <a:lnTo>
                  <a:pt x="753" y="865"/>
                </a:lnTo>
                <a:lnTo>
                  <a:pt x="774" y="845"/>
                </a:lnTo>
                <a:lnTo>
                  <a:pt x="795" y="825"/>
                </a:lnTo>
                <a:lnTo>
                  <a:pt x="815" y="805"/>
                </a:lnTo>
                <a:lnTo>
                  <a:pt x="833" y="784"/>
                </a:lnTo>
                <a:lnTo>
                  <a:pt x="852" y="763"/>
                </a:lnTo>
                <a:lnTo>
                  <a:pt x="869" y="740"/>
                </a:lnTo>
                <a:lnTo>
                  <a:pt x="886" y="719"/>
                </a:lnTo>
                <a:lnTo>
                  <a:pt x="901" y="696"/>
                </a:lnTo>
                <a:lnTo>
                  <a:pt x="916" y="673"/>
                </a:lnTo>
                <a:lnTo>
                  <a:pt x="929" y="649"/>
                </a:lnTo>
                <a:lnTo>
                  <a:pt x="942" y="625"/>
                </a:lnTo>
                <a:lnTo>
                  <a:pt x="953" y="602"/>
                </a:lnTo>
                <a:lnTo>
                  <a:pt x="964" y="577"/>
                </a:lnTo>
                <a:lnTo>
                  <a:pt x="974" y="552"/>
                </a:lnTo>
                <a:lnTo>
                  <a:pt x="984" y="527"/>
                </a:lnTo>
                <a:lnTo>
                  <a:pt x="991" y="502"/>
                </a:lnTo>
                <a:lnTo>
                  <a:pt x="997" y="476"/>
                </a:lnTo>
                <a:lnTo>
                  <a:pt x="1004" y="451"/>
                </a:lnTo>
                <a:lnTo>
                  <a:pt x="1008" y="425"/>
                </a:lnTo>
                <a:lnTo>
                  <a:pt x="1013" y="398"/>
                </a:lnTo>
                <a:lnTo>
                  <a:pt x="1015" y="371"/>
                </a:lnTo>
                <a:lnTo>
                  <a:pt x="1017" y="344"/>
                </a:lnTo>
                <a:lnTo>
                  <a:pt x="1017" y="317"/>
                </a:lnTo>
                <a:lnTo>
                  <a:pt x="1017" y="317"/>
                </a:lnTo>
                <a:lnTo>
                  <a:pt x="1017" y="301"/>
                </a:lnTo>
                <a:lnTo>
                  <a:pt x="1016" y="285"/>
                </a:lnTo>
                <a:lnTo>
                  <a:pt x="1014" y="269"/>
                </a:lnTo>
                <a:lnTo>
                  <a:pt x="1010" y="254"/>
                </a:lnTo>
                <a:lnTo>
                  <a:pt x="1007" y="238"/>
                </a:lnTo>
                <a:lnTo>
                  <a:pt x="1003" y="223"/>
                </a:lnTo>
                <a:lnTo>
                  <a:pt x="997" y="208"/>
                </a:lnTo>
                <a:lnTo>
                  <a:pt x="992" y="194"/>
                </a:lnTo>
                <a:lnTo>
                  <a:pt x="986" y="180"/>
                </a:lnTo>
                <a:lnTo>
                  <a:pt x="978" y="166"/>
                </a:lnTo>
                <a:lnTo>
                  <a:pt x="971" y="153"/>
                </a:lnTo>
                <a:lnTo>
                  <a:pt x="962" y="140"/>
                </a:lnTo>
                <a:lnTo>
                  <a:pt x="953" y="128"/>
                </a:lnTo>
                <a:lnTo>
                  <a:pt x="944" y="116"/>
                </a:lnTo>
                <a:lnTo>
                  <a:pt x="934" y="104"/>
                </a:lnTo>
                <a:lnTo>
                  <a:pt x="923" y="93"/>
                </a:lnTo>
                <a:lnTo>
                  <a:pt x="913" y="82"/>
                </a:lnTo>
                <a:lnTo>
                  <a:pt x="901" y="73"/>
                </a:lnTo>
                <a:lnTo>
                  <a:pt x="889" y="63"/>
                </a:lnTo>
                <a:lnTo>
                  <a:pt x="876" y="55"/>
                </a:lnTo>
                <a:lnTo>
                  <a:pt x="863" y="46"/>
                </a:lnTo>
                <a:lnTo>
                  <a:pt x="850" y="39"/>
                </a:lnTo>
                <a:lnTo>
                  <a:pt x="837" y="31"/>
                </a:lnTo>
                <a:lnTo>
                  <a:pt x="823" y="25"/>
                </a:lnTo>
                <a:lnTo>
                  <a:pt x="809" y="19"/>
                </a:lnTo>
                <a:lnTo>
                  <a:pt x="794" y="14"/>
                </a:lnTo>
                <a:lnTo>
                  <a:pt x="779" y="10"/>
                </a:lnTo>
                <a:lnTo>
                  <a:pt x="763" y="6"/>
                </a:lnTo>
                <a:lnTo>
                  <a:pt x="747" y="3"/>
                </a:lnTo>
                <a:lnTo>
                  <a:pt x="731" y="1"/>
                </a:lnTo>
                <a:lnTo>
                  <a:pt x="715" y="0"/>
                </a:lnTo>
                <a:lnTo>
                  <a:pt x="699" y="0"/>
                </a:lnTo>
                <a:lnTo>
                  <a:pt x="699" y="0"/>
                </a:lnTo>
                <a:close/>
                <a:moveTo>
                  <a:pt x="508" y="950"/>
                </a:moveTo>
                <a:lnTo>
                  <a:pt x="508" y="950"/>
                </a:lnTo>
                <a:lnTo>
                  <a:pt x="482" y="937"/>
                </a:lnTo>
                <a:lnTo>
                  <a:pt x="457" y="924"/>
                </a:lnTo>
                <a:lnTo>
                  <a:pt x="433" y="909"/>
                </a:lnTo>
                <a:lnTo>
                  <a:pt x="408" y="894"/>
                </a:lnTo>
                <a:lnTo>
                  <a:pt x="386" y="879"/>
                </a:lnTo>
                <a:lnTo>
                  <a:pt x="363" y="863"/>
                </a:lnTo>
                <a:lnTo>
                  <a:pt x="342" y="846"/>
                </a:lnTo>
                <a:lnTo>
                  <a:pt x="320" y="829"/>
                </a:lnTo>
                <a:lnTo>
                  <a:pt x="300" y="812"/>
                </a:lnTo>
                <a:lnTo>
                  <a:pt x="281" y="794"/>
                </a:lnTo>
                <a:lnTo>
                  <a:pt x="263" y="776"/>
                </a:lnTo>
                <a:lnTo>
                  <a:pt x="244" y="757"/>
                </a:lnTo>
                <a:lnTo>
                  <a:pt x="227" y="738"/>
                </a:lnTo>
                <a:lnTo>
                  <a:pt x="211" y="719"/>
                </a:lnTo>
                <a:lnTo>
                  <a:pt x="196" y="699"/>
                </a:lnTo>
                <a:lnTo>
                  <a:pt x="181" y="679"/>
                </a:lnTo>
                <a:lnTo>
                  <a:pt x="167" y="659"/>
                </a:lnTo>
                <a:lnTo>
                  <a:pt x="154" y="637"/>
                </a:lnTo>
                <a:lnTo>
                  <a:pt x="141" y="617"/>
                </a:lnTo>
                <a:lnTo>
                  <a:pt x="131" y="595"/>
                </a:lnTo>
                <a:lnTo>
                  <a:pt x="120" y="573"/>
                </a:lnTo>
                <a:lnTo>
                  <a:pt x="110" y="551"/>
                </a:lnTo>
                <a:lnTo>
                  <a:pt x="102" y="529"/>
                </a:lnTo>
                <a:lnTo>
                  <a:pt x="93" y="506"/>
                </a:lnTo>
                <a:lnTo>
                  <a:pt x="87" y="484"/>
                </a:lnTo>
                <a:lnTo>
                  <a:pt x="80" y="460"/>
                </a:lnTo>
                <a:lnTo>
                  <a:pt x="75" y="437"/>
                </a:lnTo>
                <a:lnTo>
                  <a:pt x="70" y="413"/>
                </a:lnTo>
                <a:lnTo>
                  <a:pt x="67" y="389"/>
                </a:lnTo>
                <a:lnTo>
                  <a:pt x="65" y="366"/>
                </a:lnTo>
                <a:lnTo>
                  <a:pt x="63" y="342"/>
                </a:lnTo>
                <a:lnTo>
                  <a:pt x="63" y="317"/>
                </a:lnTo>
                <a:lnTo>
                  <a:pt x="63" y="317"/>
                </a:lnTo>
                <a:lnTo>
                  <a:pt x="63" y="305"/>
                </a:lnTo>
                <a:lnTo>
                  <a:pt x="64" y="292"/>
                </a:lnTo>
                <a:lnTo>
                  <a:pt x="66" y="279"/>
                </a:lnTo>
                <a:lnTo>
                  <a:pt x="68" y="267"/>
                </a:lnTo>
                <a:lnTo>
                  <a:pt x="75" y="242"/>
                </a:lnTo>
                <a:lnTo>
                  <a:pt x="83" y="219"/>
                </a:lnTo>
                <a:lnTo>
                  <a:pt x="94" y="196"/>
                </a:lnTo>
                <a:lnTo>
                  <a:pt x="106" y="176"/>
                </a:lnTo>
                <a:lnTo>
                  <a:pt x="121" y="157"/>
                </a:lnTo>
                <a:lnTo>
                  <a:pt x="137" y="138"/>
                </a:lnTo>
                <a:lnTo>
                  <a:pt x="155" y="121"/>
                </a:lnTo>
                <a:lnTo>
                  <a:pt x="176" y="107"/>
                </a:lnTo>
                <a:lnTo>
                  <a:pt x="196" y="94"/>
                </a:lnTo>
                <a:lnTo>
                  <a:pt x="219" y="84"/>
                </a:lnTo>
                <a:lnTo>
                  <a:pt x="242" y="75"/>
                </a:lnTo>
                <a:lnTo>
                  <a:pt x="266" y="69"/>
                </a:lnTo>
                <a:lnTo>
                  <a:pt x="279" y="66"/>
                </a:lnTo>
                <a:lnTo>
                  <a:pt x="291" y="64"/>
                </a:lnTo>
                <a:lnTo>
                  <a:pt x="304" y="63"/>
                </a:lnTo>
                <a:lnTo>
                  <a:pt x="317" y="63"/>
                </a:lnTo>
                <a:lnTo>
                  <a:pt x="317" y="63"/>
                </a:lnTo>
                <a:lnTo>
                  <a:pt x="337" y="64"/>
                </a:lnTo>
                <a:lnTo>
                  <a:pt x="356" y="66"/>
                </a:lnTo>
                <a:lnTo>
                  <a:pt x="374" y="70"/>
                </a:lnTo>
                <a:lnTo>
                  <a:pt x="392" y="75"/>
                </a:lnTo>
                <a:lnTo>
                  <a:pt x="411" y="81"/>
                </a:lnTo>
                <a:lnTo>
                  <a:pt x="428" y="89"/>
                </a:lnTo>
                <a:lnTo>
                  <a:pt x="444" y="98"/>
                </a:lnTo>
                <a:lnTo>
                  <a:pt x="460" y="108"/>
                </a:lnTo>
                <a:lnTo>
                  <a:pt x="460" y="108"/>
                </a:lnTo>
                <a:lnTo>
                  <a:pt x="443" y="130"/>
                </a:lnTo>
                <a:lnTo>
                  <a:pt x="427" y="153"/>
                </a:lnTo>
                <a:lnTo>
                  <a:pt x="414" y="178"/>
                </a:lnTo>
                <a:lnTo>
                  <a:pt x="402" y="204"/>
                </a:lnTo>
                <a:lnTo>
                  <a:pt x="398" y="218"/>
                </a:lnTo>
                <a:lnTo>
                  <a:pt x="393" y="231"/>
                </a:lnTo>
                <a:lnTo>
                  <a:pt x="389" y="245"/>
                </a:lnTo>
                <a:lnTo>
                  <a:pt x="386" y="258"/>
                </a:lnTo>
                <a:lnTo>
                  <a:pt x="384" y="273"/>
                </a:lnTo>
                <a:lnTo>
                  <a:pt x="383" y="288"/>
                </a:lnTo>
                <a:lnTo>
                  <a:pt x="382" y="302"/>
                </a:lnTo>
                <a:lnTo>
                  <a:pt x="381" y="317"/>
                </a:lnTo>
                <a:lnTo>
                  <a:pt x="381" y="317"/>
                </a:lnTo>
                <a:lnTo>
                  <a:pt x="382" y="324"/>
                </a:lnTo>
                <a:lnTo>
                  <a:pt x="384" y="330"/>
                </a:lnTo>
                <a:lnTo>
                  <a:pt x="386" y="336"/>
                </a:lnTo>
                <a:lnTo>
                  <a:pt x="390" y="340"/>
                </a:lnTo>
                <a:lnTo>
                  <a:pt x="394" y="344"/>
                </a:lnTo>
                <a:lnTo>
                  <a:pt x="400" y="348"/>
                </a:lnTo>
                <a:lnTo>
                  <a:pt x="406" y="349"/>
                </a:lnTo>
                <a:lnTo>
                  <a:pt x="413" y="350"/>
                </a:lnTo>
                <a:lnTo>
                  <a:pt x="413" y="350"/>
                </a:lnTo>
                <a:lnTo>
                  <a:pt x="419" y="349"/>
                </a:lnTo>
                <a:lnTo>
                  <a:pt x="425" y="348"/>
                </a:lnTo>
                <a:lnTo>
                  <a:pt x="431" y="344"/>
                </a:lnTo>
                <a:lnTo>
                  <a:pt x="435" y="340"/>
                </a:lnTo>
                <a:lnTo>
                  <a:pt x="440" y="336"/>
                </a:lnTo>
                <a:lnTo>
                  <a:pt x="442" y="330"/>
                </a:lnTo>
                <a:lnTo>
                  <a:pt x="444" y="324"/>
                </a:lnTo>
                <a:lnTo>
                  <a:pt x="445" y="317"/>
                </a:lnTo>
                <a:lnTo>
                  <a:pt x="445" y="317"/>
                </a:lnTo>
                <a:lnTo>
                  <a:pt x="445" y="304"/>
                </a:lnTo>
                <a:lnTo>
                  <a:pt x="446" y="290"/>
                </a:lnTo>
                <a:lnTo>
                  <a:pt x="448" y="276"/>
                </a:lnTo>
                <a:lnTo>
                  <a:pt x="450" y="263"/>
                </a:lnTo>
                <a:lnTo>
                  <a:pt x="453" y="250"/>
                </a:lnTo>
                <a:lnTo>
                  <a:pt x="458" y="237"/>
                </a:lnTo>
                <a:lnTo>
                  <a:pt x="462" y="224"/>
                </a:lnTo>
                <a:lnTo>
                  <a:pt x="467" y="211"/>
                </a:lnTo>
                <a:lnTo>
                  <a:pt x="474" y="199"/>
                </a:lnTo>
                <a:lnTo>
                  <a:pt x="480" y="189"/>
                </a:lnTo>
                <a:lnTo>
                  <a:pt x="487" y="177"/>
                </a:lnTo>
                <a:lnTo>
                  <a:pt x="495" y="166"/>
                </a:lnTo>
                <a:lnTo>
                  <a:pt x="503" y="155"/>
                </a:lnTo>
                <a:lnTo>
                  <a:pt x="511" y="146"/>
                </a:lnTo>
                <a:lnTo>
                  <a:pt x="521" y="136"/>
                </a:lnTo>
                <a:lnTo>
                  <a:pt x="531" y="128"/>
                </a:lnTo>
                <a:lnTo>
                  <a:pt x="531" y="128"/>
                </a:lnTo>
                <a:lnTo>
                  <a:pt x="546" y="115"/>
                </a:lnTo>
                <a:lnTo>
                  <a:pt x="546" y="115"/>
                </a:lnTo>
                <a:lnTo>
                  <a:pt x="549" y="113"/>
                </a:lnTo>
                <a:lnTo>
                  <a:pt x="549" y="113"/>
                </a:lnTo>
                <a:lnTo>
                  <a:pt x="565" y="102"/>
                </a:lnTo>
                <a:lnTo>
                  <a:pt x="565" y="102"/>
                </a:lnTo>
                <a:lnTo>
                  <a:pt x="569" y="100"/>
                </a:lnTo>
                <a:lnTo>
                  <a:pt x="569" y="100"/>
                </a:lnTo>
                <a:lnTo>
                  <a:pt x="584" y="91"/>
                </a:lnTo>
                <a:lnTo>
                  <a:pt x="584" y="91"/>
                </a:lnTo>
                <a:lnTo>
                  <a:pt x="591" y="88"/>
                </a:lnTo>
                <a:lnTo>
                  <a:pt x="591" y="88"/>
                </a:lnTo>
                <a:lnTo>
                  <a:pt x="606" y="81"/>
                </a:lnTo>
                <a:lnTo>
                  <a:pt x="606" y="81"/>
                </a:lnTo>
                <a:lnTo>
                  <a:pt x="613" y="78"/>
                </a:lnTo>
                <a:lnTo>
                  <a:pt x="613" y="78"/>
                </a:lnTo>
                <a:lnTo>
                  <a:pt x="628" y="74"/>
                </a:lnTo>
                <a:lnTo>
                  <a:pt x="628" y="74"/>
                </a:lnTo>
                <a:lnTo>
                  <a:pt x="637" y="72"/>
                </a:lnTo>
                <a:lnTo>
                  <a:pt x="637" y="72"/>
                </a:lnTo>
                <a:lnTo>
                  <a:pt x="651" y="69"/>
                </a:lnTo>
                <a:lnTo>
                  <a:pt x="651" y="69"/>
                </a:lnTo>
                <a:lnTo>
                  <a:pt x="664" y="66"/>
                </a:lnTo>
                <a:lnTo>
                  <a:pt x="664" y="66"/>
                </a:lnTo>
                <a:lnTo>
                  <a:pt x="675" y="64"/>
                </a:lnTo>
                <a:lnTo>
                  <a:pt x="675" y="64"/>
                </a:lnTo>
                <a:lnTo>
                  <a:pt x="699" y="63"/>
                </a:lnTo>
                <a:lnTo>
                  <a:pt x="699" y="63"/>
                </a:lnTo>
                <a:lnTo>
                  <a:pt x="712" y="63"/>
                </a:lnTo>
                <a:lnTo>
                  <a:pt x="725" y="64"/>
                </a:lnTo>
                <a:lnTo>
                  <a:pt x="738" y="66"/>
                </a:lnTo>
                <a:lnTo>
                  <a:pt x="750" y="69"/>
                </a:lnTo>
                <a:lnTo>
                  <a:pt x="774" y="75"/>
                </a:lnTo>
                <a:lnTo>
                  <a:pt x="798" y="84"/>
                </a:lnTo>
                <a:lnTo>
                  <a:pt x="820" y="94"/>
                </a:lnTo>
                <a:lnTo>
                  <a:pt x="841" y="107"/>
                </a:lnTo>
                <a:lnTo>
                  <a:pt x="860" y="121"/>
                </a:lnTo>
                <a:lnTo>
                  <a:pt x="878" y="138"/>
                </a:lnTo>
                <a:lnTo>
                  <a:pt x="896" y="157"/>
                </a:lnTo>
                <a:lnTo>
                  <a:pt x="910" y="176"/>
                </a:lnTo>
                <a:lnTo>
                  <a:pt x="922" y="196"/>
                </a:lnTo>
                <a:lnTo>
                  <a:pt x="933" y="219"/>
                </a:lnTo>
                <a:lnTo>
                  <a:pt x="942" y="242"/>
                </a:lnTo>
                <a:lnTo>
                  <a:pt x="948" y="267"/>
                </a:lnTo>
                <a:lnTo>
                  <a:pt x="950" y="279"/>
                </a:lnTo>
                <a:lnTo>
                  <a:pt x="952" y="292"/>
                </a:lnTo>
                <a:lnTo>
                  <a:pt x="953" y="305"/>
                </a:lnTo>
                <a:lnTo>
                  <a:pt x="953" y="317"/>
                </a:lnTo>
                <a:lnTo>
                  <a:pt x="953" y="317"/>
                </a:lnTo>
                <a:lnTo>
                  <a:pt x="952" y="342"/>
                </a:lnTo>
                <a:lnTo>
                  <a:pt x="951" y="366"/>
                </a:lnTo>
                <a:lnTo>
                  <a:pt x="949" y="389"/>
                </a:lnTo>
                <a:lnTo>
                  <a:pt x="946" y="413"/>
                </a:lnTo>
                <a:lnTo>
                  <a:pt x="942" y="437"/>
                </a:lnTo>
                <a:lnTo>
                  <a:pt x="936" y="460"/>
                </a:lnTo>
                <a:lnTo>
                  <a:pt x="930" y="484"/>
                </a:lnTo>
                <a:lnTo>
                  <a:pt x="923" y="506"/>
                </a:lnTo>
                <a:lnTo>
                  <a:pt x="915" y="529"/>
                </a:lnTo>
                <a:lnTo>
                  <a:pt x="906" y="551"/>
                </a:lnTo>
                <a:lnTo>
                  <a:pt x="897" y="573"/>
                </a:lnTo>
                <a:lnTo>
                  <a:pt x="886" y="595"/>
                </a:lnTo>
                <a:lnTo>
                  <a:pt x="875" y="617"/>
                </a:lnTo>
                <a:lnTo>
                  <a:pt x="862" y="637"/>
                </a:lnTo>
                <a:lnTo>
                  <a:pt x="849" y="659"/>
                </a:lnTo>
                <a:lnTo>
                  <a:pt x="835" y="679"/>
                </a:lnTo>
                <a:lnTo>
                  <a:pt x="820" y="699"/>
                </a:lnTo>
                <a:lnTo>
                  <a:pt x="805" y="719"/>
                </a:lnTo>
                <a:lnTo>
                  <a:pt x="788" y="738"/>
                </a:lnTo>
                <a:lnTo>
                  <a:pt x="771" y="757"/>
                </a:lnTo>
                <a:lnTo>
                  <a:pt x="754" y="776"/>
                </a:lnTo>
                <a:lnTo>
                  <a:pt x="735" y="794"/>
                </a:lnTo>
                <a:lnTo>
                  <a:pt x="715" y="812"/>
                </a:lnTo>
                <a:lnTo>
                  <a:pt x="695" y="829"/>
                </a:lnTo>
                <a:lnTo>
                  <a:pt x="675" y="846"/>
                </a:lnTo>
                <a:lnTo>
                  <a:pt x="653" y="863"/>
                </a:lnTo>
                <a:lnTo>
                  <a:pt x="631" y="879"/>
                </a:lnTo>
                <a:lnTo>
                  <a:pt x="607" y="894"/>
                </a:lnTo>
                <a:lnTo>
                  <a:pt x="583" y="909"/>
                </a:lnTo>
                <a:lnTo>
                  <a:pt x="559" y="924"/>
                </a:lnTo>
                <a:lnTo>
                  <a:pt x="534" y="937"/>
                </a:lnTo>
                <a:lnTo>
                  <a:pt x="508" y="950"/>
                </a:lnTo>
                <a:lnTo>
                  <a:pt x="508" y="950"/>
                </a:lnTo>
                <a:close/>
                <a:moveTo>
                  <a:pt x="699" y="126"/>
                </a:moveTo>
                <a:lnTo>
                  <a:pt x="699" y="126"/>
                </a:lnTo>
                <a:lnTo>
                  <a:pt x="693" y="128"/>
                </a:lnTo>
                <a:lnTo>
                  <a:pt x="686" y="130"/>
                </a:lnTo>
                <a:lnTo>
                  <a:pt x="681" y="132"/>
                </a:lnTo>
                <a:lnTo>
                  <a:pt x="677" y="136"/>
                </a:lnTo>
                <a:lnTo>
                  <a:pt x="672" y="140"/>
                </a:lnTo>
                <a:lnTo>
                  <a:pt x="669" y="147"/>
                </a:lnTo>
                <a:lnTo>
                  <a:pt x="668" y="152"/>
                </a:lnTo>
                <a:lnTo>
                  <a:pt x="667" y="159"/>
                </a:lnTo>
                <a:lnTo>
                  <a:pt x="667" y="159"/>
                </a:lnTo>
                <a:lnTo>
                  <a:pt x="668" y="165"/>
                </a:lnTo>
                <a:lnTo>
                  <a:pt x="669" y="172"/>
                </a:lnTo>
                <a:lnTo>
                  <a:pt x="672" y="177"/>
                </a:lnTo>
                <a:lnTo>
                  <a:pt x="677" y="181"/>
                </a:lnTo>
                <a:lnTo>
                  <a:pt x="681" y="185"/>
                </a:lnTo>
                <a:lnTo>
                  <a:pt x="686" y="188"/>
                </a:lnTo>
                <a:lnTo>
                  <a:pt x="693" y="190"/>
                </a:lnTo>
                <a:lnTo>
                  <a:pt x="699" y="191"/>
                </a:lnTo>
                <a:lnTo>
                  <a:pt x="699" y="191"/>
                </a:lnTo>
                <a:lnTo>
                  <a:pt x="712" y="191"/>
                </a:lnTo>
                <a:lnTo>
                  <a:pt x="725" y="193"/>
                </a:lnTo>
                <a:lnTo>
                  <a:pt x="737" y="196"/>
                </a:lnTo>
                <a:lnTo>
                  <a:pt x="749" y="201"/>
                </a:lnTo>
                <a:lnTo>
                  <a:pt x="759" y="206"/>
                </a:lnTo>
                <a:lnTo>
                  <a:pt x="770" y="212"/>
                </a:lnTo>
                <a:lnTo>
                  <a:pt x="780" y="220"/>
                </a:lnTo>
                <a:lnTo>
                  <a:pt x="789" y="227"/>
                </a:lnTo>
                <a:lnTo>
                  <a:pt x="797" y="237"/>
                </a:lnTo>
                <a:lnTo>
                  <a:pt x="804" y="247"/>
                </a:lnTo>
                <a:lnTo>
                  <a:pt x="811" y="257"/>
                </a:lnTo>
                <a:lnTo>
                  <a:pt x="816" y="268"/>
                </a:lnTo>
                <a:lnTo>
                  <a:pt x="820" y="280"/>
                </a:lnTo>
                <a:lnTo>
                  <a:pt x="824" y="292"/>
                </a:lnTo>
                <a:lnTo>
                  <a:pt x="826" y="305"/>
                </a:lnTo>
                <a:lnTo>
                  <a:pt x="826" y="317"/>
                </a:lnTo>
                <a:lnTo>
                  <a:pt x="826" y="317"/>
                </a:lnTo>
                <a:lnTo>
                  <a:pt x="827" y="324"/>
                </a:lnTo>
                <a:lnTo>
                  <a:pt x="829" y="330"/>
                </a:lnTo>
                <a:lnTo>
                  <a:pt x="831" y="336"/>
                </a:lnTo>
                <a:lnTo>
                  <a:pt x="835" y="340"/>
                </a:lnTo>
                <a:lnTo>
                  <a:pt x="840" y="344"/>
                </a:lnTo>
                <a:lnTo>
                  <a:pt x="845" y="348"/>
                </a:lnTo>
                <a:lnTo>
                  <a:pt x="852" y="349"/>
                </a:lnTo>
                <a:lnTo>
                  <a:pt x="858" y="350"/>
                </a:lnTo>
                <a:lnTo>
                  <a:pt x="858" y="350"/>
                </a:lnTo>
                <a:lnTo>
                  <a:pt x="864" y="349"/>
                </a:lnTo>
                <a:lnTo>
                  <a:pt x="870" y="348"/>
                </a:lnTo>
                <a:lnTo>
                  <a:pt x="876" y="344"/>
                </a:lnTo>
                <a:lnTo>
                  <a:pt x="881" y="340"/>
                </a:lnTo>
                <a:lnTo>
                  <a:pt x="885" y="336"/>
                </a:lnTo>
                <a:lnTo>
                  <a:pt x="887" y="330"/>
                </a:lnTo>
                <a:lnTo>
                  <a:pt x="889" y="324"/>
                </a:lnTo>
                <a:lnTo>
                  <a:pt x="890" y="317"/>
                </a:lnTo>
                <a:lnTo>
                  <a:pt x="890" y="317"/>
                </a:lnTo>
                <a:lnTo>
                  <a:pt x="889" y="298"/>
                </a:lnTo>
                <a:lnTo>
                  <a:pt x="886" y="279"/>
                </a:lnTo>
                <a:lnTo>
                  <a:pt x="882" y="261"/>
                </a:lnTo>
                <a:lnTo>
                  <a:pt x="875" y="243"/>
                </a:lnTo>
                <a:lnTo>
                  <a:pt x="867" y="227"/>
                </a:lnTo>
                <a:lnTo>
                  <a:pt x="857" y="211"/>
                </a:lnTo>
                <a:lnTo>
                  <a:pt x="846" y="196"/>
                </a:lnTo>
                <a:lnTo>
                  <a:pt x="833" y="183"/>
                </a:lnTo>
                <a:lnTo>
                  <a:pt x="820" y="170"/>
                </a:lnTo>
                <a:lnTo>
                  <a:pt x="805" y="160"/>
                </a:lnTo>
                <a:lnTo>
                  <a:pt x="789" y="150"/>
                </a:lnTo>
                <a:lnTo>
                  <a:pt x="773" y="142"/>
                </a:lnTo>
                <a:lnTo>
                  <a:pt x="756" y="135"/>
                </a:lnTo>
                <a:lnTo>
                  <a:pt x="738" y="131"/>
                </a:lnTo>
                <a:lnTo>
                  <a:pt x="719" y="128"/>
                </a:lnTo>
                <a:lnTo>
                  <a:pt x="699" y="126"/>
                </a:lnTo>
                <a:lnTo>
                  <a:pt x="699" y="126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959596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1052165" y="1357312"/>
            <a:ext cx="8142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您的内容打在这里，或者通过复制您的文本后粘贴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08630" y="519521"/>
            <a:ext cx="8142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rPr>
              <a:t>您的内容打在这里，或者通过复制您的文本后粘贴</a:t>
            </a:r>
            <a:endParaRPr lang="zh-CN" altLang="zh-CN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687971" y="675648"/>
            <a:ext cx="173159" cy="17315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45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25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70" grpId="0" animBg="1"/>
      <p:bldP spid="59" grpId="0" animBg="1"/>
      <p:bldP spid="75" grpId="0"/>
      <p:bldP spid="36" grpId="0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组合 170"/>
          <p:cNvGrpSpPr/>
          <p:nvPr/>
        </p:nvGrpSpPr>
        <p:grpSpPr>
          <a:xfrm>
            <a:off x="5047013" y="4306587"/>
            <a:ext cx="1142664" cy="1211282"/>
            <a:chOff x="5047013" y="4306587"/>
            <a:chExt cx="1142664" cy="1211282"/>
          </a:xfrm>
        </p:grpSpPr>
        <p:sp>
          <p:nvSpPr>
            <p:cNvPr id="124" name="Line 20"/>
            <p:cNvSpPr>
              <a:spLocks noChangeShapeType="1"/>
            </p:cNvSpPr>
            <p:nvPr/>
          </p:nvSpPr>
          <p:spPr bwMode="auto">
            <a:xfrm flipV="1">
              <a:off x="5047013" y="4306587"/>
              <a:ext cx="1142664" cy="0"/>
            </a:xfrm>
            <a:prstGeom prst="line">
              <a:avLst/>
            </a:prstGeom>
            <a:noFill/>
            <a:ln w="1905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40" tIns="45720" rIns="91440" bIns="45720"/>
            <a:lstStyle/>
            <a:p>
              <a:endParaRPr lang="en-US" sz="2489">
                <a:solidFill>
                  <a:prstClr val="black"/>
                </a:solidFill>
              </a:endParaRPr>
            </a:p>
          </p:txBody>
        </p:sp>
        <p:sp>
          <p:nvSpPr>
            <p:cNvPr id="166" name="Line 20"/>
            <p:cNvSpPr>
              <a:spLocks noChangeShapeType="1"/>
            </p:cNvSpPr>
            <p:nvPr/>
          </p:nvSpPr>
          <p:spPr bwMode="auto">
            <a:xfrm flipV="1">
              <a:off x="5595535" y="4710348"/>
              <a:ext cx="594142" cy="0"/>
            </a:xfrm>
            <a:prstGeom prst="line">
              <a:avLst/>
            </a:prstGeom>
            <a:noFill/>
            <a:ln w="1905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40" tIns="45720" rIns="91440" bIns="45720"/>
            <a:lstStyle/>
            <a:p>
              <a:endParaRPr lang="en-US" sz="2489">
                <a:solidFill>
                  <a:prstClr val="black"/>
                </a:solidFill>
              </a:endParaRPr>
            </a:p>
          </p:txBody>
        </p:sp>
        <p:sp>
          <p:nvSpPr>
            <p:cNvPr id="167" name="Line 20"/>
            <p:cNvSpPr>
              <a:spLocks noChangeShapeType="1"/>
            </p:cNvSpPr>
            <p:nvPr/>
          </p:nvSpPr>
          <p:spPr bwMode="auto">
            <a:xfrm flipV="1">
              <a:off x="5595535" y="5114109"/>
              <a:ext cx="594142" cy="0"/>
            </a:xfrm>
            <a:prstGeom prst="line">
              <a:avLst/>
            </a:prstGeom>
            <a:noFill/>
            <a:ln w="1905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40" tIns="45720" rIns="91440" bIns="45720"/>
            <a:lstStyle/>
            <a:p>
              <a:endParaRPr lang="en-US" sz="2489">
                <a:solidFill>
                  <a:prstClr val="black"/>
                </a:solidFill>
              </a:endParaRPr>
            </a:p>
          </p:txBody>
        </p:sp>
        <p:sp>
          <p:nvSpPr>
            <p:cNvPr id="168" name="Line 20"/>
            <p:cNvSpPr>
              <a:spLocks noChangeShapeType="1"/>
            </p:cNvSpPr>
            <p:nvPr/>
          </p:nvSpPr>
          <p:spPr bwMode="auto">
            <a:xfrm flipV="1">
              <a:off x="5595535" y="5517869"/>
              <a:ext cx="594142" cy="0"/>
            </a:xfrm>
            <a:prstGeom prst="line">
              <a:avLst/>
            </a:prstGeom>
            <a:noFill/>
            <a:ln w="1905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40" tIns="45720" rIns="91440" bIns="45720"/>
            <a:lstStyle/>
            <a:p>
              <a:endParaRPr lang="en-US" sz="2489">
                <a:solidFill>
                  <a:prstClr val="black"/>
                </a:solidFill>
              </a:endParaRPr>
            </a:p>
          </p:txBody>
        </p:sp>
        <p:cxnSp>
          <p:nvCxnSpPr>
            <p:cNvPr id="169" name="Straight Connector 4"/>
            <p:cNvCxnSpPr>
              <a:endCxn id="168" idx="0"/>
            </p:cNvCxnSpPr>
            <p:nvPr/>
          </p:nvCxnSpPr>
          <p:spPr>
            <a:xfrm>
              <a:off x="5583261" y="4335083"/>
              <a:ext cx="12274" cy="1182786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0" name="Straight Connector 4"/>
          <p:cNvCxnSpPr/>
          <p:nvPr/>
        </p:nvCxnSpPr>
        <p:spPr>
          <a:xfrm>
            <a:off x="4607227" y="2933589"/>
            <a:ext cx="0" cy="1333734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Line 18"/>
          <p:cNvSpPr>
            <a:spLocks noChangeShapeType="1"/>
          </p:cNvSpPr>
          <p:nvPr/>
        </p:nvSpPr>
        <p:spPr bwMode="auto">
          <a:xfrm>
            <a:off x="4664375" y="3512770"/>
            <a:ext cx="6298079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/>
          <a:p>
            <a:endParaRPr lang="en-US" sz="2489">
              <a:solidFill>
                <a:prstClr val="black"/>
              </a:solidFill>
            </a:endParaRPr>
          </a:p>
        </p:txBody>
      </p:sp>
      <p:sp>
        <p:nvSpPr>
          <p:cNvPr id="126" name="Rectangle 13"/>
          <p:cNvSpPr/>
          <p:nvPr/>
        </p:nvSpPr>
        <p:spPr>
          <a:xfrm>
            <a:off x="5743143" y="2561180"/>
            <a:ext cx="5162163" cy="583878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ts val="198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您的内容打在这里，或者通过复制您的文本后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粘贴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您的内容打在这里，或者通过复制您的文本后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粘贴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29" name="Group 24"/>
          <p:cNvGrpSpPr/>
          <p:nvPr/>
        </p:nvGrpSpPr>
        <p:grpSpPr>
          <a:xfrm>
            <a:off x="3980860" y="2560452"/>
            <a:ext cx="1367033" cy="655876"/>
            <a:chOff x="2187746" y="2123279"/>
            <a:chExt cx="1927113" cy="1931011"/>
          </a:xfrm>
        </p:grpSpPr>
        <p:sp>
          <p:nvSpPr>
            <p:cNvPr id="130" name="任意多边形 82"/>
            <p:cNvSpPr/>
            <p:nvPr/>
          </p:nvSpPr>
          <p:spPr bwMode="auto">
            <a:xfrm rot="5400000">
              <a:off x="2185797" y="2125228"/>
              <a:ext cx="1931011" cy="1927113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600" kern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1" name="任意多边形 83"/>
            <p:cNvSpPr/>
            <p:nvPr/>
          </p:nvSpPr>
          <p:spPr bwMode="auto">
            <a:xfrm rot="16200000">
              <a:off x="2199710" y="2139114"/>
              <a:ext cx="1903185" cy="1899341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6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椭圆 80"/>
            <p:cNvSpPr/>
            <p:nvPr/>
          </p:nvSpPr>
          <p:spPr bwMode="auto">
            <a:xfrm>
              <a:off x="2293203" y="2228948"/>
              <a:ext cx="1716197" cy="1719673"/>
            </a:xfrm>
            <a:prstGeom prst="roundRect">
              <a:avLst/>
            </a:pr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8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1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3" name="Group 28"/>
          <p:cNvGrpSpPr/>
          <p:nvPr/>
        </p:nvGrpSpPr>
        <p:grpSpPr>
          <a:xfrm>
            <a:off x="3980859" y="3941935"/>
            <a:ext cx="1357183" cy="655876"/>
            <a:chOff x="2187746" y="2123279"/>
            <a:chExt cx="1927113" cy="1931011"/>
          </a:xfrm>
        </p:grpSpPr>
        <p:sp>
          <p:nvSpPr>
            <p:cNvPr id="134" name="任意多边形 82"/>
            <p:cNvSpPr/>
            <p:nvPr/>
          </p:nvSpPr>
          <p:spPr bwMode="auto">
            <a:xfrm rot="5400000">
              <a:off x="2185797" y="2125228"/>
              <a:ext cx="1931011" cy="1927113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600" kern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5" name="任意多边形 83"/>
            <p:cNvSpPr/>
            <p:nvPr/>
          </p:nvSpPr>
          <p:spPr bwMode="auto">
            <a:xfrm rot="16200000">
              <a:off x="2199710" y="2139114"/>
              <a:ext cx="1903185" cy="1899341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6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椭圆 80"/>
            <p:cNvSpPr/>
            <p:nvPr/>
          </p:nvSpPr>
          <p:spPr bwMode="auto">
            <a:xfrm>
              <a:off x="2300665" y="2236426"/>
              <a:ext cx="1701274" cy="1704716"/>
            </a:xfrm>
            <a:prstGeom prst="roundRect">
              <a:avLst/>
            </a:pr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8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1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707311" y="2519360"/>
            <a:ext cx="2591057" cy="1922329"/>
            <a:chOff x="520958" y="1683691"/>
            <a:chExt cx="2687638" cy="1993983"/>
          </a:xfrm>
        </p:grpSpPr>
        <p:grpSp>
          <p:nvGrpSpPr>
            <p:cNvPr id="146" name="组合 145"/>
            <p:cNvGrpSpPr/>
            <p:nvPr/>
          </p:nvGrpSpPr>
          <p:grpSpPr>
            <a:xfrm>
              <a:off x="520958" y="1683691"/>
              <a:ext cx="2687638" cy="1993983"/>
              <a:chOff x="3073918" y="203757"/>
              <a:chExt cx="1017887" cy="491907"/>
            </a:xfrm>
          </p:grpSpPr>
          <p:sp>
            <p:nvSpPr>
              <p:cNvPr id="148" name="任意多边形 82"/>
              <p:cNvSpPr/>
              <p:nvPr/>
            </p:nvSpPr>
            <p:spPr bwMode="auto">
              <a:xfrm rot="5400000">
                <a:off x="3336908" y="-59233"/>
                <a:ext cx="491907" cy="1017887"/>
              </a:xfrm>
              <a:prstGeom prst="roundRect">
                <a:avLst/>
              </a:pr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89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49" name="任意多边形 83"/>
              <p:cNvSpPr/>
              <p:nvPr/>
            </p:nvSpPr>
            <p:spPr bwMode="auto">
              <a:xfrm rot="16200000">
                <a:off x="3333117" y="-51899"/>
                <a:ext cx="484819" cy="1003218"/>
              </a:xfrm>
              <a:prstGeom prst="roundRect">
                <a:avLst/>
              </a:pr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89" ker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7" name="矩形 41"/>
            <p:cNvSpPr>
              <a:spLocks noChangeAspect="1" noChangeArrowheads="1"/>
            </p:cNvSpPr>
            <p:nvPr/>
          </p:nvSpPr>
          <p:spPr bwMode="auto">
            <a:xfrm>
              <a:off x="645374" y="1794270"/>
              <a:ext cx="2438806" cy="1772825"/>
            </a:xfrm>
            <a:prstGeom prst="roundRect">
              <a:avLst/>
            </a:prstGeom>
            <a:solidFill>
              <a:srgbClr val="068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buFont typeface="Arial" charset="0"/>
                <a:buNone/>
              </a:pPr>
              <a:endParaRPr lang="zh-CN" altLang="zh-CN" sz="2489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6240836" y="4193699"/>
            <a:ext cx="275381" cy="27537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1" name="同心圆 1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2" name="椭圆 15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3" name="组合 152"/>
          <p:cNvGrpSpPr/>
          <p:nvPr/>
        </p:nvGrpSpPr>
        <p:grpSpPr>
          <a:xfrm>
            <a:off x="6240836" y="4570075"/>
            <a:ext cx="275381" cy="27537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4" name="同心圆 15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5" name="椭圆 15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6240836" y="4946451"/>
            <a:ext cx="275381" cy="27537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7" name="同心圆 15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8" name="椭圆 15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9" name="组合 158"/>
          <p:cNvGrpSpPr/>
          <p:nvPr/>
        </p:nvGrpSpPr>
        <p:grpSpPr>
          <a:xfrm>
            <a:off x="6240836" y="5322826"/>
            <a:ext cx="275381" cy="27537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0" name="同心圆 15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1" name="椭圆 16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4</a:t>
              </a:r>
              <a:endPara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62" name="TextBox 5"/>
          <p:cNvSpPr txBox="1"/>
          <p:nvPr/>
        </p:nvSpPr>
        <p:spPr>
          <a:xfrm>
            <a:off x="6567377" y="4182880"/>
            <a:ext cx="471780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8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您的内容打在这里，或者通过复制您的文本后粘贴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3" name="TextBox 5"/>
          <p:cNvSpPr txBox="1"/>
          <p:nvPr/>
        </p:nvSpPr>
        <p:spPr>
          <a:xfrm>
            <a:off x="6567377" y="4564176"/>
            <a:ext cx="507044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8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您的内容打在这里，或者通过复制您的文本后粘贴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4" name="TextBox 5"/>
          <p:cNvSpPr txBox="1"/>
          <p:nvPr/>
        </p:nvSpPr>
        <p:spPr>
          <a:xfrm>
            <a:off x="6567377" y="4924056"/>
            <a:ext cx="507044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8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您的内容打在这里，或者通过复制您的文本后粘贴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5" name="TextBox 5"/>
          <p:cNvSpPr txBox="1"/>
          <p:nvPr/>
        </p:nvSpPr>
        <p:spPr>
          <a:xfrm>
            <a:off x="6567377" y="5283937"/>
            <a:ext cx="507044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8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您的内容打在这里，或者通过复制您的文本后粘贴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0" name="Rectangle 13"/>
          <p:cNvSpPr/>
          <p:nvPr/>
        </p:nvSpPr>
        <p:spPr>
          <a:xfrm>
            <a:off x="1149273" y="2709040"/>
            <a:ext cx="1678935" cy="138499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2800" b="1" dirty="0">
                <a:solidFill>
                  <a:schemeClr val="bg1"/>
                </a:solidFill>
              </a:rPr>
              <a:t>保</a:t>
            </a:r>
            <a:r>
              <a:rPr lang="zh-CN" altLang="zh-CN" sz="2800" b="1" dirty="0" smtClean="0">
                <a:solidFill>
                  <a:schemeClr val="bg1"/>
                </a:solidFill>
              </a:rPr>
              <a:t>生产</a:t>
            </a:r>
            <a:endParaRPr lang="en-US" altLang="zh-CN" sz="28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zh-CN" sz="2800" b="1" dirty="0" smtClean="0">
                <a:solidFill>
                  <a:schemeClr val="bg1"/>
                </a:solidFill>
              </a:rPr>
              <a:t>促营销</a:t>
            </a:r>
            <a:endParaRPr lang="en-US" altLang="zh-CN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08630" y="519521"/>
            <a:ext cx="8142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rPr>
              <a:t>您的内容打在这里，或者通过复制您的文本后粘贴</a:t>
            </a:r>
            <a:endParaRPr lang="zh-CN" altLang="zh-CN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687971" y="675648"/>
            <a:ext cx="173159" cy="17315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24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0">
        <p14:honeycomb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3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6" grpId="0"/>
      <p:bldP spid="162" grpId="0"/>
      <p:bldP spid="163" grpId="0"/>
      <p:bldP spid="164" grpId="0"/>
      <p:bldP spid="165" grpId="0"/>
      <p:bldP spid="170" grpId="0"/>
      <p:bldP spid="43" grpId="0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66"/>
          <p:cNvSpPr txBox="1"/>
          <p:nvPr/>
        </p:nvSpPr>
        <p:spPr>
          <a:xfrm>
            <a:off x="5354829" y="4092319"/>
            <a:ext cx="1378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PART 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THREE</a:t>
            </a:r>
            <a:endParaRPr lang="zh-CN" altLang="en-US" sz="1600" spc="1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7" name="TextBox 66"/>
          <p:cNvSpPr txBox="1"/>
          <p:nvPr/>
        </p:nvSpPr>
        <p:spPr>
          <a:xfrm>
            <a:off x="5354829" y="4444570"/>
            <a:ext cx="1467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几点感悟</a:t>
            </a:r>
            <a:endParaRPr lang="zh-CN" altLang="en-US" sz="2400" spc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148489" y="1925953"/>
            <a:ext cx="1869060" cy="1869042"/>
            <a:chOff x="5196486" y="5946187"/>
            <a:chExt cx="305647" cy="305644"/>
          </a:xfrm>
        </p:grpSpPr>
        <p:grpSp>
          <p:nvGrpSpPr>
            <p:cNvPr id="19" name="组合 18"/>
            <p:cNvGrpSpPr/>
            <p:nvPr/>
          </p:nvGrpSpPr>
          <p:grpSpPr>
            <a:xfrm>
              <a:off x="5196486" y="5946187"/>
              <a:ext cx="305647" cy="305644"/>
              <a:chOff x="1517330" y="1125257"/>
              <a:chExt cx="2204282" cy="2204282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1517330" y="1125257"/>
                <a:ext cx="2204282" cy="2204282"/>
              </a:xfrm>
              <a:prstGeom prst="ellipse">
                <a:avLst/>
              </a:prstGeom>
              <a:gradFill>
                <a:gsLst>
                  <a:gs pos="0">
                    <a:srgbClr val="EBEBEB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165100" dist="139700" dir="7800000" sx="74000" sy="74000" algn="tr" rotWithShape="0">
                  <a:prstClr val="black">
                    <a:alpha val="5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1719372" y="1327297"/>
                <a:ext cx="1800200" cy="1800200"/>
              </a:xfrm>
              <a:prstGeom prst="ellipse">
                <a:avLst/>
              </a:prstGeom>
              <a:gradFill>
                <a:gsLst>
                  <a:gs pos="0">
                    <a:srgbClr val="067FC9"/>
                  </a:gs>
                  <a:gs pos="100000">
                    <a:srgbClr val="00B2CA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0" name="Freeform 44"/>
            <p:cNvSpPr>
              <a:spLocks noEditPoints="1"/>
            </p:cNvSpPr>
            <p:nvPr/>
          </p:nvSpPr>
          <p:spPr bwMode="auto">
            <a:xfrm>
              <a:off x="5260211" y="6030324"/>
              <a:ext cx="170620" cy="137369"/>
            </a:xfrm>
            <a:custGeom>
              <a:avLst/>
              <a:gdLst>
                <a:gd name="T0" fmla="*/ 41 w 62"/>
                <a:gd name="T1" fmla="*/ 31 h 54"/>
                <a:gd name="T2" fmla="*/ 34 w 62"/>
                <a:gd name="T3" fmla="*/ 23 h 54"/>
                <a:gd name="T4" fmla="*/ 33 w 62"/>
                <a:gd name="T5" fmla="*/ 17 h 54"/>
                <a:gd name="T6" fmla="*/ 30 w 62"/>
                <a:gd name="T7" fmla="*/ 20 h 54"/>
                <a:gd name="T8" fmla="*/ 23 w 62"/>
                <a:gd name="T9" fmla="*/ 13 h 54"/>
                <a:gd name="T10" fmla="*/ 18 w 62"/>
                <a:gd name="T11" fmla="*/ 17 h 54"/>
                <a:gd name="T12" fmla="*/ 7 w 62"/>
                <a:gd name="T13" fmla="*/ 17 h 54"/>
                <a:gd name="T14" fmla="*/ 7 w 62"/>
                <a:gd name="T15" fmla="*/ 23 h 54"/>
                <a:gd name="T16" fmla="*/ 0 w 62"/>
                <a:gd name="T17" fmla="*/ 31 h 54"/>
                <a:gd name="T18" fmla="*/ 4 w 62"/>
                <a:gd name="T19" fmla="*/ 36 h 54"/>
                <a:gd name="T20" fmla="*/ 4 w 62"/>
                <a:gd name="T21" fmla="*/ 46 h 54"/>
                <a:gd name="T22" fmla="*/ 10 w 62"/>
                <a:gd name="T23" fmla="*/ 47 h 54"/>
                <a:gd name="T24" fmla="*/ 18 w 62"/>
                <a:gd name="T25" fmla="*/ 54 h 54"/>
                <a:gd name="T26" fmla="*/ 23 w 62"/>
                <a:gd name="T27" fmla="*/ 50 h 54"/>
                <a:gd name="T28" fmla="*/ 32 w 62"/>
                <a:gd name="T29" fmla="*/ 48 h 54"/>
                <a:gd name="T30" fmla="*/ 37 w 62"/>
                <a:gd name="T31" fmla="*/ 46 h 54"/>
                <a:gd name="T32" fmla="*/ 37 w 62"/>
                <a:gd name="T33" fmla="*/ 36 h 54"/>
                <a:gd name="T34" fmla="*/ 32 w 62"/>
                <a:gd name="T35" fmla="*/ 38 h 54"/>
                <a:gd name="T36" fmla="*/ 20 w 62"/>
                <a:gd name="T37" fmla="*/ 46 h 54"/>
                <a:gd name="T38" fmla="*/ 20 w 62"/>
                <a:gd name="T39" fmla="*/ 21 h 54"/>
                <a:gd name="T40" fmla="*/ 33 w 62"/>
                <a:gd name="T41" fmla="*/ 33 h 54"/>
                <a:gd name="T42" fmla="*/ 58 w 62"/>
                <a:gd name="T43" fmla="*/ 35 h 54"/>
                <a:gd name="T44" fmla="*/ 62 w 62"/>
                <a:gd name="T45" fmla="*/ 38 h 54"/>
                <a:gd name="T46" fmla="*/ 60 w 62"/>
                <a:gd name="T47" fmla="*/ 41 h 54"/>
                <a:gd name="T48" fmla="*/ 59 w 62"/>
                <a:gd name="T49" fmla="*/ 46 h 54"/>
                <a:gd name="T50" fmla="*/ 56 w 62"/>
                <a:gd name="T51" fmla="*/ 47 h 54"/>
                <a:gd name="T52" fmla="*/ 52 w 62"/>
                <a:gd name="T53" fmla="*/ 50 h 54"/>
                <a:gd name="T54" fmla="*/ 50 w 62"/>
                <a:gd name="T55" fmla="*/ 48 h 54"/>
                <a:gd name="T56" fmla="*/ 45 w 62"/>
                <a:gd name="T57" fmla="*/ 48 h 54"/>
                <a:gd name="T58" fmla="*/ 44 w 62"/>
                <a:gd name="T59" fmla="*/ 45 h 54"/>
                <a:gd name="T60" fmla="*/ 41 w 62"/>
                <a:gd name="T61" fmla="*/ 41 h 54"/>
                <a:gd name="T62" fmla="*/ 43 w 62"/>
                <a:gd name="T63" fmla="*/ 39 h 54"/>
                <a:gd name="T64" fmla="*/ 43 w 62"/>
                <a:gd name="T65" fmla="*/ 33 h 54"/>
                <a:gd name="T66" fmla="*/ 46 w 62"/>
                <a:gd name="T67" fmla="*/ 33 h 54"/>
                <a:gd name="T68" fmla="*/ 50 w 62"/>
                <a:gd name="T69" fmla="*/ 29 h 54"/>
                <a:gd name="T70" fmla="*/ 52 w 62"/>
                <a:gd name="T71" fmla="*/ 31 h 54"/>
                <a:gd name="T72" fmla="*/ 58 w 62"/>
                <a:gd name="T73" fmla="*/ 31 h 54"/>
                <a:gd name="T74" fmla="*/ 58 w 62"/>
                <a:gd name="T75" fmla="*/ 35 h 54"/>
                <a:gd name="T76" fmla="*/ 57 w 62"/>
                <a:gd name="T77" fmla="*/ 40 h 54"/>
                <a:gd name="T78" fmla="*/ 45 w 62"/>
                <a:gd name="T79" fmla="*/ 40 h 54"/>
                <a:gd name="T80" fmla="*/ 51 w 62"/>
                <a:gd name="T81" fmla="*/ 46 h 54"/>
                <a:gd name="T82" fmla="*/ 62 w 62"/>
                <a:gd name="T83" fmla="*/ 12 h 54"/>
                <a:gd name="T84" fmla="*/ 59 w 62"/>
                <a:gd name="T85" fmla="*/ 15 h 54"/>
                <a:gd name="T86" fmla="*/ 59 w 62"/>
                <a:gd name="T87" fmla="*/ 22 h 54"/>
                <a:gd name="T88" fmla="*/ 55 w 62"/>
                <a:gd name="T89" fmla="*/ 23 h 54"/>
                <a:gd name="T90" fmla="*/ 50 w 62"/>
                <a:gd name="T91" fmla="*/ 28 h 54"/>
                <a:gd name="T92" fmla="*/ 46 w 62"/>
                <a:gd name="T93" fmla="*/ 25 h 54"/>
                <a:gd name="T94" fmla="*/ 39 w 62"/>
                <a:gd name="T95" fmla="*/ 25 h 54"/>
                <a:gd name="T96" fmla="*/ 39 w 62"/>
                <a:gd name="T97" fmla="*/ 20 h 54"/>
                <a:gd name="T98" fmla="*/ 34 w 62"/>
                <a:gd name="T99" fmla="*/ 15 h 54"/>
                <a:gd name="T100" fmla="*/ 37 w 62"/>
                <a:gd name="T101" fmla="*/ 12 h 54"/>
                <a:gd name="T102" fmla="*/ 37 w 62"/>
                <a:gd name="T103" fmla="*/ 5 h 54"/>
                <a:gd name="T104" fmla="*/ 41 w 62"/>
                <a:gd name="T105" fmla="*/ 5 h 54"/>
                <a:gd name="T106" fmla="*/ 46 w 62"/>
                <a:gd name="T107" fmla="*/ 0 h 54"/>
                <a:gd name="T108" fmla="*/ 49 w 62"/>
                <a:gd name="T109" fmla="*/ 3 h 54"/>
                <a:gd name="T110" fmla="*/ 56 w 62"/>
                <a:gd name="T111" fmla="*/ 3 h 54"/>
                <a:gd name="T112" fmla="*/ 57 w 62"/>
                <a:gd name="T113" fmla="*/ 7 h 54"/>
                <a:gd name="T114" fmla="*/ 48 w 62"/>
                <a:gd name="T115" fmla="*/ 22 h 54"/>
                <a:gd name="T116" fmla="*/ 40 w 62"/>
                <a:gd name="T117" fmla="*/ 14 h 54"/>
                <a:gd name="T118" fmla="*/ 56 w 62"/>
                <a:gd name="T119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" h="54">
                  <a:moveTo>
                    <a:pt x="41" y="36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28"/>
                    <a:pt x="36" y="25"/>
                    <a:pt x="34" y="23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8" y="18"/>
                    <a:pt x="26" y="17"/>
                    <a:pt x="23" y="17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5" y="17"/>
                    <a:pt x="12" y="18"/>
                    <a:pt x="10" y="20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6"/>
                    <a:pt x="4" y="28"/>
                    <a:pt x="4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9"/>
                    <a:pt x="5" y="41"/>
                    <a:pt x="7" y="44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2" y="49"/>
                    <a:pt x="15" y="50"/>
                    <a:pt x="18" y="50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6" y="50"/>
                    <a:pt x="28" y="49"/>
                    <a:pt x="31" y="47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6" y="41"/>
                    <a:pt x="37" y="39"/>
                    <a:pt x="37" y="36"/>
                  </a:cubicBezTo>
                  <a:cubicBezTo>
                    <a:pt x="41" y="36"/>
                    <a:pt x="41" y="36"/>
                    <a:pt x="41" y="36"/>
                  </a:cubicBezTo>
                  <a:close/>
                  <a:moveTo>
                    <a:pt x="32" y="38"/>
                  </a:moveTo>
                  <a:cubicBezTo>
                    <a:pt x="32" y="38"/>
                    <a:pt x="32" y="38"/>
                    <a:pt x="32" y="38"/>
                  </a:cubicBezTo>
                  <a:cubicBezTo>
                    <a:pt x="30" y="43"/>
                    <a:pt x="26" y="46"/>
                    <a:pt x="20" y="46"/>
                  </a:cubicBezTo>
                  <a:cubicBezTo>
                    <a:pt x="14" y="46"/>
                    <a:pt x="8" y="40"/>
                    <a:pt x="8" y="33"/>
                  </a:cubicBezTo>
                  <a:cubicBezTo>
                    <a:pt x="8" y="27"/>
                    <a:pt x="14" y="21"/>
                    <a:pt x="20" y="21"/>
                  </a:cubicBezTo>
                  <a:cubicBezTo>
                    <a:pt x="26" y="21"/>
                    <a:pt x="30" y="24"/>
                    <a:pt x="32" y="29"/>
                  </a:cubicBezTo>
                  <a:cubicBezTo>
                    <a:pt x="32" y="30"/>
                    <a:pt x="33" y="32"/>
                    <a:pt x="33" y="33"/>
                  </a:cubicBezTo>
                  <a:cubicBezTo>
                    <a:pt x="33" y="35"/>
                    <a:pt x="32" y="37"/>
                    <a:pt x="32" y="38"/>
                  </a:cubicBezTo>
                  <a:close/>
                  <a:moveTo>
                    <a:pt x="58" y="35"/>
                  </a:moveTo>
                  <a:cubicBezTo>
                    <a:pt x="59" y="36"/>
                    <a:pt x="59" y="37"/>
                    <a:pt x="60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9" y="42"/>
                    <a:pt x="59" y="44"/>
                    <a:pt x="58" y="45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47"/>
                    <a:pt x="54" y="48"/>
                    <a:pt x="52" y="48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49" y="48"/>
                    <a:pt x="47" y="47"/>
                    <a:pt x="46" y="4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3" y="44"/>
                    <a:pt x="43" y="42"/>
                    <a:pt x="43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7"/>
                    <a:pt x="43" y="36"/>
                    <a:pt x="44" y="35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7" y="32"/>
                    <a:pt x="48" y="32"/>
                    <a:pt x="50" y="31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4" y="32"/>
                    <a:pt x="55" y="32"/>
                    <a:pt x="56" y="33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8" y="35"/>
                    <a:pt x="58" y="35"/>
                    <a:pt x="58" y="35"/>
                  </a:cubicBezTo>
                  <a:close/>
                  <a:moveTo>
                    <a:pt x="51" y="46"/>
                  </a:moveTo>
                  <a:cubicBezTo>
                    <a:pt x="55" y="46"/>
                    <a:pt x="57" y="43"/>
                    <a:pt x="57" y="40"/>
                  </a:cubicBezTo>
                  <a:cubicBezTo>
                    <a:pt x="57" y="36"/>
                    <a:pt x="55" y="34"/>
                    <a:pt x="51" y="34"/>
                  </a:cubicBezTo>
                  <a:cubicBezTo>
                    <a:pt x="48" y="34"/>
                    <a:pt x="45" y="36"/>
                    <a:pt x="45" y="40"/>
                  </a:cubicBezTo>
                  <a:cubicBezTo>
                    <a:pt x="45" y="43"/>
                    <a:pt x="48" y="46"/>
                    <a:pt x="51" y="46"/>
                  </a:cubicBezTo>
                  <a:cubicBezTo>
                    <a:pt x="51" y="46"/>
                    <a:pt x="51" y="46"/>
                    <a:pt x="51" y="46"/>
                  </a:cubicBezTo>
                  <a:close/>
                  <a:moveTo>
                    <a:pt x="59" y="12"/>
                  </a:moveTo>
                  <a:cubicBezTo>
                    <a:pt x="62" y="12"/>
                    <a:pt x="62" y="12"/>
                    <a:pt x="62" y="12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7"/>
                    <a:pt x="58" y="19"/>
                    <a:pt x="57" y="20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3" y="24"/>
                    <a:pt x="51" y="25"/>
                    <a:pt x="50" y="25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4" y="25"/>
                    <a:pt x="43" y="24"/>
                    <a:pt x="41" y="23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19"/>
                    <a:pt x="37" y="17"/>
                    <a:pt x="37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0"/>
                    <a:pt x="38" y="9"/>
                    <a:pt x="39" y="7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3" y="4"/>
                    <a:pt x="44" y="3"/>
                    <a:pt x="46" y="3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1" y="3"/>
                    <a:pt x="53" y="4"/>
                    <a:pt x="54" y="5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8" y="8"/>
                    <a:pt x="59" y="10"/>
                    <a:pt x="59" y="12"/>
                  </a:cubicBezTo>
                  <a:close/>
                  <a:moveTo>
                    <a:pt x="48" y="22"/>
                  </a:moveTo>
                  <a:cubicBezTo>
                    <a:pt x="48" y="22"/>
                    <a:pt x="48" y="22"/>
                    <a:pt x="48" y="22"/>
                  </a:cubicBezTo>
                  <a:cubicBezTo>
                    <a:pt x="43" y="22"/>
                    <a:pt x="40" y="18"/>
                    <a:pt x="40" y="14"/>
                  </a:cubicBezTo>
                  <a:cubicBezTo>
                    <a:pt x="40" y="9"/>
                    <a:pt x="43" y="6"/>
                    <a:pt x="48" y="6"/>
                  </a:cubicBezTo>
                  <a:cubicBezTo>
                    <a:pt x="52" y="6"/>
                    <a:pt x="56" y="9"/>
                    <a:pt x="56" y="14"/>
                  </a:cubicBezTo>
                  <a:cubicBezTo>
                    <a:pt x="56" y="18"/>
                    <a:pt x="52" y="22"/>
                    <a:pt x="48" y="2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108020" tIns="54009" rIns="108020" bIns="540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9311692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/>
          <p:cNvSpPr>
            <a:spLocks/>
          </p:cNvSpPr>
          <p:nvPr/>
        </p:nvSpPr>
        <p:spPr bwMode="auto">
          <a:xfrm>
            <a:off x="1103446" y="1700809"/>
            <a:ext cx="9988057" cy="3571835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 sz="320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8" name="椭圆 20"/>
          <p:cNvSpPr>
            <a:spLocks noChangeArrowheads="1"/>
          </p:cNvSpPr>
          <p:nvPr/>
        </p:nvSpPr>
        <p:spPr bwMode="auto">
          <a:xfrm>
            <a:off x="7089783" y="849435"/>
            <a:ext cx="1523448" cy="1523448"/>
          </a:xfrm>
          <a:prstGeom prst="ellipse">
            <a:avLst/>
          </a:prstGeom>
          <a:blipFill dpi="0" rotWithShape="1">
            <a:blip r:embed="rId3">
              <a:grayscl/>
            </a:blip>
            <a:srcRect/>
            <a:stretch>
              <a:fillRect/>
            </a:stretch>
          </a:blipFill>
          <a:ln w="6350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 sz="32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9" name="椭圆 21"/>
          <p:cNvSpPr>
            <a:spLocks noChangeArrowheads="1"/>
          </p:cNvSpPr>
          <p:nvPr/>
        </p:nvSpPr>
        <p:spPr bwMode="auto">
          <a:xfrm>
            <a:off x="8880310" y="845037"/>
            <a:ext cx="1527847" cy="1527847"/>
          </a:xfrm>
          <a:prstGeom prst="ellipse">
            <a:avLst/>
          </a:prstGeom>
          <a:blipFill dpi="0" rotWithShape="1">
            <a:blip r:embed="rId4">
              <a:grayscl/>
            </a:blip>
            <a:srcRect/>
            <a:stretch>
              <a:fillRect/>
            </a:stretch>
          </a:blipFill>
          <a:ln w="6350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 sz="32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1679510" y="2564904"/>
            <a:ext cx="8890260" cy="2616143"/>
          </a:xfrm>
          <a:prstGeom prst="rect">
            <a:avLst/>
          </a:prstGeom>
          <a:noFill/>
        </p:spPr>
        <p:txBody>
          <a:bodyPr wrap="square" lIns="121963" tIns="60981" rIns="121963" bIns="6098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回顾这一年的工作，在取得成绩的同时，我们也找到了工作中的不足和问题，主要反映于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xx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及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xxx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的风格、定型还有待进一步探索，尤其是网上的公司产品库充分体现我们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xxxxx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和我们这个平台能为客户提供良好的商机和快捷方便的信息、导航的功能发挥。展望新的一年，我们将继续努力，力争各项工作更上一个新台阶。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20XX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我们所向披靡，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20XX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我们勇往直前！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 flipH="1">
            <a:off x="1557250" y="2101821"/>
            <a:ext cx="244519" cy="244519"/>
          </a:xfrm>
          <a:prstGeom prst="ellipse">
            <a:avLst/>
          </a:prstGeom>
          <a:gradFill>
            <a:gsLst>
              <a:gs pos="0">
                <a:srgbClr val="067FC9"/>
              </a:gs>
              <a:gs pos="100000">
                <a:srgbClr val="00B2CA"/>
              </a:gs>
            </a:gsLst>
            <a:lin ang="2700000" scaled="1"/>
          </a:gra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42159" y="1591817"/>
            <a:ext cx="700092" cy="7000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" name="同心圆 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647781" y="1144822"/>
            <a:ext cx="2586211" cy="916026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6" name="圆角矩形 15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4351930" y="1294473"/>
              <a:ext cx="3742172" cy="2663320"/>
            </a:xfrm>
            <a:prstGeom prst="roundRect">
              <a:avLst/>
            </a:pr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400" b="1" spc="300" dirty="0" smtClean="0">
                  <a:solidFill>
                    <a:schemeClr val="bg1"/>
                  </a:solidFill>
                  <a:latin typeface="+mj-ea"/>
                  <a:ea typeface="+mj-ea"/>
                </a:rPr>
                <a:t>前言</a:t>
              </a:r>
              <a:endParaRPr lang="zh-CN" altLang="en-US" sz="4400" b="1" spc="3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778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 autoUpdateAnimBg="0"/>
      <p:bldP spid="8" grpId="0" bldLvl="0" animBg="1" autoUpdateAnimBg="0"/>
      <p:bldP spid="9" grpId="0" bldLvl="0" animBg="1" autoUpdateAnimBg="0"/>
      <p:bldP spid="10" grpId="0"/>
      <p:bldP spid="10" grpId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22"/>
          <p:cNvSpPr>
            <a:spLocks/>
          </p:cNvSpPr>
          <p:nvPr/>
        </p:nvSpPr>
        <p:spPr bwMode="auto">
          <a:xfrm rot="5400000">
            <a:off x="5451212" y="1467208"/>
            <a:ext cx="781051" cy="2180167"/>
          </a:xfrm>
          <a:custGeom>
            <a:avLst/>
            <a:gdLst>
              <a:gd name="T0" fmla="*/ 0 w 469128"/>
              <a:gd name="T1" fmla="*/ 1635125 h 1636326"/>
              <a:gd name="T2" fmla="*/ 0 w 469128"/>
              <a:gd name="T3" fmla="*/ 404123 h 1636326"/>
              <a:gd name="T4" fmla="*/ 1 w 469128"/>
              <a:gd name="T5" fmla="*/ 404123 h 1636326"/>
              <a:gd name="T6" fmla="*/ 292895 w 469128"/>
              <a:gd name="T7" fmla="*/ 0 h 1636326"/>
              <a:gd name="T8" fmla="*/ 585788 w 469128"/>
              <a:gd name="T9" fmla="*/ 404123 h 1636326"/>
              <a:gd name="T10" fmla="*/ 585788 w 469128"/>
              <a:gd name="T11" fmla="*/ 404123 h 1636326"/>
              <a:gd name="T12" fmla="*/ 585788 w 469128"/>
              <a:gd name="T13" fmla="*/ 1635125 h 1636326"/>
              <a:gd name="T14" fmla="*/ 0 w 469128"/>
              <a:gd name="T15" fmla="*/ 1635125 h 16363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69128" h="1636326">
                <a:moveTo>
                  <a:pt x="0" y="1636326"/>
                </a:moveTo>
                <a:lnTo>
                  <a:pt x="0" y="404420"/>
                </a:lnTo>
                <a:lnTo>
                  <a:pt x="1" y="404420"/>
                </a:lnTo>
                <a:lnTo>
                  <a:pt x="234565" y="0"/>
                </a:lnTo>
                <a:lnTo>
                  <a:pt x="469128" y="404420"/>
                </a:lnTo>
                <a:lnTo>
                  <a:pt x="469128" y="1636326"/>
                </a:lnTo>
                <a:lnTo>
                  <a:pt x="0" y="1636326"/>
                </a:lnTo>
                <a:close/>
              </a:path>
            </a:pathLst>
          </a:custGeom>
          <a:gradFill>
            <a:gsLst>
              <a:gs pos="0">
                <a:srgbClr val="067FC9"/>
              </a:gs>
              <a:gs pos="100000">
                <a:srgbClr val="00B2CA"/>
              </a:gs>
            </a:gsLst>
            <a:lin ang="2700000" scaled="1"/>
          </a:gra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矩形 6"/>
          <p:cNvSpPr>
            <a:spLocks noChangeArrowheads="1"/>
          </p:cNvSpPr>
          <p:nvPr/>
        </p:nvSpPr>
        <p:spPr bwMode="auto">
          <a:xfrm>
            <a:off x="4626770" y="2166767"/>
            <a:ext cx="124884" cy="1570567"/>
          </a:xfrm>
          <a:prstGeom prst="rect">
            <a:avLst/>
          </a:prstGeom>
          <a:gradFill>
            <a:gsLst>
              <a:gs pos="0">
                <a:srgbClr val="067FC9"/>
              </a:gs>
              <a:gs pos="100000">
                <a:srgbClr val="00B2CA"/>
              </a:gs>
            </a:gsLst>
            <a:lin ang="2700000" scaled="1"/>
          </a:gra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矩形 7"/>
          <p:cNvSpPr>
            <a:spLocks noChangeArrowheads="1"/>
          </p:cNvSpPr>
          <p:nvPr/>
        </p:nvSpPr>
        <p:spPr bwMode="auto">
          <a:xfrm>
            <a:off x="2668338" y="3598944"/>
            <a:ext cx="1625600" cy="789516"/>
          </a:xfrm>
          <a:prstGeom prst="rect">
            <a:avLst/>
          </a:prstGeom>
          <a:gradFill>
            <a:gsLst>
              <a:gs pos="0">
                <a:srgbClr val="067FC9"/>
              </a:gs>
              <a:gs pos="100000">
                <a:srgbClr val="00B2CA"/>
              </a:gs>
            </a:gsLst>
            <a:lin ang="2700000" scaled="1"/>
          </a:gra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5" name="矩形 27"/>
          <p:cNvSpPr>
            <a:spLocks noChangeArrowheads="1"/>
          </p:cNvSpPr>
          <p:nvPr/>
        </p:nvSpPr>
        <p:spPr bwMode="auto">
          <a:xfrm>
            <a:off x="2532872" y="3603177"/>
            <a:ext cx="122767" cy="1570567"/>
          </a:xfrm>
          <a:prstGeom prst="rect">
            <a:avLst/>
          </a:prstGeom>
          <a:gradFill>
            <a:gsLst>
              <a:gs pos="0">
                <a:srgbClr val="067FC9"/>
              </a:gs>
              <a:gs pos="100000">
                <a:srgbClr val="00B2CA"/>
              </a:gs>
            </a:gsLst>
            <a:lin ang="2700000" scaled="1"/>
          </a:gra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6" name="矩形 35"/>
          <p:cNvSpPr>
            <a:spLocks noChangeArrowheads="1"/>
          </p:cNvSpPr>
          <p:nvPr/>
        </p:nvSpPr>
        <p:spPr bwMode="auto">
          <a:xfrm>
            <a:off x="5020470" y="2310701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400" dirty="0">
                <a:solidFill>
                  <a:schemeClr val="bg1"/>
                </a:solidFill>
                <a:latin typeface="+mj-ea"/>
                <a:ea typeface="+mj-ea"/>
              </a:rPr>
              <a:t>重点营销</a:t>
            </a: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" name="矩形 36"/>
          <p:cNvSpPr>
            <a:spLocks noChangeArrowheads="1"/>
          </p:cNvSpPr>
          <p:nvPr/>
        </p:nvSpPr>
        <p:spPr bwMode="auto">
          <a:xfrm>
            <a:off x="2839788" y="3747111"/>
            <a:ext cx="13628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PPP</a:t>
            </a:r>
            <a:r>
              <a:rPr lang="zh-CN" altLang="zh-CN" sz="2400" dirty="0">
                <a:solidFill>
                  <a:schemeClr val="bg1"/>
                </a:solidFill>
                <a:latin typeface="+mj-ea"/>
                <a:ea typeface="+mj-ea"/>
              </a:rPr>
              <a:t>模式</a:t>
            </a: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8" name="TextBox 46"/>
          <p:cNvSpPr txBox="1">
            <a:spLocks noChangeArrowheads="1"/>
          </p:cNvSpPr>
          <p:nvPr/>
        </p:nvSpPr>
        <p:spPr bwMode="auto">
          <a:xfrm>
            <a:off x="4688153" y="3040950"/>
            <a:ext cx="6308054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22288">
              <a:lnSpc>
                <a:spcPct val="90000"/>
              </a:lnSpc>
              <a:spcBef>
                <a:spcPts val="750"/>
              </a:spcBef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22288">
              <a:lnSpc>
                <a:spcPct val="90000"/>
              </a:lnSpc>
              <a:spcBef>
                <a:spcPts val="375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22288">
              <a:lnSpc>
                <a:spcPct val="90000"/>
              </a:lnSpc>
              <a:spcBef>
                <a:spcPts val="375"/>
              </a:spcBef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22288">
              <a:lnSpc>
                <a:spcPct val="90000"/>
              </a:lnSpc>
              <a:spcBef>
                <a:spcPts val="375"/>
              </a:spcBef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22288">
              <a:lnSpc>
                <a:spcPct val="90000"/>
              </a:lnSpc>
              <a:spcBef>
                <a:spcPts val="375"/>
              </a:spcBef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2228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2228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2228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2228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98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您的内容打在这里，或者通过复制您的文本后粘贴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9" name="TextBox 46"/>
          <p:cNvSpPr txBox="1">
            <a:spLocks noChangeArrowheads="1"/>
          </p:cNvSpPr>
          <p:nvPr/>
        </p:nvSpPr>
        <p:spPr bwMode="auto">
          <a:xfrm>
            <a:off x="2668337" y="4468892"/>
            <a:ext cx="7081305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22288">
              <a:lnSpc>
                <a:spcPct val="90000"/>
              </a:lnSpc>
              <a:spcBef>
                <a:spcPts val="750"/>
              </a:spcBef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22288">
              <a:lnSpc>
                <a:spcPct val="90000"/>
              </a:lnSpc>
              <a:spcBef>
                <a:spcPts val="375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22288">
              <a:lnSpc>
                <a:spcPct val="90000"/>
              </a:lnSpc>
              <a:spcBef>
                <a:spcPts val="375"/>
              </a:spcBef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22288">
              <a:lnSpc>
                <a:spcPct val="90000"/>
              </a:lnSpc>
              <a:spcBef>
                <a:spcPts val="375"/>
              </a:spcBef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22288">
              <a:lnSpc>
                <a:spcPct val="90000"/>
              </a:lnSpc>
              <a:spcBef>
                <a:spcPts val="375"/>
              </a:spcBef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2228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2228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2228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2228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98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您的内容打在这里，或者通过复制您的文本后粘贴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08630" y="519521"/>
            <a:ext cx="8142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rPr>
              <a:t>您的内容打在这里，或者通过复制您的文本后粘贴</a:t>
            </a:r>
            <a:endParaRPr lang="zh-CN" altLang="zh-CN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687971" y="675648"/>
            <a:ext cx="173159" cy="17315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64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0">
        <p14:glitter pattern="hexago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814700" y="1769338"/>
            <a:ext cx="7307492" cy="612218"/>
            <a:chOff x="1579662" y="1824284"/>
            <a:chExt cx="9103084" cy="762651"/>
          </a:xfrm>
        </p:grpSpPr>
        <p:sp>
          <p:nvSpPr>
            <p:cNvPr id="25" name="矩形 24"/>
            <p:cNvSpPr/>
            <p:nvPr/>
          </p:nvSpPr>
          <p:spPr>
            <a:xfrm>
              <a:off x="1671916" y="1830080"/>
              <a:ext cx="9010830" cy="756855"/>
            </a:xfrm>
            <a:prstGeom prst="rect">
              <a:avLst/>
            </a:pr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579662" y="1824284"/>
              <a:ext cx="1030514" cy="575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9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411367" y="1925651"/>
              <a:ext cx="7254136" cy="415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80"/>
                </a:lnSpc>
              </a:pPr>
              <a:r>
                <a:rPr lang="zh-CN" altLang="en-US" sz="1600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</a:rPr>
                <a:t>您的内容打在这里，或者通过复制您的文本后粘贴</a:t>
              </a:r>
              <a:endParaRPr lang="en-US" altLang="zh-CN" sz="16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814700" y="2691397"/>
            <a:ext cx="7307492" cy="461665"/>
            <a:chOff x="1579662" y="1824284"/>
            <a:chExt cx="9103084" cy="575105"/>
          </a:xfrm>
        </p:grpSpPr>
        <p:sp>
          <p:nvSpPr>
            <p:cNvPr id="29" name="矩形 28"/>
            <p:cNvSpPr/>
            <p:nvPr/>
          </p:nvSpPr>
          <p:spPr>
            <a:xfrm>
              <a:off x="1671916" y="1830080"/>
              <a:ext cx="9010830" cy="569309"/>
            </a:xfrm>
            <a:prstGeom prst="rect">
              <a:avLst/>
            </a:pr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579662" y="1824284"/>
              <a:ext cx="1030514" cy="575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>
                      <a:lumMod val="9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411367" y="1925037"/>
              <a:ext cx="7751193" cy="415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80"/>
                </a:lnSpc>
              </a:pPr>
              <a:r>
                <a:rPr lang="zh-CN" altLang="en-US" sz="1600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</a:rPr>
                <a:t>您的内容打在这里，或者通过复制您的文本后粘贴</a:t>
              </a:r>
              <a:endParaRPr lang="en-US" altLang="zh-CN" sz="16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814700" y="4598503"/>
            <a:ext cx="7307492" cy="461665"/>
            <a:chOff x="1579662" y="1824284"/>
            <a:chExt cx="9103084" cy="575105"/>
          </a:xfrm>
        </p:grpSpPr>
        <p:sp>
          <p:nvSpPr>
            <p:cNvPr id="33" name="矩形 32"/>
            <p:cNvSpPr/>
            <p:nvPr/>
          </p:nvSpPr>
          <p:spPr>
            <a:xfrm>
              <a:off x="1671916" y="1830080"/>
              <a:ext cx="9010830" cy="569309"/>
            </a:xfrm>
            <a:prstGeom prst="rect">
              <a:avLst/>
            </a:pr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579662" y="1824284"/>
              <a:ext cx="1030514" cy="575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>
                      <a:lumMod val="9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411367" y="1927679"/>
              <a:ext cx="8271379" cy="415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80"/>
                </a:lnSpc>
              </a:pPr>
              <a:r>
                <a:rPr lang="zh-CN" altLang="en-US" sz="1600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</a:rPr>
                <a:t>您的内容打在这里，或者通过复制您的文本后粘贴</a:t>
              </a:r>
              <a:endParaRPr lang="en-US" altLang="zh-CN" sz="16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814700" y="5446664"/>
            <a:ext cx="7307492" cy="461665"/>
            <a:chOff x="1579662" y="1824284"/>
            <a:chExt cx="9103084" cy="575105"/>
          </a:xfrm>
        </p:grpSpPr>
        <p:sp>
          <p:nvSpPr>
            <p:cNvPr id="37" name="矩形 36"/>
            <p:cNvSpPr/>
            <p:nvPr/>
          </p:nvSpPr>
          <p:spPr>
            <a:xfrm>
              <a:off x="1671916" y="1830080"/>
              <a:ext cx="9010830" cy="569309"/>
            </a:xfrm>
            <a:prstGeom prst="rect">
              <a:avLst/>
            </a:pr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579662" y="1824284"/>
              <a:ext cx="1030514" cy="575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>
                      <a:lumMod val="95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2411367" y="1955068"/>
              <a:ext cx="7544086" cy="415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80"/>
                </a:lnSpc>
              </a:pPr>
              <a:r>
                <a:rPr lang="zh-CN" altLang="en-US" sz="1600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</a:rPr>
                <a:t>您的内容打在这里，或者通过复制您的文本后粘贴</a:t>
              </a:r>
              <a:endParaRPr lang="en-US" altLang="zh-CN" sz="16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831000" y="3297263"/>
            <a:ext cx="6291192" cy="369332"/>
            <a:chOff x="1579662" y="1824284"/>
            <a:chExt cx="7837059" cy="460084"/>
          </a:xfrm>
        </p:grpSpPr>
        <p:sp>
          <p:nvSpPr>
            <p:cNvPr id="41" name="矩形 40"/>
            <p:cNvSpPr/>
            <p:nvPr/>
          </p:nvSpPr>
          <p:spPr>
            <a:xfrm>
              <a:off x="1671916" y="1830080"/>
              <a:ext cx="7744805" cy="437484"/>
            </a:xfrm>
            <a:prstGeom prst="rect">
              <a:avLst/>
            </a:pr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579662" y="1824284"/>
              <a:ext cx="1030514" cy="460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 smtClean="0">
                  <a:solidFill>
                    <a:schemeClr val="bg1">
                      <a:lumMod val="95000"/>
                    </a:schemeClr>
                  </a:solidFill>
                  <a:latin typeface="+mj-ea"/>
                  <a:ea typeface="+mj-ea"/>
                </a:rPr>
                <a:t>(01)</a:t>
              </a:r>
              <a:endParaRPr lang="zh-CN" altLang="en-US" sz="1800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2411365" y="1851920"/>
              <a:ext cx="6105857" cy="407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80"/>
                </a:lnSpc>
              </a:pP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</a:rPr>
                <a:t>您的内容打在这里，或者通过复制您的文本后粘贴</a:t>
              </a:r>
              <a:endPara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831000" y="3747920"/>
            <a:ext cx="6291192" cy="369332"/>
            <a:chOff x="1579662" y="1824284"/>
            <a:chExt cx="7837059" cy="460084"/>
          </a:xfrm>
        </p:grpSpPr>
        <p:sp>
          <p:nvSpPr>
            <p:cNvPr id="45" name="矩形 44"/>
            <p:cNvSpPr/>
            <p:nvPr/>
          </p:nvSpPr>
          <p:spPr>
            <a:xfrm>
              <a:off x="1671916" y="1830080"/>
              <a:ext cx="7744805" cy="437484"/>
            </a:xfrm>
            <a:prstGeom prst="rect">
              <a:avLst/>
            </a:pr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579662" y="1824284"/>
              <a:ext cx="1030514" cy="460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 smtClean="0">
                  <a:solidFill>
                    <a:schemeClr val="bg1">
                      <a:lumMod val="95000"/>
                    </a:schemeClr>
                  </a:solidFill>
                  <a:latin typeface="+mj-ea"/>
                  <a:ea typeface="+mj-ea"/>
                </a:rPr>
                <a:t>(02)</a:t>
              </a:r>
              <a:endParaRPr lang="zh-CN" altLang="en-US" sz="1800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2411366" y="1851920"/>
              <a:ext cx="5883957" cy="407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80"/>
                </a:lnSpc>
              </a:pP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</a:rPr>
                <a:t>您的内容打在这里，或者通过复制您的文本后粘贴</a:t>
              </a:r>
              <a:endPara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174280" y="3159420"/>
            <a:ext cx="601681" cy="726525"/>
            <a:chOff x="5587996" y="4791344"/>
            <a:chExt cx="601681" cy="726525"/>
          </a:xfrm>
        </p:grpSpPr>
        <p:sp>
          <p:nvSpPr>
            <p:cNvPr id="52" name="Line 20"/>
            <p:cNvSpPr>
              <a:spLocks noChangeShapeType="1"/>
            </p:cNvSpPr>
            <p:nvPr/>
          </p:nvSpPr>
          <p:spPr bwMode="auto">
            <a:xfrm flipV="1">
              <a:off x="5595535" y="5114109"/>
              <a:ext cx="594142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40" tIns="45720" rIns="91440" bIns="45720"/>
            <a:lstStyle/>
            <a:p>
              <a:endParaRPr lang="en-US" sz="2489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3" name="Line 20"/>
            <p:cNvSpPr>
              <a:spLocks noChangeShapeType="1"/>
            </p:cNvSpPr>
            <p:nvPr/>
          </p:nvSpPr>
          <p:spPr bwMode="auto">
            <a:xfrm flipV="1">
              <a:off x="5595535" y="5517869"/>
              <a:ext cx="594142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40" tIns="45720" rIns="91440" bIns="45720"/>
            <a:lstStyle/>
            <a:p>
              <a:endParaRPr lang="en-US" sz="2489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54" name="Straight Connector 4"/>
            <p:cNvCxnSpPr>
              <a:endCxn id="53" idx="0"/>
            </p:cNvCxnSpPr>
            <p:nvPr/>
          </p:nvCxnSpPr>
          <p:spPr>
            <a:xfrm>
              <a:off x="5587996" y="4791344"/>
              <a:ext cx="7539" cy="726525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文本框 49"/>
          <p:cNvSpPr txBox="1"/>
          <p:nvPr/>
        </p:nvSpPr>
        <p:spPr>
          <a:xfrm>
            <a:off x="908630" y="519521"/>
            <a:ext cx="8142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rPr>
              <a:t>您的内容打在这里，或者通过复制您的文本后粘贴</a:t>
            </a:r>
            <a:endParaRPr lang="zh-CN" altLang="zh-CN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687971" y="675648"/>
            <a:ext cx="173159" cy="17315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47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shred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/>
        </p:nvSpPr>
        <p:spPr>
          <a:xfrm>
            <a:off x="2204110" y="1581370"/>
            <a:ext cx="401856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8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您的内容打在这里，或者通过复制您的文本后粘贴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567543" y="1659507"/>
            <a:ext cx="445682" cy="44568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579701" y="2383262"/>
            <a:ext cx="445682" cy="44568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同心圆 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4" name="TextBox 5"/>
          <p:cNvSpPr txBox="1"/>
          <p:nvPr/>
        </p:nvSpPr>
        <p:spPr>
          <a:xfrm>
            <a:off x="2204110" y="2338196"/>
            <a:ext cx="354092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8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您的内容打在这里，或者通过复制您的文本后粘贴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579701" y="3785333"/>
            <a:ext cx="445682" cy="44568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8" name="TextBox 5"/>
          <p:cNvSpPr txBox="1"/>
          <p:nvPr/>
        </p:nvSpPr>
        <p:spPr>
          <a:xfrm>
            <a:off x="2204110" y="3745810"/>
            <a:ext cx="3656363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8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您的内容打在这里，或者通过复制您的文本后粘贴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TextBox 5"/>
          <p:cNvSpPr txBox="1"/>
          <p:nvPr/>
        </p:nvSpPr>
        <p:spPr>
          <a:xfrm>
            <a:off x="2204110" y="5227896"/>
            <a:ext cx="3656363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8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您的内容打在这里，或者通过复制您的文本后粘贴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567543" y="5273316"/>
            <a:ext cx="445682" cy="44568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4</a:t>
              </a:r>
              <a:endPara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433112" y="1882348"/>
            <a:ext cx="3451438" cy="1155738"/>
            <a:chOff x="6433112" y="2578567"/>
            <a:chExt cx="3451438" cy="1155738"/>
          </a:xfrm>
        </p:grpSpPr>
        <p:sp>
          <p:nvSpPr>
            <p:cNvPr id="8" name="TextBox 5"/>
            <p:cNvSpPr txBox="1"/>
            <p:nvPr/>
          </p:nvSpPr>
          <p:spPr>
            <a:xfrm>
              <a:off x="6658879" y="2620615"/>
              <a:ext cx="3225671" cy="326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1980"/>
                </a:lnSpc>
                <a:buFont typeface="Wingdings" panose="05000000000000000000" pitchFamily="2" charset="2"/>
                <a:buChar char="l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</a:rPr>
                <a:t>您的内容打在这里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TextBox 5"/>
            <p:cNvSpPr txBox="1"/>
            <p:nvPr/>
          </p:nvSpPr>
          <p:spPr>
            <a:xfrm>
              <a:off x="6658879" y="2984031"/>
              <a:ext cx="3225671" cy="326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1980"/>
                </a:lnSpc>
                <a:buFont typeface="Wingdings" panose="05000000000000000000" pitchFamily="2" charset="2"/>
                <a:buChar char="l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</a:rPr>
                <a:t>您的内容打在这里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TextBox 5"/>
            <p:cNvSpPr txBox="1"/>
            <p:nvPr/>
          </p:nvSpPr>
          <p:spPr>
            <a:xfrm>
              <a:off x="6658879" y="3332934"/>
              <a:ext cx="3225671" cy="327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1980"/>
                </a:lnSpc>
                <a:buFont typeface="Wingdings" panose="05000000000000000000" pitchFamily="2" charset="2"/>
                <a:buChar char="l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</a:rPr>
                <a:t>您的内容打在这里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" name="双大括号 1"/>
            <p:cNvSpPr/>
            <p:nvPr/>
          </p:nvSpPr>
          <p:spPr>
            <a:xfrm>
              <a:off x="6433112" y="2578567"/>
              <a:ext cx="3451438" cy="1155738"/>
            </a:xfrm>
            <a:prstGeom prst="bracePair">
              <a:avLst/>
            </a:prstGeom>
            <a:ln>
              <a:solidFill>
                <a:srgbClr val="00B0C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433112" y="3326394"/>
            <a:ext cx="3451438" cy="1155738"/>
            <a:chOff x="6433112" y="3825476"/>
            <a:chExt cx="3451438" cy="1155738"/>
          </a:xfrm>
        </p:grpSpPr>
        <p:sp>
          <p:nvSpPr>
            <p:cNvPr id="23" name="TextBox 5"/>
            <p:cNvSpPr txBox="1"/>
            <p:nvPr/>
          </p:nvSpPr>
          <p:spPr>
            <a:xfrm>
              <a:off x="6658879" y="3914825"/>
              <a:ext cx="3225671" cy="327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1980"/>
                </a:lnSpc>
                <a:buFont typeface="Wingdings" panose="05000000000000000000" pitchFamily="2" charset="2"/>
                <a:buChar char="l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</a:rPr>
                <a:t>您的内容打在这里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5" name="TextBox 5"/>
            <p:cNvSpPr txBox="1"/>
            <p:nvPr/>
          </p:nvSpPr>
          <p:spPr>
            <a:xfrm>
              <a:off x="6658879" y="4282960"/>
              <a:ext cx="3225671" cy="326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1980"/>
                </a:lnSpc>
                <a:buFont typeface="Wingdings" panose="05000000000000000000" pitchFamily="2" charset="2"/>
                <a:buChar char="l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</a:rPr>
                <a:t>您的内容打在这里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双大括号 34"/>
            <p:cNvSpPr/>
            <p:nvPr/>
          </p:nvSpPr>
          <p:spPr>
            <a:xfrm>
              <a:off x="6433112" y="3825476"/>
              <a:ext cx="3451438" cy="1155738"/>
            </a:xfrm>
            <a:prstGeom prst="bracePair">
              <a:avLst/>
            </a:prstGeom>
            <a:ln>
              <a:solidFill>
                <a:srgbClr val="00B0C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l"/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433112" y="4721502"/>
            <a:ext cx="3451438" cy="1324924"/>
            <a:chOff x="6433112" y="5053079"/>
            <a:chExt cx="3451438" cy="1324924"/>
          </a:xfrm>
        </p:grpSpPr>
        <p:sp>
          <p:nvSpPr>
            <p:cNvPr id="31" name="TextBox 5"/>
            <p:cNvSpPr txBox="1"/>
            <p:nvPr/>
          </p:nvSpPr>
          <p:spPr>
            <a:xfrm>
              <a:off x="6658879" y="5053079"/>
              <a:ext cx="3225671" cy="326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1980"/>
                </a:lnSpc>
                <a:buFont typeface="Wingdings" panose="05000000000000000000" pitchFamily="2" charset="2"/>
                <a:buChar char="l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</a:rPr>
                <a:t>您的内容打在这里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TextBox 5"/>
            <p:cNvSpPr txBox="1"/>
            <p:nvPr/>
          </p:nvSpPr>
          <p:spPr>
            <a:xfrm>
              <a:off x="6658879" y="5433090"/>
              <a:ext cx="3225671" cy="327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1980"/>
                </a:lnSpc>
                <a:buFont typeface="Wingdings" panose="05000000000000000000" pitchFamily="2" charset="2"/>
                <a:buChar char="l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</a:rPr>
                <a:t>您的内容打在这里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3" name="TextBox 5"/>
            <p:cNvSpPr txBox="1"/>
            <p:nvPr/>
          </p:nvSpPr>
          <p:spPr>
            <a:xfrm>
              <a:off x="6658879" y="5741848"/>
              <a:ext cx="3225671" cy="327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1980"/>
                </a:lnSpc>
                <a:buFont typeface="Wingdings" panose="05000000000000000000" pitchFamily="2" charset="2"/>
                <a:buChar char="l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</a:rPr>
                <a:t>您的内容打在这里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" name="TextBox 5"/>
            <p:cNvSpPr txBox="1"/>
            <p:nvPr/>
          </p:nvSpPr>
          <p:spPr>
            <a:xfrm>
              <a:off x="6658879" y="6050606"/>
              <a:ext cx="3225671" cy="327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1980"/>
                </a:lnSpc>
                <a:buFont typeface="Wingdings" panose="05000000000000000000" pitchFamily="2" charset="2"/>
                <a:buChar char="l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</a:rPr>
                <a:t>您的内容打在这里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双大括号 35"/>
            <p:cNvSpPr/>
            <p:nvPr/>
          </p:nvSpPr>
          <p:spPr>
            <a:xfrm>
              <a:off x="6433112" y="5108011"/>
              <a:ext cx="3451438" cy="1155738"/>
            </a:xfrm>
            <a:prstGeom prst="bracePair">
              <a:avLst/>
            </a:prstGeom>
            <a:ln>
              <a:solidFill>
                <a:srgbClr val="00B0C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l"/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40" name="直接箭头连接符 39"/>
          <p:cNvCxnSpPr/>
          <p:nvPr/>
        </p:nvCxnSpPr>
        <p:spPr>
          <a:xfrm>
            <a:off x="5860473" y="2466603"/>
            <a:ext cx="457200" cy="0"/>
          </a:xfrm>
          <a:prstGeom prst="straightConnector1">
            <a:avLst/>
          </a:prstGeom>
          <a:ln>
            <a:solidFill>
              <a:srgbClr val="00B0C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>
            <a:off x="5860473" y="3903518"/>
            <a:ext cx="457200" cy="0"/>
          </a:xfrm>
          <a:prstGeom prst="straightConnector1">
            <a:avLst/>
          </a:prstGeom>
          <a:ln>
            <a:solidFill>
              <a:srgbClr val="00B0C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>
            <a:off x="5860473" y="5399809"/>
            <a:ext cx="457200" cy="0"/>
          </a:xfrm>
          <a:prstGeom prst="straightConnector1">
            <a:avLst/>
          </a:prstGeom>
          <a:ln>
            <a:solidFill>
              <a:srgbClr val="00B0C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908630" y="519521"/>
            <a:ext cx="8142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rPr>
              <a:t>您的内容打在这里，或者通过复制您的文本后粘贴</a:t>
            </a:r>
            <a:endParaRPr lang="zh-CN" altLang="zh-CN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687971" y="675648"/>
            <a:ext cx="173159" cy="17315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98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8" grpId="0"/>
      <p:bldP spid="27" grpId="0"/>
      <p:bldP spid="41" grpId="0"/>
      <p:bldP spid="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08630" y="519521"/>
            <a:ext cx="8142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rPr>
              <a:t>您的内容打在这里，或者通过复制您的文本后粘贴</a:t>
            </a:r>
            <a:endParaRPr lang="zh-CN" altLang="zh-CN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687971" y="675648"/>
            <a:ext cx="173159" cy="17315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019591" y="1999124"/>
            <a:ext cx="3334836" cy="1509992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5" name="圆角矩形 44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圆角矩形 45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Round Diagonal Corner Rectangle 3"/>
          <p:cNvSpPr/>
          <p:nvPr/>
        </p:nvSpPr>
        <p:spPr bwMode="auto">
          <a:xfrm rot="5400000">
            <a:off x="9046014" y="1452752"/>
            <a:ext cx="1583645" cy="2693459"/>
          </a:xfrm>
          <a:prstGeom prst="round2DiagRect">
            <a:avLst/>
          </a:prstGeom>
          <a:blipFill dpi="0" rotWithShape="0">
            <a:blip r:embed="rId3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0943" tIns="65472" rIns="130943" bIns="65472" numCol="1" rtlCol="0" anchor="t" anchorCtr="0" compatLnSpc="1">
            <a:prstTxWarp prst="textNoShape">
              <a:avLst/>
            </a:prstTxWarp>
          </a:bodyPr>
          <a:lstStyle/>
          <a:p>
            <a:pPr algn="ctr" defTabSz="1309402"/>
            <a:endParaRPr lang="en-US" sz="800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49" name="Round Diagonal Corner Rectangle 180"/>
          <p:cNvSpPr/>
          <p:nvPr/>
        </p:nvSpPr>
        <p:spPr bwMode="auto">
          <a:xfrm rot="5400000">
            <a:off x="9046013" y="3425111"/>
            <a:ext cx="1583643" cy="2693453"/>
          </a:xfrm>
          <a:prstGeom prst="round2DiagRect">
            <a:avLst/>
          </a:prstGeom>
          <a:blipFill dpi="0" rotWithShape="0">
            <a:blip r:embed="rId4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0943" tIns="65472" rIns="130943" bIns="65472" numCol="1" rtlCol="0" anchor="t" anchorCtr="0" compatLnSpc="1">
            <a:prstTxWarp prst="textNoShape">
              <a:avLst/>
            </a:prstTxWarp>
          </a:bodyPr>
          <a:lstStyle/>
          <a:p>
            <a:pPr algn="ctr" defTabSz="1309402"/>
            <a:endParaRPr lang="en-US" sz="800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1221014" y="2291061"/>
            <a:ext cx="828061" cy="82806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1" name="同心圆 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rgbClr val="00B2CA"/>
                </a:gs>
                <a:gs pos="100000">
                  <a:srgbClr val="067FC9"/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53" name="Group 41"/>
          <p:cNvGrpSpPr>
            <a:grpSpLocks/>
          </p:cNvGrpSpPr>
          <p:nvPr/>
        </p:nvGrpSpPr>
        <p:grpSpPr bwMode="auto">
          <a:xfrm>
            <a:off x="2171931" y="2291059"/>
            <a:ext cx="1944228" cy="1066336"/>
            <a:chOff x="0" y="0"/>
            <a:chExt cx="2419" cy="1343"/>
          </a:xfrm>
        </p:grpSpPr>
        <p:sp>
          <p:nvSpPr>
            <p:cNvPr id="54" name="Rectangle 42"/>
            <p:cNvSpPr>
              <a:spLocks/>
            </p:cNvSpPr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单击此处添加标题</a:t>
              </a:r>
              <a:endParaRPr lang="en-US" sz="160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  <p:sp>
          <p:nvSpPr>
            <p:cNvPr id="55" name="Rectangle 43"/>
            <p:cNvSpPr>
              <a:spLocks/>
            </p:cNvSpPr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000000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此处添加详细文本描述，建议与标题相关并符合整体语言风格，语言描述尽量</a:t>
              </a:r>
              <a:endParaRPr 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56" name="Freeform 9"/>
          <p:cNvSpPr>
            <a:spLocks noEditPoints="1"/>
          </p:cNvSpPr>
          <p:nvPr/>
        </p:nvSpPr>
        <p:spPr bwMode="auto">
          <a:xfrm>
            <a:off x="1412340" y="2545384"/>
            <a:ext cx="375947" cy="299288"/>
          </a:xfrm>
          <a:custGeom>
            <a:avLst/>
            <a:gdLst>
              <a:gd name="T0" fmla="*/ 54 w 159"/>
              <a:gd name="T1" fmla="*/ 126 h 128"/>
              <a:gd name="T2" fmla="*/ 57 w 159"/>
              <a:gd name="T3" fmla="*/ 127 h 128"/>
              <a:gd name="T4" fmla="*/ 81 w 159"/>
              <a:gd name="T5" fmla="*/ 105 h 128"/>
              <a:gd name="T6" fmla="*/ 54 w 159"/>
              <a:gd name="T7" fmla="*/ 91 h 128"/>
              <a:gd name="T8" fmla="*/ 54 w 159"/>
              <a:gd name="T9" fmla="*/ 126 h 128"/>
              <a:gd name="T10" fmla="*/ 154 w 159"/>
              <a:gd name="T11" fmla="*/ 1 h 128"/>
              <a:gd name="T12" fmla="*/ 3 w 159"/>
              <a:gd name="T13" fmla="*/ 54 h 128"/>
              <a:gd name="T14" fmla="*/ 2 w 159"/>
              <a:gd name="T15" fmla="*/ 58 h 128"/>
              <a:gd name="T16" fmla="*/ 35 w 159"/>
              <a:gd name="T17" fmla="*/ 71 h 128"/>
              <a:gd name="T18" fmla="*/ 35 w 159"/>
              <a:gd name="T19" fmla="*/ 71 h 128"/>
              <a:gd name="T20" fmla="*/ 54 w 159"/>
              <a:gd name="T21" fmla="*/ 79 h 128"/>
              <a:gd name="T22" fmla="*/ 148 w 159"/>
              <a:gd name="T23" fmla="*/ 10 h 128"/>
              <a:gd name="T24" fmla="*/ 150 w 159"/>
              <a:gd name="T25" fmla="*/ 12 h 128"/>
              <a:gd name="T26" fmla="*/ 83 w 159"/>
              <a:gd name="T27" fmla="*/ 85 h 128"/>
              <a:gd name="T28" fmla="*/ 83 w 159"/>
              <a:gd name="T29" fmla="*/ 85 h 128"/>
              <a:gd name="T30" fmla="*/ 79 w 159"/>
              <a:gd name="T31" fmla="*/ 89 h 128"/>
              <a:gd name="T32" fmla="*/ 84 w 159"/>
              <a:gd name="T33" fmla="*/ 92 h 128"/>
              <a:gd name="T34" fmla="*/ 84 w 159"/>
              <a:gd name="T35" fmla="*/ 92 h 128"/>
              <a:gd name="T36" fmla="*/ 127 w 159"/>
              <a:gd name="T37" fmla="*/ 115 h 128"/>
              <a:gd name="T38" fmla="*/ 133 w 159"/>
              <a:gd name="T39" fmla="*/ 112 h 128"/>
              <a:gd name="T40" fmla="*/ 158 w 159"/>
              <a:gd name="T41" fmla="*/ 5 h 128"/>
              <a:gd name="T42" fmla="*/ 154 w 159"/>
              <a:gd name="T43" fmla="*/ 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9" h="128">
                <a:moveTo>
                  <a:pt x="54" y="126"/>
                </a:moveTo>
                <a:cubicBezTo>
                  <a:pt x="54" y="128"/>
                  <a:pt x="55" y="128"/>
                  <a:pt x="57" y="127"/>
                </a:cubicBezTo>
                <a:cubicBezTo>
                  <a:pt x="59" y="125"/>
                  <a:pt x="81" y="105"/>
                  <a:pt x="81" y="105"/>
                </a:cubicBezTo>
                <a:cubicBezTo>
                  <a:pt x="54" y="91"/>
                  <a:pt x="54" y="91"/>
                  <a:pt x="54" y="91"/>
                </a:cubicBezTo>
                <a:cubicBezTo>
                  <a:pt x="54" y="126"/>
                  <a:pt x="54" y="126"/>
                  <a:pt x="54" y="126"/>
                </a:cubicBezTo>
                <a:close/>
                <a:moveTo>
                  <a:pt x="154" y="1"/>
                </a:moveTo>
                <a:cubicBezTo>
                  <a:pt x="151" y="2"/>
                  <a:pt x="5" y="53"/>
                  <a:pt x="3" y="54"/>
                </a:cubicBezTo>
                <a:cubicBezTo>
                  <a:pt x="0" y="55"/>
                  <a:pt x="0" y="57"/>
                  <a:pt x="2" y="58"/>
                </a:cubicBezTo>
                <a:cubicBezTo>
                  <a:pt x="6" y="60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54" y="79"/>
                  <a:pt x="54" y="79"/>
                  <a:pt x="54" y="79"/>
                </a:cubicBezTo>
                <a:cubicBezTo>
                  <a:pt x="54" y="79"/>
                  <a:pt x="147" y="11"/>
                  <a:pt x="148" y="10"/>
                </a:cubicBezTo>
                <a:cubicBezTo>
                  <a:pt x="150" y="9"/>
                  <a:pt x="151" y="11"/>
                  <a:pt x="150" y="12"/>
                </a:cubicBezTo>
                <a:cubicBezTo>
                  <a:pt x="149" y="13"/>
                  <a:pt x="83" y="85"/>
                  <a:pt x="83" y="85"/>
                </a:cubicBezTo>
                <a:cubicBezTo>
                  <a:pt x="83" y="85"/>
                  <a:pt x="83" y="85"/>
                  <a:pt x="83" y="85"/>
                </a:cubicBezTo>
                <a:cubicBezTo>
                  <a:pt x="79" y="89"/>
                  <a:pt x="79" y="89"/>
                  <a:pt x="79" y="89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2"/>
                  <a:pt x="124" y="113"/>
                  <a:pt x="127" y="115"/>
                </a:cubicBezTo>
                <a:cubicBezTo>
                  <a:pt x="129" y="116"/>
                  <a:pt x="132" y="115"/>
                  <a:pt x="133" y="112"/>
                </a:cubicBezTo>
                <a:cubicBezTo>
                  <a:pt x="134" y="108"/>
                  <a:pt x="158" y="7"/>
                  <a:pt x="158" y="5"/>
                </a:cubicBezTo>
                <a:cubicBezTo>
                  <a:pt x="159" y="2"/>
                  <a:pt x="157" y="0"/>
                  <a:pt x="154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4795725" y="1999124"/>
            <a:ext cx="3334836" cy="1509992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8" name="圆角矩形 57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圆角矩形 58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997147" y="2291061"/>
            <a:ext cx="828061" cy="82806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1" name="同心圆 6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rgbClr val="00B2CA"/>
                </a:gs>
                <a:gs pos="100000">
                  <a:srgbClr val="067FC9"/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63" name="Group 41"/>
          <p:cNvGrpSpPr>
            <a:grpSpLocks/>
          </p:cNvGrpSpPr>
          <p:nvPr/>
        </p:nvGrpSpPr>
        <p:grpSpPr bwMode="auto">
          <a:xfrm>
            <a:off x="5948065" y="2291059"/>
            <a:ext cx="1944228" cy="1066336"/>
            <a:chOff x="0" y="0"/>
            <a:chExt cx="2419" cy="1343"/>
          </a:xfrm>
        </p:grpSpPr>
        <p:sp>
          <p:nvSpPr>
            <p:cNvPr id="64" name="Rectangle 42"/>
            <p:cNvSpPr>
              <a:spLocks/>
            </p:cNvSpPr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单击此处添加标题</a:t>
              </a:r>
              <a:endParaRPr lang="en-US" sz="160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  <p:sp>
          <p:nvSpPr>
            <p:cNvPr id="65" name="Rectangle 43"/>
            <p:cNvSpPr>
              <a:spLocks/>
            </p:cNvSpPr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000000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此处添加详细文本描述，建议与标题相关并符合整体语言风格，语言描述尽量</a:t>
              </a:r>
              <a:endParaRPr 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66" name="Freeform 8"/>
          <p:cNvSpPr>
            <a:spLocks noEditPoints="1"/>
          </p:cNvSpPr>
          <p:nvPr/>
        </p:nvSpPr>
        <p:spPr bwMode="auto">
          <a:xfrm>
            <a:off x="5248200" y="2599067"/>
            <a:ext cx="325955" cy="322992"/>
          </a:xfrm>
          <a:custGeom>
            <a:avLst/>
            <a:gdLst>
              <a:gd name="T0" fmla="*/ 18 w 138"/>
              <a:gd name="T1" fmla="*/ 69 h 138"/>
              <a:gd name="T2" fmla="*/ 0 w 138"/>
              <a:gd name="T3" fmla="*/ 69 h 138"/>
              <a:gd name="T4" fmla="*/ 0 w 138"/>
              <a:gd name="T5" fmla="*/ 121 h 138"/>
              <a:gd name="T6" fmla="*/ 18 w 138"/>
              <a:gd name="T7" fmla="*/ 138 h 138"/>
              <a:gd name="T8" fmla="*/ 69 w 138"/>
              <a:gd name="T9" fmla="*/ 138 h 138"/>
              <a:gd name="T10" fmla="*/ 69 w 138"/>
              <a:gd name="T11" fmla="*/ 121 h 138"/>
              <a:gd name="T12" fmla="*/ 18 w 138"/>
              <a:gd name="T13" fmla="*/ 121 h 138"/>
              <a:gd name="T14" fmla="*/ 18 w 138"/>
              <a:gd name="T15" fmla="*/ 69 h 138"/>
              <a:gd name="T16" fmla="*/ 121 w 138"/>
              <a:gd name="T17" fmla="*/ 86 h 138"/>
              <a:gd name="T18" fmla="*/ 52 w 138"/>
              <a:gd name="T19" fmla="*/ 86 h 138"/>
              <a:gd name="T20" fmla="*/ 52 w 138"/>
              <a:gd name="T21" fmla="*/ 18 h 138"/>
              <a:gd name="T22" fmla="*/ 121 w 138"/>
              <a:gd name="T23" fmla="*/ 18 h 138"/>
              <a:gd name="T24" fmla="*/ 121 w 138"/>
              <a:gd name="T25" fmla="*/ 86 h 138"/>
              <a:gd name="T26" fmla="*/ 121 w 138"/>
              <a:gd name="T27" fmla="*/ 0 h 138"/>
              <a:gd name="T28" fmla="*/ 52 w 138"/>
              <a:gd name="T29" fmla="*/ 0 h 138"/>
              <a:gd name="T30" fmla="*/ 35 w 138"/>
              <a:gd name="T31" fmla="*/ 17 h 138"/>
              <a:gd name="T32" fmla="*/ 35 w 138"/>
              <a:gd name="T33" fmla="*/ 86 h 138"/>
              <a:gd name="T34" fmla="*/ 52 w 138"/>
              <a:gd name="T35" fmla="*/ 103 h 138"/>
              <a:gd name="T36" fmla="*/ 121 w 138"/>
              <a:gd name="T37" fmla="*/ 103 h 138"/>
              <a:gd name="T38" fmla="*/ 138 w 138"/>
              <a:gd name="T39" fmla="*/ 86 h 138"/>
              <a:gd name="T40" fmla="*/ 138 w 138"/>
              <a:gd name="T41" fmla="*/ 18 h 138"/>
              <a:gd name="T42" fmla="*/ 121 w 138"/>
              <a:gd name="T43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8" h="138">
                <a:moveTo>
                  <a:pt x="18" y="69"/>
                </a:moveTo>
                <a:cubicBezTo>
                  <a:pt x="0" y="69"/>
                  <a:pt x="0" y="69"/>
                  <a:pt x="0" y="6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0"/>
                  <a:pt x="8" y="138"/>
                  <a:pt x="18" y="138"/>
                </a:cubicBezTo>
                <a:cubicBezTo>
                  <a:pt x="69" y="138"/>
                  <a:pt x="69" y="138"/>
                  <a:pt x="69" y="138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18" y="121"/>
                  <a:pt x="18" y="121"/>
                  <a:pt x="18" y="121"/>
                </a:cubicBezTo>
                <a:cubicBezTo>
                  <a:pt x="18" y="69"/>
                  <a:pt x="18" y="69"/>
                  <a:pt x="18" y="69"/>
                </a:cubicBezTo>
                <a:close/>
                <a:moveTo>
                  <a:pt x="121" y="86"/>
                </a:moveTo>
                <a:cubicBezTo>
                  <a:pt x="52" y="86"/>
                  <a:pt x="52" y="86"/>
                  <a:pt x="52" y="86"/>
                </a:cubicBezTo>
                <a:cubicBezTo>
                  <a:pt x="52" y="18"/>
                  <a:pt x="52" y="18"/>
                  <a:pt x="52" y="18"/>
                </a:cubicBezTo>
                <a:cubicBezTo>
                  <a:pt x="121" y="18"/>
                  <a:pt x="121" y="18"/>
                  <a:pt x="121" y="18"/>
                </a:cubicBezTo>
                <a:cubicBezTo>
                  <a:pt x="121" y="86"/>
                  <a:pt x="121" y="86"/>
                  <a:pt x="121" y="86"/>
                </a:cubicBezTo>
                <a:close/>
                <a:moveTo>
                  <a:pt x="121" y="0"/>
                </a:moveTo>
                <a:cubicBezTo>
                  <a:pt x="52" y="0"/>
                  <a:pt x="52" y="0"/>
                  <a:pt x="52" y="0"/>
                </a:cubicBezTo>
                <a:cubicBezTo>
                  <a:pt x="42" y="0"/>
                  <a:pt x="35" y="8"/>
                  <a:pt x="35" y="17"/>
                </a:cubicBezTo>
                <a:cubicBezTo>
                  <a:pt x="35" y="86"/>
                  <a:pt x="35" y="86"/>
                  <a:pt x="35" y="86"/>
                </a:cubicBezTo>
                <a:cubicBezTo>
                  <a:pt x="35" y="96"/>
                  <a:pt x="42" y="103"/>
                  <a:pt x="52" y="103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30" y="103"/>
                  <a:pt x="138" y="96"/>
                  <a:pt x="138" y="86"/>
                </a:cubicBezTo>
                <a:cubicBezTo>
                  <a:pt x="138" y="18"/>
                  <a:pt x="138" y="18"/>
                  <a:pt x="138" y="18"/>
                </a:cubicBezTo>
                <a:cubicBezTo>
                  <a:pt x="138" y="8"/>
                  <a:pt x="130" y="0"/>
                  <a:pt x="1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1019591" y="3946457"/>
            <a:ext cx="3334836" cy="1509992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8" name="圆角矩形 67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圆角矩形 68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221014" y="4238394"/>
            <a:ext cx="828061" cy="82806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1" name="同心圆 7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rgbClr val="00B2CA"/>
                </a:gs>
                <a:gs pos="100000">
                  <a:srgbClr val="067FC9"/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73" name="Group 41"/>
          <p:cNvGrpSpPr>
            <a:grpSpLocks/>
          </p:cNvGrpSpPr>
          <p:nvPr/>
        </p:nvGrpSpPr>
        <p:grpSpPr bwMode="auto">
          <a:xfrm>
            <a:off x="2171931" y="4238392"/>
            <a:ext cx="1944228" cy="1066336"/>
            <a:chOff x="0" y="0"/>
            <a:chExt cx="2419" cy="1343"/>
          </a:xfrm>
        </p:grpSpPr>
        <p:sp>
          <p:nvSpPr>
            <p:cNvPr id="74" name="Rectangle 42"/>
            <p:cNvSpPr>
              <a:spLocks/>
            </p:cNvSpPr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单击此处添加标题</a:t>
              </a:r>
              <a:endParaRPr lang="en-US" sz="160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  <p:sp>
          <p:nvSpPr>
            <p:cNvPr id="75" name="Rectangle 43"/>
            <p:cNvSpPr>
              <a:spLocks/>
            </p:cNvSpPr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000000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此处添加详细文本描述，建议与标题相关并符合整体语言风格，语言描述尽量</a:t>
              </a:r>
              <a:endParaRPr 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76" name="Freeform 7"/>
          <p:cNvSpPr>
            <a:spLocks/>
          </p:cNvSpPr>
          <p:nvPr/>
        </p:nvSpPr>
        <p:spPr bwMode="auto">
          <a:xfrm>
            <a:off x="1401673" y="4453885"/>
            <a:ext cx="394945" cy="397075"/>
          </a:xfrm>
          <a:custGeom>
            <a:avLst/>
            <a:gdLst>
              <a:gd name="T0" fmla="*/ 48 w 167"/>
              <a:gd name="T1" fmla="*/ 170 h 170"/>
              <a:gd name="T2" fmla="*/ 18 w 167"/>
              <a:gd name="T3" fmla="*/ 158 h 170"/>
              <a:gd name="T4" fmla="*/ 20 w 167"/>
              <a:gd name="T5" fmla="*/ 97 h 170"/>
              <a:gd name="T6" fmla="*/ 105 w 167"/>
              <a:gd name="T7" fmla="*/ 12 h 170"/>
              <a:gd name="T8" fmla="*/ 135 w 167"/>
              <a:gd name="T9" fmla="*/ 3 h 170"/>
              <a:gd name="T10" fmla="*/ 157 w 167"/>
              <a:gd name="T11" fmla="*/ 24 h 170"/>
              <a:gd name="T12" fmla="*/ 148 w 167"/>
              <a:gd name="T13" fmla="*/ 54 h 170"/>
              <a:gd name="T14" fmla="*/ 66 w 167"/>
              <a:gd name="T15" fmla="*/ 136 h 170"/>
              <a:gd name="T16" fmla="*/ 51 w 167"/>
              <a:gd name="T17" fmla="*/ 143 h 170"/>
              <a:gd name="T18" fmla="*/ 38 w 167"/>
              <a:gd name="T19" fmla="*/ 139 h 170"/>
              <a:gd name="T20" fmla="*/ 41 w 167"/>
              <a:gd name="T21" fmla="*/ 110 h 170"/>
              <a:gd name="T22" fmla="*/ 98 w 167"/>
              <a:gd name="T23" fmla="*/ 53 h 170"/>
              <a:gd name="T24" fmla="*/ 106 w 167"/>
              <a:gd name="T25" fmla="*/ 53 h 170"/>
              <a:gd name="T26" fmla="*/ 106 w 167"/>
              <a:gd name="T27" fmla="*/ 62 h 170"/>
              <a:gd name="T28" fmla="*/ 49 w 167"/>
              <a:gd name="T29" fmla="*/ 119 h 170"/>
              <a:gd name="T30" fmla="*/ 46 w 167"/>
              <a:gd name="T31" fmla="*/ 130 h 170"/>
              <a:gd name="T32" fmla="*/ 50 w 167"/>
              <a:gd name="T33" fmla="*/ 132 h 170"/>
              <a:gd name="T34" fmla="*/ 58 w 167"/>
              <a:gd name="T35" fmla="*/ 127 h 170"/>
              <a:gd name="T36" fmla="*/ 139 w 167"/>
              <a:gd name="T37" fmla="*/ 46 h 170"/>
              <a:gd name="T38" fmla="*/ 145 w 167"/>
              <a:gd name="T39" fmla="*/ 27 h 170"/>
              <a:gd name="T40" fmla="*/ 132 w 167"/>
              <a:gd name="T41" fmla="*/ 14 h 170"/>
              <a:gd name="T42" fmla="*/ 114 w 167"/>
              <a:gd name="T43" fmla="*/ 20 h 170"/>
              <a:gd name="T44" fmla="*/ 29 w 167"/>
              <a:gd name="T45" fmla="*/ 105 h 170"/>
              <a:gd name="T46" fmla="*/ 27 w 167"/>
              <a:gd name="T47" fmla="*/ 150 h 170"/>
              <a:gd name="T48" fmla="*/ 71 w 167"/>
              <a:gd name="T49" fmla="*/ 148 h 170"/>
              <a:gd name="T50" fmla="*/ 156 w 167"/>
              <a:gd name="T51" fmla="*/ 63 h 170"/>
              <a:gd name="T52" fmla="*/ 165 w 167"/>
              <a:gd name="T53" fmla="*/ 63 h 170"/>
              <a:gd name="T54" fmla="*/ 165 w 167"/>
              <a:gd name="T55" fmla="*/ 71 h 170"/>
              <a:gd name="T56" fmla="*/ 80 w 167"/>
              <a:gd name="T57" fmla="*/ 156 h 170"/>
              <a:gd name="T58" fmla="*/ 48 w 167"/>
              <a:gd name="T59" fmla="*/ 17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7" h="170">
                <a:moveTo>
                  <a:pt x="48" y="170"/>
                </a:moveTo>
                <a:cubicBezTo>
                  <a:pt x="37" y="170"/>
                  <a:pt x="26" y="166"/>
                  <a:pt x="18" y="158"/>
                </a:cubicBezTo>
                <a:cubicBezTo>
                  <a:pt x="4" y="143"/>
                  <a:pt x="0" y="117"/>
                  <a:pt x="20" y="97"/>
                </a:cubicBezTo>
                <a:cubicBezTo>
                  <a:pt x="32" y="85"/>
                  <a:pt x="81" y="36"/>
                  <a:pt x="105" y="12"/>
                </a:cubicBezTo>
                <a:cubicBezTo>
                  <a:pt x="114" y="3"/>
                  <a:pt x="125" y="0"/>
                  <a:pt x="135" y="3"/>
                </a:cubicBezTo>
                <a:cubicBezTo>
                  <a:pt x="146" y="5"/>
                  <a:pt x="154" y="14"/>
                  <a:pt x="157" y="24"/>
                </a:cubicBezTo>
                <a:cubicBezTo>
                  <a:pt x="160" y="35"/>
                  <a:pt x="156" y="46"/>
                  <a:pt x="148" y="54"/>
                </a:cubicBezTo>
                <a:cubicBezTo>
                  <a:pt x="66" y="136"/>
                  <a:pt x="66" y="136"/>
                  <a:pt x="66" y="136"/>
                </a:cubicBezTo>
                <a:cubicBezTo>
                  <a:pt x="62" y="140"/>
                  <a:pt x="57" y="143"/>
                  <a:pt x="51" y="143"/>
                </a:cubicBezTo>
                <a:cubicBezTo>
                  <a:pt x="46" y="144"/>
                  <a:pt x="41" y="142"/>
                  <a:pt x="38" y="139"/>
                </a:cubicBezTo>
                <a:cubicBezTo>
                  <a:pt x="31" y="133"/>
                  <a:pt x="30" y="121"/>
                  <a:pt x="41" y="110"/>
                </a:cubicBezTo>
                <a:cubicBezTo>
                  <a:pt x="98" y="53"/>
                  <a:pt x="98" y="53"/>
                  <a:pt x="98" y="53"/>
                </a:cubicBezTo>
                <a:cubicBezTo>
                  <a:pt x="100" y="51"/>
                  <a:pt x="104" y="51"/>
                  <a:pt x="106" y="53"/>
                </a:cubicBezTo>
                <a:cubicBezTo>
                  <a:pt x="109" y="55"/>
                  <a:pt x="109" y="59"/>
                  <a:pt x="106" y="62"/>
                </a:cubicBezTo>
                <a:cubicBezTo>
                  <a:pt x="49" y="119"/>
                  <a:pt x="49" y="119"/>
                  <a:pt x="49" y="119"/>
                </a:cubicBezTo>
                <a:cubicBezTo>
                  <a:pt x="44" y="124"/>
                  <a:pt x="44" y="128"/>
                  <a:pt x="46" y="130"/>
                </a:cubicBezTo>
                <a:cubicBezTo>
                  <a:pt x="47" y="131"/>
                  <a:pt x="48" y="132"/>
                  <a:pt x="50" y="132"/>
                </a:cubicBezTo>
                <a:cubicBezTo>
                  <a:pt x="52" y="131"/>
                  <a:pt x="55" y="130"/>
                  <a:pt x="58" y="127"/>
                </a:cubicBezTo>
                <a:cubicBezTo>
                  <a:pt x="139" y="46"/>
                  <a:pt x="139" y="46"/>
                  <a:pt x="139" y="46"/>
                </a:cubicBezTo>
                <a:cubicBezTo>
                  <a:pt x="145" y="40"/>
                  <a:pt x="147" y="34"/>
                  <a:pt x="145" y="27"/>
                </a:cubicBezTo>
                <a:cubicBezTo>
                  <a:pt x="144" y="21"/>
                  <a:pt x="138" y="16"/>
                  <a:pt x="132" y="14"/>
                </a:cubicBezTo>
                <a:cubicBezTo>
                  <a:pt x="126" y="13"/>
                  <a:pt x="119" y="15"/>
                  <a:pt x="114" y="20"/>
                </a:cubicBezTo>
                <a:cubicBezTo>
                  <a:pt x="89" y="45"/>
                  <a:pt x="41" y="93"/>
                  <a:pt x="29" y="105"/>
                </a:cubicBezTo>
                <a:cubicBezTo>
                  <a:pt x="13" y="121"/>
                  <a:pt x="17" y="139"/>
                  <a:pt x="27" y="150"/>
                </a:cubicBezTo>
                <a:cubicBezTo>
                  <a:pt x="37" y="160"/>
                  <a:pt x="55" y="164"/>
                  <a:pt x="71" y="148"/>
                </a:cubicBezTo>
                <a:cubicBezTo>
                  <a:pt x="156" y="63"/>
                  <a:pt x="156" y="63"/>
                  <a:pt x="156" y="63"/>
                </a:cubicBezTo>
                <a:cubicBezTo>
                  <a:pt x="159" y="60"/>
                  <a:pt x="162" y="60"/>
                  <a:pt x="165" y="63"/>
                </a:cubicBezTo>
                <a:cubicBezTo>
                  <a:pt x="167" y="65"/>
                  <a:pt x="167" y="69"/>
                  <a:pt x="165" y="71"/>
                </a:cubicBezTo>
                <a:cubicBezTo>
                  <a:pt x="80" y="156"/>
                  <a:pt x="80" y="156"/>
                  <a:pt x="80" y="156"/>
                </a:cubicBezTo>
                <a:cubicBezTo>
                  <a:pt x="70" y="166"/>
                  <a:pt x="58" y="170"/>
                  <a:pt x="48" y="1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4797394" y="3946457"/>
            <a:ext cx="3334836" cy="1509992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8" name="圆角矩形 77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圆角矩形 78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4998816" y="4238394"/>
            <a:ext cx="828061" cy="82806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1" name="同心圆 8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rgbClr val="00B2CA"/>
                </a:gs>
                <a:gs pos="100000">
                  <a:srgbClr val="067FC9"/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83" name="Group 41"/>
          <p:cNvGrpSpPr>
            <a:grpSpLocks/>
          </p:cNvGrpSpPr>
          <p:nvPr/>
        </p:nvGrpSpPr>
        <p:grpSpPr bwMode="auto">
          <a:xfrm>
            <a:off x="5949734" y="4238392"/>
            <a:ext cx="1944228" cy="1066336"/>
            <a:chOff x="0" y="0"/>
            <a:chExt cx="2419" cy="1343"/>
          </a:xfrm>
        </p:grpSpPr>
        <p:sp>
          <p:nvSpPr>
            <p:cNvPr id="84" name="Rectangle 42"/>
            <p:cNvSpPr>
              <a:spLocks/>
            </p:cNvSpPr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单击此处添加标题</a:t>
              </a:r>
              <a:endParaRPr lang="en-US" sz="160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  <p:sp>
          <p:nvSpPr>
            <p:cNvPr id="85" name="Rectangle 43"/>
            <p:cNvSpPr>
              <a:spLocks/>
            </p:cNvSpPr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000000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此处添加详细文本描述，建议与标题相关并符合整体语言风格，语言描述尽量</a:t>
              </a:r>
              <a:endParaRPr 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86" name="Freeform 6"/>
          <p:cNvSpPr>
            <a:spLocks noEditPoints="1"/>
          </p:cNvSpPr>
          <p:nvPr/>
        </p:nvSpPr>
        <p:spPr bwMode="auto">
          <a:xfrm>
            <a:off x="5252619" y="4482531"/>
            <a:ext cx="362949" cy="368429"/>
          </a:xfrm>
          <a:custGeom>
            <a:avLst/>
            <a:gdLst>
              <a:gd name="T0" fmla="*/ 13 w 154"/>
              <a:gd name="T1" fmla="*/ 28 h 158"/>
              <a:gd name="T2" fmla="*/ 34 w 154"/>
              <a:gd name="T3" fmla="*/ 28 h 158"/>
              <a:gd name="T4" fmla="*/ 43 w 154"/>
              <a:gd name="T5" fmla="*/ 73 h 158"/>
              <a:gd name="T6" fmla="*/ 13 w 154"/>
              <a:gd name="T7" fmla="*/ 28 h 158"/>
              <a:gd name="T8" fmla="*/ 77 w 154"/>
              <a:gd name="T9" fmla="*/ 11 h 158"/>
              <a:gd name="T10" fmla="*/ 110 w 154"/>
              <a:gd name="T11" fmla="*/ 24 h 158"/>
              <a:gd name="T12" fmla="*/ 77 w 154"/>
              <a:gd name="T13" fmla="*/ 37 h 158"/>
              <a:gd name="T14" fmla="*/ 45 w 154"/>
              <a:gd name="T15" fmla="*/ 24 h 158"/>
              <a:gd name="T16" fmla="*/ 77 w 154"/>
              <a:gd name="T17" fmla="*/ 11 h 158"/>
              <a:gd name="T18" fmla="*/ 111 w 154"/>
              <a:gd name="T19" fmla="*/ 73 h 158"/>
              <a:gd name="T20" fmla="*/ 121 w 154"/>
              <a:gd name="T21" fmla="*/ 28 h 158"/>
              <a:gd name="T22" fmla="*/ 142 w 154"/>
              <a:gd name="T23" fmla="*/ 28 h 158"/>
              <a:gd name="T24" fmla="*/ 111 w 154"/>
              <a:gd name="T25" fmla="*/ 73 h 158"/>
              <a:gd name="T26" fmla="*/ 87 w 154"/>
              <a:gd name="T27" fmla="*/ 116 h 158"/>
              <a:gd name="T28" fmla="*/ 112 w 154"/>
              <a:gd name="T29" fmla="*/ 87 h 158"/>
              <a:gd name="T30" fmla="*/ 154 w 154"/>
              <a:gd name="T31" fmla="*/ 22 h 158"/>
              <a:gd name="T32" fmla="*/ 148 w 154"/>
              <a:gd name="T33" fmla="*/ 16 h 158"/>
              <a:gd name="T34" fmla="*/ 119 w 154"/>
              <a:gd name="T35" fmla="*/ 16 h 158"/>
              <a:gd name="T36" fmla="*/ 77 w 154"/>
              <a:gd name="T37" fmla="*/ 0 h 158"/>
              <a:gd name="T38" fmla="*/ 36 w 154"/>
              <a:gd name="T39" fmla="*/ 16 h 158"/>
              <a:gd name="T40" fmla="*/ 6 w 154"/>
              <a:gd name="T41" fmla="*/ 16 h 158"/>
              <a:gd name="T42" fmla="*/ 0 w 154"/>
              <a:gd name="T43" fmla="*/ 22 h 158"/>
              <a:gd name="T44" fmla="*/ 42 w 154"/>
              <a:gd name="T45" fmla="*/ 87 h 158"/>
              <a:gd name="T46" fmla="*/ 67 w 154"/>
              <a:gd name="T47" fmla="*/ 116 h 158"/>
              <a:gd name="T48" fmla="*/ 67 w 154"/>
              <a:gd name="T49" fmla="*/ 128 h 158"/>
              <a:gd name="T50" fmla="*/ 39 w 154"/>
              <a:gd name="T51" fmla="*/ 143 h 158"/>
              <a:gd name="T52" fmla="*/ 77 w 154"/>
              <a:gd name="T53" fmla="*/ 158 h 158"/>
              <a:gd name="T54" fmla="*/ 115 w 154"/>
              <a:gd name="T55" fmla="*/ 143 h 158"/>
              <a:gd name="T56" fmla="*/ 87 w 154"/>
              <a:gd name="T57" fmla="*/ 128 h 158"/>
              <a:gd name="T58" fmla="*/ 87 w 154"/>
              <a:gd name="T59" fmla="*/ 116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4" h="158">
                <a:moveTo>
                  <a:pt x="13" y="28"/>
                </a:moveTo>
                <a:cubicBezTo>
                  <a:pt x="34" y="28"/>
                  <a:pt x="34" y="28"/>
                  <a:pt x="34" y="28"/>
                </a:cubicBezTo>
                <a:cubicBezTo>
                  <a:pt x="35" y="49"/>
                  <a:pt x="39" y="63"/>
                  <a:pt x="43" y="73"/>
                </a:cubicBezTo>
                <a:cubicBezTo>
                  <a:pt x="28" y="63"/>
                  <a:pt x="15" y="51"/>
                  <a:pt x="13" y="28"/>
                </a:cubicBezTo>
                <a:close/>
                <a:moveTo>
                  <a:pt x="77" y="11"/>
                </a:moveTo>
                <a:cubicBezTo>
                  <a:pt x="101" y="11"/>
                  <a:pt x="110" y="20"/>
                  <a:pt x="110" y="24"/>
                </a:cubicBezTo>
                <a:cubicBezTo>
                  <a:pt x="110" y="27"/>
                  <a:pt x="101" y="37"/>
                  <a:pt x="77" y="37"/>
                </a:cubicBezTo>
                <a:cubicBezTo>
                  <a:pt x="54" y="37"/>
                  <a:pt x="45" y="27"/>
                  <a:pt x="45" y="24"/>
                </a:cubicBezTo>
                <a:cubicBezTo>
                  <a:pt x="45" y="20"/>
                  <a:pt x="54" y="11"/>
                  <a:pt x="77" y="11"/>
                </a:cubicBezTo>
                <a:close/>
                <a:moveTo>
                  <a:pt x="111" y="73"/>
                </a:moveTo>
                <a:cubicBezTo>
                  <a:pt x="116" y="63"/>
                  <a:pt x="120" y="49"/>
                  <a:pt x="121" y="28"/>
                </a:cubicBezTo>
                <a:cubicBezTo>
                  <a:pt x="142" y="28"/>
                  <a:pt x="142" y="28"/>
                  <a:pt x="142" y="28"/>
                </a:cubicBezTo>
                <a:cubicBezTo>
                  <a:pt x="140" y="51"/>
                  <a:pt x="126" y="63"/>
                  <a:pt x="111" y="73"/>
                </a:cubicBezTo>
                <a:close/>
                <a:moveTo>
                  <a:pt x="87" y="116"/>
                </a:moveTo>
                <a:cubicBezTo>
                  <a:pt x="87" y="104"/>
                  <a:pt x="97" y="97"/>
                  <a:pt x="112" y="87"/>
                </a:cubicBezTo>
                <a:cubicBezTo>
                  <a:pt x="131" y="74"/>
                  <a:pt x="154" y="59"/>
                  <a:pt x="154" y="22"/>
                </a:cubicBezTo>
                <a:cubicBezTo>
                  <a:pt x="154" y="19"/>
                  <a:pt x="152" y="16"/>
                  <a:pt x="148" y="16"/>
                </a:cubicBezTo>
                <a:cubicBezTo>
                  <a:pt x="119" y="16"/>
                  <a:pt x="119" y="16"/>
                  <a:pt x="119" y="16"/>
                </a:cubicBezTo>
                <a:cubicBezTo>
                  <a:pt x="115" y="8"/>
                  <a:pt x="102" y="0"/>
                  <a:pt x="77" y="0"/>
                </a:cubicBezTo>
                <a:cubicBezTo>
                  <a:pt x="52" y="0"/>
                  <a:pt x="40" y="8"/>
                  <a:pt x="3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3" y="16"/>
                  <a:pt x="0" y="19"/>
                  <a:pt x="0" y="22"/>
                </a:cubicBezTo>
                <a:cubicBezTo>
                  <a:pt x="0" y="59"/>
                  <a:pt x="24" y="74"/>
                  <a:pt x="42" y="87"/>
                </a:cubicBezTo>
                <a:cubicBezTo>
                  <a:pt x="58" y="97"/>
                  <a:pt x="67" y="104"/>
                  <a:pt x="67" y="116"/>
                </a:cubicBezTo>
                <a:cubicBezTo>
                  <a:pt x="67" y="128"/>
                  <a:pt x="67" y="128"/>
                  <a:pt x="67" y="128"/>
                </a:cubicBezTo>
                <a:cubicBezTo>
                  <a:pt x="51" y="129"/>
                  <a:pt x="39" y="135"/>
                  <a:pt x="39" y="143"/>
                </a:cubicBezTo>
                <a:cubicBezTo>
                  <a:pt x="39" y="151"/>
                  <a:pt x="56" y="158"/>
                  <a:pt x="77" y="158"/>
                </a:cubicBezTo>
                <a:cubicBezTo>
                  <a:pt x="98" y="158"/>
                  <a:pt x="115" y="151"/>
                  <a:pt x="115" y="143"/>
                </a:cubicBezTo>
                <a:cubicBezTo>
                  <a:pt x="115" y="135"/>
                  <a:pt x="104" y="129"/>
                  <a:pt x="87" y="128"/>
                </a:cubicBezTo>
                <a:cubicBezTo>
                  <a:pt x="87" y="116"/>
                  <a:pt x="87" y="116"/>
                  <a:pt x="87" y="1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02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4" accel="55000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7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8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accel="55000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1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2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8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9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9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8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10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2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/>
          <p:bldP spid="40" grpId="0" animBg="1"/>
          <p:bldP spid="47" grpId="0" animBg="1"/>
          <p:bldP spid="49" grpId="0" animBg="1"/>
          <p:bldP spid="56" grpId="0" animBg="1"/>
          <p:bldP spid="66" grpId="0" animBg="1"/>
          <p:bldP spid="76" grpId="0" animBg="1"/>
          <p:bldP spid="8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4" accel="55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accel="55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8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9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9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8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10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2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/>
          <p:bldP spid="40" grpId="0" animBg="1"/>
          <p:bldP spid="47" grpId="0" animBg="1"/>
          <p:bldP spid="49" grpId="0" animBg="1"/>
          <p:bldP spid="56" grpId="0" animBg="1"/>
          <p:bldP spid="66" grpId="0" animBg="1"/>
          <p:bldP spid="76" grpId="0" animBg="1"/>
          <p:bldP spid="86" grpId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1624"/>
          <p:cNvSpPr/>
          <p:nvPr/>
        </p:nvSpPr>
        <p:spPr>
          <a:xfrm>
            <a:off x="2613112" y="2237448"/>
            <a:ext cx="6928275" cy="3879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730" y="16970"/>
                  <a:pt x="4055" y="13284"/>
                  <a:pt x="7055" y="10308"/>
                </a:cubicBezTo>
                <a:cubicBezTo>
                  <a:pt x="10098" y="7290"/>
                  <a:pt x="13901" y="4973"/>
                  <a:pt x="18380" y="2877"/>
                </a:cubicBezTo>
                <a:lnTo>
                  <a:pt x="18198" y="0"/>
                </a:lnTo>
                <a:lnTo>
                  <a:pt x="21600" y="4603"/>
                </a:lnTo>
                <a:lnTo>
                  <a:pt x="18924" y="11507"/>
                </a:lnTo>
                <a:lnTo>
                  <a:pt x="18743" y="8630"/>
                </a:lnTo>
                <a:cubicBezTo>
                  <a:pt x="14655" y="9764"/>
                  <a:pt x="11069" y="11155"/>
                  <a:pt x="8004" y="13185"/>
                </a:cubicBezTo>
                <a:cubicBezTo>
                  <a:pt x="4885" y="15251"/>
                  <a:pt x="2242" y="17999"/>
                  <a:pt x="0" y="21600"/>
                </a:cubicBezTo>
                <a:close/>
              </a:path>
            </a:pathLst>
          </a:custGeom>
          <a:gradFill>
            <a:gsLst>
              <a:gs pos="1667">
                <a:srgbClr val="067FC9"/>
              </a:gs>
              <a:gs pos="100000">
                <a:srgbClr val="00B2CA"/>
              </a:gs>
            </a:gsLst>
            <a:lin ang="0" scaled="0"/>
          </a:gradFill>
          <a:ln w="38100">
            <a:solidFill>
              <a:sysClr val="window" lastClr="FFFFFF"/>
            </a:solidFill>
            <a:miter lim="400000"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6" name="Text Placeholder 4"/>
          <p:cNvSpPr txBox="1">
            <a:spLocks/>
          </p:cNvSpPr>
          <p:nvPr/>
        </p:nvSpPr>
        <p:spPr>
          <a:xfrm>
            <a:off x="967944" y="4468441"/>
            <a:ext cx="2000756" cy="62109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8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您的内容打在这里，或者通过复制您的文本后粘贴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Text Placeholder 4"/>
          <p:cNvSpPr txBox="1">
            <a:spLocks/>
          </p:cNvSpPr>
          <p:nvPr/>
        </p:nvSpPr>
        <p:spPr>
          <a:xfrm>
            <a:off x="2355931" y="2716695"/>
            <a:ext cx="1909466" cy="6210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8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您的内容打在这里，或者通过复制您的文本后粘贴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Text Placeholder 4"/>
          <p:cNvSpPr txBox="1">
            <a:spLocks/>
          </p:cNvSpPr>
          <p:nvPr/>
        </p:nvSpPr>
        <p:spPr>
          <a:xfrm>
            <a:off x="4407232" y="1718693"/>
            <a:ext cx="1868940" cy="6210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8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您的内容打在这里，或者通过复制您的文本后粘贴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5" name="Text Placeholder 4"/>
          <p:cNvSpPr txBox="1">
            <a:spLocks/>
          </p:cNvSpPr>
          <p:nvPr/>
        </p:nvSpPr>
        <p:spPr>
          <a:xfrm>
            <a:off x="7339699" y="5216717"/>
            <a:ext cx="2252984" cy="6210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8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您的内容打在这里，或者通过复制您的文本后粘贴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04151" y="3937783"/>
            <a:ext cx="478565" cy="1704740"/>
            <a:chOff x="2904151" y="3937783"/>
            <a:chExt cx="478565" cy="1704740"/>
          </a:xfrm>
        </p:grpSpPr>
        <p:sp>
          <p:nvSpPr>
            <p:cNvPr id="37" name="Shape 1626"/>
            <p:cNvSpPr/>
            <p:nvPr/>
          </p:nvSpPr>
          <p:spPr>
            <a:xfrm flipV="1">
              <a:off x="3129162" y="4189573"/>
              <a:ext cx="1" cy="1386955"/>
            </a:xfrm>
            <a:prstGeom prst="line">
              <a:avLst/>
            </a:prstGeom>
            <a:ln w="12700">
              <a:solidFill>
                <a:srgbClr val="A6AAA9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pPr defTabSz="1219170"/>
              <a:endParaRPr sz="1733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Shape 1630"/>
            <p:cNvSpPr/>
            <p:nvPr/>
          </p:nvSpPr>
          <p:spPr>
            <a:xfrm>
              <a:off x="2904151" y="3937783"/>
              <a:ext cx="478565" cy="478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>
              <a:gsLst>
                <a:gs pos="1667">
                  <a:srgbClr val="067FC9"/>
                </a:gs>
                <a:gs pos="100000">
                  <a:srgbClr val="00B2CA"/>
                </a:gs>
              </a:gsLst>
              <a:lin ang="0" scaled="0"/>
            </a:gra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51" tIns="19051" rIns="19051" bIns="19051" numCol="1" anchor="ctr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5" name="Shape 1653"/>
            <p:cNvSpPr/>
            <p:nvPr/>
          </p:nvSpPr>
          <p:spPr>
            <a:xfrm>
              <a:off x="3071388" y="5526976"/>
              <a:ext cx="115547" cy="11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defTabSz="1219170"/>
              <a:endParaRPr sz="1733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Text Placeholder 4"/>
            <p:cNvSpPr txBox="1">
              <a:spLocks/>
            </p:cNvSpPr>
            <p:nvPr/>
          </p:nvSpPr>
          <p:spPr>
            <a:xfrm>
              <a:off x="3011193" y="4029682"/>
              <a:ext cx="257140" cy="30905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d-ID" sz="1600" b="1" dirty="0">
                  <a:solidFill>
                    <a:srgbClr val="FCF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229062" y="3029365"/>
            <a:ext cx="478567" cy="1707282"/>
            <a:chOff x="4229062" y="2840181"/>
            <a:chExt cx="478567" cy="1707282"/>
          </a:xfrm>
        </p:grpSpPr>
        <p:sp>
          <p:nvSpPr>
            <p:cNvPr id="38" name="Shape 1627"/>
            <p:cNvSpPr/>
            <p:nvPr/>
          </p:nvSpPr>
          <p:spPr>
            <a:xfrm flipV="1">
              <a:off x="4457419" y="3113159"/>
              <a:ext cx="0" cy="1339270"/>
            </a:xfrm>
            <a:prstGeom prst="line">
              <a:avLst/>
            </a:prstGeom>
            <a:ln w="12700">
              <a:solidFill>
                <a:srgbClr val="A6AAA9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pPr defTabSz="1219170"/>
              <a:endParaRPr sz="1733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Shape 1636"/>
            <p:cNvSpPr/>
            <p:nvPr/>
          </p:nvSpPr>
          <p:spPr>
            <a:xfrm>
              <a:off x="4229062" y="2840181"/>
              <a:ext cx="478567" cy="478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>
              <a:gsLst>
                <a:gs pos="1667">
                  <a:srgbClr val="067FC9"/>
                </a:gs>
                <a:gs pos="100000">
                  <a:srgbClr val="00B2CA"/>
                </a:gs>
              </a:gsLst>
              <a:lin ang="0" scaled="0"/>
            </a:gra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51" tIns="19051" rIns="19051" bIns="19051" numCol="1" anchor="ctr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6" name="Shape 1654"/>
            <p:cNvSpPr/>
            <p:nvPr/>
          </p:nvSpPr>
          <p:spPr>
            <a:xfrm>
              <a:off x="4367535" y="4367699"/>
              <a:ext cx="179764" cy="17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defTabSz="1219170"/>
              <a:endParaRPr sz="1733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Text Placeholder 4"/>
            <p:cNvSpPr txBox="1">
              <a:spLocks/>
            </p:cNvSpPr>
            <p:nvPr/>
          </p:nvSpPr>
          <p:spPr>
            <a:xfrm>
              <a:off x="4336107" y="2918004"/>
              <a:ext cx="257140" cy="30905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rgbClr val="FCF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id-ID" sz="1600" b="1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515833" y="2226968"/>
            <a:ext cx="478567" cy="1962605"/>
            <a:chOff x="5515833" y="2060261"/>
            <a:chExt cx="478567" cy="1962605"/>
          </a:xfrm>
        </p:grpSpPr>
        <p:sp>
          <p:nvSpPr>
            <p:cNvPr id="39" name="Shape 1628"/>
            <p:cNvSpPr/>
            <p:nvPr/>
          </p:nvSpPr>
          <p:spPr>
            <a:xfrm flipV="1">
              <a:off x="5738021" y="2499781"/>
              <a:ext cx="0" cy="1363193"/>
            </a:xfrm>
            <a:prstGeom prst="line">
              <a:avLst/>
            </a:prstGeom>
            <a:ln w="12700">
              <a:solidFill>
                <a:srgbClr val="A6AAA9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pPr defTabSz="1219170"/>
              <a:endParaRPr sz="1733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Shape 1642"/>
            <p:cNvSpPr/>
            <p:nvPr/>
          </p:nvSpPr>
          <p:spPr>
            <a:xfrm>
              <a:off x="5515833" y="2060261"/>
              <a:ext cx="478567" cy="478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>
              <a:gsLst>
                <a:gs pos="1667">
                  <a:srgbClr val="067FC9"/>
                </a:gs>
                <a:gs pos="100000">
                  <a:srgbClr val="00B2CA"/>
                </a:gs>
              </a:gsLst>
              <a:lin ang="0" scaled="0"/>
            </a:gra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51" tIns="19051" rIns="19051" bIns="19051" numCol="1" anchor="ctr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7" name="Shape 1655"/>
            <p:cNvSpPr/>
            <p:nvPr/>
          </p:nvSpPr>
          <p:spPr>
            <a:xfrm>
              <a:off x="5622484" y="3791794"/>
              <a:ext cx="231073" cy="231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defTabSz="1219170"/>
              <a:endParaRPr sz="1733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Text Placeholder 4"/>
            <p:cNvSpPr txBox="1">
              <a:spLocks/>
            </p:cNvSpPr>
            <p:nvPr/>
          </p:nvSpPr>
          <p:spPr>
            <a:xfrm>
              <a:off x="5626661" y="2138088"/>
              <a:ext cx="257140" cy="30905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rgbClr val="FCF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id-ID" sz="1600" b="1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0" name="Shape 1625"/>
          <p:cNvSpPr/>
          <p:nvPr/>
        </p:nvSpPr>
        <p:spPr>
          <a:xfrm>
            <a:off x="9648395" y="2178404"/>
            <a:ext cx="1386955" cy="13869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>
            <a:gsLst>
              <a:gs pos="1667">
                <a:srgbClr val="067FC9"/>
              </a:gs>
              <a:gs pos="100000">
                <a:srgbClr val="00B2CA"/>
              </a:gs>
            </a:gsLst>
            <a:lin ang="0" scaled="0"/>
          </a:gradFill>
          <a:ln w="50800">
            <a:solidFill>
              <a:sysClr val="window" lastClr="FFFFFF"/>
            </a:solidFill>
            <a:miter lim="400000"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1" name="Shape 1657"/>
          <p:cNvSpPr/>
          <p:nvPr/>
        </p:nvSpPr>
        <p:spPr>
          <a:xfrm>
            <a:off x="10135233" y="2404687"/>
            <a:ext cx="413531" cy="4227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ysClr val="window" lastClr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2" name="Text Placeholder 3"/>
          <p:cNvSpPr txBox="1">
            <a:spLocks/>
          </p:cNvSpPr>
          <p:nvPr/>
        </p:nvSpPr>
        <p:spPr>
          <a:xfrm>
            <a:off x="9823312" y="2884741"/>
            <a:ext cx="1020016" cy="40874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867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成绩展示</a:t>
            </a:r>
            <a:endParaRPr lang="id-ID" sz="1867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Text Placeholder 4"/>
          <p:cNvSpPr txBox="1">
            <a:spLocks/>
          </p:cNvSpPr>
          <p:nvPr/>
        </p:nvSpPr>
        <p:spPr>
          <a:xfrm>
            <a:off x="4324627" y="6117299"/>
            <a:ext cx="1559174" cy="6210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8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您的内容打在这里，或者通过复制您的文本后粘贴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2" name="Text Placeholder 4"/>
          <p:cNvSpPr txBox="1">
            <a:spLocks/>
          </p:cNvSpPr>
          <p:nvPr/>
        </p:nvSpPr>
        <p:spPr>
          <a:xfrm>
            <a:off x="5488671" y="4641613"/>
            <a:ext cx="1168992" cy="6210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8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您的内容打在这里，或者通过复制您的文本后粘贴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6" name="Text Placeholder 4"/>
          <p:cNvSpPr txBox="1">
            <a:spLocks/>
          </p:cNvSpPr>
          <p:nvPr/>
        </p:nvSpPr>
        <p:spPr>
          <a:xfrm>
            <a:off x="6709430" y="1359441"/>
            <a:ext cx="1868940" cy="6210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8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您的内容打在这里，或者通过复制您的文本后粘贴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571388" y="1898527"/>
            <a:ext cx="478567" cy="1626031"/>
            <a:chOff x="7571388" y="1898527"/>
            <a:chExt cx="478567" cy="1626031"/>
          </a:xfrm>
        </p:grpSpPr>
        <p:sp>
          <p:nvSpPr>
            <p:cNvPr id="74" name="Shape 1628"/>
            <p:cNvSpPr/>
            <p:nvPr/>
          </p:nvSpPr>
          <p:spPr>
            <a:xfrm flipV="1">
              <a:off x="7793576" y="2338048"/>
              <a:ext cx="0" cy="1070973"/>
            </a:xfrm>
            <a:prstGeom prst="line">
              <a:avLst/>
            </a:prstGeom>
            <a:ln w="12700">
              <a:solidFill>
                <a:srgbClr val="A6AAA9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pPr defTabSz="1219170"/>
              <a:endParaRPr sz="1733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Shape 1642"/>
            <p:cNvSpPr/>
            <p:nvPr/>
          </p:nvSpPr>
          <p:spPr>
            <a:xfrm>
              <a:off x="7571388" y="1898527"/>
              <a:ext cx="478567" cy="478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>
              <a:gsLst>
                <a:gs pos="1667">
                  <a:srgbClr val="067FC9"/>
                </a:gs>
                <a:gs pos="100000">
                  <a:srgbClr val="00B2CA"/>
                </a:gs>
              </a:gsLst>
              <a:lin ang="0" scaled="0"/>
            </a:gra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51" tIns="19051" rIns="19051" bIns="19051" numCol="1" anchor="ctr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7" name="Text Placeholder 4"/>
            <p:cNvSpPr txBox="1">
              <a:spLocks/>
            </p:cNvSpPr>
            <p:nvPr/>
          </p:nvSpPr>
          <p:spPr>
            <a:xfrm>
              <a:off x="7682216" y="2034680"/>
              <a:ext cx="257140" cy="30905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rgbClr val="FCF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07</a:t>
              </a:r>
              <a:endParaRPr lang="id-ID" sz="1600" b="1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Shape 1655"/>
            <p:cNvSpPr/>
            <p:nvPr/>
          </p:nvSpPr>
          <p:spPr>
            <a:xfrm>
              <a:off x="7695134" y="3293486"/>
              <a:ext cx="231073" cy="231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defTabSz="1219170"/>
              <a:endParaRPr sz="1733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724281" y="4825342"/>
            <a:ext cx="478567" cy="1768775"/>
            <a:chOff x="3724281" y="4825342"/>
            <a:chExt cx="478567" cy="1768775"/>
          </a:xfrm>
        </p:grpSpPr>
        <p:sp>
          <p:nvSpPr>
            <p:cNvPr id="63" name="Shape 1629"/>
            <p:cNvSpPr/>
            <p:nvPr/>
          </p:nvSpPr>
          <p:spPr>
            <a:xfrm flipV="1">
              <a:off x="3951072" y="4967823"/>
              <a:ext cx="1" cy="1360951"/>
            </a:xfrm>
            <a:prstGeom prst="line">
              <a:avLst/>
            </a:prstGeom>
            <a:ln w="12700">
              <a:solidFill>
                <a:srgbClr val="A6AAA9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pPr defTabSz="1219170"/>
              <a:endParaRPr sz="1733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Shape 1648"/>
            <p:cNvSpPr/>
            <p:nvPr/>
          </p:nvSpPr>
          <p:spPr>
            <a:xfrm>
              <a:off x="3724281" y="6115550"/>
              <a:ext cx="478567" cy="478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>
              <a:gsLst>
                <a:gs pos="1667">
                  <a:srgbClr val="067FC9"/>
                </a:gs>
                <a:gs pos="100000">
                  <a:srgbClr val="00B2CA"/>
                </a:gs>
              </a:gsLst>
              <a:lin ang="0" scaled="0"/>
            </a:gra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51" tIns="19051" rIns="19051" bIns="19051" numCol="1" anchor="ctr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8" name="Text Placeholder 4"/>
            <p:cNvSpPr txBox="1">
              <a:spLocks/>
            </p:cNvSpPr>
            <p:nvPr/>
          </p:nvSpPr>
          <p:spPr>
            <a:xfrm>
              <a:off x="3831326" y="6214017"/>
              <a:ext cx="257140" cy="30905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rgbClr val="FCF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id-ID" sz="1600" b="1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Shape 1654"/>
            <p:cNvSpPr/>
            <p:nvPr/>
          </p:nvSpPr>
          <p:spPr>
            <a:xfrm>
              <a:off x="3870014" y="4825342"/>
              <a:ext cx="179764" cy="17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defTabSz="1219170"/>
              <a:endParaRPr sz="1733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709430" y="3565359"/>
            <a:ext cx="478567" cy="2435110"/>
            <a:chOff x="6709430" y="3565359"/>
            <a:chExt cx="478567" cy="2435110"/>
          </a:xfrm>
        </p:grpSpPr>
        <p:sp>
          <p:nvSpPr>
            <p:cNvPr id="40" name="Shape 1629"/>
            <p:cNvSpPr/>
            <p:nvPr/>
          </p:nvSpPr>
          <p:spPr>
            <a:xfrm flipV="1">
              <a:off x="6936222" y="3791718"/>
              <a:ext cx="0" cy="1709934"/>
            </a:xfrm>
            <a:prstGeom prst="line">
              <a:avLst/>
            </a:prstGeom>
            <a:ln w="12700">
              <a:solidFill>
                <a:srgbClr val="A6AAA9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pPr defTabSz="1219170"/>
              <a:endParaRPr sz="1733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Shape 1648"/>
            <p:cNvSpPr/>
            <p:nvPr/>
          </p:nvSpPr>
          <p:spPr>
            <a:xfrm>
              <a:off x="6709430" y="5521902"/>
              <a:ext cx="478567" cy="478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>
              <a:gsLst>
                <a:gs pos="1667">
                  <a:srgbClr val="067FC9"/>
                </a:gs>
                <a:gs pos="100000">
                  <a:srgbClr val="00B2CA"/>
                </a:gs>
              </a:gsLst>
              <a:lin ang="0" scaled="0"/>
            </a:gra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51" tIns="19051" rIns="19051" bIns="19051" numCol="1" anchor="ctr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9" name="Text Placeholder 4"/>
            <p:cNvSpPr txBox="1">
              <a:spLocks/>
            </p:cNvSpPr>
            <p:nvPr/>
          </p:nvSpPr>
          <p:spPr>
            <a:xfrm>
              <a:off x="6816475" y="5614949"/>
              <a:ext cx="257140" cy="30905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rgbClr val="FCF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06</a:t>
              </a:r>
              <a:endParaRPr lang="id-ID" sz="1600" b="1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Shape 1655"/>
            <p:cNvSpPr/>
            <p:nvPr/>
          </p:nvSpPr>
          <p:spPr>
            <a:xfrm>
              <a:off x="6816398" y="3565359"/>
              <a:ext cx="231073" cy="231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defTabSz="1219170"/>
              <a:endParaRPr sz="1733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951688" y="4236586"/>
            <a:ext cx="478567" cy="1361784"/>
            <a:chOff x="4951688" y="4236586"/>
            <a:chExt cx="478567" cy="1361784"/>
          </a:xfrm>
        </p:grpSpPr>
        <p:sp>
          <p:nvSpPr>
            <p:cNvPr id="69" name="Shape 1629"/>
            <p:cNvSpPr/>
            <p:nvPr/>
          </p:nvSpPr>
          <p:spPr>
            <a:xfrm flipV="1">
              <a:off x="5178480" y="4338734"/>
              <a:ext cx="0" cy="1259636"/>
            </a:xfrm>
            <a:prstGeom prst="line">
              <a:avLst/>
            </a:prstGeom>
            <a:ln w="12700">
              <a:solidFill>
                <a:srgbClr val="A6AAA9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pPr defTabSz="1219170"/>
              <a:endParaRPr sz="1733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Shape 1648"/>
            <p:cNvSpPr/>
            <p:nvPr/>
          </p:nvSpPr>
          <p:spPr>
            <a:xfrm>
              <a:off x="4951688" y="5093649"/>
              <a:ext cx="478567" cy="478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>
              <a:gsLst>
                <a:gs pos="1667">
                  <a:srgbClr val="067FC9"/>
                </a:gs>
                <a:gs pos="100000">
                  <a:srgbClr val="00B2CA"/>
                </a:gs>
              </a:gsLst>
              <a:lin ang="0" scaled="0"/>
            </a:gra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51" tIns="19051" rIns="19051" bIns="19051" numCol="1" anchor="ctr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3" name="Text Placeholder 4"/>
            <p:cNvSpPr txBox="1">
              <a:spLocks/>
            </p:cNvSpPr>
            <p:nvPr/>
          </p:nvSpPr>
          <p:spPr>
            <a:xfrm>
              <a:off x="5058733" y="5237448"/>
              <a:ext cx="257140" cy="30905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d-ID" sz="1600" b="1" dirty="0">
                  <a:solidFill>
                    <a:srgbClr val="FCF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</a:p>
          </p:txBody>
        </p:sp>
        <p:sp>
          <p:nvSpPr>
            <p:cNvPr id="81" name="Shape 1654"/>
            <p:cNvSpPr/>
            <p:nvPr/>
          </p:nvSpPr>
          <p:spPr>
            <a:xfrm>
              <a:off x="5077639" y="4236586"/>
              <a:ext cx="179764" cy="17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defTabSz="1219170"/>
              <a:endParaRPr sz="1733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908630" y="519521"/>
            <a:ext cx="8142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rPr>
              <a:t>您的内容打在这里，或者通过复制您的文本后粘贴</a:t>
            </a:r>
            <a:endParaRPr lang="zh-CN" altLang="zh-CN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687971" y="675648"/>
            <a:ext cx="173159" cy="17315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10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1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6" grpId="0"/>
      <p:bldP spid="51" grpId="0"/>
      <p:bldP spid="53" grpId="0"/>
      <p:bldP spid="55" grpId="0"/>
      <p:bldP spid="60" grpId="0" animBg="1"/>
      <p:bldP spid="61" grpId="0" animBg="1"/>
      <p:bldP spid="62" grpId="0"/>
      <p:bldP spid="67" grpId="0"/>
      <p:bldP spid="72" grpId="0"/>
      <p:bldP spid="76" grpId="0"/>
      <p:bldP spid="50" grpId="0"/>
      <p:bldP spid="5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908630" y="519521"/>
            <a:ext cx="8142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rPr>
              <a:t>您的内容打在这里，或者通过复制您的文本后粘贴</a:t>
            </a:r>
            <a:endParaRPr lang="zh-CN" altLang="zh-CN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7" name="任意多边形 46"/>
          <p:cNvSpPr/>
          <p:nvPr/>
        </p:nvSpPr>
        <p:spPr>
          <a:xfrm>
            <a:off x="3596847" y="2858933"/>
            <a:ext cx="4998307" cy="2553071"/>
          </a:xfrm>
          <a:custGeom>
            <a:avLst/>
            <a:gdLst>
              <a:gd name="connsiteX0" fmla="*/ 2499153 w 4998306"/>
              <a:gd name="connsiteY0" fmla="*/ 0 h 2553070"/>
              <a:gd name="connsiteX1" fmla="*/ 4998306 w 4998306"/>
              <a:gd name="connsiteY1" fmla="*/ 2499153 h 2553070"/>
              <a:gd name="connsiteX2" fmla="*/ 4995583 w 4998306"/>
              <a:gd name="connsiteY2" fmla="*/ 2553070 h 2553070"/>
              <a:gd name="connsiteX3" fmla="*/ 4831507 w 4998306"/>
              <a:gd name="connsiteY3" fmla="*/ 2553070 h 2553070"/>
              <a:gd name="connsiteX4" fmla="*/ 4834230 w 4998306"/>
              <a:gd name="connsiteY4" fmla="*/ 2499152 h 2553070"/>
              <a:gd name="connsiteX5" fmla="*/ 2495117 w 4998306"/>
              <a:gd name="connsiteY5" fmla="*/ 160039 h 2553070"/>
              <a:gd name="connsiteX6" fmla="*/ 156004 w 4998306"/>
              <a:gd name="connsiteY6" fmla="*/ 2499152 h 2553070"/>
              <a:gd name="connsiteX7" fmla="*/ 158727 w 4998306"/>
              <a:gd name="connsiteY7" fmla="*/ 2553070 h 2553070"/>
              <a:gd name="connsiteX8" fmla="*/ 2723 w 4998306"/>
              <a:gd name="connsiteY8" fmla="*/ 2553070 h 2553070"/>
              <a:gd name="connsiteX9" fmla="*/ 0 w 4998306"/>
              <a:gd name="connsiteY9" fmla="*/ 2499153 h 2553070"/>
              <a:gd name="connsiteX10" fmla="*/ 2499153 w 4998306"/>
              <a:gd name="connsiteY10" fmla="*/ 0 h 2553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98306" h="2553070">
                <a:moveTo>
                  <a:pt x="2499153" y="0"/>
                </a:moveTo>
                <a:cubicBezTo>
                  <a:pt x="3879397" y="0"/>
                  <a:pt x="4998306" y="1118909"/>
                  <a:pt x="4998306" y="2499153"/>
                </a:cubicBezTo>
                <a:lnTo>
                  <a:pt x="4995583" y="2553070"/>
                </a:lnTo>
                <a:lnTo>
                  <a:pt x="4831507" y="2553070"/>
                </a:lnTo>
                <a:lnTo>
                  <a:pt x="4834230" y="2499152"/>
                </a:lnTo>
                <a:cubicBezTo>
                  <a:pt x="4834230" y="1207296"/>
                  <a:pt x="3786973" y="160039"/>
                  <a:pt x="2495117" y="160039"/>
                </a:cubicBezTo>
                <a:cubicBezTo>
                  <a:pt x="1203261" y="160039"/>
                  <a:pt x="156004" y="1207296"/>
                  <a:pt x="156004" y="2499152"/>
                </a:cubicBezTo>
                <a:lnTo>
                  <a:pt x="158727" y="2553070"/>
                </a:lnTo>
                <a:lnTo>
                  <a:pt x="2723" y="2553070"/>
                </a:lnTo>
                <a:lnTo>
                  <a:pt x="0" y="2499153"/>
                </a:lnTo>
                <a:cubicBezTo>
                  <a:pt x="0" y="1118909"/>
                  <a:pt x="1118909" y="0"/>
                  <a:pt x="2499153" y="0"/>
                </a:cubicBezTo>
                <a:close/>
              </a:path>
            </a:pathLst>
          </a:custGeom>
          <a:gradFill>
            <a:gsLst>
              <a:gs pos="0">
                <a:srgbClr val="067FC9"/>
              </a:gs>
              <a:gs pos="100000">
                <a:srgbClr val="00B2CA"/>
              </a:gs>
            </a:gsLst>
            <a:lin ang="2700000" scaled="1"/>
          </a:gradFill>
          <a:ln>
            <a:noFill/>
          </a:ln>
          <a:effectLst>
            <a:innerShdw blurRad="508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+mj-ea"/>
              <a:ea typeface="+mj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378748" y="4743625"/>
            <a:ext cx="964236" cy="1418629"/>
            <a:chOff x="3492985" y="4720558"/>
            <a:chExt cx="964236" cy="1418629"/>
          </a:xfrm>
        </p:grpSpPr>
        <p:sp>
          <p:nvSpPr>
            <p:cNvPr id="56" name="圆角矩形 55"/>
            <p:cNvSpPr/>
            <p:nvPr/>
          </p:nvSpPr>
          <p:spPr>
            <a:xfrm rot="2700000">
              <a:off x="3361370" y="5043337"/>
              <a:ext cx="1418629" cy="77307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tx1">
                    <a:alpha val="69000"/>
                  </a:schemeClr>
                </a:gs>
                <a:gs pos="100000">
                  <a:srgbClr val="F2F2F2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+mj-ea"/>
                <a:ea typeface="+mj-ea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492985" y="4841955"/>
              <a:ext cx="647270" cy="64727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+mj-ea"/>
                <a:ea typeface="+mj-ea"/>
              </a:endParaRPr>
            </a:p>
          </p:txBody>
        </p:sp>
        <p:sp>
          <p:nvSpPr>
            <p:cNvPr id="58" name="圆角矩形 57"/>
            <p:cNvSpPr/>
            <p:nvPr/>
          </p:nvSpPr>
          <p:spPr>
            <a:xfrm rot="2700000">
              <a:off x="3441715" y="5111650"/>
              <a:ext cx="1248278" cy="61637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tx1">
                    <a:alpha val="55000"/>
                  </a:schemeClr>
                </a:gs>
                <a:gs pos="100000">
                  <a:srgbClr val="F2F2F2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+mj-ea"/>
                <a:ea typeface="+mj-ea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3556392" y="4905362"/>
              <a:ext cx="520456" cy="520456"/>
            </a:xfrm>
            <a:prstGeom prst="ellipse">
              <a:avLst/>
            </a:pr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3592520" y="4951891"/>
              <a:ext cx="5160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  <a:latin typeface="+mj-ea"/>
                  <a:ea typeface="+mj-ea"/>
                </a:rPr>
                <a:t>01</a:t>
              </a:r>
              <a:endParaRPr lang="zh-CN" altLang="en-US" sz="20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04" name="文本框 103"/>
          <p:cNvSpPr txBox="1"/>
          <p:nvPr/>
        </p:nvSpPr>
        <p:spPr>
          <a:xfrm>
            <a:off x="640471" y="4710009"/>
            <a:ext cx="2706574" cy="58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8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您的内容打在这里，或者通过复制您的文本后粘贴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7" name="组合 116"/>
          <p:cNvGrpSpPr/>
          <p:nvPr/>
        </p:nvGrpSpPr>
        <p:grpSpPr>
          <a:xfrm>
            <a:off x="5089121" y="3732014"/>
            <a:ext cx="2013759" cy="3215014"/>
            <a:chOff x="5089121" y="2734445"/>
            <a:chExt cx="2013758" cy="3215014"/>
          </a:xfrm>
        </p:grpSpPr>
        <p:grpSp>
          <p:nvGrpSpPr>
            <p:cNvPr id="118" name="组合 117"/>
            <p:cNvGrpSpPr/>
            <p:nvPr/>
          </p:nvGrpSpPr>
          <p:grpSpPr>
            <a:xfrm>
              <a:off x="5089121" y="2734445"/>
              <a:ext cx="2013758" cy="3215014"/>
              <a:chOff x="2628900" y="0"/>
              <a:chExt cx="3924300" cy="6265240"/>
            </a:xfrm>
          </p:grpSpPr>
          <p:sp>
            <p:nvSpPr>
              <p:cNvPr id="131" name="圆角矩形 130"/>
              <p:cNvSpPr/>
              <p:nvPr/>
            </p:nvSpPr>
            <p:spPr>
              <a:xfrm>
                <a:off x="4210045" y="6028873"/>
                <a:ext cx="762006" cy="217714"/>
              </a:xfrm>
              <a:prstGeom prst="roundRect">
                <a:avLst/>
              </a:prstGeom>
              <a:gradFill>
                <a:gsLst>
                  <a:gs pos="53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2" name="任意多边形 131"/>
              <p:cNvSpPr/>
              <p:nvPr/>
            </p:nvSpPr>
            <p:spPr>
              <a:xfrm rot="18900000">
                <a:off x="3939602" y="4936160"/>
                <a:ext cx="1302892" cy="1329080"/>
              </a:xfrm>
              <a:custGeom>
                <a:avLst/>
                <a:gdLst>
                  <a:gd name="connsiteX0" fmla="*/ 221518 w 1329080"/>
                  <a:gd name="connsiteY0" fmla="*/ 0 h 1329080"/>
                  <a:gd name="connsiteX1" fmla="*/ 1329080 w 1329080"/>
                  <a:gd name="connsiteY1" fmla="*/ 1107563 h 1329080"/>
                  <a:gd name="connsiteX2" fmla="*/ 1107563 w 1329080"/>
                  <a:gd name="connsiteY2" fmla="*/ 1329080 h 1329080"/>
                  <a:gd name="connsiteX3" fmla="*/ 543947 w 1329080"/>
                  <a:gd name="connsiteY3" fmla="*/ 1329080 h 1329080"/>
                  <a:gd name="connsiteX4" fmla="*/ 0 w 1329080"/>
                  <a:gd name="connsiteY4" fmla="*/ 785133 h 1329080"/>
                  <a:gd name="connsiteX5" fmla="*/ 0 w 1329080"/>
                  <a:gd name="connsiteY5" fmla="*/ 221518 h 1329080"/>
                  <a:gd name="connsiteX6" fmla="*/ 221518 w 1329080"/>
                  <a:gd name="connsiteY6" fmla="*/ 0 h 1329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29080" h="1329080">
                    <a:moveTo>
                      <a:pt x="221518" y="0"/>
                    </a:moveTo>
                    <a:lnTo>
                      <a:pt x="1329080" y="1107563"/>
                    </a:lnTo>
                    <a:cubicBezTo>
                      <a:pt x="1329080" y="1229903"/>
                      <a:pt x="1229903" y="1329080"/>
                      <a:pt x="1107563" y="1329080"/>
                    </a:cubicBezTo>
                    <a:lnTo>
                      <a:pt x="543947" y="1329080"/>
                    </a:lnTo>
                    <a:lnTo>
                      <a:pt x="0" y="785133"/>
                    </a:lnTo>
                    <a:lnTo>
                      <a:pt x="0" y="221518"/>
                    </a:lnTo>
                    <a:cubicBezTo>
                      <a:pt x="0" y="99177"/>
                      <a:pt x="99177" y="0"/>
                      <a:pt x="221518" y="0"/>
                    </a:cubicBezTo>
                    <a:close/>
                  </a:path>
                </a:pathLst>
              </a:custGeom>
              <a:gradFill>
                <a:gsLst>
                  <a:gs pos="48000">
                    <a:schemeClr val="bg1">
                      <a:lumMod val="65000"/>
                    </a:schemeClr>
                  </a:gs>
                  <a:gs pos="100000">
                    <a:schemeClr val="bg1">
                      <a:lumMod val="75000"/>
                      <a:alpha val="82000"/>
                    </a:schemeClr>
                  </a:gs>
                  <a:gs pos="300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3" name="任意多边形 132"/>
              <p:cNvSpPr/>
              <p:nvPr/>
            </p:nvSpPr>
            <p:spPr>
              <a:xfrm>
                <a:off x="3748087" y="4667248"/>
                <a:ext cx="1685925" cy="933452"/>
              </a:xfrm>
              <a:custGeom>
                <a:avLst/>
                <a:gdLst>
                  <a:gd name="connsiteX0" fmla="*/ 0 w 1685925"/>
                  <a:gd name="connsiteY0" fmla="*/ 0 h 933452"/>
                  <a:gd name="connsiteX1" fmla="*/ 1685925 w 1685925"/>
                  <a:gd name="connsiteY1" fmla="*/ 0 h 933452"/>
                  <a:gd name="connsiteX2" fmla="*/ 1685925 w 1685925"/>
                  <a:gd name="connsiteY2" fmla="*/ 933452 h 933452"/>
                  <a:gd name="connsiteX3" fmla="*/ 0 w 1685925"/>
                  <a:gd name="connsiteY3" fmla="*/ 933452 h 933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85925" h="933452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933452"/>
                    </a:lnTo>
                    <a:lnTo>
                      <a:pt x="0" y="933452"/>
                    </a:lnTo>
                    <a:close/>
                  </a:path>
                </a:pathLst>
              </a:custGeom>
              <a:gradFill>
                <a:gsLst>
                  <a:gs pos="88000">
                    <a:schemeClr val="bg1">
                      <a:lumMod val="75000"/>
                    </a:schemeClr>
                  </a:gs>
                  <a:gs pos="51000">
                    <a:schemeClr val="bg1">
                      <a:lumMod val="65000"/>
                    </a:schemeClr>
                  </a:gs>
                  <a:gs pos="64000">
                    <a:schemeClr val="bg1">
                      <a:lumMod val="85000"/>
                    </a:schemeClr>
                  </a:gs>
                  <a:gs pos="76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  <a:gs pos="3000">
                    <a:schemeClr val="bg1">
                      <a:lumMod val="6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4" name="圆角矩形 133"/>
              <p:cNvSpPr/>
              <p:nvPr/>
            </p:nvSpPr>
            <p:spPr>
              <a:xfrm rot="-300000">
                <a:off x="3745777" y="5473848"/>
                <a:ext cx="1674823" cy="82848"/>
              </a:xfrm>
              <a:prstGeom prst="roundRect">
                <a:avLst>
                  <a:gd name="adj" fmla="val 13637"/>
                </a:avLst>
              </a:prstGeom>
              <a:gradFill>
                <a:gsLst>
                  <a:gs pos="78000">
                    <a:schemeClr val="bg1"/>
                  </a:gs>
                  <a:gs pos="5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23000">
                    <a:schemeClr val="bg1"/>
                  </a:gs>
                  <a:gs pos="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圆角矩形 134"/>
              <p:cNvSpPr/>
              <p:nvPr/>
            </p:nvSpPr>
            <p:spPr>
              <a:xfrm rot="-300000">
                <a:off x="3745777" y="5003011"/>
                <a:ext cx="1674823" cy="78828"/>
              </a:xfrm>
              <a:prstGeom prst="roundRect">
                <a:avLst>
                  <a:gd name="adj" fmla="val 18590"/>
                </a:avLst>
              </a:prstGeom>
              <a:gradFill>
                <a:gsLst>
                  <a:gs pos="78000">
                    <a:schemeClr val="bg1"/>
                  </a:gs>
                  <a:gs pos="5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23000">
                    <a:schemeClr val="bg1"/>
                  </a:gs>
                  <a:gs pos="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6" name="圆角矩形 135"/>
              <p:cNvSpPr/>
              <p:nvPr/>
            </p:nvSpPr>
            <p:spPr>
              <a:xfrm rot="-300000">
                <a:off x="3745777" y="5169689"/>
                <a:ext cx="1674823" cy="78828"/>
              </a:xfrm>
              <a:prstGeom prst="roundRect">
                <a:avLst>
                  <a:gd name="adj" fmla="val 1062"/>
                </a:avLst>
              </a:prstGeom>
              <a:gradFill>
                <a:gsLst>
                  <a:gs pos="78000">
                    <a:schemeClr val="bg1"/>
                  </a:gs>
                  <a:gs pos="5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23000">
                    <a:schemeClr val="bg1"/>
                  </a:gs>
                  <a:gs pos="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7" name="圆角矩形 136"/>
              <p:cNvSpPr/>
              <p:nvPr/>
            </p:nvSpPr>
            <p:spPr>
              <a:xfrm rot="-300000">
                <a:off x="3745777" y="5338507"/>
                <a:ext cx="1674823" cy="78828"/>
              </a:xfrm>
              <a:prstGeom prst="roundRect">
                <a:avLst>
                  <a:gd name="adj" fmla="val 14265"/>
                </a:avLst>
              </a:prstGeom>
              <a:gradFill>
                <a:gsLst>
                  <a:gs pos="78000">
                    <a:schemeClr val="bg1"/>
                  </a:gs>
                  <a:gs pos="5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23000">
                    <a:schemeClr val="bg1"/>
                  </a:gs>
                  <a:gs pos="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8" name="任意多边形 137"/>
              <p:cNvSpPr/>
              <p:nvPr/>
            </p:nvSpPr>
            <p:spPr>
              <a:xfrm>
                <a:off x="2628900" y="0"/>
                <a:ext cx="3924300" cy="4667248"/>
              </a:xfrm>
              <a:custGeom>
                <a:avLst/>
                <a:gdLst>
                  <a:gd name="connsiteX0" fmla="*/ 1962150 w 3924300"/>
                  <a:gd name="connsiteY0" fmla="*/ 0 h 4667248"/>
                  <a:gd name="connsiteX1" fmla="*/ 3924300 w 3924300"/>
                  <a:gd name="connsiteY1" fmla="*/ 1962150 h 4667248"/>
                  <a:gd name="connsiteX2" fmla="*/ 3770105 w 3924300"/>
                  <a:gd name="connsiteY2" fmla="*/ 2725908 h 4667248"/>
                  <a:gd name="connsiteX3" fmla="*/ 3769902 w 3924300"/>
                  <a:gd name="connsiteY3" fmla="*/ 2726328 h 4667248"/>
                  <a:gd name="connsiteX4" fmla="*/ 3802289 w 3924300"/>
                  <a:gd name="connsiteY4" fmla="*/ 2740482 h 4667248"/>
                  <a:gd name="connsiteX5" fmla="*/ 3076575 w 3924300"/>
                  <a:gd name="connsiteY5" fmla="*/ 4362442 h 4667248"/>
                  <a:gd name="connsiteX6" fmla="*/ 2771769 w 3924300"/>
                  <a:gd name="connsiteY6" fmla="*/ 4667248 h 4667248"/>
                  <a:gd name="connsiteX7" fmla="*/ 1152531 w 3924300"/>
                  <a:gd name="connsiteY7" fmla="*/ 4667248 h 4667248"/>
                  <a:gd name="connsiteX8" fmla="*/ 847725 w 3924300"/>
                  <a:gd name="connsiteY8" fmla="*/ 4362442 h 4667248"/>
                  <a:gd name="connsiteX9" fmla="*/ 165554 w 3924300"/>
                  <a:gd name="connsiteY9" fmla="*/ 2765883 h 4667248"/>
                  <a:gd name="connsiteX10" fmla="*/ 172070 w 3924300"/>
                  <a:gd name="connsiteY10" fmla="*/ 2763013 h 4667248"/>
                  <a:gd name="connsiteX11" fmla="*/ 154196 w 3924300"/>
                  <a:gd name="connsiteY11" fmla="*/ 2725908 h 4667248"/>
                  <a:gd name="connsiteX12" fmla="*/ 0 w 3924300"/>
                  <a:gd name="connsiteY12" fmla="*/ 1962150 h 4667248"/>
                  <a:gd name="connsiteX13" fmla="*/ 1962150 w 3924300"/>
                  <a:gd name="connsiteY13" fmla="*/ 0 h 4667248"/>
                  <a:gd name="connsiteX0" fmla="*/ 1962150 w 3924300"/>
                  <a:gd name="connsiteY0" fmla="*/ 0 h 4667248"/>
                  <a:gd name="connsiteX1" fmla="*/ 3924300 w 3924300"/>
                  <a:gd name="connsiteY1" fmla="*/ 1962150 h 4667248"/>
                  <a:gd name="connsiteX2" fmla="*/ 3770105 w 3924300"/>
                  <a:gd name="connsiteY2" fmla="*/ 2725908 h 4667248"/>
                  <a:gd name="connsiteX3" fmla="*/ 3802289 w 3924300"/>
                  <a:gd name="connsiteY3" fmla="*/ 2740482 h 4667248"/>
                  <a:gd name="connsiteX4" fmla="*/ 3076575 w 3924300"/>
                  <a:gd name="connsiteY4" fmla="*/ 4362442 h 4667248"/>
                  <a:gd name="connsiteX5" fmla="*/ 2771769 w 3924300"/>
                  <a:gd name="connsiteY5" fmla="*/ 4667248 h 4667248"/>
                  <a:gd name="connsiteX6" fmla="*/ 1152531 w 3924300"/>
                  <a:gd name="connsiteY6" fmla="*/ 4667248 h 4667248"/>
                  <a:gd name="connsiteX7" fmla="*/ 847725 w 3924300"/>
                  <a:gd name="connsiteY7" fmla="*/ 4362442 h 4667248"/>
                  <a:gd name="connsiteX8" fmla="*/ 165554 w 3924300"/>
                  <a:gd name="connsiteY8" fmla="*/ 2765883 h 4667248"/>
                  <a:gd name="connsiteX9" fmla="*/ 172070 w 3924300"/>
                  <a:gd name="connsiteY9" fmla="*/ 2763013 h 4667248"/>
                  <a:gd name="connsiteX10" fmla="*/ 154196 w 3924300"/>
                  <a:gd name="connsiteY10" fmla="*/ 2725908 h 4667248"/>
                  <a:gd name="connsiteX11" fmla="*/ 0 w 3924300"/>
                  <a:gd name="connsiteY11" fmla="*/ 1962150 h 4667248"/>
                  <a:gd name="connsiteX12" fmla="*/ 1962150 w 3924300"/>
                  <a:gd name="connsiteY12" fmla="*/ 0 h 4667248"/>
                  <a:gd name="connsiteX0" fmla="*/ 1962150 w 3924300"/>
                  <a:gd name="connsiteY0" fmla="*/ 0 h 4667248"/>
                  <a:gd name="connsiteX1" fmla="*/ 3924300 w 3924300"/>
                  <a:gd name="connsiteY1" fmla="*/ 1962150 h 4667248"/>
                  <a:gd name="connsiteX2" fmla="*/ 3770105 w 3924300"/>
                  <a:gd name="connsiteY2" fmla="*/ 2725908 h 4667248"/>
                  <a:gd name="connsiteX3" fmla="*/ 3076575 w 3924300"/>
                  <a:gd name="connsiteY3" fmla="*/ 4362442 h 4667248"/>
                  <a:gd name="connsiteX4" fmla="*/ 2771769 w 3924300"/>
                  <a:gd name="connsiteY4" fmla="*/ 4667248 h 4667248"/>
                  <a:gd name="connsiteX5" fmla="*/ 1152531 w 3924300"/>
                  <a:gd name="connsiteY5" fmla="*/ 4667248 h 4667248"/>
                  <a:gd name="connsiteX6" fmla="*/ 847725 w 3924300"/>
                  <a:gd name="connsiteY6" fmla="*/ 4362442 h 4667248"/>
                  <a:gd name="connsiteX7" fmla="*/ 165554 w 3924300"/>
                  <a:gd name="connsiteY7" fmla="*/ 2765883 h 4667248"/>
                  <a:gd name="connsiteX8" fmla="*/ 172070 w 3924300"/>
                  <a:gd name="connsiteY8" fmla="*/ 2763013 h 4667248"/>
                  <a:gd name="connsiteX9" fmla="*/ 154196 w 3924300"/>
                  <a:gd name="connsiteY9" fmla="*/ 2725908 h 4667248"/>
                  <a:gd name="connsiteX10" fmla="*/ 0 w 3924300"/>
                  <a:gd name="connsiteY10" fmla="*/ 1962150 h 4667248"/>
                  <a:gd name="connsiteX11" fmla="*/ 1962150 w 3924300"/>
                  <a:gd name="connsiteY11" fmla="*/ 0 h 4667248"/>
                  <a:gd name="connsiteX0" fmla="*/ 1962150 w 3924300"/>
                  <a:gd name="connsiteY0" fmla="*/ 0 h 4667248"/>
                  <a:gd name="connsiteX1" fmla="*/ 3924300 w 3924300"/>
                  <a:gd name="connsiteY1" fmla="*/ 1962150 h 4667248"/>
                  <a:gd name="connsiteX2" fmla="*/ 3770105 w 3924300"/>
                  <a:gd name="connsiteY2" fmla="*/ 2725908 h 4667248"/>
                  <a:gd name="connsiteX3" fmla="*/ 3076575 w 3924300"/>
                  <a:gd name="connsiteY3" fmla="*/ 4362442 h 4667248"/>
                  <a:gd name="connsiteX4" fmla="*/ 2771769 w 3924300"/>
                  <a:gd name="connsiteY4" fmla="*/ 4667248 h 4667248"/>
                  <a:gd name="connsiteX5" fmla="*/ 1152531 w 3924300"/>
                  <a:gd name="connsiteY5" fmla="*/ 4667248 h 4667248"/>
                  <a:gd name="connsiteX6" fmla="*/ 847725 w 3924300"/>
                  <a:gd name="connsiteY6" fmla="*/ 4362442 h 4667248"/>
                  <a:gd name="connsiteX7" fmla="*/ 165554 w 3924300"/>
                  <a:gd name="connsiteY7" fmla="*/ 2765883 h 4667248"/>
                  <a:gd name="connsiteX8" fmla="*/ 172070 w 3924300"/>
                  <a:gd name="connsiteY8" fmla="*/ 2763013 h 4667248"/>
                  <a:gd name="connsiteX9" fmla="*/ 154196 w 3924300"/>
                  <a:gd name="connsiteY9" fmla="*/ 2725908 h 4667248"/>
                  <a:gd name="connsiteX10" fmla="*/ 0 w 3924300"/>
                  <a:gd name="connsiteY10" fmla="*/ 1962150 h 4667248"/>
                  <a:gd name="connsiteX11" fmla="*/ 1962150 w 3924300"/>
                  <a:gd name="connsiteY11" fmla="*/ 0 h 4667248"/>
                  <a:gd name="connsiteX0" fmla="*/ 1962150 w 3924300"/>
                  <a:gd name="connsiteY0" fmla="*/ 0 h 4667248"/>
                  <a:gd name="connsiteX1" fmla="*/ 3924300 w 3924300"/>
                  <a:gd name="connsiteY1" fmla="*/ 1962150 h 4667248"/>
                  <a:gd name="connsiteX2" fmla="*/ 3770105 w 3924300"/>
                  <a:gd name="connsiteY2" fmla="*/ 2725908 h 4667248"/>
                  <a:gd name="connsiteX3" fmla="*/ 3076575 w 3924300"/>
                  <a:gd name="connsiteY3" fmla="*/ 4362442 h 4667248"/>
                  <a:gd name="connsiteX4" fmla="*/ 2771769 w 3924300"/>
                  <a:gd name="connsiteY4" fmla="*/ 4667248 h 4667248"/>
                  <a:gd name="connsiteX5" fmla="*/ 1152531 w 3924300"/>
                  <a:gd name="connsiteY5" fmla="*/ 4667248 h 4667248"/>
                  <a:gd name="connsiteX6" fmla="*/ 847725 w 3924300"/>
                  <a:gd name="connsiteY6" fmla="*/ 4362442 h 4667248"/>
                  <a:gd name="connsiteX7" fmla="*/ 165554 w 3924300"/>
                  <a:gd name="connsiteY7" fmla="*/ 2765883 h 4667248"/>
                  <a:gd name="connsiteX8" fmla="*/ 172070 w 3924300"/>
                  <a:gd name="connsiteY8" fmla="*/ 2763013 h 4667248"/>
                  <a:gd name="connsiteX9" fmla="*/ 154196 w 3924300"/>
                  <a:gd name="connsiteY9" fmla="*/ 2725908 h 4667248"/>
                  <a:gd name="connsiteX10" fmla="*/ 0 w 3924300"/>
                  <a:gd name="connsiteY10" fmla="*/ 1962150 h 4667248"/>
                  <a:gd name="connsiteX11" fmla="*/ 1962150 w 3924300"/>
                  <a:gd name="connsiteY11" fmla="*/ 0 h 466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24300" h="4667248">
                    <a:moveTo>
                      <a:pt x="1962150" y="0"/>
                    </a:moveTo>
                    <a:cubicBezTo>
                      <a:pt x="3045816" y="0"/>
                      <a:pt x="3924300" y="878484"/>
                      <a:pt x="3924300" y="1962150"/>
                    </a:cubicBezTo>
                    <a:cubicBezTo>
                      <a:pt x="3924300" y="2233067"/>
                      <a:pt x="3869395" y="2491159"/>
                      <a:pt x="3770105" y="2725908"/>
                    </a:cubicBezTo>
                    <a:cubicBezTo>
                      <a:pt x="3628818" y="3125957"/>
                      <a:pt x="3071514" y="3695985"/>
                      <a:pt x="3076575" y="4362442"/>
                    </a:cubicBezTo>
                    <a:cubicBezTo>
                      <a:pt x="3076575" y="4530782"/>
                      <a:pt x="2940109" y="4667248"/>
                      <a:pt x="2771769" y="4667248"/>
                    </a:cubicBezTo>
                    <a:lnTo>
                      <a:pt x="1152531" y="4667248"/>
                    </a:lnTo>
                    <a:cubicBezTo>
                      <a:pt x="984191" y="4667248"/>
                      <a:pt x="847725" y="4530782"/>
                      <a:pt x="847725" y="4362442"/>
                    </a:cubicBezTo>
                    <a:cubicBezTo>
                      <a:pt x="870101" y="3728807"/>
                      <a:pt x="388106" y="3288393"/>
                      <a:pt x="165554" y="2765883"/>
                    </a:cubicBezTo>
                    <a:lnTo>
                      <a:pt x="172070" y="2763013"/>
                    </a:lnTo>
                    <a:lnTo>
                      <a:pt x="154196" y="2725908"/>
                    </a:lnTo>
                    <a:cubicBezTo>
                      <a:pt x="54905" y="2491159"/>
                      <a:pt x="0" y="2233067"/>
                      <a:pt x="0" y="1962150"/>
                    </a:cubicBezTo>
                    <a:cubicBezTo>
                      <a:pt x="0" y="878484"/>
                      <a:pt x="878484" y="0"/>
                      <a:pt x="1962150" y="0"/>
                    </a:cubicBezTo>
                    <a:close/>
                  </a:path>
                </a:pathLst>
              </a:custGeom>
              <a:gradFill flip="none" rotWithShape="1">
                <a:gsLst>
                  <a:gs pos="82000">
                    <a:schemeClr val="bg1"/>
                  </a:gs>
                  <a:gs pos="0">
                    <a:schemeClr val="bg1">
                      <a:lumMod val="9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圆角矩形 138"/>
              <p:cNvSpPr/>
              <p:nvPr/>
            </p:nvSpPr>
            <p:spPr>
              <a:xfrm>
                <a:off x="3710114" y="4705817"/>
                <a:ext cx="1788889" cy="3266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>
                      <a:lumMod val="50000"/>
                    </a:schemeClr>
                  </a:gs>
                  <a:gs pos="51500">
                    <a:schemeClr val="bg1">
                      <a:lumMod val="85000"/>
                    </a:schemeClr>
                  </a:gs>
                  <a:gs pos="300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圆角矩形 139"/>
              <p:cNvSpPr/>
              <p:nvPr/>
            </p:nvSpPr>
            <p:spPr>
              <a:xfrm rot="-300000">
                <a:off x="3667323" y="4909975"/>
                <a:ext cx="1831730" cy="7882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>
                      <a:lumMod val="50000"/>
                    </a:schemeClr>
                  </a:gs>
                  <a:gs pos="50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1" name="圆角矩形 140"/>
              <p:cNvSpPr/>
              <p:nvPr/>
            </p:nvSpPr>
            <p:spPr>
              <a:xfrm rot="-300000">
                <a:off x="3667323" y="5070121"/>
                <a:ext cx="1831730" cy="7882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>
                      <a:lumMod val="50000"/>
                    </a:schemeClr>
                  </a:gs>
                  <a:gs pos="50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2" name="圆角矩形 141"/>
              <p:cNvSpPr/>
              <p:nvPr/>
            </p:nvSpPr>
            <p:spPr>
              <a:xfrm rot="-300000">
                <a:off x="3667323" y="5236799"/>
                <a:ext cx="1831730" cy="7882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>
                      <a:lumMod val="50000"/>
                    </a:schemeClr>
                  </a:gs>
                  <a:gs pos="50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" name="圆角矩形 142"/>
              <p:cNvSpPr/>
              <p:nvPr/>
            </p:nvSpPr>
            <p:spPr>
              <a:xfrm rot="-300000">
                <a:off x="3667323" y="5405617"/>
                <a:ext cx="1831730" cy="7882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>
                      <a:lumMod val="50000"/>
                    </a:schemeClr>
                  </a:gs>
                  <a:gs pos="50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4" name="圆角矩形 143"/>
              <p:cNvSpPr/>
              <p:nvPr/>
            </p:nvSpPr>
            <p:spPr>
              <a:xfrm rot="-300000">
                <a:off x="3667323" y="5540958"/>
                <a:ext cx="1831730" cy="8284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>
                      <a:lumMod val="50000"/>
                    </a:schemeClr>
                  </a:gs>
                  <a:gs pos="50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5" name="圆角矩形 144"/>
              <p:cNvSpPr/>
              <p:nvPr/>
            </p:nvSpPr>
            <p:spPr>
              <a:xfrm>
                <a:off x="4009769" y="5933116"/>
                <a:ext cx="1178588" cy="35135"/>
              </a:xfrm>
              <a:prstGeom prst="roundRect">
                <a:avLst>
                  <a:gd name="adj" fmla="val 13637"/>
                </a:avLst>
              </a:prstGeom>
              <a:gradFill>
                <a:gsLst>
                  <a:gs pos="78000">
                    <a:schemeClr val="bg1"/>
                  </a:gs>
                  <a:gs pos="5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23000">
                    <a:schemeClr val="bg1"/>
                  </a:gs>
                  <a:gs pos="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6" name="圆角矩形 145"/>
              <p:cNvSpPr/>
              <p:nvPr/>
            </p:nvSpPr>
            <p:spPr>
              <a:xfrm>
                <a:off x="4201536" y="6135966"/>
                <a:ext cx="776005" cy="16227"/>
              </a:xfrm>
              <a:prstGeom prst="roundRect">
                <a:avLst>
                  <a:gd name="adj" fmla="val 13637"/>
                </a:avLst>
              </a:prstGeom>
              <a:gradFill>
                <a:gsLst>
                  <a:gs pos="78000">
                    <a:schemeClr val="bg1"/>
                  </a:gs>
                  <a:gs pos="5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23000">
                    <a:schemeClr val="bg1"/>
                  </a:gs>
                  <a:gs pos="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9" name="组合 118"/>
            <p:cNvGrpSpPr/>
            <p:nvPr/>
          </p:nvGrpSpPr>
          <p:grpSpPr>
            <a:xfrm>
              <a:off x="5249800" y="2895223"/>
              <a:ext cx="1692399" cy="1675643"/>
              <a:chOff x="5245265" y="2863322"/>
              <a:chExt cx="1538545" cy="1523312"/>
            </a:xfrm>
          </p:grpSpPr>
          <p:grpSp>
            <p:nvGrpSpPr>
              <p:cNvPr id="120" name="Group 35"/>
              <p:cNvGrpSpPr>
                <a:grpSpLocks noChangeAspect="1"/>
              </p:cNvGrpSpPr>
              <p:nvPr/>
            </p:nvGrpSpPr>
            <p:grpSpPr bwMode="auto">
              <a:xfrm>
                <a:off x="5329506" y="2866005"/>
                <a:ext cx="1431612" cy="1388230"/>
                <a:chOff x="3477" y="1809"/>
                <a:chExt cx="726" cy="704"/>
              </a:xfrm>
              <a:solidFill>
                <a:schemeClr val="bg1">
                  <a:lumMod val="85000"/>
                  <a:alpha val="76000"/>
                </a:schemeClr>
              </a:solidFill>
            </p:grpSpPr>
            <p:sp>
              <p:nvSpPr>
                <p:cNvPr id="122" name="Freeform 36"/>
                <p:cNvSpPr>
                  <a:spLocks/>
                </p:cNvSpPr>
                <p:nvPr/>
              </p:nvSpPr>
              <p:spPr bwMode="auto">
                <a:xfrm>
                  <a:off x="3928" y="1833"/>
                  <a:ext cx="15" cy="12"/>
                </a:xfrm>
                <a:custGeom>
                  <a:avLst/>
                  <a:gdLst>
                    <a:gd name="T0" fmla="*/ 5 w 6"/>
                    <a:gd name="T1" fmla="*/ 0 h 5"/>
                    <a:gd name="T2" fmla="*/ 0 w 6"/>
                    <a:gd name="T3" fmla="*/ 0 h 5"/>
                    <a:gd name="T4" fmla="*/ 0 w 6"/>
                    <a:gd name="T5" fmla="*/ 3 h 5"/>
                    <a:gd name="T6" fmla="*/ 0 w 6"/>
                    <a:gd name="T7" fmla="*/ 4 h 5"/>
                    <a:gd name="T8" fmla="*/ 0 w 6"/>
                    <a:gd name="T9" fmla="*/ 5 h 5"/>
                    <a:gd name="T10" fmla="*/ 1 w 6"/>
                    <a:gd name="T11" fmla="*/ 5 h 5"/>
                    <a:gd name="T12" fmla="*/ 5 w 6"/>
                    <a:gd name="T13" fmla="*/ 5 h 5"/>
                    <a:gd name="T14" fmla="*/ 6 w 6"/>
                    <a:gd name="T15" fmla="*/ 5 h 5"/>
                    <a:gd name="T16" fmla="*/ 6 w 6"/>
                    <a:gd name="T17" fmla="*/ 5 h 5"/>
                    <a:gd name="T18" fmla="*/ 6 w 6"/>
                    <a:gd name="T19" fmla="*/ 5 h 5"/>
                    <a:gd name="T20" fmla="*/ 6 w 6"/>
                    <a:gd name="T21" fmla="*/ 4 h 5"/>
                    <a:gd name="T22" fmla="*/ 6 w 6"/>
                    <a:gd name="T23" fmla="*/ 3 h 5"/>
                    <a:gd name="T24" fmla="*/ 6 w 6"/>
                    <a:gd name="T25" fmla="*/ 3 h 5"/>
                    <a:gd name="T26" fmla="*/ 5 w 6"/>
                    <a:gd name="T27" fmla="*/ 2 h 5"/>
                    <a:gd name="T28" fmla="*/ 5 w 6"/>
                    <a:gd name="T29" fmla="*/ 2 h 5"/>
                    <a:gd name="T30" fmla="*/ 5 w 6"/>
                    <a:gd name="T31" fmla="*/ 1 h 5"/>
                    <a:gd name="T32" fmla="*/ 5 w 6"/>
                    <a:gd name="T3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" h="5">
                      <a:moveTo>
                        <a:pt x="5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0"/>
                        <a:pt x="5" y="0"/>
                        <a:pt x="5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19" rIns="91440" bIns="4571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prstClr val="black"/>
                    </a:solidFill>
                    <a:latin typeface="+mj-ea"/>
                    <a:ea typeface="+mj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3" name="Freeform 37"/>
                <p:cNvSpPr>
                  <a:spLocks/>
                </p:cNvSpPr>
                <p:nvPr/>
              </p:nvSpPr>
              <p:spPr bwMode="auto">
                <a:xfrm>
                  <a:off x="3928" y="1840"/>
                  <a:ext cx="34" cy="33"/>
                </a:xfrm>
                <a:custGeom>
                  <a:avLst/>
                  <a:gdLst>
                    <a:gd name="T0" fmla="*/ 7 w 14"/>
                    <a:gd name="T1" fmla="*/ 0 h 14"/>
                    <a:gd name="T2" fmla="*/ 6 w 14"/>
                    <a:gd name="T3" fmla="*/ 0 h 14"/>
                    <a:gd name="T4" fmla="*/ 6 w 14"/>
                    <a:gd name="T5" fmla="*/ 1 h 14"/>
                    <a:gd name="T6" fmla="*/ 6 w 14"/>
                    <a:gd name="T7" fmla="*/ 2 h 14"/>
                    <a:gd name="T8" fmla="*/ 6 w 14"/>
                    <a:gd name="T9" fmla="*/ 2 h 14"/>
                    <a:gd name="T10" fmla="*/ 6 w 14"/>
                    <a:gd name="T11" fmla="*/ 2 h 14"/>
                    <a:gd name="T12" fmla="*/ 5 w 14"/>
                    <a:gd name="T13" fmla="*/ 3 h 14"/>
                    <a:gd name="T14" fmla="*/ 5 w 14"/>
                    <a:gd name="T15" fmla="*/ 3 h 14"/>
                    <a:gd name="T16" fmla="*/ 4 w 14"/>
                    <a:gd name="T17" fmla="*/ 3 h 14"/>
                    <a:gd name="T18" fmla="*/ 4 w 14"/>
                    <a:gd name="T19" fmla="*/ 3 h 14"/>
                    <a:gd name="T20" fmla="*/ 3 w 14"/>
                    <a:gd name="T21" fmla="*/ 3 h 14"/>
                    <a:gd name="T22" fmla="*/ 3 w 14"/>
                    <a:gd name="T23" fmla="*/ 4 h 14"/>
                    <a:gd name="T24" fmla="*/ 3 w 14"/>
                    <a:gd name="T25" fmla="*/ 4 h 14"/>
                    <a:gd name="T26" fmla="*/ 3 w 14"/>
                    <a:gd name="T27" fmla="*/ 4 h 14"/>
                    <a:gd name="T28" fmla="*/ 3 w 14"/>
                    <a:gd name="T29" fmla="*/ 4 h 14"/>
                    <a:gd name="T30" fmla="*/ 2 w 14"/>
                    <a:gd name="T31" fmla="*/ 4 h 14"/>
                    <a:gd name="T32" fmla="*/ 1 w 14"/>
                    <a:gd name="T33" fmla="*/ 4 h 14"/>
                    <a:gd name="T34" fmla="*/ 0 w 14"/>
                    <a:gd name="T35" fmla="*/ 5 h 14"/>
                    <a:gd name="T36" fmla="*/ 0 w 14"/>
                    <a:gd name="T37" fmla="*/ 6 h 14"/>
                    <a:gd name="T38" fmla="*/ 0 w 14"/>
                    <a:gd name="T39" fmla="*/ 6 h 14"/>
                    <a:gd name="T40" fmla="*/ 0 w 14"/>
                    <a:gd name="T41" fmla="*/ 9 h 14"/>
                    <a:gd name="T42" fmla="*/ 1 w 14"/>
                    <a:gd name="T43" fmla="*/ 9 h 14"/>
                    <a:gd name="T44" fmla="*/ 1 w 14"/>
                    <a:gd name="T45" fmla="*/ 9 h 14"/>
                    <a:gd name="T46" fmla="*/ 1 w 14"/>
                    <a:gd name="T47" fmla="*/ 9 h 14"/>
                    <a:gd name="T48" fmla="*/ 1 w 14"/>
                    <a:gd name="T49" fmla="*/ 9 h 14"/>
                    <a:gd name="T50" fmla="*/ 1 w 14"/>
                    <a:gd name="T51" fmla="*/ 11 h 14"/>
                    <a:gd name="T52" fmla="*/ 2 w 14"/>
                    <a:gd name="T53" fmla="*/ 11 h 14"/>
                    <a:gd name="T54" fmla="*/ 3 w 14"/>
                    <a:gd name="T55" fmla="*/ 11 h 14"/>
                    <a:gd name="T56" fmla="*/ 3 w 14"/>
                    <a:gd name="T57" fmla="*/ 11 h 14"/>
                    <a:gd name="T58" fmla="*/ 3 w 14"/>
                    <a:gd name="T59" fmla="*/ 11 h 14"/>
                    <a:gd name="T60" fmla="*/ 3 w 14"/>
                    <a:gd name="T61" fmla="*/ 13 h 14"/>
                    <a:gd name="T62" fmla="*/ 5 w 14"/>
                    <a:gd name="T63" fmla="*/ 13 h 14"/>
                    <a:gd name="T64" fmla="*/ 6 w 14"/>
                    <a:gd name="T65" fmla="*/ 14 h 14"/>
                    <a:gd name="T66" fmla="*/ 7 w 14"/>
                    <a:gd name="T67" fmla="*/ 14 h 14"/>
                    <a:gd name="T68" fmla="*/ 9 w 14"/>
                    <a:gd name="T69" fmla="*/ 13 h 14"/>
                    <a:gd name="T70" fmla="*/ 10 w 14"/>
                    <a:gd name="T71" fmla="*/ 13 h 14"/>
                    <a:gd name="T72" fmla="*/ 10 w 14"/>
                    <a:gd name="T73" fmla="*/ 12 h 14"/>
                    <a:gd name="T74" fmla="*/ 11 w 14"/>
                    <a:gd name="T75" fmla="*/ 12 h 14"/>
                    <a:gd name="T76" fmla="*/ 12 w 14"/>
                    <a:gd name="T77" fmla="*/ 12 h 14"/>
                    <a:gd name="T78" fmla="*/ 13 w 14"/>
                    <a:gd name="T79" fmla="*/ 8 h 14"/>
                    <a:gd name="T80" fmla="*/ 13 w 14"/>
                    <a:gd name="T81" fmla="*/ 7 h 14"/>
                    <a:gd name="T82" fmla="*/ 12 w 14"/>
                    <a:gd name="T83" fmla="*/ 5 h 14"/>
                    <a:gd name="T84" fmla="*/ 12 w 14"/>
                    <a:gd name="T85" fmla="*/ 5 h 14"/>
                    <a:gd name="T86" fmla="*/ 12 w 14"/>
                    <a:gd name="T87" fmla="*/ 5 h 14"/>
                    <a:gd name="T88" fmla="*/ 13 w 14"/>
                    <a:gd name="T89" fmla="*/ 4 h 14"/>
                    <a:gd name="T90" fmla="*/ 13 w 14"/>
                    <a:gd name="T91" fmla="*/ 2 h 14"/>
                    <a:gd name="T92" fmla="*/ 13 w 14"/>
                    <a:gd name="T93" fmla="*/ 2 h 14"/>
                    <a:gd name="T94" fmla="*/ 12 w 14"/>
                    <a:gd name="T95" fmla="*/ 2 h 14"/>
                    <a:gd name="T96" fmla="*/ 12 w 14"/>
                    <a:gd name="T97" fmla="*/ 1 h 14"/>
                    <a:gd name="T98" fmla="*/ 11 w 14"/>
                    <a:gd name="T99" fmla="*/ 1 h 14"/>
                    <a:gd name="T100" fmla="*/ 8 w 14"/>
                    <a:gd name="T101" fmla="*/ 0 h 14"/>
                    <a:gd name="T102" fmla="*/ 8 w 14"/>
                    <a:gd name="T103" fmla="*/ 0 h 14"/>
                    <a:gd name="T104" fmla="*/ 7 w 14"/>
                    <a:gd name="T105" fmla="*/ 0 h 14"/>
                    <a:gd name="T106" fmla="*/ 7 w 14"/>
                    <a:gd name="T107" fmla="*/ 0 h 14"/>
                    <a:gd name="T108" fmla="*/ 7 w 14"/>
                    <a:gd name="T10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4" h="14">
                      <a:moveTo>
                        <a:pt x="7" y="0"/>
                      </a:moveTo>
                      <a:cubicBezTo>
                        <a:pt x="7" y="0"/>
                        <a:pt x="6" y="0"/>
                        <a:pt x="6" y="0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0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2"/>
                        <a:pt x="3" y="12"/>
                        <a:pt x="3" y="13"/>
                      </a:cubicBezTo>
                      <a:cubicBezTo>
                        <a:pt x="4" y="13"/>
                        <a:pt x="5" y="13"/>
                        <a:pt x="5" y="13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8" y="14"/>
                        <a:pt x="9" y="13"/>
                        <a:pt x="9" y="13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3" y="11"/>
                        <a:pt x="14" y="9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2" y="6"/>
                        <a:pt x="12" y="6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3" y="5"/>
                        <a:pt x="13" y="5"/>
                        <a:pt x="13" y="4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0" y="0"/>
                        <a:pt x="9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19" rIns="91440" bIns="4571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prstClr val="black"/>
                    </a:solidFill>
                    <a:latin typeface="+mj-ea"/>
                    <a:ea typeface="+mj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4" name="Freeform 38"/>
                <p:cNvSpPr>
                  <a:spLocks/>
                </p:cNvSpPr>
                <p:nvPr/>
              </p:nvSpPr>
              <p:spPr bwMode="auto">
                <a:xfrm>
                  <a:off x="3959" y="1847"/>
                  <a:ext cx="22" cy="19"/>
                </a:xfrm>
                <a:custGeom>
                  <a:avLst/>
                  <a:gdLst>
                    <a:gd name="T0" fmla="*/ 4 w 9"/>
                    <a:gd name="T1" fmla="*/ 0 h 8"/>
                    <a:gd name="T2" fmla="*/ 0 w 9"/>
                    <a:gd name="T3" fmla="*/ 1 h 8"/>
                    <a:gd name="T4" fmla="*/ 0 w 9"/>
                    <a:gd name="T5" fmla="*/ 2 h 8"/>
                    <a:gd name="T6" fmla="*/ 1 w 9"/>
                    <a:gd name="T7" fmla="*/ 3 h 8"/>
                    <a:gd name="T8" fmla="*/ 2 w 9"/>
                    <a:gd name="T9" fmla="*/ 4 h 8"/>
                    <a:gd name="T10" fmla="*/ 3 w 9"/>
                    <a:gd name="T11" fmla="*/ 5 h 8"/>
                    <a:gd name="T12" fmla="*/ 3 w 9"/>
                    <a:gd name="T13" fmla="*/ 6 h 8"/>
                    <a:gd name="T14" fmla="*/ 4 w 9"/>
                    <a:gd name="T15" fmla="*/ 6 h 8"/>
                    <a:gd name="T16" fmla="*/ 4 w 9"/>
                    <a:gd name="T17" fmla="*/ 6 h 8"/>
                    <a:gd name="T18" fmla="*/ 4 w 9"/>
                    <a:gd name="T19" fmla="*/ 7 h 8"/>
                    <a:gd name="T20" fmla="*/ 4 w 9"/>
                    <a:gd name="T21" fmla="*/ 7 h 8"/>
                    <a:gd name="T22" fmla="*/ 6 w 9"/>
                    <a:gd name="T23" fmla="*/ 7 h 8"/>
                    <a:gd name="T24" fmla="*/ 6 w 9"/>
                    <a:gd name="T25" fmla="*/ 8 h 8"/>
                    <a:gd name="T26" fmla="*/ 9 w 9"/>
                    <a:gd name="T27" fmla="*/ 6 h 8"/>
                    <a:gd name="T28" fmla="*/ 9 w 9"/>
                    <a:gd name="T29" fmla="*/ 3 h 8"/>
                    <a:gd name="T30" fmla="*/ 9 w 9"/>
                    <a:gd name="T31" fmla="*/ 2 h 8"/>
                    <a:gd name="T32" fmla="*/ 9 w 9"/>
                    <a:gd name="T33" fmla="*/ 1 h 8"/>
                    <a:gd name="T34" fmla="*/ 8 w 9"/>
                    <a:gd name="T35" fmla="*/ 1 h 8"/>
                    <a:gd name="T36" fmla="*/ 7 w 9"/>
                    <a:gd name="T37" fmla="*/ 1 h 8"/>
                    <a:gd name="T38" fmla="*/ 7 w 9"/>
                    <a:gd name="T39" fmla="*/ 1 h 8"/>
                    <a:gd name="T40" fmla="*/ 7 w 9"/>
                    <a:gd name="T41" fmla="*/ 1 h 8"/>
                    <a:gd name="T42" fmla="*/ 8 w 9"/>
                    <a:gd name="T43" fmla="*/ 0 h 8"/>
                    <a:gd name="T44" fmla="*/ 7 w 9"/>
                    <a:gd name="T45" fmla="*/ 0 h 8"/>
                    <a:gd name="T46" fmla="*/ 5 w 9"/>
                    <a:gd name="T47" fmla="*/ 0 h 8"/>
                    <a:gd name="T48" fmla="*/ 4 w 9"/>
                    <a:gd name="T4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9" h="8">
                      <a:moveTo>
                        <a:pt x="4" y="0"/>
                      </a:moveTo>
                      <a:cubicBezTo>
                        <a:pt x="3" y="0"/>
                        <a:pt x="1" y="0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3" y="5"/>
                        <a:pt x="3" y="5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7" y="8"/>
                        <a:pt x="8" y="7"/>
                        <a:pt x="9" y="6"/>
                      </a:cubicBezTo>
                      <a:cubicBezTo>
                        <a:pt x="9" y="5"/>
                        <a:pt x="9" y="4"/>
                        <a:pt x="9" y="3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6" y="0"/>
                        <a:pt x="6" y="0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19" rIns="91440" bIns="4571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prstClr val="black"/>
                    </a:solidFill>
                    <a:latin typeface="+mj-ea"/>
                    <a:ea typeface="+mj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5" name="Freeform 39"/>
                <p:cNvSpPr>
                  <a:spLocks/>
                </p:cNvSpPr>
                <p:nvPr/>
              </p:nvSpPr>
              <p:spPr bwMode="auto">
                <a:xfrm>
                  <a:off x="3959" y="1864"/>
                  <a:ext cx="22" cy="14"/>
                </a:xfrm>
                <a:custGeom>
                  <a:avLst/>
                  <a:gdLst>
                    <a:gd name="T0" fmla="*/ 6 w 9"/>
                    <a:gd name="T1" fmla="*/ 0 h 6"/>
                    <a:gd name="T2" fmla="*/ 4 w 9"/>
                    <a:gd name="T3" fmla="*/ 0 h 6"/>
                    <a:gd name="T4" fmla="*/ 1 w 9"/>
                    <a:gd name="T5" fmla="*/ 0 h 6"/>
                    <a:gd name="T6" fmla="*/ 0 w 9"/>
                    <a:gd name="T7" fmla="*/ 1 h 6"/>
                    <a:gd name="T8" fmla="*/ 0 w 9"/>
                    <a:gd name="T9" fmla="*/ 2 h 6"/>
                    <a:gd name="T10" fmla="*/ 0 w 9"/>
                    <a:gd name="T11" fmla="*/ 2 h 6"/>
                    <a:gd name="T12" fmla="*/ 0 w 9"/>
                    <a:gd name="T13" fmla="*/ 5 h 6"/>
                    <a:gd name="T14" fmla="*/ 3 w 9"/>
                    <a:gd name="T15" fmla="*/ 5 h 6"/>
                    <a:gd name="T16" fmla="*/ 3 w 9"/>
                    <a:gd name="T17" fmla="*/ 6 h 6"/>
                    <a:gd name="T18" fmla="*/ 8 w 9"/>
                    <a:gd name="T19" fmla="*/ 6 h 6"/>
                    <a:gd name="T20" fmla="*/ 8 w 9"/>
                    <a:gd name="T21" fmla="*/ 6 h 6"/>
                    <a:gd name="T22" fmla="*/ 9 w 9"/>
                    <a:gd name="T23" fmla="*/ 6 h 6"/>
                    <a:gd name="T24" fmla="*/ 9 w 9"/>
                    <a:gd name="T25" fmla="*/ 5 h 6"/>
                    <a:gd name="T26" fmla="*/ 9 w 9"/>
                    <a:gd name="T27" fmla="*/ 5 h 6"/>
                    <a:gd name="T28" fmla="*/ 9 w 9"/>
                    <a:gd name="T29" fmla="*/ 3 h 6"/>
                    <a:gd name="T30" fmla="*/ 7 w 9"/>
                    <a:gd name="T31" fmla="*/ 2 h 6"/>
                    <a:gd name="T32" fmla="*/ 7 w 9"/>
                    <a:gd name="T33" fmla="*/ 2 h 6"/>
                    <a:gd name="T34" fmla="*/ 7 w 9"/>
                    <a:gd name="T35" fmla="*/ 2 h 6"/>
                    <a:gd name="T36" fmla="*/ 6 w 9"/>
                    <a:gd name="T37" fmla="*/ 2 h 6"/>
                    <a:gd name="T38" fmla="*/ 6 w 9"/>
                    <a:gd name="T39" fmla="*/ 1 h 6"/>
                    <a:gd name="T40" fmla="*/ 6 w 9"/>
                    <a:gd name="T41" fmla="*/ 1 h 6"/>
                    <a:gd name="T42" fmla="*/ 6 w 9"/>
                    <a:gd name="T4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" h="6">
                      <a:moveTo>
                        <a:pt x="6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9" y="6"/>
                        <a:pt x="9" y="6"/>
                      </a:cubicBezTo>
                      <a:cubicBezTo>
                        <a:pt x="9" y="6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4"/>
                        <a:pt x="9" y="4"/>
                        <a:pt x="9" y="3"/>
                      </a:cubicBezTo>
                      <a:cubicBezTo>
                        <a:pt x="9" y="2"/>
                        <a:pt x="8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19" rIns="91440" bIns="4571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prstClr val="black"/>
                    </a:solidFill>
                    <a:latin typeface="+mj-ea"/>
                    <a:ea typeface="+mj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6" name="Freeform 40"/>
                <p:cNvSpPr>
                  <a:spLocks/>
                </p:cNvSpPr>
                <p:nvPr/>
              </p:nvSpPr>
              <p:spPr bwMode="auto">
                <a:xfrm>
                  <a:off x="3764" y="1809"/>
                  <a:ext cx="81" cy="57"/>
                </a:xfrm>
                <a:custGeom>
                  <a:avLst/>
                  <a:gdLst>
                    <a:gd name="T0" fmla="*/ 14 w 34"/>
                    <a:gd name="T1" fmla="*/ 1 h 24"/>
                    <a:gd name="T2" fmla="*/ 2 w 34"/>
                    <a:gd name="T3" fmla="*/ 2 h 24"/>
                    <a:gd name="T4" fmla="*/ 2 w 34"/>
                    <a:gd name="T5" fmla="*/ 5 h 24"/>
                    <a:gd name="T6" fmla="*/ 4 w 34"/>
                    <a:gd name="T7" fmla="*/ 6 h 24"/>
                    <a:gd name="T8" fmla="*/ 4 w 34"/>
                    <a:gd name="T9" fmla="*/ 9 h 24"/>
                    <a:gd name="T10" fmla="*/ 4 w 34"/>
                    <a:gd name="T11" fmla="*/ 12 h 24"/>
                    <a:gd name="T12" fmla="*/ 3 w 34"/>
                    <a:gd name="T13" fmla="*/ 13 h 24"/>
                    <a:gd name="T14" fmla="*/ 0 w 34"/>
                    <a:gd name="T15" fmla="*/ 15 h 24"/>
                    <a:gd name="T16" fmla="*/ 0 w 34"/>
                    <a:gd name="T17" fmla="*/ 18 h 24"/>
                    <a:gd name="T18" fmla="*/ 2 w 34"/>
                    <a:gd name="T19" fmla="*/ 20 h 24"/>
                    <a:gd name="T20" fmla="*/ 5 w 34"/>
                    <a:gd name="T21" fmla="*/ 24 h 24"/>
                    <a:gd name="T22" fmla="*/ 11 w 34"/>
                    <a:gd name="T23" fmla="*/ 24 h 24"/>
                    <a:gd name="T24" fmla="*/ 13 w 34"/>
                    <a:gd name="T25" fmla="*/ 22 h 24"/>
                    <a:gd name="T26" fmla="*/ 14 w 34"/>
                    <a:gd name="T27" fmla="*/ 19 h 24"/>
                    <a:gd name="T28" fmla="*/ 15 w 34"/>
                    <a:gd name="T29" fmla="*/ 18 h 24"/>
                    <a:gd name="T30" fmla="*/ 16 w 34"/>
                    <a:gd name="T31" fmla="*/ 18 h 24"/>
                    <a:gd name="T32" fmla="*/ 17 w 34"/>
                    <a:gd name="T33" fmla="*/ 18 h 24"/>
                    <a:gd name="T34" fmla="*/ 21 w 34"/>
                    <a:gd name="T35" fmla="*/ 17 h 24"/>
                    <a:gd name="T36" fmla="*/ 21 w 34"/>
                    <a:gd name="T37" fmla="*/ 16 h 24"/>
                    <a:gd name="T38" fmla="*/ 22 w 34"/>
                    <a:gd name="T39" fmla="*/ 16 h 24"/>
                    <a:gd name="T40" fmla="*/ 25 w 34"/>
                    <a:gd name="T41" fmla="*/ 14 h 24"/>
                    <a:gd name="T42" fmla="*/ 28 w 34"/>
                    <a:gd name="T43" fmla="*/ 14 h 24"/>
                    <a:gd name="T44" fmla="*/ 29 w 34"/>
                    <a:gd name="T45" fmla="*/ 12 h 24"/>
                    <a:gd name="T46" fmla="*/ 29 w 34"/>
                    <a:gd name="T47" fmla="*/ 12 h 24"/>
                    <a:gd name="T48" fmla="*/ 31 w 34"/>
                    <a:gd name="T49" fmla="*/ 11 h 24"/>
                    <a:gd name="T50" fmla="*/ 31 w 34"/>
                    <a:gd name="T51" fmla="*/ 9 h 24"/>
                    <a:gd name="T52" fmla="*/ 31 w 34"/>
                    <a:gd name="T53" fmla="*/ 7 h 24"/>
                    <a:gd name="T54" fmla="*/ 33 w 34"/>
                    <a:gd name="T55" fmla="*/ 5 h 24"/>
                    <a:gd name="T56" fmla="*/ 34 w 34"/>
                    <a:gd name="T57" fmla="*/ 3 h 24"/>
                    <a:gd name="T58" fmla="*/ 34 w 34"/>
                    <a:gd name="T59" fmla="*/ 2 h 24"/>
                    <a:gd name="T60" fmla="*/ 32 w 34"/>
                    <a:gd name="T61" fmla="*/ 0 h 24"/>
                    <a:gd name="T62" fmla="*/ 27 w 34"/>
                    <a:gd name="T6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4" h="24">
                      <a:moveTo>
                        <a:pt x="27" y="0"/>
                      </a:moveTo>
                      <a:cubicBezTo>
                        <a:pt x="23" y="0"/>
                        <a:pt x="18" y="0"/>
                        <a:pt x="14" y="1"/>
                      </a:cubicBezTo>
                      <a:cubicBezTo>
                        <a:pt x="10" y="1"/>
                        <a:pt x="6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5"/>
                        <a:pt x="2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4" y="6"/>
                      </a:cubicBezTo>
                      <a:cubicBezTo>
                        <a:pt x="4" y="6"/>
                        <a:pt x="4" y="7"/>
                        <a:pt x="4" y="8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5" y="10"/>
                        <a:pt x="5" y="11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3" y="12"/>
                        <a:pt x="3" y="12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2" y="14"/>
                        <a:pt x="2" y="14"/>
                        <a:pt x="1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9"/>
                        <a:pt x="1" y="19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3" y="21"/>
                        <a:pt x="4" y="22"/>
                        <a:pt x="5" y="23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3" y="24"/>
                        <a:pt x="13" y="23"/>
                        <a:pt x="13" y="22"/>
                      </a:cubicBezTo>
                      <a:cubicBezTo>
                        <a:pt x="13" y="22"/>
                        <a:pt x="14" y="21"/>
                        <a:pt x="14" y="21"/>
                      </a:cubicBezTo>
                      <a:cubicBezTo>
                        <a:pt x="14" y="20"/>
                        <a:pt x="14" y="20"/>
                        <a:pt x="14" y="19"/>
                      </a:cubicBezTo>
                      <a:cubicBezTo>
                        <a:pt x="14" y="19"/>
                        <a:pt x="14" y="19"/>
                        <a:pt x="14" y="19"/>
                      </a:cubicBezTo>
                      <a:cubicBezTo>
                        <a:pt x="15" y="19"/>
                        <a:pt x="15" y="19"/>
                        <a:pt x="15" y="18"/>
                      </a:cubicBezTo>
                      <a:cubicBezTo>
                        <a:pt x="15" y="18"/>
                        <a:pt x="15" y="18"/>
                        <a:pt x="15" y="18"/>
                      </a:cubicBezTo>
                      <a:cubicBezTo>
                        <a:pt x="15" y="18"/>
                        <a:pt x="15" y="18"/>
                        <a:pt x="16" y="18"/>
                      </a:cubicBezTo>
                      <a:cubicBezTo>
                        <a:pt x="16" y="18"/>
                        <a:pt x="16" y="18"/>
                        <a:pt x="16" y="18"/>
                      </a:cubicBez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20" y="18"/>
                        <a:pt x="21" y="18"/>
                        <a:pt x="21" y="17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1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6"/>
                        <a:pt x="23" y="16"/>
                        <a:pt x="24" y="15"/>
                      </a:cubicBezTo>
                      <a:cubicBezTo>
                        <a:pt x="24" y="15"/>
                        <a:pt x="25" y="14"/>
                        <a:pt x="25" y="14"/>
                      </a:cubicBezTo>
                      <a:cubicBezTo>
                        <a:pt x="25" y="14"/>
                        <a:pt x="26" y="14"/>
                        <a:pt x="26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9" y="14"/>
                        <a:pt x="29" y="13"/>
                        <a:pt x="29" y="12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30" y="12"/>
                        <a:pt x="31" y="12"/>
                        <a:pt x="31" y="11"/>
                      </a:cubicBezTo>
                      <a:cubicBezTo>
                        <a:pt x="32" y="11"/>
                        <a:pt x="32" y="10"/>
                        <a:pt x="31" y="10"/>
                      </a:cubicBezTo>
                      <a:cubicBezTo>
                        <a:pt x="31" y="9"/>
                        <a:pt x="31" y="9"/>
                        <a:pt x="31" y="9"/>
                      </a:cubicBezTo>
                      <a:cubicBezTo>
                        <a:pt x="31" y="9"/>
                        <a:pt x="31" y="9"/>
                        <a:pt x="31" y="9"/>
                      </a:cubicBezTo>
                      <a:cubicBezTo>
                        <a:pt x="31" y="8"/>
                        <a:pt x="31" y="7"/>
                        <a:pt x="31" y="7"/>
                      </a:cubicBezTo>
                      <a:cubicBezTo>
                        <a:pt x="31" y="6"/>
                        <a:pt x="31" y="6"/>
                        <a:pt x="32" y="5"/>
                      </a:cubicBez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4" y="5"/>
                        <a:pt x="34" y="3"/>
                        <a:pt x="34" y="3"/>
                      </a:cubicBezTo>
                      <a:cubicBezTo>
                        <a:pt x="34" y="3"/>
                        <a:pt x="34" y="3"/>
                        <a:pt x="34" y="3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4" y="1"/>
                        <a:pt x="34" y="1"/>
                        <a:pt x="33" y="1"/>
                      </a:cubicBezTo>
                      <a:cubicBezTo>
                        <a:pt x="33" y="0"/>
                        <a:pt x="33" y="0"/>
                        <a:pt x="32" y="0"/>
                      </a:cubicBezTo>
                      <a:cubicBezTo>
                        <a:pt x="32" y="0"/>
                        <a:pt x="31" y="0"/>
                        <a:pt x="31" y="0"/>
                      </a:cubicBezTo>
                      <a:cubicBezTo>
                        <a:pt x="29" y="0"/>
                        <a:pt x="28" y="0"/>
                        <a:pt x="2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19" rIns="91440" bIns="4571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prstClr val="black"/>
                    </a:solidFill>
                    <a:latin typeface="+mj-ea"/>
                    <a:ea typeface="+mj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7" name="Freeform 41"/>
                <p:cNvSpPr>
                  <a:spLocks noEditPoints="1"/>
                </p:cNvSpPr>
                <p:nvPr/>
              </p:nvSpPr>
              <p:spPr bwMode="auto">
                <a:xfrm>
                  <a:off x="3902" y="1838"/>
                  <a:ext cx="301" cy="585"/>
                </a:xfrm>
                <a:custGeom>
                  <a:avLst/>
                  <a:gdLst>
                    <a:gd name="T0" fmla="*/ 51 w 126"/>
                    <a:gd name="T1" fmla="*/ 38 h 245"/>
                    <a:gd name="T2" fmla="*/ 34 w 126"/>
                    <a:gd name="T3" fmla="*/ 3 h 245"/>
                    <a:gd name="T4" fmla="*/ 35 w 126"/>
                    <a:gd name="T5" fmla="*/ 9 h 245"/>
                    <a:gd name="T6" fmla="*/ 34 w 126"/>
                    <a:gd name="T7" fmla="*/ 18 h 245"/>
                    <a:gd name="T8" fmla="*/ 22 w 126"/>
                    <a:gd name="T9" fmla="*/ 26 h 245"/>
                    <a:gd name="T10" fmla="*/ 39 w 126"/>
                    <a:gd name="T11" fmla="*/ 42 h 245"/>
                    <a:gd name="T12" fmla="*/ 48 w 126"/>
                    <a:gd name="T13" fmla="*/ 45 h 245"/>
                    <a:gd name="T14" fmla="*/ 59 w 126"/>
                    <a:gd name="T15" fmla="*/ 54 h 245"/>
                    <a:gd name="T16" fmla="*/ 58 w 126"/>
                    <a:gd name="T17" fmla="*/ 43 h 245"/>
                    <a:gd name="T18" fmla="*/ 65 w 126"/>
                    <a:gd name="T19" fmla="*/ 49 h 245"/>
                    <a:gd name="T20" fmla="*/ 67 w 126"/>
                    <a:gd name="T21" fmla="*/ 34 h 245"/>
                    <a:gd name="T22" fmla="*/ 74 w 126"/>
                    <a:gd name="T23" fmla="*/ 44 h 245"/>
                    <a:gd name="T24" fmla="*/ 78 w 126"/>
                    <a:gd name="T25" fmla="*/ 55 h 245"/>
                    <a:gd name="T26" fmla="*/ 85 w 126"/>
                    <a:gd name="T27" fmla="*/ 56 h 245"/>
                    <a:gd name="T28" fmla="*/ 90 w 126"/>
                    <a:gd name="T29" fmla="*/ 63 h 245"/>
                    <a:gd name="T30" fmla="*/ 80 w 126"/>
                    <a:gd name="T31" fmla="*/ 65 h 245"/>
                    <a:gd name="T32" fmla="*/ 71 w 126"/>
                    <a:gd name="T33" fmla="*/ 66 h 245"/>
                    <a:gd name="T34" fmla="*/ 64 w 126"/>
                    <a:gd name="T35" fmla="*/ 63 h 245"/>
                    <a:gd name="T36" fmla="*/ 56 w 126"/>
                    <a:gd name="T37" fmla="*/ 58 h 245"/>
                    <a:gd name="T38" fmla="*/ 48 w 126"/>
                    <a:gd name="T39" fmla="*/ 53 h 245"/>
                    <a:gd name="T40" fmla="*/ 32 w 126"/>
                    <a:gd name="T41" fmla="*/ 54 h 245"/>
                    <a:gd name="T42" fmla="*/ 24 w 126"/>
                    <a:gd name="T43" fmla="*/ 58 h 245"/>
                    <a:gd name="T44" fmla="*/ 14 w 126"/>
                    <a:gd name="T45" fmla="*/ 72 h 245"/>
                    <a:gd name="T46" fmla="*/ 6 w 126"/>
                    <a:gd name="T47" fmla="*/ 80 h 245"/>
                    <a:gd name="T48" fmla="*/ 1 w 126"/>
                    <a:gd name="T49" fmla="*/ 96 h 245"/>
                    <a:gd name="T50" fmla="*/ 1 w 126"/>
                    <a:gd name="T51" fmla="*/ 109 h 245"/>
                    <a:gd name="T52" fmla="*/ 9 w 126"/>
                    <a:gd name="T53" fmla="*/ 120 h 245"/>
                    <a:gd name="T54" fmla="*/ 21 w 126"/>
                    <a:gd name="T55" fmla="*/ 132 h 245"/>
                    <a:gd name="T56" fmla="*/ 33 w 126"/>
                    <a:gd name="T57" fmla="*/ 138 h 245"/>
                    <a:gd name="T58" fmla="*/ 43 w 126"/>
                    <a:gd name="T59" fmla="*/ 139 h 245"/>
                    <a:gd name="T60" fmla="*/ 57 w 126"/>
                    <a:gd name="T61" fmla="*/ 135 h 245"/>
                    <a:gd name="T62" fmla="*/ 67 w 126"/>
                    <a:gd name="T63" fmla="*/ 140 h 245"/>
                    <a:gd name="T64" fmla="*/ 68 w 126"/>
                    <a:gd name="T65" fmla="*/ 153 h 245"/>
                    <a:gd name="T66" fmla="*/ 76 w 126"/>
                    <a:gd name="T67" fmla="*/ 168 h 245"/>
                    <a:gd name="T68" fmla="*/ 77 w 126"/>
                    <a:gd name="T69" fmla="*/ 181 h 245"/>
                    <a:gd name="T70" fmla="*/ 71 w 126"/>
                    <a:gd name="T71" fmla="*/ 194 h 245"/>
                    <a:gd name="T72" fmla="*/ 71 w 126"/>
                    <a:gd name="T73" fmla="*/ 214 h 245"/>
                    <a:gd name="T74" fmla="*/ 72 w 126"/>
                    <a:gd name="T75" fmla="*/ 234 h 245"/>
                    <a:gd name="T76" fmla="*/ 81 w 126"/>
                    <a:gd name="T77" fmla="*/ 242 h 245"/>
                    <a:gd name="T78" fmla="*/ 97 w 126"/>
                    <a:gd name="T79" fmla="*/ 232 h 245"/>
                    <a:gd name="T80" fmla="*/ 100 w 126"/>
                    <a:gd name="T81" fmla="*/ 221 h 245"/>
                    <a:gd name="T82" fmla="*/ 108 w 126"/>
                    <a:gd name="T83" fmla="*/ 206 h 245"/>
                    <a:gd name="T84" fmla="*/ 119 w 126"/>
                    <a:gd name="T85" fmla="*/ 181 h 245"/>
                    <a:gd name="T86" fmla="*/ 122 w 126"/>
                    <a:gd name="T87" fmla="*/ 158 h 245"/>
                    <a:gd name="T88" fmla="*/ 124 w 126"/>
                    <a:gd name="T89" fmla="*/ 142 h 245"/>
                    <a:gd name="T90" fmla="*/ 122 w 126"/>
                    <a:gd name="T91" fmla="*/ 116 h 245"/>
                    <a:gd name="T92" fmla="*/ 116 w 126"/>
                    <a:gd name="T93" fmla="*/ 107 h 245"/>
                    <a:gd name="T94" fmla="*/ 106 w 126"/>
                    <a:gd name="T95" fmla="*/ 90 h 245"/>
                    <a:gd name="T96" fmla="*/ 99 w 126"/>
                    <a:gd name="T97" fmla="*/ 76 h 245"/>
                    <a:gd name="T98" fmla="*/ 103 w 126"/>
                    <a:gd name="T99" fmla="*/ 82 h 245"/>
                    <a:gd name="T100" fmla="*/ 111 w 126"/>
                    <a:gd name="T101" fmla="*/ 95 h 245"/>
                    <a:gd name="T102" fmla="*/ 116 w 126"/>
                    <a:gd name="T103" fmla="*/ 105 h 245"/>
                    <a:gd name="T104" fmla="*/ 118 w 126"/>
                    <a:gd name="T105" fmla="*/ 84 h 245"/>
                    <a:gd name="T106" fmla="*/ 115 w 126"/>
                    <a:gd name="T107" fmla="*/ 77 h 245"/>
                    <a:gd name="T108" fmla="*/ 110 w 126"/>
                    <a:gd name="T109" fmla="*/ 69 h 245"/>
                    <a:gd name="T110" fmla="*/ 106 w 126"/>
                    <a:gd name="T111" fmla="*/ 62 h 245"/>
                    <a:gd name="T112" fmla="*/ 99 w 126"/>
                    <a:gd name="T113" fmla="*/ 52 h 245"/>
                    <a:gd name="T114" fmla="*/ 80 w 126"/>
                    <a:gd name="T115" fmla="*/ 31 h 245"/>
                    <a:gd name="T116" fmla="*/ 62 w 126"/>
                    <a:gd name="T117" fmla="*/ 17 h 2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26" h="245">
                      <a:moveTo>
                        <a:pt x="49" y="38"/>
                      </a:moveTo>
                      <a:cubicBezTo>
                        <a:pt x="49" y="38"/>
                        <a:pt x="49" y="38"/>
                        <a:pt x="49" y="38"/>
                      </a:cubicBezTo>
                      <a:cubicBezTo>
                        <a:pt x="49" y="37"/>
                        <a:pt x="49" y="37"/>
                        <a:pt x="49" y="37"/>
                      </a:cubicBezTo>
                      <a:cubicBezTo>
                        <a:pt x="48" y="37"/>
                        <a:pt x="48" y="37"/>
                        <a:pt x="48" y="37"/>
                      </a:cubicBezTo>
                      <a:cubicBezTo>
                        <a:pt x="47" y="37"/>
                        <a:pt x="46" y="36"/>
                        <a:pt x="46" y="35"/>
                      </a:cubicBezTo>
                      <a:cubicBezTo>
                        <a:pt x="46" y="34"/>
                        <a:pt x="46" y="34"/>
                        <a:pt x="46" y="34"/>
                      </a:cubicBezTo>
                      <a:cubicBezTo>
                        <a:pt x="46" y="34"/>
                        <a:pt x="46" y="34"/>
                        <a:pt x="46" y="34"/>
                      </a:cubicBezTo>
                      <a:cubicBezTo>
                        <a:pt x="47" y="34"/>
                        <a:pt x="47" y="35"/>
                        <a:pt x="47" y="35"/>
                      </a:cubicBezTo>
                      <a:cubicBezTo>
                        <a:pt x="47" y="35"/>
                        <a:pt x="47" y="35"/>
                        <a:pt x="47" y="35"/>
                      </a:cubicBezTo>
                      <a:cubicBezTo>
                        <a:pt x="47" y="36"/>
                        <a:pt x="47" y="36"/>
                        <a:pt x="47" y="36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48" y="36"/>
                        <a:pt x="48" y="36"/>
                        <a:pt x="49" y="37"/>
                      </a:cubicBezTo>
                      <a:cubicBezTo>
                        <a:pt x="50" y="37"/>
                        <a:pt x="50" y="37"/>
                        <a:pt x="50" y="37"/>
                      </a:cubicBezTo>
                      <a:cubicBezTo>
                        <a:pt x="50" y="37"/>
                        <a:pt x="50" y="37"/>
                        <a:pt x="51" y="38"/>
                      </a:cubicBezTo>
                      <a:cubicBezTo>
                        <a:pt x="51" y="38"/>
                        <a:pt x="52" y="38"/>
                        <a:pt x="52" y="38"/>
                      </a:cubicBezTo>
                      <a:cubicBezTo>
                        <a:pt x="52" y="39"/>
                        <a:pt x="52" y="39"/>
                        <a:pt x="52" y="39"/>
                      </a:cubicBezTo>
                      <a:cubicBezTo>
                        <a:pt x="53" y="39"/>
                        <a:pt x="53" y="39"/>
                        <a:pt x="53" y="39"/>
                      </a:cubicBezTo>
                      <a:cubicBezTo>
                        <a:pt x="53" y="40"/>
                        <a:pt x="53" y="40"/>
                        <a:pt x="53" y="40"/>
                      </a:cubicBezTo>
                      <a:cubicBezTo>
                        <a:pt x="52" y="40"/>
                        <a:pt x="52" y="40"/>
                        <a:pt x="52" y="40"/>
                      </a:cubicBezTo>
                      <a:cubicBezTo>
                        <a:pt x="52" y="40"/>
                        <a:pt x="52" y="40"/>
                        <a:pt x="52" y="40"/>
                      </a:cubicBezTo>
                      <a:cubicBezTo>
                        <a:pt x="52" y="38"/>
                        <a:pt x="52" y="38"/>
                        <a:pt x="52" y="38"/>
                      </a:cubicBezTo>
                      <a:cubicBezTo>
                        <a:pt x="51" y="38"/>
                        <a:pt x="51" y="38"/>
                        <a:pt x="51" y="38"/>
                      </a:cubicBezTo>
                      <a:cubicBezTo>
                        <a:pt x="50" y="38"/>
                        <a:pt x="50" y="38"/>
                        <a:pt x="50" y="38"/>
                      </a:cubicBezTo>
                      <a:cubicBezTo>
                        <a:pt x="50" y="38"/>
                        <a:pt x="50" y="38"/>
                        <a:pt x="50" y="38"/>
                      </a:cubicBezTo>
                      <a:cubicBezTo>
                        <a:pt x="49" y="38"/>
                        <a:pt x="49" y="38"/>
                        <a:pt x="49" y="38"/>
                      </a:cubicBezTo>
                      <a:cubicBezTo>
                        <a:pt x="49" y="38"/>
                        <a:pt x="49" y="38"/>
                        <a:pt x="49" y="38"/>
                      </a:cubicBezTo>
                      <a:moveTo>
                        <a:pt x="34" y="0"/>
                      </a:moveTo>
                      <a:cubicBezTo>
                        <a:pt x="34" y="3"/>
                        <a:pt x="34" y="3"/>
                        <a:pt x="34" y="3"/>
                      </a:cubicBezTo>
                      <a:cubicBezTo>
                        <a:pt x="34" y="4"/>
                        <a:pt x="34" y="4"/>
                        <a:pt x="35" y="4"/>
                      </a:cubicBezTo>
                      <a:cubicBezTo>
                        <a:pt x="35" y="4"/>
                        <a:pt x="35" y="4"/>
                        <a:pt x="35" y="4"/>
                      </a:cubicBezTo>
                      <a:cubicBezTo>
                        <a:pt x="35" y="5"/>
                        <a:pt x="35" y="5"/>
                        <a:pt x="35" y="5"/>
                      </a:cubicBezTo>
                      <a:cubicBezTo>
                        <a:pt x="35" y="5"/>
                        <a:pt x="35" y="5"/>
                        <a:pt x="35" y="5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5" y="6"/>
                        <a:pt x="35" y="6"/>
                        <a:pt x="36" y="7"/>
                      </a:cubicBezTo>
                      <a:cubicBezTo>
                        <a:pt x="36" y="7"/>
                        <a:pt x="36" y="7"/>
                        <a:pt x="36" y="7"/>
                      </a:cubicBezTo>
                      <a:cubicBezTo>
                        <a:pt x="37" y="7"/>
                        <a:pt x="37" y="7"/>
                        <a:pt x="37" y="7"/>
                      </a:cubicBezTo>
                      <a:cubicBezTo>
                        <a:pt x="37" y="9"/>
                        <a:pt x="37" y="9"/>
                        <a:pt x="37" y="9"/>
                      </a:cubicBezTo>
                      <a:cubicBezTo>
                        <a:pt x="37" y="9"/>
                        <a:pt x="37" y="9"/>
                        <a:pt x="37" y="9"/>
                      </a:cubicBezTo>
                      <a:cubicBezTo>
                        <a:pt x="37" y="10"/>
                        <a:pt x="37" y="10"/>
                        <a:pt x="37" y="10"/>
                      </a:cubicBezTo>
                      <a:cubicBezTo>
                        <a:pt x="37" y="10"/>
                        <a:pt x="37" y="10"/>
                        <a:pt x="37" y="10"/>
                      </a:cubicBezTo>
                      <a:cubicBezTo>
                        <a:pt x="35" y="9"/>
                        <a:pt x="35" y="9"/>
                        <a:pt x="35" y="9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5" y="13"/>
                        <a:pt x="35" y="14"/>
                        <a:pt x="36" y="14"/>
                      </a:cubicBezTo>
                      <a:cubicBezTo>
                        <a:pt x="37" y="15"/>
                        <a:pt x="37" y="15"/>
                        <a:pt x="38" y="15"/>
                      </a:cubicBezTo>
                      <a:cubicBezTo>
                        <a:pt x="38" y="16"/>
                        <a:pt x="38" y="16"/>
                        <a:pt x="38" y="16"/>
                      </a:cubicBezTo>
                      <a:cubicBezTo>
                        <a:pt x="38" y="16"/>
                        <a:pt x="38" y="17"/>
                        <a:pt x="39" y="17"/>
                      </a:cubicBezTo>
                      <a:cubicBezTo>
                        <a:pt x="40" y="18"/>
                        <a:pt x="40" y="18"/>
                        <a:pt x="40" y="18"/>
                      </a:cubicBezTo>
                      <a:cubicBezTo>
                        <a:pt x="40" y="18"/>
                        <a:pt x="40" y="18"/>
                        <a:pt x="40" y="18"/>
                      </a:cubicBezTo>
                      <a:cubicBezTo>
                        <a:pt x="39" y="18"/>
                        <a:pt x="39" y="18"/>
                        <a:pt x="39" y="18"/>
                      </a:cubicBezTo>
                      <a:cubicBezTo>
                        <a:pt x="39" y="19"/>
                        <a:pt x="39" y="19"/>
                        <a:pt x="39" y="19"/>
                      </a:cubicBezTo>
                      <a:cubicBezTo>
                        <a:pt x="38" y="18"/>
                        <a:pt x="38" y="18"/>
                        <a:pt x="38" y="18"/>
                      </a:cubicBezTo>
                      <a:cubicBezTo>
                        <a:pt x="35" y="18"/>
                        <a:pt x="35" y="18"/>
                        <a:pt x="35" y="18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cubicBezTo>
                        <a:pt x="33" y="18"/>
                        <a:pt x="33" y="19"/>
                        <a:pt x="32" y="19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31" y="20"/>
                        <a:pt x="31" y="20"/>
                        <a:pt x="31" y="20"/>
                      </a:cubicBezTo>
                      <a:cubicBezTo>
                        <a:pt x="29" y="20"/>
                        <a:pt x="29" y="20"/>
                        <a:pt x="29" y="20"/>
                      </a:cubicBezTo>
                      <a:cubicBezTo>
                        <a:pt x="28" y="20"/>
                        <a:pt x="28" y="20"/>
                        <a:pt x="28" y="21"/>
                      </a:cubicBezTo>
                      <a:cubicBezTo>
                        <a:pt x="28" y="21"/>
                        <a:pt x="28" y="21"/>
                        <a:pt x="28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26" y="21"/>
                        <a:pt x="25" y="21"/>
                        <a:pt x="24" y="22"/>
                      </a:cubicBezTo>
                      <a:cubicBezTo>
                        <a:pt x="24" y="23"/>
                        <a:pt x="23" y="23"/>
                        <a:pt x="23" y="24"/>
                      </a:cubicBezTo>
                      <a:cubicBezTo>
                        <a:pt x="22" y="25"/>
                        <a:pt x="22" y="25"/>
                        <a:pt x="22" y="25"/>
                      </a:cubicBezTo>
                      <a:cubicBezTo>
                        <a:pt x="22" y="25"/>
                        <a:pt x="22" y="26"/>
                        <a:pt x="22" y="26"/>
                      </a:cubicBezTo>
                      <a:cubicBezTo>
                        <a:pt x="21" y="26"/>
                        <a:pt x="21" y="27"/>
                        <a:pt x="20" y="27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1" y="31"/>
                        <a:pt x="23" y="33"/>
                        <a:pt x="25" y="34"/>
                      </a:cubicBezTo>
                      <a:cubicBezTo>
                        <a:pt x="25" y="35"/>
                        <a:pt x="26" y="36"/>
                        <a:pt x="27" y="36"/>
                      </a:cubicBezTo>
                      <a:cubicBezTo>
                        <a:pt x="29" y="39"/>
                        <a:pt x="31" y="42"/>
                        <a:pt x="31" y="45"/>
                      </a:cubicBezTo>
                      <a:cubicBezTo>
                        <a:pt x="31" y="46"/>
                        <a:pt x="31" y="46"/>
                        <a:pt x="31" y="46"/>
                      </a:cubicBezTo>
                      <a:cubicBezTo>
                        <a:pt x="32" y="46"/>
                        <a:pt x="32" y="46"/>
                        <a:pt x="32" y="46"/>
                      </a:cubicBezTo>
                      <a:cubicBezTo>
                        <a:pt x="34" y="46"/>
                        <a:pt x="34" y="44"/>
                        <a:pt x="34" y="43"/>
                      </a:cubicBezTo>
                      <a:cubicBezTo>
                        <a:pt x="34" y="42"/>
                        <a:pt x="34" y="42"/>
                        <a:pt x="34" y="42"/>
                      </a:cubicBezTo>
                      <a:cubicBezTo>
                        <a:pt x="35" y="42"/>
                        <a:pt x="35" y="42"/>
                        <a:pt x="35" y="42"/>
                      </a:cubicBezTo>
                      <a:cubicBezTo>
                        <a:pt x="35" y="42"/>
                        <a:pt x="35" y="42"/>
                        <a:pt x="35" y="42"/>
                      </a:cubicBezTo>
                      <a:cubicBezTo>
                        <a:pt x="38" y="42"/>
                        <a:pt x="38" y="42"/>
                        <a:pt x="38" y="42"/>
                      </a:cubicBezTo>
                      <a:cubicBezTo>
                        <a:pt x="39" y="42"/>
                        <a:pt x="39" y="42"/>
                        <a:pt x="39" y="42"/>
                      </a:cubicBezTo>
                      <a:cubicBezTo>
                        <a:pt x="39" y="42"/>
                        <a:pt x="39" y="42"/>
                        <a:pt x="39" y="42"/>
                      </a:cubicBezTo>
                      <a:cubicBezTo>
                        <a:pt x="39" y="42"/>
                        <a:pt x="40" y="42"/>
                        <a:pt x="40" y="41"/>
                      </a:cubicBezTo>
                      <a:cubicBezTo>
                        <a:pt x="40" y="41"/>
                        <a:pt x="41" y="40"/>
                        <a:pt x="41" y="40"/>
                      </a:cubicBezTo>
                      <a:cubicBezTo>
                        <a:pt x="41" y="40"/>
                        <a:pt x="41" y="40"/>
                        <a:pt x="41" y="40"/>
                      </a:cubicBezTo>
                      <a:cubicBezTo>
                        <a:pt x="42" y="40"/>
                        <a:pt x="42" y="40"/>
                        <a:pt x="42" y="41"/>
                      </a:cubicBezTo>
                      <a:cubicBezTo>
                        <a:pt x="43" y="41"/>
                        <a:pt x="43" y="41"/>
                        <a:pt x="43" y="41"/>
                      </a:cubicBezTo>
                      <a:cubicBezTo>
                        <a:pt x="43" y="41"/>
                        <a:pt x="43" y="42"/>
                        <a:pt x="44" y="42"/>
                      </a:cubicBezTo>
                      <a:cubicBezTo>
                        <a:pt x="44" y="42"/>
                        <a:pt x="44" y="42"/>
                        <a:pt x="44" y="42"/>
                      </a:cubicBezTo>
                      <a:cubicBezTo>
                        <a:pt x="44" y="42"/>
                        <a:pt x="44" y="42"/>
                        <a:pt x="44" y="42"/>
                      </a:cubicBezTo>
                      <a:cubicBezTo>
                        <a:pt x="45" y="42"/>
                        <a:pt x="45" y="42"/>
                        <a:pt x="46" y="42"/>
                      </a:cubicBezTo>
                      <a:cubicBezTo>
                        <a:pt x="46" y="42"/>
                        <a:pt x="46" y="43"/>
                        <a:pt x="46" y="43"/>
                      </a:cubicBezTo>
                      <a:cubicBezTo>
                        <a:pt x="47" y="44"/>
                        <a:pt x="47" y="44"/>
                        <a:pt x="47" y="44"/>
                      </a:cubicBezTo>
                      <a:cubicBezTo>
                        <a:pt x="47" y="44"/>
                        <a:pt x="47" y="45"/>
                        <a:pt x="48" y="45"/>
                      </a:cubicBezTo>
                      <a:cubicBezTo>
                        <a:pt x="48" y="45"/>
                        <a:pt x="48" y="45"/>
                        <a:pt x="48" y="45"/>
                      </a:cubicBezTo>
                      <a:cubicBezTo>
                        <a:pt x="50" y="45"/>
                        <a:pt x="50" y="45"/>
                        <a:pt x="50" y="45"/>
                      </a:cubicBezTo>
                      <a:cubicBezTo>
                        <a:pt x="50" y="45"/>
                        <a:pt x="50" y="45"/>
                        <a:pt x="50" y="45"/>
                      </a:cubicBezTo>
                      <a:cubicBezTo>
                        <a:pt x="49" y="46"/>
                        <a:pt x="49" y="46"/>
                        <a:pt x="49" y="46"/>
                      </a:cubicBezTo>
                      <a:cubicBezTo>
                        <a:pt x="51" y="46"/>
                        <a:pt x="51" y="46"/>
                        <a:pt x="51" y="46"/>
                      </a:cubicBezTo>
                      <a:cubicBezTo>
                        <a:pt x="52" y="46"/>
                        <a:pt x="52" y="46"/>
                        <a:pt x="53" y="47"/>
                      </a:cubicBezTo>
                      <a:cubicBezTo>
                        <a:pt x="54" y="47"/>
                        <a:pt x="54" y="48"/>
                        <a:pt x="54" y="48"/>
                      </a:cubicBezTo>
                      <a:cubicBezTo>
                        <a:pt x="54" y="53"/>
                        <a:pt x="54" y="53"/>
                        <a:pt x="54" y="53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ubicBezTo>
                        <a:pt x="55" y="55"/>
                        <a:pt x="55" y="55"/>
                        <a:pt x="55" y="55"/>
                      </a:cubicBezTo>
                      <a:cubicBezTo>
                        <a:pt x="59" y="55"/>
                        <a:pt x="59" y="55"/>
                        <a:pt x="59" y="55"/>
                      </a:cubicBezTo>
                      <a:cubicBezTo>
                        <a:pt x="59" y="54"/>
                        <a:pt x="59" y="54"/>
                        <a:pt x="59" y="54"/>
                      </a:cubicBezTo>
                      <a:cubicBezTo>
                        <a:pt x="59" y="53"/>
                        <a:pt x="59" y="53"/>
                        <a:pt x="59" y="53"/>
                      </a:cubicBezTo>
                      <a:cubicBezTo>
                        <a:pt x="59" y="53"/>
                        <a:pt x="59" y="53"/>
                        <a:pt x="59" y="53"/>
                      </a:cubicBezTo>
                      <a:cubicBezTo>
                        <a:pt x="60" y="52"/>
                        <a:pt x="60" y="52"/>
                        <a:pt x="60" y="51"/>
                      </a:cubicBezTo>
                      <a:cubicBezTo>
                        <a:pt x="60" y="51"/>
                        <a:pt x="60" y="51"/>
                        <a:pt x="60" y="51"/>
                      </a:cubicBezTo>
                      <a:cubicBezTo>
                        <a:pt x="60" y="45"/>
                        <a:pt x="60" y="45"/>
                        <a:pt x="60" y="45"/>
                      </a:cubicBezTo>
                      <a:cubicBezTo>
                        <a:pt x="60" y="44"/>
                        <a:pt x="59" y="44"/>
                        <a:pt x="59" y="44"/>
                      </a:cubicBezTo>
                      <a:cubicBezTo>
                        <a:pt x="59" y="44"/>
                        <a:pt x="59" y="44"/>
                        <a:pt x="59" y="44"/>
                      </a:cubicBezTo>
                      <a:cubicBezTo>
                        <a:pt x="58" y="43"/>
                        <a:pt x="57" y="43"/>
                        <a:pt x="56" y="42"/>
                      </a:cubicBezTo>
                      <a:cubicBezTo>
                        <a:pt x="57" y="42"/>
                        <a:pt x="57" y="42"/>
                        <a:pt x="57" y="42"/>
                      </a:cubicBezTo>
                      <a:cubicBezTo>
                        <a:pt x="57" y="42"/>
                        <a:pt x="57" y="42"/>
                        <a:pt x="57" y="42"/>
                      </a:cubicBezTo>
                      <a:cubicBezTo>
                        <a:pt x="58" y="42"/>
                        <a:pt x="58" y="42"/>
                        <a:pt x="58" y="42"/>
                      </a:cubicBezTo>
                      <a:cubicBezTo>
                        <a:pt x="58" y="42"/>
                        <a:pt x="58" y="42"/>
                        <a:pt x="58" y="42"/>
                      </a:cubicBezTo>
                      <a:cubicBezTo>
                        <a:pt x="58" y="42"/>
                        <a:pt x="58" y="42"/>
                        <a:pt x="58" y="42"/>
                      </a:cubicBezTo>
                      <a:cubicBezTo>
                        <a:pt x="58" y="43"/>
                        <a:pt x="58" y="43"/>
                        <a:pt x="58" y="43"/>
                      </a:cubicBezTo>
                      <a:cubicBezTo>
                        <a:pt x="59" y="43"/>
                        <a:pt x="59" y="43"/>
                        <a:pt x="59" y="43"/>
                      </a:cubicBezTo>
                      <a:cubicBezTo>
                        <a:pt x="60" y="43"/>
                        <a:pt x="60" y="43"/>
                        <a:pt x="60" y="43"/>
                      </a:cubicBezTo>
                      <a:cubicBezTo>
                        <a:pt x="60" y="43"/>
                        <a:pt x="60" y="43"/>
                        <a:pt x="60" y="43"/>
                      </a:cubicBezTo>
                      <a:cubicBezTo>
                        <a:pt x="61" y="43"/>
                        <a:pt x="61" y="43"/>
                        <a:pt x="61" y="43"/>
                      </a:cubicBezTo>
                      <a:cubicBezTo>
                        <a:pt x="61" y="43"/>
                        <a:pt x="61" y="43"/>
                        <a:pt x="61" y="43"/>
                      </a:cubicBezTo>
                      <a:cubicBezTo>
                        <a:pt x="61" y="43"/>
                        <a:pt x="61" y="43"/>
                        <a:pt x="61" y="43"/>
                      </a:cubicBezTo>
                      <a:cubicBezTo>
                        <a:pt x="61" y="44"/>
                        <a:pt x="61" y="44"/>
                        <a:pt x="61" y="44"/>
                      </a:cubicBezTo>
                      <a:cubicBezTo>
                        <a:pt x="61" y="45"/>
                        <a:pt x="62" y="46"/>
                        <a:pt x="62" y="46"/>
                      </a:cubicBezTo>
                      <a:cubicBezTo>
                        <a:pt x="63" y="47"/>
                        <a:pt x="63" y="47"/>
                        <a:pt x="63" y="47"/>
                      </a:cubicBezTo>
                      <a:cubicBezTo>
                        <a:pt x="63" y="47"/>
                        <a:pt x="63" y="47"/>
                        <a:pt x="63" y="47"/>
                      </a:cubicBezTo>
                      <a:cubicBezTo>
                        <a:pt x="63" y="47"/>
                        <a:pt x="63" y="47"/>
                        <a:pt x="63" y="47"/>
                      </a:cubicBezTo>
                      <a:cubicBezTo>
                        <a:pt x="64" y="48"/>
                        <a:pt x="64" y="48"/>
                        <a:pt x="64" y="48"/>
                      </a:cubicBezTo>
                      <a:cubicBezTo>
                        <a:pt x="65" y="48"/>
                        <a:pt x="65" y="48"/>
                        <a:pt x="65" y="49"/>
                      </a:cubicBezTo>
                      <a:cubicBezTo>
                        <a:pt x="65" y="49"/>
                        <a:pt x="65" y="49"/>
                        <a:pt x="65" y="49"/>
                      </a:cubicBezTo>
                      <a:cubicBezTo>
                        <a:pt x="65" y="49"/>
                        <a:pt x="65" y="49"/>
                        <a:pt x="65" y="49"/>
                      </a:cubicBezTo>
                      <a:cubicBezTo>
                        <a:pt x="66" y="50"/>
                        <a:pt x="66" y="50"/>
                        <a:pt x="67" y="50"/>
                      </a:cubicBez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67" y="50"/>
                        <a:pt x="68" y="50"/>
                        <a:pt x="69" y="49"/>
                      </a:cubicBezTo>
                      <a:cubicBezTo>
                        <a:pt x="69" y="49"/>
                        <a:pt x="69" y="49"/>
                        <a:pt x="69" y="48"/>
                      </a:cubicBezTo>
                      <a:cubicBezTo>
                        <a:pt x="69" y="48"/>
                        <a:pt x="69" y="48"/>
                        <a:pt x="69" y="48"/>
                      </a:cubicBezTo>
                      <a:cubicBezTo>
                        <a:pt x="70" y="47"/>
                        <a:pt x="70" y="46"/>
                        <a:pt x="70" y="44"/>
                      </a:cubicBezTo>
                      <a:cubicBezTo>
                        <a:pt x="70" y="42"/>
                        <a:pt x="69" y="40"/>
                        <a:pt x="67" y="38"/>
                      </a:cubicBezTo>
                      <a:cubicBezTo>
                        <a:pt x="67" y="38"/>
                        <a:pt x="67" y="38"/>
                        <a:pt x="67" y="38"/>
                      </a:cubicBezTo>
                      <a:cubicBezTo>
                        <a:pt x="67" y="37"/>
                        <a:pt x="66" y="37"/>
                        <a:pt x="66" y="36"/>
                      </a:cubicBezTo>
                      <a:cubicBezTo>
                        <a:pt x="66" y="36"/>
                        <a:pt x="66" y="36"/>
                        <a:pt x="66" y="36"/>
                      </a:cubicBezTo>
                      <a:cubicBezTo>
                        <a:pt x="66" y="36"/>
                        <a:pt x="66" y="35"/>
                        <a:pt x="66" y="35"/>
                      </a:cubicBezTo>
                      <a:cubicBezTo>
                        <a:pt x="67" y="34"/>
                        <a:pt x="67" y="34"/>
                        <a:pt x="67" y="34"/>
                      </a:cubicBezTo>
                      <a:cubicBezTo>
                        <a:pt x="67" y="34"/>
                        <a:pt x="67" y="34"/>
                        <a:pt x="67" y="34"/>
                      </a:cubicBezTo>
                      <a:cubicBezTo>
                        <a:pt x="68" y="34"/>
                        <a:pt x="69" y="35"/>
                        <a:pt x="70" y="35"/>
                      </a:cubicBezTo>
                      <a:cubicBezTo>
                        <a:pt x="71" y="36"/>
                        <a:pt x="71" y="36"/>
                        <a:pt x="72" y="36"/>
                      </a:cubicBezTo>
                      <a:cubicBezTo>
                        <a:pt x="73" y="37"/>
                        <a:pt x="73" y="37"/>
                        <a:pt x="73" y="37"/>
                      </a:cubicBezTo>
                      <a:cubicBezTo>
                        <a:pt x="73" y="37"/>
                        <a:pt x="74" y="37"/>
                        <a:pt x="74" y="37"/>
                      </a:cubicBezTo>
                      <a:cubicBezTo>
                        <a:pt x="74" y="37"/>
                        <a:pt x="74" y="37"/>
                        <a:pt x="74" y="37"/>
                      </a:cubicBezTo>
                      <a:cubicBezTo>
                        <a:pt x="74" y="38"/>
                        <a:pt x="74" y="39"/>
                        <a:pt x="75" y="39"/>
                      </a:cubicBezTo>
                      <a:cubicBezTo>
                        <a:pt x="76" y="39"/>
                        <a:pt x="76" y="39"/>
                        <a:pt x="76" y="39"/>
                      </a:cubicBezTo>
                      <a:cubicBezTo>
                        <a:pt x="76" y="40"/>
                        <a:pt x="77" y="40"/>
                        <a:pt x="78" y="41"/>
                      </a:cubicBezTo>
                      <a:cubicBezTo>
                        <a:pt x="78" y="42"/>
                        <a:pt x="78" y="42"/>
                        <a:pt x="78" y="42"/>
                      </a:cubicBezTo>
                      <a:cubicBezTo>
                        <a:pt x="78" y="42"/>
                        <a:pt x="78" y="42"/>
                        <a:pt x="79" y="43"/>
                      </a:cubicBezTo>
                      <a:cubicBezTo>
                        <a:pt x="76" y="43"/>
                        <a:pt x="76" y="43"/>
                        <a:pt x="76" y="43"/>
                      </a:cubicBezTo>
                      <a:cubicBezTo>
                        <a:pt x="75" y="43"/>
                        <a:pt x="74" y="43"/>
                        <a:pt x="74" y="44"/>
                      </a:cubicBezTo>
                      <a:cubicBezTo>
                        <a:pt x="74" y="44"/>
                        <a:pt x="74" y="44"/>
                        <a:pt x="74" y="44"/>
                      </a:cubicBezTo>
                      <a:cubicBezTo>
                        <a:pt x="74" y="44"/>
                        <a:pt x="74" y="44"/>
                        <a:pt x="74" y="44"/>
                      </a:cubicBezTo>
                      <a:cubicBezTo>
                        <a:pt x="74" y="44"/>
                        <a:pt x="74" y="44"/>
                        <a:pt x="74" y="44"/>
                      </a:cubicBezTo>
                      <a:cubicBezTo>
                        <a:pt x="74" y="44"/>
                        <a:pt x="74" y="44"/>
                        <a:pt x="74" y="44"/>
                      </a:cubicBezTo>
                      <a:cubicBezTo>
                        <a:pt x="73" y="44"/>
                        <a:pt x="73" y="44"/>
                        <a:pt x="73" y="44"/>
                      </a:cubicBezTo>
                      <a:cubicBezTo>
                        <a:pt x="73" y="45"/>
                        <a:pt x="73" y="45"/>
                        <a:pt x="73" y="45"/>
                      </a:cubicBezTo>
                      <a:cubicBezTo>
                        <a:pt x="73" y="46"/>
                        <a:pt x="73" y="48"/>
                        <a:pt x="74" y="49"/>
                      </a:cubicBezTo>
                      <a:cubicBezTo>
                        <a:pt x="74" y="49"/>
                        <a:pt x="74" y="49"/>
                        <a:pt x="74" y="49"/>
                      </a:cubicBezTo>
                      <a:cubicBezTo>
                        <a:pt x="74" y="50"/>
                        <a:pt x="74" y="50"/>
                        <a:pt x="75" y="50"/>
                      </a:cubicBezTo>
                      <a:cubicBezTo>
                        <a:pt x="76" y="50"/>
                        <a:pt x="76" y="50"/>
                        <a:pt x="76" y="50"/>
                      </a:cubicBezTo>
                      <a:cubicBezTo>
                        <a:pt x="76" y="51"/>
                        <a:pt x="76" y="51"/>
                        <a:pt x="76" y="51"/>
                      </a:cubicBezTo>
                      <a:cubicBezTo>
                        <a:pt x="76" y="51"/>
                        <a:pt x="76" y="53"/>
                        <a:pt x="77" y="53"/>
                      </a:cubicBezTo>
                      <a:cubicBezTo>
                        <a:pt x="78" y="53"/>
                        <a:pt x="78" y="53"/>
                        <a:pt x="78" y="53"/>
                      </a:cubicBezTo>
                      <a:cubicBezTo>
                        <a:pt x="78" y="53"/>
                        <a:pt x="78" y="53"/>
                        <a:pt x="78" y="53"/>
                      </a:cubicBezTo>
                      <a:cubicBezTo>
                        <a:pt x="78" y="53"/>
                        <a:pt x="78" y="53"/>
                        <a:pt x="78" y="53"/>
                      </a:cubicBezTo>
                      <a:cubicBezTo>
                        <a:pt x="78" y="55"/>
                        <a:pt x="78" y="55"/>
                        <a:pt x="78" y="55"/>
                      </a:cubicBezTo>
                      <a:cubicBezTo>
                        <a:pt x="79" y="55"/>
                        <a:pt x="79" y="55"/>
                        <a:pt x="79" y="55"/>
                      </a:cubicBezTo>
                      <a:cubicBezTo>
                        <a:pt x="80" y="55"/>
                        <a:pt x="80" y="55"/>
                        <a:pt x="81" y="55"/>
                      </a:cubicBezTo>
                      <a:cubicBezTo>
                        <a:pt x="81" y="56"/>
                        <a:pt x="82" y="56"/>
                        <a:pt x="83" y="56"/>
                      </a:cubicBezTo>
                      <a:cubicBezTo>
                        <a:pt x="84" y="56"/>
                        <a:pt x="84" y="56"/>
                        <a:pt x="84" y="56"/>
                      </a:cubicBezTo>
                      <a:cubicBezTo>
                        <a:pt x="85" y="56"/>
                        <a:pt x="85" y="56"/>
                        <a:pt x="85" y="56"/>
                      </a:cubicBezTo>
                      <a:cubicBezTo>
                        <a:pt x="85" y="55"/>
                        <a:pt x="85" y="55"/>
                        <a:pt x="85" y="55"/>
                      </a:cubicBezTo>
                      <a:cubicBezTo>
                        <a:pt x="85" y="55"/>
                        <a:pt x="85" y="55"/>
                        <a:pt x="85" y="55"/>
                      </a:cubicBezTo>
                      <a:cubicBezTo>
                        <a:pt x="85" y="55"/>
                        <a:pt x="85" y="55"/>
                        <a:pt x="85" y="55"/>
                      </a:cubicBezTo>
                      <a:cubicBezTo>
                        <a:pt x="85" y="55"/>
                        <a:pt x="85" y="55"/>
                        <a:pt x="85" y="55"/>
                      </a:cubicBezTo>
                      <a:cubicBezTo>
                        <a:pt x="85" y="55"/>
                        <a:pt x="85" y="55"/>
                        <a:pt x="85" y="55"/>
                      </a:cubicBezTo>
                      <a:cubicBezTo>
                        <a:pt x="85" y="55"/>
                        <a:pt x="85" y="55"/>
                        <a:pt x="85" y="55"/>
                      </a:cubicBezTo>
                      <a:cubicBezTo>
                        <a:pt x="85" y="55"/>
                        <a:pt x="86" y="55"/>
                        <a:pt x="86" y="55"/>
                      </a:cubicBezTo>
                      <a:cubicBezTo>
                        <a:pt x="86" y="55"/>
                        <a:pt x="86" y="55"/>
                        <a:pt x="86" y="55"/>
                      </a:cubicBezTo>
                      <a:cubicBezTo>
                        <a:pt x="85" y="56"/>
                        <a:pt x="85" y="56"/>
                        <a:pt x="85" y="56"/>
                      </a:cubicBezTo>
                      <a:cubicBezTo>
                        <a:pt x="86" y="56"/>
                        <a:pt x="86" y="56"/>
                        <a:pt x="86" y="56"/>
                      </a:cubicBezTo>
                      <a:cubicBezTo>
                        <a:pt x="87" y="56"/>
                        <a:pt x="87" y="56"/>
                        <a:pt x="87" y="56"/>
                      </a:cubicBezTo>
                      <a:cubicBezTo>
                        <a:pt x="87" y="56"/>
                        <a:pt x="87" y="56"/>
                        <a:pt x="87" y="56"/>
                      </a:cubicBezTo>
                      <a:cubicBezTo>
                        <a:pt x="87" y="57"/>
                        <a:pt x="87" y="57"/>
                        <a:pt x="87" y="57"/>
                      </a:cubicBezTo>
                      <a:cubicBezTo>
                        <a:pt x="87" y="59"/>
                        <a:pt x="87" y="59"/>
                        <a:pt x="87" y="59"/>
                      </a:cubicBezTo>
                      <a:cubicBezTo>
                        <a:pt x="87" y="59"/>
                        <a:pt x="87" y="59"/>
                        <a:pt x="87" y="59"/>
                      </a:cubicBezTo>
                      <a:cubicBezTo>
                        <a:pt x="87" y="59"/>
                        <a:pt x="87" y="60"/>
                        <a:pt x="88" y="60"/>
                      </a:cubicBezTo>
                      <a:cubicBezTo>
                        <a:pt x="88" y="60"/>
                        <a:pt x="88" y="60"/>
                        <a:pt x="88" y="60"/>
                      </a:cubicBezTo>
                      <a:cubicBezTo>
                        <a:pt x="88" y="60"/>
                        <a:pt x="88" y="60"/>
                        <a:pt x="88" y="60"/>
                      </a:cubicBezTo>
                      <a:cubicBezTo>
                        <a:pt x="88" y="62"/>
                        <a:pt x="88" y="62"/>
                        <a:pt x="88" y="62"/>
                      </a:cubicBezTo>
                      <a:cubicBezTo>
                        <a:pt x="88" y="62"/>
                        <a:pt x="88" y="62"/>
                        <a:pt x="88" y="62"/>
                      </a:cubicBezTo>
                      <a:cubicBezTo>
                        <a:pt x="88" y="63"/>
                        <a:pt x="88" y="63"/>
                        <a:pt x="88" y="63"/>
                      </a:cubicBezTo>
                      <a:cubicBezTo>
                        <a:pt x="89" y="63"/>
                        <a:pt x="89" y="63"/>
                        <a:pt x="89" y="63"/>
                      </a:cubicBezTo>
                      <a:cubicBezTo>
                        <a:pt x="90" y="63"/>
                        <a:pt x="90" y="63"/>
                        <a:pt x="90" y="63"/>
                      </a:cubicBezTo>
                      <a:cubicBezTo>
                        <a:pt x="90" y="65"/>
                        <a:pt x="90" y="65"/>
                        <a:pt x="90" y="65"/>
                      </a:cubicBezTo>
                      <a:cubicBezTo>
                        <a:pt x="90" y="65"/>
                        <a:pt x="90" y="65"/>
                        <a:pt x="90" y="65"/>
                      </a:cubicBezTo>
                      <a:cubicBezTo>
                        <a:pt x="90" y="66"/>
                        <a:pt x="89" y="66"/>
                        <a:pt x="89" y="66"/>
                      </a:cubicBezTo>
                      <a:cubicBezTo>
                        <a:pt x="88" y="66"/>
                        <a:pt x="88" y="66"/>
                        <a:pt x="88" y="66"/>
                      </a:cubicBezTo>
                      <a:cubicBezTo>
                        <a:pt x="87" y="65"/>
                        <a:pt x="87" y="65"/>
                        <a:pt x="87" y="65"/>
                      </a:cubicBezTo>
                      <a:cubicBezTo>
                        <a:pt x="87" y="67"/>
                        <a:pt x="87" y="67"/>
                        <a:pt x="87" y="67"/>
                      </a:cubicBezTo>
                      <a:cubicBezTo>
                        <a:pt x="87" y="67"/>
                        <a:pt x="86" y="67"/>
                        <a:pt x="86" y="67"/>
                      </a:cubicBezTo>
                      <a:cubicBezTo>
                        <a:pt x="85" y="67"/>
                        <a:pt x="85" y="67"/>
                        <a:pt x="85" y="67"/>
                      </a:cubicBezTo>
                      <a:cubicBezTo>
                        <a:pt x="85" y="66"/>
                        <a:pt x="85" y="66"/>
                        <a:pt x="85" y="66"/>
                      </a:cubicBezTo>
                      <a:cubicBezTo>
                        <a:pt x="84" y="66"/>
                        <a:pt x="83" y="66"/>
                        <a:pt x="83" y="66"/>
                      </a:cubicBezTo>
                      <a:cubicBezTo>
                        <a:pt x="82" y="66"/>
                        <a:pt x="82" y="66"/>
                        <a:pt x="82" y="66"/>
                      </a:cubicBezTo>
                      <a:cubicBezTo>
                        <a:pt x="81" y="66"/>
                        <a:pt x="81" y="66"/>
                        <a:pt x="81" y="66"/>
                      </a:cubicBezTo>
                      <a:cubicBezTo>
                        <a:pt x="80" y="66"/>
                        <a:pt x="80" y="66"/>
                        <a:pt x="80" y="66"/>
                      </a:cubicBezTo>
                      <a:cubicBezTo>
                        <a:pt x="80" y="65"/>
                        <a:pt x="80" y="65"/>
                        <a:pt x="80" y="65"/>
                      </a:cubicBezTo>
                      <a:cubicBezTo>
                        <a:pt x="80" y="64"/>
                        <a:pt x="80" y="64"/>
                        <a:pt x="80" y="64"/>
                      </a:cubicBezTo>
                      <a:cubicBezTo>
                        <a:pt x="79" y="64"/>
                        <a:pt x="79" y="64"/>
                        <a:pt x="79" y="64"/>
                      </a:cubicBezTo>
                      <a:cubicBezTo>
                        <a:pt x="79" y="64"/>
                        <a:pt x="79" y="64"/>
                        <a:pt x="78" y="64"/>
                      </a:cubicBezTo>
                      <a:cubicBezTo>
                        <a:pt x="78" y="63"/>
                        <a:pt x="77" y="63"/>
                        <a:pt x="77" y="63"/>
                      </a:cubicBezTo>
                      <a:cubicBezTo>
                        <a:pt x="76" y="63"/>
                        <a:pt x="76" y="63"/>
                        <a:pt x="76" y="63"/>
                      </a:cubicBezTo>
                      <a:cubicBezTo>
                        <a:pt x="76" y="64"/>
                        <a:pt x="76" y="64"/>
                        <a:pt x="76" y="64"/>
                      </a:cubicBezTo>
                      <a:cubicBezTo>
                        <a:pt x="76" y="65"/>
                        <a:pt x="76" y="66"/>
                        <a:pt x="75" y="67"/>
                      </a:cubicBezTo>
                      <a:cubicBezTo>
                        <a:pt x="75" y="67"/>
                        <a:pt x="75" y="67"/>
                        <a:pt x="74" y="67"/>
                      </a:cubicBezTo>
                      <a:cubicBezTo>
                        <a:pt x="74" y="67"/>
                        <a:pt x="74" y="67"/>
                        <a:pt x="74" y="67"/>
                      </a:cubicBezTo>
                      <a:cubicBezTo>
                        <a:pt x="73" y="67"/>
                        <a:pt x="73" y="67"/>
                        <a:pt x="73" y="67"/>
                      </a:cubicBezTo>
                      <a:cubicBezTo>
                        <a:pt x="73" y="67"/>
                        <a:pt x="73" y="67"/>
                        <a:pt x="73" y="67"/>
                      </a:cubicBezTo>
                      <a:cubicBezTo>
                        <a:pt x="72" y="67"/>
                        <a:pt x="72" y="67"/>
                        <a:pt x="72" y="67"/>
                      </a:cubicBezTo>
                      <a:cubicBezTo>
                        <a:pt x="72" y="66"/>
                        <a:pt x="72" y="66"/>
                        <a:pt x="72" y="66"/>
                      </a:cubicBezTo>
                      <a:cubicBezTo>
                        <a:pt x="71" y="66"/>
                        <a:pt x="71" y="66"/>
                        <a:pt x="71" y="66"/>
                      </a:cubicBezTo>
                      <a:cubicBezTo>
                        <a:pt x="70" y="66"/>
                        <a:pt x="70" y="66"/>
                        <a:pt x="70" y="66"/>
                      </a:cubicBezTo>
                      <a:cubicBezTo>
                        <a:pt x="70" y="66"/>
                        <a:pt x="70" y="66"/>
                        <a:pt x="70" y="66"/>
                      </a:cubicBezTo>
                      <a:cubicBezTo>
                        <a:pt x="69" y="66"/>
                        <a:pt x="69" y="66"/>
                        <a:pt x="69" y="66"/>
                      </a:cubicBezTo>
                      <a:cubicBezTo>
                        <a:pt x="69" y="66"/>
                        <a:pt x="69" y="66"/>
                        <a:pt x="69" y="66"/>
                      </a:cubicBezTo>
                      <a:cubicBezTo>
                        <a:pt x="69" y="65"/>
                        <a:pt x="69" y="65"/>
                        <a:pt x="69" y="65"/>
                      </a:cubicBezTo>
                      <a:cubicBezTo>
                        <a:pt x="69" y="64"/>
                        <a:pt x="69" y="64"/>
                        <a:pt x="69" y="64"/>
                      </a:cubicBezTo>
                      <a:cubicBezTo>
                        <a:pt x="68" y="64"/>
                        <a:pt x="68" y="64"/>
                        <a:pt x="68" y="64"/>
                      </a:cubicBezTo>
                      <a:cubicBezTo>
                        <a:pt x="68" y="64"/>
                        <a:pt x="67" y="64"/>
                        <a:pt x="67" y="64"/>
                      </a:cubicBezTo>
                      <a:cubicBezTo>
                        <a:pt x="67" y="64"/>
                        <a:pt x="67" y="64"/>
                        <a:pt x="67" y="64"/>
                      </a:cubicBezTo>
                      <a:cubicBezTo>
                        <a:pt x="67" y="64"/>
                        <a:pt x="67" y="64"/>
                        <a:pt x="67" y="64"/>
                      </a:cubicBezTo>
                      <a:cubicBezTo>
                        <a:pt x="68" y="63"/>
                        <a:pt x="68" y="63"/>
                        <a:pt x="68" y="63"/>
                      </a:cubicBezTo>
                      <a:cubicBezTo>
                        <a:pt x="66" y="63"/>
                        <a:pt x="66" y="63"/>
                        <a:pt x="66" y="63"/>
                      </a:cubicBezTo>
                      <a:cubicBezTo>
                        <a:pt x="66" y="63"/>
                        <a:pt x="66" y="63"/>
                        <a:pt x="66" y="63"/>
                      </a:cubicBezTo>
                      <a:cubicBezTo>
                        <a:pt x="65" y="63"/>
                        <a:pt x="65" y="63"/>
                        <a:pt x="64" y="63"/>
                      </a:cubicBezTo>
                      <a:cubicBezTo>
                        <a:pt x="63" y="63"/>
                        <a:pt x="63" y="63"/>
                        <a:pt x="63" y="63"/>
                      </a:cubicBezTo>
                      <a:cubicBezTo>
                        <a:pt x="63" y="63"/>
                        <a:pt x="63" y="63"/>
                        <a:pt x="63" y="63"/>
                      </a:cubicBezTo>
                      <a:cubicBezTo>
                        <a:pt x="63" y="62"/>
                        <a:pt x="63" y="62"/>
                        <a:pt x="63" y="62"/>
                      </a:cubicBezTo>
                      <a:cubicBezTo>
                        <a:pt x="63" y="61"/>
                        <a:pt x="63" y="61"/>
                        <a:pt x="63" y="61"/>
                      </a:cubicBezTo>
                      <a:cubicBezTo>
                        <a:pt x="62" y="61"/>
                        <a:pt x="62" y="61"/>
                        <a:pt x="62" y="61"/>
                      </a:cubicBezTo>
                      <a:cubicBezTo>
                        <a:pt x="61" y="61"/>
                        <a:pt x="61" y="61"/>
                        <a:pt x="61" y="61"/>
                      </a:cubicBezTo>
                      <a:cubicBezTo>
                        <a:pt x="61" y="61"/>
                        <a:pt x="60" y="61"/>
                        <a:pt x="60" y="61"/>
                      </a:cubicBezTo>
                      <a:cubicBezTo>
                        <a:pt x="59" y="61"/>
                        <a:pt x="59" y="61"/>
                        <a:pt x="58" y="61"/>
                      </a:cubicBezTo>
                      <a:cubicBezTo>
                        <a:pt x="58" y="61"/>
                        <a:pt x="58" y="61"/>
                        <a:pt x="58" y="61"/>
                      </a:cubicBezTo>
                      <a:cubicBezTo>
                        <a:pt x="57" y="61"/>
                        <a:pt x="57" y="61"/>
                        <a:pt x="57" y="61"/>
                      </a:cubicBezTo>
                      <a:cubicBezTo>
                        <a:pt x="57" y="61"/>
                        <a:pt x="57" y="60"/>
                        <a:pt x="57" y="60"/>
                      </a:cubicBezTo>
                      <a:cubicBezTo>
                        <a:pt x="58" y="59"/>
                        <a:pt x="58" y="59"/>
                        <a:pt x="58" y="59"/>
                      </a:cubicBezTo>
                      <a:cubicBezTo>
                        <a:pt x="56" y="58"/>
                        <a:pt x="56" y="58"/>
                        <a:pt x="56" y="58"/>
                      </a:cubicBezTo>
                      <a:cubicBezTo>
                        <a:pt x="56" y="58"/>
                        <a:pt x="56" y="58"/>
                        <a:pt x="56" y="58"/>
                      </a:cubicBezTo>
                      <a:cubicBezTo>
                        <a:pt x="56" y="58"/>
                        <a:pt x="56" y="58"/>
                        <a:pt x="56" y="58"/>
                      </a:cubicBezTo>
                      <a:cubicBezTo>
                        <a:pt x="56" y="58"/>
                        <a:pt x="56" y="58"/>
                        <a:pt x="56" y="58"/>
                      </a:cubicBezTo>
                      <a:cubicBezTo>
                        <a:pt x="56" y="56"/>
                        <a:pt x="56" y="56"/>
                        <a:pt x="56" y="56"/>
                      </a:cubicBezTo>
                      <a:cubicBezTo>
                        <a:pt x="55" y="56"/>
                        <a:pt x="55" y="56"/>
                        <a:pt x="55" y="56"/>
                      </a:cubicBezTo>
                      <a:cubicBezTo>
                        <a:pt x="55" y="56"/>
                        <a:pt x="55" y="56"/>
                        <a:pt x="55" y="56"/>
                      </a:cubicBezTo>
                      <a:cubicBezTo>
                        <a:pt x="54" y="56"/>
                        <a:pt x="54" y="56"/>
                        <a:pt x="54" y="56"/>
                      </a:cubicBezTo>
                      <a:cubicBezTo>
                        <a:pt x="54" y="55"/>
                        <a:pt x="54" y="55"/>
                        <a:pt x="54" y="55"/>
                      </a:cubicBezTo>
                      <a:cubicBezTo>
                        <a:pt x="55" y="55"/>
                        <a:pt x="55" y="54"/>
                        <a:pt x="54" y="54"/>
                      </a:cubicBezTo>
                      <a:cubicBezTo>
                        <a:pt x="54" y="53"/>
                        <a:pt x="53" y="53"/>
                        <a:pt x="52" y="53"/>
                      </a:cubicBezTo>
                      <a:cubicBezTo>
                        <a:pt x="52" y="53"/>
                        <a:pt x="52" y="53"/>
                        <a:pt x="52" y="53"/>
                      </a:cubicBezTo>
                      <a:cubicBezTo>
                        <a:pt x="52" y="52"/>
                        <a:pt x="52" y="52"/>
                        <a:pt x="52" y="52"/>
                      </a:cubicBezTo>
                      <a:cubicBezTo>
                        <a:pt x="52" y="51"/>
                        <a:pt x="52" y="51"/>
                        <a:pt x="52" y="51"/>
                      </a:cubicBezTo>
                      <a:cubicBezTo>
                        <a:pt x="51" y="51"/>
                        <a:pt x="51" y="51"/>
                        <a:pt x="51" y="51"/>
                      </a:cubicBezTo>
                      <a:cubicBezTo>
                        <a:pt x="49" y="51"/>
                        <a:pt x="48" y="52"/>
                        <a:pt x="48" y="53"/>
                      </a:cubicBezTo>
                      <a:cubicBezTo>
                        <a:pt x="47" y="54"/>
                        <a:pt x="47" y="54"/>
                        <a:pt x="46" y="54"/>
                      </a:cubicBezTo>
                      <a:cubicBezTo>
                        <a:pt x="46" y="54"/>
                        <a:pt x="46" y="54"/>
                        <a:pt x="46" y="54"/>
                      </a:cubicBezTo>
                      <a:cubicBezTo>
                        <a:pt x="46" y="54"/>
                        <a:pt x="45" y="54"/>
                        <a:pt x="44" y="54"/>
                      </a:cubicBezTo>
                      <a:cubicBezTo>
                        <a:pt x="44" y="53"/>
                        <a:pt x="43" y="53"/>
                        <a:pt x="43" y="53"/>
                      </a:cubicBezTo>
                      <a:cubicBezTo>
                        <a:pt x="41" y="53"/>
                        <a:pt x="40" y="53"/>
                        <a:pt x="39" y="53"/>
                      </a:cubicBezTo>
                      <a:cubicBezTo>
                        <a:pt x="39" y="53"/>
                        <a:pt x="38" y="53"/>
                        <a:pt x="38" y="53"/>
                      </a:cubicBezTo>
                      <a:cubicBezTo>
                        <a:pt x="37" y="53"/>
                        <a:pt x="37" y="53"/>
                        <a:pt x="36" y="53"/>
                      </a:cubicBezTo>
                      <a:cubicBezTo>
                        <a:pt x="35" y="53"/>
                        <a:pt x="35" y="53"/>
                        <a:pt x="35" y="53"/>
                      </a:cubicBezTo>
                      <a:cubicBezTo>
                        <a:pt x="35" y="54"/>
                        <a:pt x="35" y="54"/>
                        <a:pt x="35" y="54"/>
                      </a:cubicBezTo>
                      <a:cubicBezTo>
                        <a:pt x="35" y="54"/>
                        <a:pt x="35" y="54"/>
                        <a:pt x="35" y="54"/>
                      </a:cubicBezTo>
                      <a:cubicBezTo>
                        <a:pt x="35" y="54"/>
                        <a:pt x="35" y="54"/>
                        <a:pt x="34" y="54"/>
                      </a:cubicBezTo>
                      <a:cubicBezTo>
                        <a:pt x="34" y="54"/>
                        <a:pt x="34" y="54"/>
                        <a:pt x="34" y="54"/>
                      </a:cubicBezTo>
                      <a:cubicBezTo>
                        <a:pt x="33" y="54"/>
                        <a:pt x="33" y="54"/>
                        <a:pt x="33" y="54"/>
                      </a:cubicBezTo>
                      <a:cubicBezTo>
                        <a:pt x="32" y="54"/>
                        <a:pt x="32" y="54"/>
                        <a:pt x="32" y="54"/>
                      </a:cubicBezTo>
                      <a:cubicBezTo>
                        <a:pt x="32" y="55"/>
                        <a:pt x="32" y="55"/>
                        <a:pt x="32" y="55"/>
                      </a:cubicBezTo>
                      <a:cubicBezTo>
                        <a:pt x="32" y="56"/>
                        <a:pt x="32" y="56"/>
                        <a:pt x="32" y="56"/>
                      </a:cubicBezTo>
                      <a:cubicBezTo>
                        <a:pt x="32" y="56"/>
                        <a:pt x="32" y="56"/>
                        <a:pt x="31" y="56"/>
                      </a:cubicBezTo>
                      <a:cubicBezTo>
                        <a:pt x="31" y="56"/>
                        <a:pt x="30" y="56"/>
                        <a:pt x="30" y="56"/>
                      </a:cubicBezTo>
                      <a:cubicBezTo>
                        <a:pt x="29" y="56"/>
                        <a:pt x="29" y="56"/>
                        <a:pt x="29" y="56"/>
                      </a:cubicBezTo>
                      <a:cubicBezTo>
                        <a:pt x="29" y="55"/>
                        <a:pt x="28" y="55"/>
                        <a:pt x="27" y="55"/>
                      </a:cubicBezTo>
                      <a:cubicBezTo>
                        <a:pt x="27" y="55"/>
                        <a:pt x="27" y="55"/>
                        <a:pt x="26" y="56"/>
                      </a:cubicBezTo>
                      <a:cubicBezTo>
                        <a:pt x="26" y="56"/>
                        <a:pt x="26" y="56"/>
                        <a:pt x="26" y="56"/>
                      </a:cubicBezTo>
                      <a:cubicBezTo>
                        <a:pt x="26" y="57"/>
                        <a:pt x="26" y="57"/>
                        <a:pt x="26" y="57"/>
                      </a:cubicBezTo>
                      <a:cubicBezTo>
                        <a:pt x="26" y="56"/>
                        <a:pt x="26" y="56"/>
                        <a:pt x="26" y="56"/>
                      </a:cubicBezTo>
                      <a:cubicBezTo>
                        <a:pt x="26" y="56"/>
                        <a:pt x="25" y="56"/>
                        <a:pt x="24" y="57"/>
                      </a:cubicBezTo>
                      <a:cubicBezTo>
                        <a:pt x="24" y="57"/>
                        <a:pt x="24" y="57"/>
                        <a:pt x="24" y="58"/>
                      </a:cubicBezTo>
                      <a:cubicBezTo>
                        <a:pt x="24" y="58"/>
                        <a:pt x="24" y="58"/>
                        <a:pt x="24" y="58"/>
                      </a:cubicBezTo>
                      <a:cubicBezTo>
                        <a:pt x="24" y="58"/>
                        <a:pt x="24" y="58"/>
                        <a:pt x="24" y="58"/>
                      </a:cubicBezTo>
                      <a:cubicBezTo>
                        <a:pt x="23" y="60"/>
                        <a:pt x="22" y="60"/>
                        <a:pt x="21" y="60"/>
                      </a:cubicBezTo>
                      <a:cubicBezTo>
                        <a:pt x="20" y="60"/>
                        <a:pt x="20" y="60"/>
                        <a:pt x="20" y="61"/>
                      </a:cubicBezTo>
                      <a:cubicBezTo>
                        <a:pt x="20" y="61"/>
                        <a:pt x="20" y="61"/>
                        <a:pt x="20" y="61"/>
                      </a:cubicBezTo>
                      <a:cubicBezTo>
                        <a:pt x="19" y="61"/>
                        <a:pt x="19" y="61"/>
                        <a:pt x="19" y="61"/>
                      </a:cubicBezTo>
                      <a:cubicBezTo>
                        <a:pt x="19" y="61"/>
                        <a:pt x="19" y="61"/>
                        <a:pt x="19" y="61"/>
                      </a:cubicBezTo>
                      <a:cubicBezTo>
                        <a:pt x="19" y="61"/>
                        <a:pt x="19" y="61"/>
                        <a:pt x="19" y="61"/>
                      </a:cubicBezTo>
                      <a:cubicBezTo>
                        <a:pt x="18" y="61"/>
                        <a:pt x="18" y="61"/>
                        <a:pt x="18" y="61"/>
                      </a:cubicBezTo>
                      <a:cubicBezTo>
                        <a:pt x="17" y="62"/>
                        <a:pt x="17" y="64"/>
                        <a:pt x="17" y="65"/>
                      </a:cubicBezTo>
                      <a:cubicBezTo>
                        <a:pt x="17" y="65"/>
                        <a:pt x="17" y="65"/>
                        <a:pt x="17" y="65"/>
                      </a:cubicBezTo>
                      <a:cubicBezTo>
                        <a:pt x="17" y="66"/>
                        <a:pt x="16" y="67"/>
                        <a:pt x="16" y="67"/>
                      </a:cubicBezTo>
                      <a:cubicBezTo>
                        <a:pt x="15" y="67"/>
                        <a:pt x="15" y="67"/>
                        <a:pt x="15" y="67"/>
                      </a:cubicBezTo>
                      <a:cubicBezTo>
                        <a:pt x="15" y="68"/>
                        <a:pt x="15" y="68"/>
                        <a:pt x="15" y="68"/>
                      </a:cubicBezTo>
                      <a:cubicBezTo>
                        <a:pt x="16" y="70"/>
                        <a:pt x="16" y="71"/>
                        <a:pt x="15" y="71"/>
                      </a:cubicBezTo>
                      <a:cubicBezTo>
                        <a:pt x="15" y="72"/>
                        <a:pt x="14" y="72"/>
                        <a:pt x="14" y="72"/>
                      </a:cubicBezTo>
                      <a:cubicBezTo>
                        <a:pt x="13" y="72"/>
                        <a:pt x="13" y="72"/>
                        <a:pt x="13" y="72"/>
                      </a:cubicBezTo>
                      <a:cubicBezTo>
                        <a:pt x="13" y="72"/>
                        <a:pt x="13" y="72"/>
                        <a:pt x="13" y="72"/>
                      </a:cubicBezTo>
                      <a:cubicBezTo>
                        <a:pt x="12" y="71"/>
                        <a:pt x="12" y="71"/>
                        <a:pt x="12" y="71"/>
                      </a:cubicBezTo>
                      <a:cubicBezTo>
                        <a:pt x="11" y="71"/>
                        <a:pt x="11" y="72"/>
                        <a:pt x="11" y="72"/>
                      </a:cubicBezTo>
                      <a:cubicBezTo>
                        <a:pt x="11" y="73"/>
                        <a:pt x="11" y="73"/>
                        <a:pt x="11" y="73"/>
                      </a:cubicBezTo>
                      <a:cubicBezTo>
                        <a:pt x="10" y="73"/>
                        <a:pt x="10" y="73"/>
                        <a:pt x="10" y="73"/>
                      </a:cubicBezTo>
                      <a:cubicBezTo>
                        <a:pt x="10" y="73"/>
                        <a:pt x="10" y="73"/>
                        <a:pt x="10" y="73"/>
                      </a:cubicBezTo>
                      <a:cubicBezTo>
                        <a:pt x="10" y="73"/>
                        <a:pt x="10" y="73"/>
                        <a:pt x="10" y="73"/>
                      </a:cubicBezTo>
                      <a:cubicBezTo>
                        <a:pt x="9" y="73"/>
                        <a:pt x="9" y="73"/>
                        <a:pt x="9" y="73"/>
                      </a:cubicBezTo>
                      <a:cubicBezTo>
                        <a:pt x="9" y="73"/>
                        <a:pt x="8" y="73"/>
                        <a:pt x="8" y="73"/>
                      </a:cubicBezTo>
                      <a:cubicBezTo>
                        <a:pt x="8" y="74"/>
                        <a:pt x="8" y="74"/>
                        <a:pt x="8" y="74"/>
                      </a:cubicBezTo>
                      <a:cubicBezTo>
                        <a:pt x="7" y="75"/>
                        <a:pt x="7" y="77"/>
                        <a:pt x="7" y="78"/>
                      </a:cubicBezTo>
                      <a:cubicBezTo>
                        <a:pt x="7" y="79"/>
                        <a:pt x="7" y="79"/>
                        <a:pt x="7" y="79"/>
                      </a:cubicBezTo>
                      <a:cubicBezTo>
                        <a:pt x="6" y="79"/>
                        <a:pt x="6" y="80"/>
                        <a:pt x="6" y="80"/>
                      </a:cubicBezTo>
                      <a:cubicBezTo>
                        <a:pt x="6" y="80"/>
                        <a:pt x="6" y="80"/>
                        <a:pt x="6" y="80"/>
                      </a:cubicBezTo>
                      <a:cubicBezTo>
                        <a:pt x="5" y="80"/>
                        <a:pt x="5" y="80"/>
                        <a:pt x="5" y="80"/>
                      </a:cubicBezTo>
                      <a:cubicBezTo>
                        <a:pt x="5" y="83"/>
                        <a:pt x="5" y="83"/>
                        <a:pt x="5" y="83"/>
                      </a:cubicBezTo>
                      <a:cubicBezTo>
                        <a:pt x="5" y="84"/>
                        <a:pt x="5" y="85"/>
                        <a:pt x="4" y="85"/>
                      </a:cubicBezTo>
                      <a:cubicBezTo>
                        <a:pt x="3" y="86"/>
                        <a:pt x="3" y="86"/>
                        <a:pt x="3" y="86"/>
                      </a:cubicBezTo>
                      <a:cubicBezTo>
                        <a:pt x="2" y="86"/>
                        <a:pt x="2" y="86"/>
                        <a:pt x="2" y="86"/>
                      </a:cubicBezTo>
                      <a:cubicBezTo>
                        <a:pt x="2" y="87"/>
                        <a:pt x="2" y="87"/>
                        <a:pt x="2" y="87"/>
                      </a:cubicBezTo>
                      <a:cubicBezTo>
                        <a:pt x="2" y="87"/>
                        <a:pt x="2" y="88"/>
                        <a:pt x="2" y="88"/>
                      </a:cubicBezTo>
                      <a:cubicBezTo>
                        <a:pt x="2" y="89"/>
                        <a:pt x="2" y="89"/>
                        <a:pt x="1" y="90"/>
                      </a:cubicBezTo>
                      <a:cubicBezTo>
                        <a:pt x="1" y="90"/>
                        <a:pt x="1" y="90"/>
                        <a:pt x="0" y="90"/>
                      </a:cubicBezTo>
                      <a:cubicBezTo>
                        <a:pt x="0" y="90"/>
                        <a:pt x="0" y="90"/>
                        <a:pt x="0" y="90"/>
                      </a:cubicBezTo>
                      <a:cubicBezTo>
                        <a:pt x="0" y="93"/>
                        <a:pt x="0" y="93"/>
                        <a:pt x="0" y="93"/>
                      </a:cubicBezTo>
                      <a:cubicBezTo>
                        <a:pt x="0" y="94"/>
                        <a:pt x="0" y="95"/>
                        <a:pt x="0" y="96"/>
                      </a:cubicBezTo>
                      <a:cubicBezTo>
                        <a:pt x="1" y="96"/>
                        <a:pt x="1" y="96"/>
                        <a:pt x="1" y="96"/>
                      </a:cubicBezTo>
                      <a:cubicBezTo>
                        <a:pt x="1" y="97"/>
                        <a:pt x="1" y="97"/>
                        <a:pt x="1" y="97"/>
                      </a:cubicBezTo>
                      <a:cubicBezTo>
                        <a:pt x="1" y="97"/>
                        <a:pt x="1" y="98"/>
                        <a:pt x="2" y="98"/>
                      </a:cubicBezTo>
                      <a:cubicBezTo>
                        <a:pt x="2" y="98"/>
                        <a:pt x="2" y="98"/>
                        <a:pt x="2" y="98"/>
                      </a:cubicBezTo>
                      <a:cubicBezTo>
                        <a:pt x="2" y="98"/>
                        <a:pt x="2" y="98"/>
                        <a:pt x="2" y="98"/>
                      </a:cubicBezTo>
                      <a:cubicBezTo>
                        <a:pt x="2" y="99"/>
                        <a:pt x="2" y="99"/>
                        <a:pt x="2" y="99"/>
                      </a:cubicBezTo>
                      <a:cubicBezTo>
                        <a:pt x="2" y="99"/>
                        <a:pt x="2" y="99"/>
                        <a:pt x="2" y="99"/>
                      </a:cubicBezTo>
                      <a:cubicBezTo>
                        <a:pt x="2" y="100"/>
                        <a:pt x="3" y="100"/>
                        <a:pt x="4" y="101"/>
                      </a:cubicBezTo>
                      <a:cubicBezTo>
                        <a:pt x="4" y="101"/>
                        <a:pt x="4" y="101"/>
                        <a:pt x="4" y="101"/>
                      </a:cubicBezTo>
                      <a:cubicBezTo>
                        <a:pt x="4" y="101"/>
                        <a:pt x="4" y="101"/>
                        <a:pt x="4" y="101"/>
                      </a:cubicBezTo>
                      <a:cubicBezTo>
                        <a:pt x="4" y="101"/>
                        <a:pt x="4" y="102"/>
                        <a:pt x="4" y="102"/>
                      </a:cubicBezTo>
                      <a:cubicBezTo>
                        <a:pt x="4" y="103"/>
                        <a:pt x="4" y="103"/>
                        <a:pt x="4" y="103"/>
                      </a:cubicBezTo>
                      <a:cubicBezTo>
                        <a:pt x="4" y="104"/>
                        <a:pt x="4" y="105"/>
                        <a:pt x="3" y="106"/>
                      </a:cubicBezTo>
                      <a:cubicBezTo>
                        <a:pt x="3" y="106"/>
                        <a:pt x="3" y="107"/>
                        <a:pt x="2" y="107"/>
                      </a:cubicBezTo>
                      <a:cubicBezTo>
                        <a:pt x="2" y="108"/>
                        <a:pt x="1" y="108"/>
                        <a:pt x="1" y="109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2" y="111"/>
                        <a:pt x="2" y="111"/>
                        <a:pt x="2" y="111"/>
                      </a:cubicBezTo>
                      <a:cubicBezTo>
                        <a:pt x="2" y="111"/>
                        <a:pt x="2" y="111"/>
                        <a:pt x="2" y="111"/>
                      </a:cubicBezTo>
                      <a:cubicBezTo>
                        <a:pt x="2" y="111"/>
                        <a:pt x="2" y="111"/>
                        <a:pt x="2" y="111"/>
                      </a:cubicBezTo>
                      <a:cubicBezTo>
                        <a:pt x="2" y="112"/>
                        <a:pt x="2" y="112"/>
                        <a:pt x="2" y="112"/>
                      </a:cubicBezTo>
                      <a:cubicBezTo>
                        <a:pt x="2" y="112"/>
                        <a:pt x="2" y="112"/>
                        <a:pt x="2" y="112"/>
                      </a:cubicBezTo>
                      <a:cubicBezTo>
                        <a:pt x="2" y="112"/>
                        <a:pt x="2" y="113"/>
                        <a:pt x="3" y="113"/>
                      </a:cubicBezTo>
                      <a:cubicBezTo>
                        <a:pt x="4" y="114"/>
                        <a:pt x="4" y="114"/>
                        <a:pt x="4" y="114"/>
                      </a:cubicBezTo>
                      <a:cubicBezTo>
                        <a:pt x="4" y="114"/>
                        <a:pt x="4" y="115"/>
                        <a:pt x="5" y="116"/>
                      </a:cubicBezTo>
                      <a:cubicBezTo>
                        <a:pt x="5" y="116"/>
                        <a:pt x="5" y="116"/>
                        <a:pt x="5" y="116"/>
                      </a:cubicBezTo>
                      <a:cubicBezTo>
                        <a:pt x="5" y="117"/>
                        <a:pt x="5" y="117"/>
                        <a:pt x="6" y="118"/>
                      </a:cubicBezTo>
                      <a:cubicBezTo>
                        <a:pt x="6" y="118"/>
                        <a:pt x="7" y="118"/>
                        <a:pt x="7" y="118"/>
                      </a:cubicBezTo>
                      <a:cubicBezTo>
                        <a:pt x="7" y="119"/>
                        <a:pt x="7" y="119"/>
                        <a:pt x="7" y="119"/>
                      </a:cubicBezTo>
                      <a:cubicBezTo>
                        <a:pt x="8" y="119"/>
                        <a:pt x="9" y="120"/>
                        <a:pt x="9" y="120"/>
                      </a:cubicBezTo>
                      <a:cubicBezTo>
                        <a:pt x="11" y="121"/>
                        <a:pt x="11" y="123"/>
                        <a:pt x="11" y="125"/>
                      </a:cubicBezTo>
                      <a:cubicBezTo>
                        <a:pt x="11" y="125"/>
                        <a:pt x="11" y="125"/>
                        <a:pt x="11" y="125"/>
                      </a:cubicBezTo>
                      <a:cubicBezTo>
                        <a:pt x="11" y="126"/>
                        <a:pt x="11" y="129"/>
                        <a:pt x="13" y="129"/>
                      </a:cubicBezTo>
                      <a:cubicBezTo>
                        <a:pt x="13" y="129"/>
                        <a:pt x="13" y="129"/>
                        <a:pt x="13" y="129"/>
                      </a:cubicBezTo>
                      <a:cubicBezTo>
                        <a:pt x="14" y="129"/>
                        <a:pt x="14" y="129"/>
                        <a:pt x="14" y="129"/>
                      </a:cubicBezTo>
                      <a:cubicBezTo>
                        <a:pt x="14" y="129"/>
                        <a:pt x="14" y="129"/>
                        <a:pt x="14" y="129"/>
                      </a:cubicBezTo>
                      <a:cubicBezTo>
                        <a:pt x="14" y="131"/>
                        <a:pt x="14" y="131"/>
                        <a:pt x="14" y="131"/>
                      </a:cubicBezTo>
                      <a:cubicBezTo>
                        <a:pt x="15" y="131"/>
                        <a:pt x="15" y="131"/>
                        <a:pt x="15" y="131"/>
                      </a:cubicBezTo>
                      <a:cubicBezTo>
                        <a:pt x="16" y="131"/>
                        <a:pt x="16" y="131"/>
                        <a:pt x="16" y="131"/>
                      </a:cubicBezTo>
                      <a:cubicBezTo>
                        <a:pt x="18" y="131"/>
                        <a:pt x="18" y="131"/>
                        <a:pt x="18" y="131"/>
                      </a:cubicBezTo>
                      <a:cubicBezTo>
                        <a:pt x="18" y="131"/>
                        <a:pt x="18" y="132"/>
                        <a:pt x="20" y="132"/>
                      </a:cubicBezTo>
                      <a:cubicBezTo>
                        <a:pt x="20" y="132"/>
                        <a:pt x="20" y="132"/>
                        <a:pt x="20" y="132"/>
                      </a:cubicBezTo>
                      <a:cubicBezTo>
                        <a:pt x="20" y="132"/>
                        <a:pt x="20" y="132"/>
                        <a:pt x="20" y="132"/>
                      </a:cubicBezTo>
                      <a:cubicBezTo>
                        <a:pt x="21" y="132"/>
                        <a:pt x="21" y="132"/>
                        <a:pt x="21" y="132"/>
                      </a:cubicBezTo>
                      <a:cubicBezTo>
                        <a:pt x="21" y="132"/>
                        <a:pt x="21" y="132"/>
                        <a:pt x="21" y="132"/>
                      </a:cubicBezTo>
                      <a:cubicBezTo>
                        <a:pt x="21" y="132"/>
                        <a:pt x="21" y="132"/>
                        <a:pt x="21" y="132"/>
                      </a:cubicBezTo>
                      <a:cubicBezTo>
                        <a:pt x="21" y="133"/>
                        <a:pt x="21" y="134"/>
                        <a:pt x="22" y="134"/>
                      </a:cubicBezTo>
                      <a:cubicBezTo>
                        <a:pt x="22" y="134"/>
                        <a:pt x="22" y="134"/>
                        <a:pt x="22" y="134"/>
                      </a:cubicBezTo>
                      <a:cubicBezTo>
                        <a:pt x="22" y="135"/>
                        <a:pt x="23" y="136"/>
                        <a:pt x="24" y="136"/>
                      </a:cubicBezTo>
                      <a:cubicBezTo>
                        <a:pt x="25" y="136"/>
                        <a:pt x="26" y="137"/>
                        <a:pt x="26" y="137"/>
                      </a:cubicBezTo>
                      <a:cubicBezTo>
                        <a:pt x="27" y="138"/>
                        <a:pt x="27" y="138"/>
                        <a:pt x="27" y="138"/>
                      </a:cubicBezTo>
                      <a:cubicBezTo>
                        <a:pt x="27" y="138"/>
                        <a:pt x="27" y="138"/>
                        <a:pt x="27" y="138"/>
                      </a:cubicBezTo>
                      <a:cubicBezTo>
                        <a:pt x="27" y="139"/>
                        <a:pt x="28" y="139"/>
                        <a:pt x="28" y="139"/>
                      </a:cubicBezTo>
                      <a:cubicBezTo>
                        <a:pt x="30" y="139"/>
                        <a:pt x="30" y="139"/>
                        <a:pt x="30" y="139"/>
                      </a:cubicBezTo>
                      <a:cubicBezTo>
                        <a:pt x="30" y="138"/>
                        <a:pt x="30" y="138"/>
                        <a:pt x="30" y="138"/>
                      </a:cubicBezTo>
                      <a:cubicBezTo>
                        <a:pt x="30" y="138"/>
                        <a:pt x="30" y="138"/>
                        <a:pt x="30" y="138"/>
                      </a:cubicBezTo>
                      <a:cubicBezTo>
                        <a:pt x="31" y="138"/>
                        <a:pt x="31" y="138"/>
                        <a:pt x="32" y="138"/>
                      </a:cubicBezTo>
                      <a:cubicBezTo>
                        <a:pt x="33" y="138"/>
                        <a:pt x="33" y="138"/>
                        <a:pt x="33" y="138"/>
                      </a:cubicBezTo>
                      <a:cubicBezTo>
                        <a:pt x="33" y="137"/>
                        <a:pt x="33" y="137"/>
                        <a:pt x="33" y="137"/>
                      </a:cubicBezTo>
                      <a:cubicBezTo>
                        <a:pt x="33" y="137"/>
                        <a:pt x="33" y="137"/>
                        <a:pt x="33" y="137"/>
                      </a:cubicBezTo>
                      <a:cubicBezTo>
                        <a:pt x="33" y="137"/>
                        <a:pt x="34" y="136"/>
                        <a:pt x="34" y="136"/>
                      </a:cubicBezTo>
                      <a:cubicBezTo>
                        <a:pt x="34" y="136"/>
                        <a:pt x="35" y="137"/>
                        <a:pt x="35" y="137"/>
                      </a:cubicBezTo>
                      <a:cubicBezTo>
                        <a:pt x="35" y="137"/>
                        <a:pt x="35" y="137"/>
                        <a:pt x="35" y="137"/>
                      </a:cubicBezTo>
                      <a:cubicBezTo>
                        <a:pt x="35" y="137"/>
                        <a:pt x="36" y="138"/>
                        <a:pt x="37" y="138"/>
                      </a:cubicBezTo>
                      <a:cubicBezTo>
                        <a:pt x="38" y="138"/>
                        <a:pt x="38" y="138"/>
                        <a:pt x="38" y="138"/>
                      </a:cubicBezTo>
                      <a:cubicBezTo>
                        <a:pt x="38" y="138"/>
                        <a:pt x="38" y="138"/>
                        <a:pt x="38" y="138"/>
                      </a:cubicBezTo>
                      <a:cubicBezTo>
                        <a:pt x="38" y="138"/>
                        <a:pt x="38" y="138"/>
                        <a:pt x="38" y="138"/>
                      </a:cubicBezTo>
                      <a:cubicBezTo>
                        <a:pt x="39" y="138"/>
                        <a:pt x="39" y="138"/>
                        <a:pt x="39" y="139"/>
                      </a:cubicBezTo>
                      <a:cubicBezTo>
                        <a:pt x="40" y="139"/>
                        <a:pt x="41" y="139"/>
                        <a:pt x="42" y="139"/>
                      </a:cubicBezTo>
                      <a:cubicBezTo>
                        <a:pt x="42" y="139"/>
                        <a:pt x="42" y="139"/>
                        <a:pt x="42" y="139"/>
                      </a:cubicBezTo>
                      <a:cubicBezTo>
                        <a:pt x="43" y="139"/>
                        <a:pt x="43" y="139"/>
                        <a:pt x="43" y="139"/>
                      </a:cubicBezTo>
                      <a:cubicBezTo>
                        <a:pt x="43" y="139"/>
                        <a:pt x="43" y="139"/>
                        <a:pt x="43" y="139"/>
                      </a:cubicBezTo>
                      <a:cubicBezTo>
                        <a:pt x="44" y="139"/>
                        <a:pt x="44" y="139"/>
                        <a:pt x="44" y="139"/>
                      </a:cubicBezTo>
                      <a:cubicBezTo>
                        <a:pt x="46" y="139"/>
                        <a:pt x="46" y="139"/>
                        <a:pt x="46" y="138"/>
                      </a:cubicBezTo>
                      <a:cubicBezTo>
                        <a:pt x="46" y="138"/>
                        <a:pt x="46" y="138"/>
                        <a:pt x="46" y="138"/>
                      </a:cubicBezTo>
                      <a:cubicBezTo>
                        <a:pt x="46" y="138"/>
                        <a:pt x="46" y="138"/>
                        <a:pt x="46" y="138"/>
                      </a:cubicBezTo>
                      <a:cubicBezTo>
                        <a:pt x="46" y="138"/>
                        <a:pt x="46" y="138"/>
                        <a:pt x="46" y="138"/>
                      </a:cubicBezTo>
                      <a:cubicBezTo>
                        <a:pt x="47" y="138"/>
                        <a:pt x="47" y="138"/>
                        <a:pt x="47" y="138"/>
                      </a:cubicBezTo>
                      <a:cubicBezTo>
                        <a:pt x="47" y="137"/>
                        <a:pt x="47" y="137"/>
                        <a:pt x="47" y="137"/>
                      </a:cubicBezTo>
                      <a:cubicBezTo>
                        <a:pt x="47" y="136"/>
                        <a:pt x="47" y="136"/>
                        <a:pt x="48" y="135"/>
                      </a:cubicBezTo>
                      <a:cubicBezTo>
                        <a:pt x="48" y="134"/>
                        <a:pt x="48" y="134"/>
                        <a:pt x="49" y="134"/>
                      </a:cubicBezTo>
                      <a:cubicBezTo>
                        <a:pt x="49" y="134"/>
                        <a:pt x="49" y="133"/>
                        <a:pt x="50" y="133"/>
                      </a:cubicBezTo>
                      <a:cubicBezTo>
                        <a:pt x="50" y="133"/>
                        <a:pt x="50" y="133"/>
                        <a:pt x="50" y="133"/>
                      </a:cubicBezTo>
                      <a:cubicBezTo>
                        <a:pt x="51" y="133"/>
                        <a:pt x="51" y="133"/>
                        <a:pt x="51" y="133"/>
                      </a:cubicBezTo>
                      <a:cubicBezTo>
                        <a:pt x="54" y="133"/>
                        <a:pt x="54" y="133"/>
                        <a:pt x="54" y="133"/>
                      </a:cubicBezTo>
                      <a:cubicBezTo>
                        <a:pt x="55" y="133"/>
                        <a:pt x="56" y="134"/>
                        <a:pt x="57" y="135"/>
                      </a:cubicBezTo>
                      <a:cubicBezTo>
                        <a:pt x="57" y="136"/>
                        <a:pt x="57" y="136"/>
                        <a:pt x="58" y="136"/>
                      </a:cubicBezTo>
                      <a:cubicBezTo>
                        <a:pt x="59" y="136"/>
                        <a:pt x="59" y="136"/>
                        <a:pt x="59" y="136"/>
                      </a:cubicBezTo>
                      <a:cubicBezTo>
                        <a:pt x="60" y="136"/>
                        <a:pt x="60" y="136"/>
                        <a:pt x="60" y="136"/>
                      </a:cubicBezTo>
                      <a:cubicBezTo>
                        <a:pt x="60" y="136"/>
                        <a:pt x="60" y="136"/>
                        <a:pt x="60" y="136"/>
                      </a:cubicBezTo>
                      <a:cubicBezTo>
                        <a:pt x="60" y="137"/>
                        <a:pt x="60" y="137"/>
                        <a:pt x="60" y="137"/>
                      </a:cubicBezTo>
                      <a:cubicBezTo>
                        <a:pt x="60" y="138"/>
                        <a:pt x="60" y="138"/>
                        <a:pt x="60" y="138"/>
                      </a:cubicBezTo>
                      <a:cubicBezTo>
                        <a:pt x="61" y="138"/>
                        <a:pt x="61" y="138"/>
                        <a:pt x="61" y="138"/>
                      </a:cubicBezTo>
                      <a:cubicBezTo>
                        <a:pt x="61" y="138"/>
                        <a:pt x="61" y="138"/>
                        <a:pt x="61" y="138"/>
                      </a:cubicBezTo>
                      <a:cubicBezTo>
                        <a:pt x="62" y="138"/>
                        <a:pt x="62" y="138"/>
                        <a:pt x="63" y="138"/>
                      </a:cubicBezTo>
                      <a:cubicBezTo>
                        <a:pt x="64" y="138"/>
                        <a:pt x="64" y="138"/>
                        <a:pt x="64" y="138"/>
                      </a:cubicBezTo>
                      <a:cubicBezTo>
                        <a:pt x="64" y="138"/>
                        <a:pt x="64" y="138"/>
                        <a:pt x="64" y="138"/>
                      </a:cubicBezTo>
                      <a:cubicBezTo>
                        <a:pt x="64" y="139"/>
                        <a:pt x="64" y="139"/>
                        <a:pt x="64" y="139"/>
                      </a:cubicBezTo>
                      <a:cubicBezTo>
                        <a:pt x="65" y="139"/>
                        <a:pt x="65" y="139"/>
                        <a:pt x="65" y="139"/>
                      </a:cubicBezTo>
                      <a:cubicBezTo>
                        <a:pt x="66" y="139"/>
                        <a:pt x="66" y="139"/>
                        <a:pt x="67" y="140"/>
                      </a:cubicBezTo>
                      <a:cubicBezTo>
                        <a:pt x="67" y="140"/>
                        <a:pt x="68" y="140"/>
                        <a:pt x="68" y="141"/>
                      </a:cubicBezTo>
                      <a:cubicBezTo>
                        <a:pt x="69" y="141"/>
                        <a:pt x="70" y="143"/>
                        <a:pt x="70" y="144"/>
                      </a:cubicBezTo>
                      <a:cubicBezTo>
                        <a:pt x="70" y="145"/>
                        <a:pt x="70" y="145"/>
                        <a:pt x="69" y="146"/>
                      </a:cubicBezTo>
                      <a:cubicBezTo>
                        <a:pt x="69" y="147"/>
                        <a:pt x="69" y="147"/>
                        <a:pt x="69" y="147"/>
                      </a:cubicBezTo>
                      <a:cubicBezTo>
                        <a:pt x="69" y="147"/>
                        <a:pt x="69" y="148"/>
                        <a:pt x="68" y="148"/>
                      </a:cubicBezTo>
                      <a:cubicBezTo>
                        <a:pt x="68" y="149"/>
                        <a:pt x="68" y="149"/>
                        <a:pt x="68" y="149"/>
                      </a:cubicBezTo>
                      <a:cubicBezTo>
                        <a:pt x="68" y="149"/>
                        <a:pt x="68" y="149"/>
                        <a:pt x="68" y="149"/>
                      </a:cubicBezTo>
                      <a:cubicBezTo>
                        <a:pt x="67" y="149"/>
                        <a:pt x="67" y="149"/>
                        <a:pt x="67" y="149"/>
                      </a:cubicBezTo>
                      <a:cubicBezTo>
                        <a:pt x="67" y="151"/>
                        <a:pt x="67" y="151"/>
                        <a:pt x="67" y="151"/>
                      </a:cubicBezTo>
                      <a:cubicBezTo>
                        <a:pt x="67" y="152"/>
                        <a:pt x="67" y="152"/>
                        <a:pt x="67" y="152"/>
                      </a:cubicBezTo>
                      <a:cubicBezTo>
                        <a:pt x="68" y="152"/>
                        <a:pt x="68" y="152"/>
                        <a:pt x="68" y="152"/>
                      </a:cubicBezTo>
                      <a:cubicBezTo>
                        <a:pt x="68" y="152"/>
                        <a:pt x="68" y="152"/>
                        <a:pt x="68" y="152"/>
                      </a:cubicBezTo>
                      <a:cubicBezTo>
                        <a:pt x="68" y="153"/>
                        <a:pt x="68" y="153"/>
                        <a:pt x="68" y="153"/>
                      </a:cubicBezTo>
                      <a:cubicBezTo>
                        <a:pt x="68" y="153"/>
                        <a:pt x="68" y="153"/>
                        <a:pt x="68" y="153"/>
                      </a:cubicBezTo>
                      <a:cubicBezTo>
                        <a:pt x="68" y="154"/>
                        <a:pt x="68" y="154"/>
                        <a:pt x="68" y="154"/>
                      </a:cubicBezTo>
                      <a:cubicBezTo>
                        <a:pt x="68" y="154"/>
                        <a:pt x="69" y="155"/>
                        <a:pt x="70" y="155"/>
                      </a:cubicBezTo>
                      <a:cubicBezTo>
                        <a:pt x="70" y="155"/>
                        <a:pt x="70" y="155"/>
                        <a:pt x="70" y="155"/>
                      </a:cubicBezTo>
                      <a:cubicBezTo>
                        <a:pt x="70" y="156"/>
                        <a:pt x="71" y="156"/>
                        <a:pt x="71" y="157"/>
                      </a:cubicBezTo>
                      <a:cubicBezTo>
                        <a:pt x="71" y="157"/>
                        <a:pt x="71" y="157"/>
                        <a:pt x="72" y="158"/>
                      </a:cubicBezTo>
                      <a:cubicBezTo>
                        <a:pt x="72" y="159"/>
                        <a:pt x="72" y="159"/>
                        <a:pt x="73" y="160"/>
                      </a:cubicBezTo>
                      <a:cubicBezTo>
                        <a:pt x="73" y="161"/>
                        <a:pt x="73" y="161"/>
                        <a:pt x="73" y="161"/>
                      </a:cubicBezTo>
                      <a:cubicBezTo>
                        <a:pt x="73" y="161"/>
                        <a:pt x="73" y="162"/>
                        <a:pt x="73" y="162"/>
                      </a:cubicBezTo>
                      <a:cubicBezTo>
                        <a:pt x="73" y="163"/>
                        <a:pt x="73" y="163"/>
                        <a:pt x="74" y="164"/>
                      </a:cubicBezTo>
                      <a:cubicBezTo>
                        <a:pt x="75" y="164"/>
                        <a:pt x="75" y="164"/>
                        <a:pt x="75" y="164"/>
                      </a:cubicBezTo>
                      <a:cubicBezTo>
                        <a:pt x="75" y="165"/>
                        <a:pt x="75" y="165"/>
                        <a:pt x="76" y="165"/>
                      </a:cubicBezTo>
                      <a:cubicBezTo>
                        <a:pt x="76" y="165"/>
                        <a:pt x="76" y="166"/>
                        <a:pt x="76" y="166"/>
                      </a:cubicBezTo>
                      <a:cubicBezTo>
                        <a:pt x="76" y="166"/>
                        <a:pt x="76" y="166"/>
                        <a:pt x="76" y="166"/>
                      </a:cubicBezTo>
                      <a:cubicBezTo>
                        <a:pt x="76" y="167"/>
                        <a:pt x="76" y="167"/>
                        <a:pt x="76" y="168"/>
                      </a:cubicBezTo>
                      <a:cubicBezTo>
                        <a:pt x="76" y="169"/>
                        <a:pt x="76" y="169"/>
                        <a:pt x="76" y="169"/>
                      </a:cubicBezTo>
                      <a:cubicBezTo>
                        <a:pt x="76" y="169"/>
                        <a:pt x="76" y="169"/>
                        <a:pt x="76" y="169"/>
                      </a:cubicBezTo>
                      <a:cubicBezTo>
                        <a:pt x="77" y="169"/>
                        <a:pt x="77" y="169"/>
                        <a:pt x="77" y="169"/>
                      </a:cubicBezTo>
                      <a:cubicBezTo>
                        <a:pt x="77" y="169"/>
                        <a:pt x="77" y="169"/>
                        <a:pt x="77" y="169"/>
                      </a:cubicBezTo>
                      <a:cubicBezTo>
                        <a:pt x="77" y="170"/>
                        <a:pt x="77" y="170"/>
                        <a:pt x="77" y="170"/>
                      </a:cubicBezTo>
                      <a:cubicBezTo>
                        <a:pt x="77" y="170"/>
                        <a:pt x="77" y="170"/>
                        <a:pt x="77" y="170"/>
                      </a:cubicBezTo>
                      <a:cubicBezTo>
                        <a:pt x="77" y="173"/>
                        <a:pt x="77" y="173"/>
                        <a:pt x="77" y="173"/>
                      </a:cubicBezTo>
                      <a:cubicBezTo>
                        <a:pt x="77" y="174"/>
                        <a:pt x="77" y="174"/>
                        <a:pt x="77" y="174"/>
                      </a:cubicBezTo>
                      <a:cubicBezTo>
                        <a:pt x="77" y="174"/>
                        <a:pt x="77" y="176"/>
                        <a:pt x="77" y="176"/>
                      </a:cubicBezTo>
                      <a:cubicBezTo>
                        <a:pt x="77" y="176"/>
                        <a:pt x="77" y="176"/>
                        <a:pt x="77" y="176"/>
                      </a:cubicBezTo>
                      <a:cubicBezTo>
                        <a:pt x="76" y="176"/>
                        <a:pt x="76" y="176"/>
                        <a:pt x="76" y="176"/>
                      </a:cubicBezTo>
                      <a:cubicBezTo>
                        <a:pt x="76" y="181"/>
                        <a:pt x="76" y="181"/>
                        <a:pt x="76" y="181"/>
                      </a:cubicBezTo>
                      <a:cubicBezTo>
                        <a:pt x="76" y="181"/>
                        <a:pt x="76" y="181"/>
                        <a:pt x="76" y="181"/>
                      </a:cubicBezTo>
                      <a:cubicBezTo>
                        <a:pt x="77" y="181"/>
                        <a:pt x="77" y="181"/>
                        <a:pt x="77" y="181"/>
                      </a:cubicBezTo>
                      <a:cubicBezTo>
                        <a:pt x="78" y="182"/>
                        <a:pt x="78" y="182"/>
                        <a:pt x="78" y="182"/>
                      </a:cubicBezTo>
                      <a:cubicBezTo>
                        <a:pt x="77" y="182"/>
                        <a:pt x="77" y="182"/>
                        <a:pt x="77" y="183"/>
                      </a:cubicBezTo>
                      <a:cubicBezTo>
                        <a:pt x="77" y="183"/>
                        <a:pt x="77" y="183"/>
                        <a:pt x="77" y="183"/>
                      </a:cubicBezTo>
                      <a:cubicBezTo>
                        <a:pt x="77" y="183"/>
                        <a:pt x="76" y="184"/>
                        <a:pt x="76" y="184"/>
                      </a:cubicBezTo>
                      <a:cubicBezTo>
                        <a:pt x="75" y="185"/>
                        <a:pt x="75" y="185"/>
                        <a:pt x="75" y="185"/>
                      </a:cubicBezTo>
                      <a:cubicBezTo>
                        <a:pt x="74" y="186"/>
                        <a:pt x="74" y="186"/>
                        <a:pt x="74" y="187"/>
                      </a:cubicBezTo>
                      <a:cubicBezTo>
                        <a:pt x="74" y="188"/>
                        <a:pt x="74" y="188"/>
                        <a:pt x="74" y="188"/>
                      </a:cubicBezTo>
                      <a:cubicBezTo>
                        <a:pt x="74" y="188"/>
                        <a:pt x="74" y="188"/>
                        <a:pt x="74" y="188"/>
                      </a:cubicBezTo>
                      <a:cubicBezTo>
                        <a:pt x="73" y="187"/>
                        <a:pt x="73" y="187"/>
                        <a:pt x="73" y="187"/>
                      </a:cubicBezTo>
                      <a:cubicBezTo>
                        <a:pt x="73" y="193"/>
                        <a:pt x="73" y="193"/>
                        <a:pt x="73" y="193"/>
                      </a:cubicBezTo>
                      <a:cubicBezTo>
                        <a:pt x="73" y="193"/>
                        <a:pt x="73" y="193"/>
                        <a:pt x="73" y="193"/>
                      </a:cubicBezTo>
                      <a:cubicBezTo>
                        <a:pt x="72" y="193"/>
                        <a:pt x="72" y="193"/>
                        <a:pt x="72" y="193"/>
                      </a:cubicBezTo>
                      <a:cubicBezTo>
                        <a:pt x="71" y="193"/>
                        <a:pt x="71" y="193"/>
                        <a:pt x="71" y="193"/>
                      </a:cubicBezTo>
                      <a:cubicBezTo>
                        <a:pt x="71" y="194"/>
                        <a:pt x="71" y="194"/>
                        <a:pt x="71" y="194"/>
                      </a:cubicBezTo>
                      <a:cubicBezTo>
                        <a:pt x="71" y="195"/>
                        <a:pt x="71" y="195"/>
                        <a:pt x="71" y="195"/>
                      </a:cubicBezTo>
                      <a:cubicBezTo>
                        <a:pt x="70" y="196"/>
                        <a:pt x="70" y="196"/>
                        <a:pt x="70" y="196"/>
                      </a:cubicBezTo>
                      <a:cubicBezTo>
                        <a:pt x="70" y="197"/>
                        <a:pt x="70" y="197"/>
                        <a:pt x="70" y="197"/>
                      </a:cubicBezTo>
                      <a:cubicBezTo>
                        <a:pt x="70" y="198"/>
                        <a:pt x="70" y="198"/>
                        <a:pt x="70" y="198"/>
                      </a:cubicBezTo>
                      <a:cubicBezTo>
                        <a:pt x="69" y="198"/>
                        <a:pt x="69" y="198"/>
                        <a:pt x="69" y="198"/>
                      </a:cubicBezTo>
                      <a:cubicBezTo>
                        <a:pt x="68" y="197"/>
                        <a:pt x="68" y="197"/>
                        <a:pt x="68" y="197"/>
                      </a:cubicBezTo>
                      <a:cubicBezTo>
                        <a:pt x="68" y="211"/>
                        <a:pt x="68" y="211"/>
                        <a:pt x="68" y="211"/>
                      </a:cubicBezTo>
                      <a:cubicBezTo>
                        <a:pt x="69" y="211"/>
                        <a:pt x="69" y="211"/>
                        <a:pt x="69" y="211"/>
                      </a:cubicBezTo>
                      <a:cubicBezTo>
                        <a:pt x="70" y="211"/>
                        <a:pt x="70" y="211"/>
                        <a:pt x="70" y="211"/>
                      </a:cubicBezTo>
                      <a:cubicBezTo>
                        <a:pt x="70" y="211"/>
                        <a:pt x="70" y="211"/>
                        <a:pt x="70" y="211"/>
                      </a:cubicBezTo>
                      <a:cubicBezTo>
                        <a:pt x="70" y="211"/>
                        <a:pt x="70" y="211"/>
                        <a:pt x="70" y="211"/>
                      </a:cubicBezTo>
                      <a:cubicBezTo>
                        <a:pt x="70" y="212"/>
                        <a:pt x="70" y="212"/>
                        <a:pt x="70" y="212"/>
                      </a:cubicBezTo>
                      <a:cubicBezTo>
                        <a:pt x="70" y="213"/>
                        <a:pt x="70" y="213"/>
                        <a:pt x="70" y="213"/>
                      </a:cubicBezTo>
                      <a:cubicBezTo>
                        <a:pt x="70" y="213"/>
                        <a:pt x="70" y="214"/>
                        <a:pt x="71" y="214"/>
                      </a:cubicBezTo>
                      <a:cubicBezTo>
                        <a:pt x="71" y="214"/>
                        <a:pt x="71" y="214"/>
                        <a:pt x="71" y="214"/>
                      </a:cubicBezTo>
                      <a:cubicBezTo>
                        <a:pt x="71" y="214"/>
                        <a:pt x="71" y="214"/>
                        <a:pt x="71" y="214"/>
                      </a:cubicBezTo>
                      <a:cubicBezTo>
                        <a:pt x="71" y="214"/>
                        <a:pt x="71" y="214"/>
                        <a:pt x="71" y="214"/>
                      </a:cubicBezTo>
                      <a:cubicBezTo>
                        <a:pt x="71" y="214"/>
                        <a:pt x="71" y="214"/>
                        <a:pt x="71" y="214"/>
                      </a:cubicBezTo>
                      <a:cubicBezTo>
                        <a:pt x="71" y="214"/>
                        <a:pt x="71" y="214"/>
                        <a:pt x="71" y="214"/>
                      </a:cubicBezTo>
                      <a:cubicBezTo>
                        <a:pt x="71" y="214"/>
                        <a:pt x="71" y="214"/>
                        <a:pt x="71" y="214"/>
                      </a:cubicBezTo>
                      <a:cubicBezTo>
                        <a:pt x="71" y="215"/>
                        <a:pt x="71" y="215"/>
                        <a:pt x="71" y="215"/>
                      </a:cubicBezTo>
                      <a:cubicBezTo>
                        <a:pt x="71" y="217"/>
                        <a:pt x="71" y="217"/>
                        <a:pt x="71" y="218"/>
                      </a:cubicBezTo>
                      <a:cubicBezTo>
                        <a:pt x="71" y="218"/>
                        <a:pt x="71" y="218"/>
                        <a:pt x="71" y="218"/>
                      </a:cubicBezTo>
                      <a:cubicBezTo>
                        <a:pt x="70" y="217"/>
                        <a:pt x="70" y="217"/>
                        <a:pt x="70" y="217"/>
                      </a:cubicBezTo>
                      <a:cubicBezTo>
                        <a:pt x="70" y="231"/>
                        <a:pt x="70" y="231"/>
                        <a:pt x="70" y="231"/>
                      </a:cubicBezTo>
                      <a:cubicBezTo>
                        <a:pt x="70" y="231"/>
                        <a:pt x="70" y="231"/>
                        <a:pt x="70" y="231"/>
                      </a:cubicBezTo>
                      <a:cubicBezTo>
                        <a:pt x="71" y="232"/>
                        <a:pt x="71" y="232"/>
                        <a:pt x="71" y="232"/>
                      </a:cubicBezTo>
                      <a:cubicBezTo>
                        <a:pt x="72" y="232"/>
                        <a:pt x="72" y="233"/>
                        <a:pt x="72" y="234"/>
                      </a:cubicBezTo>
                      <a:cubicBezTo>
                        <a:pt x="73" y="235"/>
                        <a:pt x="73" y="236"/>
                        <a:pt x="72" y="236"/>
                      </a:cubicBezTo>
                      <a:cubicBezTo>
                        <a:pt x="72" y="237"/>
                        <a:pt x="72" y="237"/>
                        <a:pt x="71" y="238"/>
                      </a:cubicBezTo>
                      <a:cubicBezTo>
                        <a:pt x="71" y="238"/>
                        <a:pt x="70" y="238"/>
                        <a:pt x="70" y="238"/>
                      </a:cubicBezTo>
                      <a:cubicBezTo>
                        <a:pt x="69" y="239"/>
                        <a:pt x="69" y="239"/>
                        <a:pt x="69" y="239"/>
                      </a:cubicBezTo>
                      <a:cubicBezTo>
                        <a:pt x="68" y="239"/>
                        <a:pt x="68" y="239"/>
                        <a:pt x="67" y="239"/>
                      </a:cubicBezTo>
                      <a:cubicBezTo>
                        <a:pt x="67" y="240"/>
                        <a:pt x="67" y="241"/>
                        <a:pt x="67" y="242"/>
                      </a:cubicBezTo>
                      <a:cubicBezTo>
                        <a:pt x="67" y="243"/>
                        <a:pt x="67" y="243"/>
                        <a:pt x="67" y="243"/>
                      </a:cubicBezTo>
                      <a:cubicBezTo>
                        <a:pt x="67" y="243"/>
                        <a:pt x="67" y="244"/>
                        <a:pt x="68" y="245"/>
                      </a:cubicBezTo>
                      <a:cubicBezTo>
                        <a:pt x="68" y="245"/>
                        <a:pt x="69" y="245"/>
                        <a:pt x="69" y="245"/>
                      </a:cubicBezTo>
                      <a:cubicBezTo>
                        <a:pt x="70" y="245"/>
                        <a:pt x="70" y="245"/>
                        <a:pt x="71" y="245"/>
                      </a:cubicBezTo>
                      <a:cubicBezTo>
                        <a:pt x="71" y="244"/>
                        <a:pt x="71" y="244"/>
                        <a:pt x="71" y="244"/>
                      </a:cubicBezTo>
                      <a:cubicBezTo>
                        <a:pt x="72" y="244"/>
                        <a:pt x="74" y="244"/>
                        <a:pt x="75" y="244"/>
                      </a:cubicBezTo>
                      <a:cubicBezTo>
                        <a:pt x="76" y="244"/>
                        <a:pt x="76" y="244"/>
                        <a:pt x="76" y="244"/>
                      </a:cubicBezTo>
                      <a:cubicBezTo>
                        <a:pt x="78" y="244"/>
                        <a:pt x="80" y="243"/>
                        <a:pt x="81" y="242"/>
                      </a:cubicBezTo>
                      <a:cubicBezTo>
                        <a:pt x="83" y="242"/>
                        <a:pt x="83" y="242"/>
                        <a:pt x="83" y="242"/>
                      </a:cubicBezTo>
                      <a:cubicBezTo>
                        <a:pt x="83" y="242"/>
                        <a:pt x="83" y="242"/>
                        <a:pt x="83" y="242"/>
                      </a:cubicBezTo>
                      <a:cubicBezTo>
                        <a:pt x="83" y="243"/>
                        <a:pt x="83" y="243"/>
                        <a:pt x="83" y="243"/>
                      </a:cubicBezTo>
                      <a:cubicBezTo>
                        <a:pt x="84" y="243"/>
                        <a:pt x="84" y="242"/>
                        <a:pt x="85" y="242"/>
                      </a:cubicBezTo>
                      <a:cubicBezTo>
                        <a:pt x="85" y="241"/>
                        <a:pt x="85" y="241"/>
                        <a:pt x="85" y="241"/>
                      </a:cubicBezTo>
                      <a:cubicBezTo>
                        <a:pt x="85" y="240"/>
                        <a:pt x="86" y="240"/>
                        <a:pt x="87" y="240"/>
                      </a:cubicBezTo>
                      <a:cubicBezTo>
                        <a:pt x="87" y="239"/>
                        <a:pt x="87" y="239"/>
                        <a:pt x="87" y="239"/>
                      </a:cubicBezTo>
                      <a:cubicBezTo>
                        <a:pt x="87" y="239"/>
                        <a:pt x="87" y="239"/>
                        <a:pt x="87" y="239"/>
                      </a:cubicBezTo>
                      <a:cubicBezTo>
                        <a:pt x="87" y="236"/>
                        <a:pt x="88" y="234"/>
                        <a:pt x="90" y="233"/>
                      </a:cubicBezTo>
                      <a:cubicBezTo>
                        <a:pt x="90" y="233"/>
                        <a:pt x="91" y="232"/>
                        <a:pt x="93" y="232"/>
                      </a:cubicBezTo>
                      <a:cubicBezTo>
                        <a:pt x="93" y="232"/>
                        <a:pt x="93" y="232"/>
                        <a:pt x="93" y="232"/>
                      </a:cubicBezTo>
                      <a:cubicBezTo>
                        <a:pt x="94" y="232"/>
                        <a:pt x="94" y="232"/>
                        <a:pt x="95" y="232"/>
                      </a:cubicBezTo>
                      <a:cubicBezTo>
                        <a:pt x="95" y="232"/>
                        <a:pt x="95" y="232"/>
                        <a:pt x="96" y="232"/>
                      </a:cubicBezTo>
                      <a:cubicBezTo>
                        <a:pt x="96" y="232"/>
                        <a:pt x="97" y="232"/>
                        <a:pt x="97" y="232"/>
                      </a:cubicBezTo>
                      <a:cubicBezTo>
                        <a:pt x="99" y="232"/>
                        <a:pt x="99" y="231"/>
                        <a:pt x="99" y="231"/>
                      </a:cubicBezTo>
                      <a:cubicBezTo>
                        <a:pt x="99" y="230"/>
                        <a:pt x="99" y="229"/>
                        <a:pt x="99" y="229"/>
                      </a:cubicBezTo>
                      <a:cubicBezTo>
                        <a:pt x="99" y="228"/>
                        <a:pt x="99" y="228"/>
                        <a:pt x="99" y="228"/>
                      </a:cubicBezTo>
                      <a:cubicBezTo>
                        <a:pt x="99" y="226"/>
                        <a:pt x="99" y="226"/>
                        <a:pt x="99" y="226"/>
                      </a:cubicBezTo>
                      <a:cubicBezTo>
                        <a:pt x="99" y="225"/>
                        <a:pt x="99" y="225"/>
                        <a:pt x="98" y="225"/>
                      </a:cubicBezTo>
                      <a:cubicBezTo>
                        <a:pt x="98" y="224"/>
                        <a:pt x="98" y="224"/>
                        <a:pt x="98" y="224"/>
                      </a:cubicBezTo>
                      <a:cubicBezTo>
                        <a:pt x="97" y="224"/>
                        <a:pt x="98" y="223"/>
                        <a:pt x="98" y="223"/>
                      </a:cubicBezTo>
                      <a:cubicBezTo>
                        <a:pt x="98" y="222"/>
                        <a:pt x="98" y="222"/>
                        <a:pt x="98" y="222"/>
                      </a:cubicBezTo>
                      <a:cubicBezTo>
                        <a:pt x="99" y="222"/>
                        <a:pt x="99" y="222"/>
                        <a:pt x="99" y="221"/>
                      </a:cubicBezTo>
                      <a:cubicBezTo>
                        <a:pt x="99" y="221"/>
                        <a:pt x="99" y="221"/>
                        <a:pt x="99" y="221"/>
                      </a:cubicBezTo>
                      <a:cubicBezTo>
                        <a:pt x="99" y="221"/>
                        <a:pt x="99" y="221"/>
                        <a:pt x="99" y="221"/>
                      </a:cubicBezTo>
                      <a:cubicBezTo>
                        <a:pt x="99" y="221"/>
                        <a:pt x="99" y="221"/>
                        <a:pt x="99" y="221"/>
                      </a:cubicBezTo>
                      <a:cubicBezTo>
                        <a:pt x="99" y="221"/>
                        <a:pt x="99" y="221"/>
                        <a:pt x="99" y="221"/>
                      </a:cubicBezTo>
                      <a:cubicBezTo>
                        <a:pt x="100" y="221"/>
                        <a:pt x="100" y="221"/>
                        <a:pt x="100" y="221"/>
                      </a:cubicBezTo>
                      <a:cubicBezTo>
                        <a:pt x="100" y="220"/>
                        <a:pt x="100" y="220"/>
                        <a:pt x="100" y="220"/>
                      </a:cubicBezTo>
                      <a:cubicBezTo>
                        <a:pt x="100" y="219"/>
                        <a:pt x="100" y="219"/>
                        <a:pt x="100" y="219"/>
                      </a:cubicBezTo>
                      <a:cubicBezTo>
                        <a:pt x="101" y="219"/>
                        <a:pt x="101" y="219"/>
                        <a:pt x="101" y="219"/>
                      </a:cubicBezTo>
                      <a:cubicBezTo>
                        <a:pt x="101" y="219"/>
                        <a:pt x="101" y="219"/>
                        <a:pt x="101" y="219"/>
                      </a:cubicBezTo>
                      <a:cubicBezTo>
                        <a:pt x="101" y="219"/>
                        <a:pt x="102" y="219"/>
                        <a:pt x="102" y="219"/>
                      </a:cubicBezTo>
                      <a:cubicBezTo>
                        <a:pt x="103" y="219"/>
                        <a:pt x="104" y="218"/>
                        <a:pt x="105" y="216"/>
                      </a:cubicBezTo>
                      <a:cubicBezTo>
                        <a:pt x="105" y="215"/>
                        <a:pt x="105" y="213"/>
                        <a:pt x="105" y="212"/>
                      </a:cubicBezTo>
                      <a:cubicBezTo>
                        <a:pt x="105" y="211"/>
                        <a:pt x="105" y="211"/>
                        <a:pt x="105" y="211"/>
                      </a:cubicBezTo>
                      <a:cubicBezTo>
                        <a:pt x="105" y="211"/>
                        <a:pt x="105" y="210"/>
                        <a:pt x="105" y="209"/>
                      </a:cubicBezTo>
                      <a:cubicBezTo>
                        <a:pt x="105" y="209"/>
                        <a:pt x="105" y="209"/>
                        <a:pt x="105" y="209"/>
                      </a:cubicBezTo>
                      <a:cubicBezTo>
                        <a:pt x="106" y="210"/>
                        <a:pt x="106" y="210"/>
                        <a:pt x="106" y="210"/>
                      </a:cubicBezTo>
                      <a:cubicBezTo>
                        <a:pt x="106" y="208"/>
                        <a:pt x="106" y="208"/>
                        <a:pt x="106" y="208"/>
                      </a:cubicBezTo>
                      <a:cubicBezTo>
                        <a:pt x="106" y="208"/>
                        <a:pt x="106" y="207"/>
                        <a:pt x="106" y="207"/>
                      </a:cubicBezTo>
                      <a:cubicBezTo>
                        <a:pt x="107" y="206"/>
                        <a:pt x="107" y="206"/>
                        <a:pt x="108" y="206"/>
                      </a:cubicBezTo>
                      <a:cubicBezTo>
                        <a:pt x="108" y="205"/>
                        <a:pt x="108" y="205"/>
                        <a:pt x="108" y="205"/>
                      </a:cubicBezTo>
                      <a:cubicBezTo>
                        <a:pt x="109" y="205"/>
                        <a:pt x="109" y="205"/>
                        <a:pt x="110" y="204"/>
                      </a:cubicBezTo>
                      <a:cubicBezTo>
                        <a:pt x="110" y="204"/>
                        <a:pt x="110" y="203"/>
                        <a:pt x="110" y="202"/>
                      </a:cubicBezTo>
                      <a:cubicBezTo>
                        <a:pt x="110" y="201"/>
                        <a:pt x="110" y="201"/>
                        <a:pt x="110" y="201"/>
                      </a:cubicBezTo>
                      <a:cubicBezTo>
                        <a:pt x="110" y="200"/>
                        <a:pt x="110" y="200"/>
                        <a:pt x="110" y="200"/>
                      </a:cubicBezTo>
                      <a:cubicBezTo>
                        <a:pt x="111" y="199"/>
                        <a:pt x="111" y="199"/>
                        <a:pt x="112" y="198"/>
                      </a:cubicBezTo>
                      <a:cubicBezTo>
                        <a:pt x="113" y="197"/>
                        <a:pt x="114" y="196"/>
                        <a:pt x="116" y="195"/>
                      </a:cubicBezTo>
                      <a:cubicBezTo>
                        <a:pt x="116" y="194"/>
                        <a:pt x="116" y="194"/>
                        <a:pt x="117" y="194"/>
                      </a:cubicBezTo>
                      <a:cubicBezTo>
                        <a:pt x="117" y="193"/>
                        <a:pt x="118" y="193"/>
                        <a:pt x="118" y="192"/>
                      </a:cubicBezTo>
                      <a:cubicBezTo>
                        <a:pt x="118" y="191"/>
                        <a:pt x="118" y="191"/>
                        <a:pt x="118" y="190"/>
                      </a:cubicBezTo>
                      <a:cubicBezTo>
                        <a:pt x="118" y="189"/>
                        <a:pt x="118" y="189"/>
                        <a:pt x="118" y="188"/>
                      </a:cubicBezTo>
                      <a:cubicBezTo>
                        <a:pt x="117" y="187"/>
                        <a:pt x="117" y="186"/>
                        <a:pt x="118" y="185"/>
                      </a:cubicBezTo>
                      <a:cubicBezTo>
                        <a:pt x="118" y="184"/>
                        <a:pt x="118" y="182"/>
                        <a:pt x="118" y="181"/>
                      </a:cubicBezTo>
                      <a:cubicBezTo>
                        <a:pt x="119" y="181"/>
                        <a:pt x="119" y="181"/>
                        <a:pt x="119" y="181"/>
                      </a:cubicBezTo>
                      <a:cubicBezTo>
                        <a:pt x="119" y="180"/>
                        <a:pt x="119" y="180"/>
                        <a:pt x="119" y="180"/>
                      </a:cubicBezTo>
                      <a:cubicBezTo>
                        <a:pt x="119" y="179"/>
                        <a:pt x="119" y="179"/>
                        <a:pt x="119" y="179"/>
                      </a:cubicBezTo>
                      <a:cubicBezTo>
                        <a:pt x="119" y="179"/>
                        <a:pt x="119" y="179"/>
                        <a:pt x="119" y="179"/>
                      </a:cubicBezTo>
                      <a:cubicBezTo>
                        <a:pt x="119" y="179"/>
                        <a:pt x="119" y="179"/>
                        <a:pt x="119" y="179"/>
                      </a:cubicBezTo>
                      <a:cubicBezTo>
                        <a:pt x="119" y="179"/>
                        <a:pt x="119" y="179"/>
                        <a:pt x="119" y="179"/>
                      </a:cubicBezTo>
                      <a:cubicBezTo>
                        <a:pt x="120" y="180"/>
                        <a:pt x="120" y="180"/>
                        <a:pt x="120" y="180"/>
                      </a:cubicBezTo>
                      <a:cubicBezTo>
                        <a:pt x="120" y="179"/>
                        <a:pt x="120" y="179"/>
                        <a:pt x="120" y="179"/>
                      </a:cubicBezTo>
                      <a:cubicBezTo>
                        <a:pt x="121" y="176"/>
                        <a:pt x="121" y="173"/>
                        <a:pt x="120" y="171"/>
                      </a:cubicBezTo>
                      <a:cubicBezTo>
                        <a:pt x="120" y="169"/>
                        <a:pt x="120" y="168"/>
                        <a:pt x="120" y="166"/>
                      </a:cubicBezTo>
                      <a:cubicBezTo>
                        <a:pt x="120" y="164"/>
                        <a:pt x="120" y="162"/>
                        <a:pt x="121" y="161"/>
                      </a:cubicBezTo>
                      <a:cubicBezTo>
                        <a:pt x="121" y="160"/>
                        <a:pt x="121" y="159"/>
                        <a:pt x="122" y="159"/>
                      </a:cubicBezTo>
                      <a:cubicBezTo>
                        <a:pt x="122" y="159"/>
                        <a:pt x="122" y="159"/>
                        <a:pt x="122" y="159"/>
                      </a:cubicBezTo>
                      <a:cubicBezTo>
                        <a:pt x="122" y="158"/>
                        <a:pt x="122" y="158"/>
                        <a:pt x="122" y="158"/>
                      </a:cubicBezTo>
                      <a:cubicBezTo>
                        <a:pt x="122" y="158"/>
                        <a:pt x="122" y="158"/>
                        <a:pt x="122" y="158"/>
                      </a:cubicBezTo>
                      <a:cubicBezTo>
                        <a:pt x="122" y="158"/>
                        <a:pt x="122" y="158"/>
                        <a:pt x="122" y="158"/>
                      </a:cubicBezTo>
                      <a:cubicBezTo>
                        <a:pt x="123" y="158"/>
                        <a:pt x="123" y="158"/>
                        <a:pt x="123" y="158"/>
                      </a:cubicBezTo>
                      <a:cubicBezTo>
                        <a:pt x="123" y="157"/>
                        <a:pt x="123" y="157"/>
                        <a:pt x="123" y="157"/>
                      </a:cubicBezTo>
                      <a:cubicBezTo>
                        <a:pt x="123" y="156"/>
                        <a:pt x="123" y="156"/>
                        <a:pt x="123" y="156"/>
                      </a:cubicBezTo>
                      <a:cubicBezTo>
                        <a:pt x="123" y="156"/>
                        <a:pt x="123" y="155"/>
                        <a:pt x="123" y="155"/>
                      </a:cubicBezTo>
                      <a:cubicBezTo>
                        <a:pt x="124" y="155"/>
                        <a:pt x="124" y="155"/>
                        <a:pt x="124" y="155"/>
                      </a:cubicBezTo>
                      <a:cubicBezTo>
                        <a:pt x="125" y="155"/>
                        <a:pt x="125" y="155"/>
                        <a:pt x="125" y="155"/>
                      </a:cubicBezTo>
                      <a:cubicBezTo>
                        <a:pt x="125" y="150"/>
                        <a:pt x="125" y="150"/>
                        <a:pt x="125" y="150"/>
                      </a:cubicBezTo>
                      <a:cubicBezTo>
                        <a:pt x="125" y="149"/>
                        <a:pt x="124" y="149"/>
                        <a:pt x="124" y="149"/>
                      </a:cubicBezTo>
                      <a:cubicBezTo>
                        <a:pt x="124" y="149"/>
                        <a:pt x="124" y="149"/>
                        <a:pt x="124" y="149"/>
                      </a:cubicBezTo>
                      <a:cubicBezTo>
                        <a:pt x="123" y="148"/>
                        <a:pt x="123" y="148"/>
                        <a:pt x="123" y="147"/>
                      </a:cubicBezTo>
                      <a:cubicBezTo>
                        <a:pt x="123" y="146"/>
                        <a:pt x="123" y="146"/>
                        <a:pt x="123" y="146"/>
                      </a:cubicBezTo>
                      <a:cubicBezTo>
                        <a:pt x="123" y="145"/>
                        <a:pt x="123" y="145"/>
                        <a:pt x="123" y="145"/>
                      </a:cubicBezTo>
                      <a:cubicBezTo>
                        <a:pt x="123" y="144"/>
                        <a:pt x="123" y="143"/>
                        <a:pt x="124" y="142"/>
                      </a:cubicBezTo>
                      <a:cubicBezTo>
                        <a:pt x="124" y="142"/>
                        <a:pt x="124" y="142"/>
                        <a:pt x="124" y="142"/>
                      </a:cubicBezTo>
                      <a:cubicBezTo>
                        <a:pt x="124" y="142"/>
                        <a:pt x="125" y="142"/>
                        <a:pt x="125" y="141"/>
                      </a:cubicBezTo>
                      <a:cubicBezTo>
                        <a:pt x="125" y="140"/>
                        <a:pt x="125" y="140"/>
                        <a:pt x="125" y="140"/>
                      </a:cubicBezTo>
                      <a:cubicBezTo>
                        <a:pt x="125" y="139"/>
                        <a:pt x="125" y="139"/>
                        <a:pt x="125" y="138"/>
                      </a:cubicBezTo>
                      <a:cubicBezTo>
                        <a:pt x="125" y="138"/>
                        <a:pt x="125" y="137"/>
                        <a:pt x="125" y="137"/>
                      </a:cubicBezTo>
                      <a:cubicBezTo>
                        <a:pt x="125" y="136"/>
                        <a:pt x="125" y="136"/>
                        <a:pt x="125" y="135"/>
                      </a:cubicBezTo>
                      <a:cubicBezTo>
                        <a:pt x="125" y="135"/>
                        <a:pt x="125" y="135"/>
                        <a:pt x="125" y="135"/>
                      </a:cubicBezTo>
                      <a:cubicBezTo>
                        <a:pt x="126" y="135"/>
                        <a:pt x="126" y="135"/>
                        <a:pt x="126" y="135"/>
                      </a:cubicBezTo>
                      <a:cubicBezTo>
                        <a:pt x="126" y="128"/>
                        <a:pt x="126" y="128"/>
                        <a:pt x="126" y="128"/>
                      </a:cubicBezTo>
                      <a:cubicBezTo>
                        <a:pt x="126" y="127"/>
                        <a:pt x="126" y="127"/>
                        <a:pt x="126" y="127"/>
                      </a:cubicBezTo>
                      <a:cubicBezTo>
                        <a:pt x="126" y="126"/>
                        <a:pt x="126" y="125"/>
                        <a:pt x="126" y="124"/>
                      </a:cubicBezTo>
                      <a:cubicBezTo>
                        <a:pt x="125" y="123"/>
                        <a:pt x="124" y="122"/>
                        <a:pt x="122" y="121"/>
                      </a:cubicBezTo>
                      <a:cubicBezTo>
                        <a:pt x="122" y="121"/>
                        <a:pt x="122" y="120"/>
                        <a:pt x="122" y="120"/>
                      </a:cubicBezTo>
                      <a:cubicBezTo>
                        <a:pt x="122" y="116"/>
                        <a:pt x="122" y="116"/>
                        <a:pt x="122" y="116"/>
                      </a:cubicBezTo>
                      <a:cubicBezTo>
                        <a:pt x="120" y="116"/>
                        <a:pt x="120" y="116"/>
                        <a:pt x="120" y="116"/>
                      </a:cubicBezTo>
                      <a:cubicBezTo>
                        <a:pt x="120" y="116"/>
                        <a:pt x="120" y="116"/>
                        <a:pt x="120" y="116"/>
                      </a:cubicBezTo>
                      <a:cubicBezTo>
                        <a:pt x="120" y="115"/>
                        <a:pt x="120" y="115"/>
                        <a:pt x="120" y="115"/>
                      </a:cubicBezTo>
                      <a:cubicBezTo>
                        <a:pt x="120" y="115"/>
                        <a:pt x="120" y="115"/>
                        <a:pt x="120" y="115"/>
                      </a:cubicBezTo>
                      <a:cubicBezTo>
                        <a:pt x="120" y="114"/>
                        <a:pt x="120" y="114"/>
                        <a:pt x="120" y="113"/>
                      </a:cubicBezTo>
                      <a:cubicBezTo>
                        <a:pt x="119" y="113"/>
                        <a:pt x="119" y="113"/>
                        <a:pt x="119" y="113"/>
                      </a:cubicBezTo>
                      <a:cubicBezTo>
                        <a:pt x="119" y="112"/>
                        <a:pt x="119" y="112"/>
                        <a:pt x="118" y="112"/>
                      </a:cubicBezTo>
                      <a:cubicBezTo>
                        <a:pt x="118" y="111"/>
                        <a:pt x="118" y="111"/>
                        <a:pt x="118" y="111"/>
                      </a:cubicBezTo>
                      <a:cubicBezTo>
                        <a:pt x="118" y="111"/>
                        <a:pt x="118" y="111"/>
                        <a:pt x="118" y="111"/>
                      </a:cubicBezTo>
                      <a:cubicBezTo>
                        <a:pt x="118" y="110"/>
                        <a:pt x="118" y="109"/>
                        <a:pt x="117" y="109"/>
                      </a:cubicBezTo>
                      <a:cubicBezTo>
                        <a:pt x="116" y="109"/>
                        <a:pt x="116" y="109"/>
                        <a:pt x="116" y="109"/>
                      </a:cubicBezTo>
                      <a:cubicBezTo>
                        <a:pt x="116" y="109"/>
                        <a:pt x="116" y="109"/>
                        <a:pt x="116" y="109"/>
                      </a:cubicBezTo>
                      <a:cubicBezTo>
                        <a:pt x="116" y="108"/>
                        <a:pt x="116" y="108"/>
                        <a:pt x="116" y="108"/>
                      </a:cubicBezTo>
                      <a:cubicBezTo>
                        <a:pt x="116" y="107"/>
                        <a:pt x="116" y="107"/>
                        <a:pt x="116" y="107"/>
                      </a:cubicBezTo>
                      <a:cubicBezTo>
                        <a:pt x="115" y="106"/>
                        <a:pt x="115" y="106"/>
                        <a:pt x="115" y="106"/>
                      </a:cubicBezTo>
                      <a:cubicBezTo>
                        <a:pt x="114" y="105"/>
                        <a:pt x="114" y="105"/>
                        <a:pt x="114" y="105"/>
                      </a:cubicBezTo>
                      <a:cubicBezTo>
                        <a:pt x="113" y="104"/>
                        <a:pt x="113" y="104"/>
                        <a:pt x="113" y="104"/>
                      </a:cubicBezTo>
                      <a:cubicBezTo>
                        <a:pt x="112" y="102"/>
                        <a:pt x="111" y="101"/>
                        <a:pt x="112" y="98"/>
                      </a:cubicBezTo>
                      <a:cubicBezTo>
                        <a:pt x="112" y="97"/>
                        <a:pt x="112" y="97"/>
                        <a:pt x="112" y="97"/>
                      </a:cubicBezTo>
                      <a:cubicBezTo>
                        <a:pt x="111" y="97"/>
                        <a:pt x="111" y="97"/>
                        <a:pt x="111" y="97"/>
                      </a:cubicBezTo>
                      <a:cubicBezTo>
                        <a:pt x="110" y="97"/>
                        <a:pt x="110" y="97"/>
                        <a:pt x="110" y="97"/>
                      </a:cubicBezTo>
                      <a:cubicBezTo>
                        <a:pt x="110" y="96"/>
                        <a:pt x="110" y="95"/>
                        <a:pt x="109" y="94"/>
                      </a:cubicBezTo>
                      <a:cubicBezTo>
                        <a:pt x="109" y="94"/>
                        <a:pt x="109" y="94"/>
                        <a:pt x="109" y="94"/>
                      </a:cubicBezTo>
                      <a:cubicBezTo>
                        <a:pt x="108" y="93"/>
                        <a:pt x="108" y="93"/>
                        <a:pt x="108" y="92"/>
                      </a:cubicBezTo>
                      <a:cubicBezTo>
                        <a:pt x="107" y="92"/>
                        <a:pt x="107" y="91"/>
                        <a:pt x="106" y="91"/>
                      </a:cubicBezTo>
                      <a:cubicBezTo>
                        <a:pt x="106" y="91"/>
                        <a:pt x="106" y="91"/>
                        <a:pt x="106" y="91"/>
                      </a:cubicBezTo>
                      <a:cubicBezTo>
                        <a:pt x="106" y="91"/>
                        <a:pt x="106" y="90"/>
                        <a:pt x="106" y="90"/>
                      </a:cubicBezTo>
                      <a:cubicBezTo>
                        <a:pt x="106" y="90"/>
                        <a:pt x="106" y="90"/>
                        <a:pt x="106" y="90"/>
                      </a:cubicBezTo>
                      <a:cubicBezTo>
                        <a:pt x="106" y="89"/>
                        <a:pt x="106" y="89"/>
                        <a:pt x="106" y="89"/>
                      </a:cubicBezTo>
                      <a:cubicBezTo>
                        <a:pt x="105" y="89"/>
                        <a:pt x="105" y="89"/>
                        <a:pt x="105" y="89"/>
                      </a:cubicBezTo>
                      <a:cubicBezTo>
                        <a:pt x="105" y="88"/>
                        <a:pt x="105" y="88"/>
                        <a:pt x="105" y="88"/>
                      </a:cubicBezTo>
                      <a:cubicBezTo>
                        <a:pt x="105" y="88"/>
                        <a:pt x="105" y="88"/>
                        <a:pt x="105" y="88"/>
                      </a:cubicBezTo>
                      <a:cubicBezTo>
                        <a:pt x="105" y="88"/>
                        <a:pt x="105" y="88"/>
                        <a:pt x="105" y="88"/>
                      </a:cubicBezTo>
                      <a:cubicBezTo>
                        <a:pt x="104" y="88"/>
                        <a:pt x="104" y="88"/>
                        <a:pt x="104" y="88"/>
                      </a:cubicBezTo>
                      <a:cubicBezTo>
                        <a:pt x="104" y="87"/>
                        <a:pt x="104" y="87"/>
                        <a:pt x="103" y="86"/>
                      </a:cubicBezTo>
                      <a:cubicBezTo>
                        <a:pt x="102" y="84"/>
                        <a:pt x="101" y="83"/>
                        <a:pt x="100" y="81"/>
                      </a:cubicBezTo>
                      <a:cubicBezTo>
                        <a:pt x="99" y="80"/>
                        <a:pt x="99" y="80"/>
                        <a:pt x="99" y="80"/>
                      </a:cubicBezTo>
                      <a:cubicBezTo>
                        <a:pt x="98" y="78"/>
                        <a:pt x="97" y="76"/>
                        <a:pt x="95" y="75"/>
                      </a:cubicBezTo>
                      <a:cubicBezTo>
                        <a:pt x="97" y="75"/>
                        <a:pt x="97" y="75"/>
                        <a:pt x="97" y="75"/>
                      </a:cubicBezTo>
                      <a:cubicBezTo>
                        <a:pt x="97" y="74"/>
                        <a:pt x="97" y="74"/>
                        <a:pt x="97" y="74"/>
                      </a:cubicBezTo>
                      <a:cubicBezTo>
                        <a:pt x="98" y="74"/>
                        <a:pt x="98" y="75"/>
                        <a:pt x="98" y="75"/>
                      </a:cubicBezTo>
                      <a:cubicBezTo>
                        <a:pt x="99" y="76"/>
                        <a:pt x="99" y="76"/>
                        <a:pt x="99" y="76"/>
                      </a:cubicBezTo>
                      <a:cubicBezTo>
                        <a:pt x="99" y="76"/>
                        <a:pt x="99" y="76"/>
                        <a:pt x="99" y="76"/>
                      </a:cubicBezTo>
                      <a:cubicBezTo>
                        <a:pt x="100" y="76"/>
                        <a:pt x="100" y="76"/>
                        <a:pt x="100" y="76"/>
                      </a:cubicBezTo>
                      <a:cubicBezTo>
                        <a:pt x="100" y="76"/>
                        <a:pt x="100" y="76"/>
                        <a:pt x="100" y="76"/>
                      </a:cubicBezTo>
                      <a:cubicBezTo>
                        <a:pt x="100" y="76"/>
                        <a:pt x="100" y="76"/>
                        <a:pt x="100" y="76"/>
                      </a:cubicBezTo>
                      <a:cubicBezTo>
                        <a:pt x="100" y="77"/>
                        <a:pt x="100" y="77"/>
                        <a:pt x="100" y="77"/>
                      </a:cubicBezTo>
                      <a:cubicBezTo>
                        <a:pt x="101" y="78"/>
                        <a:pt x="101" y="78"/>
                        <a:pt x="101" y="78"/>
                      </a:cubicBezTo>
                      <a:cubicBezTo>
                        <a:pt x="101" y="78"/>
                        <a:pt x="101" y="78"/>
                        <a:pt x="101" y="78"/>
                      </a:cubicBezTo>
                      <a:cubicBezTo>
                        <a:pt x="101" y="78"/>
                        <a:pt x="101" y="78"/>
                        <a:pt x="101" y="78"/>
                      </a:cubicBezTo>
                      <a:cubicBezTo>
                        <a:pt x="101" y="78"/>
                        <a:pt x="101" y="79"/>
                        <a:pt x="101" y="79"/>
                      </a:cubicBezTo>
                      <a:cubicBezTo>
                        <a:pt x="101" y="82"/>
                        <a:pt x="101" y="82"/>
                        <a:pt x="101" y="82"/>
                      </a:cubicBezTo>
                      <a:cubicBezTo>
                        <a:pt x="102" y="82"/>
                        <a:pt x="102" y="82"/>
                        <a:pt x="102" y="82"/>
                      </a:cubicBezTo>
                      <a:cubicBezTo>
                        <a:pt x="103" y="82"/>
                        <a:pt x="103" y="82"/>
                        <a:pt x="103" y="82"/>
                      </a:cubicBezTo>
                      <a:cubicBezTo>
                        <a:pt x="103" y="82"/>
                        <a:pt x="103" y="82"/>
                        <a:pt x="103" y="82"/>
                      </a:cubicBezTo>
                      <a:cubicBezTo>
                        <a:pt x="103" y="82"/>
                        <a:pt x="103" y="82"/>
                        <a:pt x="103" y="82"/>
                      </a:cubicBezTo>
                      <a:cubicBezTo>
                        <a:pt x="103" y="83"/>
                        <a:pt x="103" y="83"/>
                        <a:pt x="103" y="83"/>
                      </a:cubicBezTo>
                      <a:cubicBezTo>
                        <a:pt x="103" y="85"/>
                        <a:pt x="104" y="85"/>
                        <a:pt x="105" y="85"/>
                      </a:cubicBezTo>
                      <a:cubicBezTo>
                        <a:pt x="105" y="85"/>
                        <a:pt x="105" y="85"/>
                        <a:pt x="105" y="85"/>
                      </a:cubicBezTo>
                      <a:cubicBezTo>
                        <a:pt x="106" y="85"/>
                        <a:pt x="106" y="86"/>
                        <a:pt x="107" y="86"/>
                      </a:cubicBezTo>
                      <a:cubicBezTo>
                        <a:pt x="107" y="87"/>
                        <a:pt x="107" y="87"/>
                        <a:pt x="107" y="88"/>
                      </a:cubicBezTo>
                      <a:cubicBezTo>
                        <a:pt x="107" y="88"/>
                        <a:pt x="107" y="89"/>
                        <a:pt x="108" y="89"/>
                      </a:cubicBezTo>
                      <a:cubicBezTo>
                        <a:pt x="108" y="89"/>
                        <a:pt x="108" y="89"/>
                        <a:pt x="108" y="89"/>
                      </a:cubicBezTo>
                      <a:cubicBezTo>
                        <a:pt x="108" y="90"/>
                        <a:pt x="108" y="90"/>
                        <a:pt x="108" y="90"/>
                      </a:cubicBezTo>
                      <a:cubicBezTo>
                        <a:pt x="108" y="90"/>
                        <a:pt x="108" y="92"/>
                        <a:pt x="110" y="92"/>
                      </a:cubicBezTo>
                      <a:cubicBezTo>
                        <a:pt x="110" y="92"/>
                        <a:pt x="110" y="92"/>
                        <a:pt x="110" y="92"/>
                      </a:cubicBezTo>
                      <a:cubicBezTo>
                        <a:pt x="110" y="92"/>
                        <a:pt x="110" y="92"/>
                        <a:pt x="110" y="92"/>
                      </a:cubicBezTo>
                      <a:cubicBezTo>
                        <a:pt x="110" y="93"/>
                        <a:pt x="110" y="93"/>
                        <a:pt x="110" y="93"/>
                      </a:cubicBezTo>
                      <a:cubicBezTo>
                        <a:pt x="110" y="93"/>
                        <a:pt x="110" y="93"/>
                        <a:pt x="110" y="93"/>
                      </a:cubicBezTo>
                      <a:cubicBezTo>
                        <a:pt x="110" y="94"/>
                        <a:pt x="110" y="95"/>
                        <a:pt x="111" y="95"/>
                      </a:cubicBezTo>
                      <a:cubicBezTo>
                        <a:pt x="111" y="95"/>
                        <a:pt x="111" y="95"/>
                        <a:pt x="111" y="95"/>
                      </a:cubicBezTo>
                      <a:cubicBezTo>
                        <a:pt x="111" y="95"/>
                        <a:pt x="111" y="95"/>
                        <a:pt x="111" y="95"/>
                      </a:cubicBezTo>
                      <a:cubicBezTo>
                        <a:pt x="111" y="95"/>
                        <a:pt x="111" y="95"/>
                        <a:pt x="111" y="95"/>
                      </a:cubicBezTo>
                      <a:cubicBezTo>
                        <a:pt x="111" y="96"/>
                        <a:pt x="111" y="96"/>
                        <a:pt x="111" y="96"/>
                      </a:cubicBezTo>
                      <a:cubicBezTo>
                        <a:pt x="112" y="97"/>
                        <a:pt x="112" y="97"/>
                        <a:pt x="112" y="98"/>
                      </a:cubicBezTo>
                      <a:cubicBezTo>
                        <a:pt x="113" y="98"/>
                        <a:pt x="113" y="98"/>
                        <a:pt x="113" y="98"/>
                      </a:cubicBezTo>
                      <a:cubicBezTo>
                        <a:pt x="113" y="99"/>
                        <a:pt x="114" y="99"/>
                        <a:pt x="114" y="99"/>
                      </a:cubicBezTo>
                      <a:cubicBezTo>
                        <a:pt x="114" y="99"/>
                        <a:pt x="114" y="99"/>
                        <a:pt x="114" y="99"/>
                      </a:cubicBezTo>
                      <a:cubicBezTo>
                        <a:pt x="114" y="100"/>
                        <a:pt x="114" y="100"/>
                        <a:pt x="114" y="100"/>
                      </a:cubicBezTo>
                      <a:cubicBezTo>
                        <a:pt x="114" y="101"/>
                        <a:pt x="114" y="102"/>
                        <a:pt x="115" y="102"/>
                      </a:cubicBezTo>
                      <a:cubicBezTo>
                        <a:pt x="116" y="102"/>
                        <a:pt x="116" y="102"/>
                        <a:pt x="116" y="102"/>
                      </a:cubicBezTo>
                      <a:cubicBezTo>
                        <a:pt x="116" y="102"/>
                        <a:pt x="116" y="102"/>
                        <a:pt x="116" y="102"/>
                      </a:cubicBezTo>
                      <a:cubicBezTo>
                        <a:pt x="116" y="103"/>
                        <a:pt x="116" y="103"/>
                        <a:pt x="116" y="103"/>
                      </a:cubicBezTo>
                      <a:cubicBezTo>
                        <a:pt x="116" y="105"/>
                        <a:pt x="116" y="105"/>
                        <a:pt x="116" y="105"/>
                      </a:cubicBezTo>
                      <a:cubicBezTo>
                        <a:pt x="116" y="106"/>
                        <a:pt x="116" y="106"/>
                        <a:pt x="117" y="106"/>
                      </a:cubicBezTo>
                      <a:cubicBezTo>
                        <a:pt x="117" y="106"/>
                        <a:pt x="117" y="106"/>
                        <a:pt x="117" y="106"/>
                      </a:cubicBezTo>
                      <a:cubicBezTo>
                        <a:pt x="117" y="107"/>
                        <a:pt x="117" y="108"/>
                        <a:pt x="118" y="108"/>
                      </a:cubicBezTo>
                      <a:cubicBezTo>
                        <a:pt x="118" y="109"/>
                        <a:pt x="119" y="110"/>
                        <a:pt x="120" y="110"/>
                      </a:cubicBezTo>
                      <a:cubicBezTo>
                        <a:pt x="122" y="111"/>
                        <a:pt x="122" y="111"/>
                        <a:pt x="122" y="111"/>
                      </a:cubicBezTo>
                      <a:cubicBezTo>
                        <a:pt x="122" y="109"/>
                        <a:pt x="122" y="109"/>
                        <a:pt x="122" y="109"/>
                      </a:cubicBezTo>
                      <a:cubicBezTo>
                        <a:pt x="121" y="106"/>
                        <a:pt x="120" y="102"/>
                        <a:pt x="119" y="97"/>
                      </a:cubicBezTo>
                      <a:cubicBezTo>
                        <a:pt x="118" y="95"/>
                        <a:pt x="118" y="93"/>
                        <a:pt x="118" y="91"/>
                      </a:cubicBezTo>
                      <a:cubicBezTo>
                        <a:pt x="118" y="90"/>
                        <a:pt x="118" y="90"/>
                        <a:pt x="118" y="89"/>
                      </a:cubicBezTo>
                      <a:cubicBezTo>
                        <a:pt x="119" y="88"/>
                        <a:pt x="119" y="88"/>
                        <a:pt x="119" y="88"/>
                      </a:cubicBezTo>
                      <a:cubicBezTo>
                        <a:pt x="119" y="87"/>
                        <a:pt x="119" y="87"/>
                        <a:pt x="119" y="86"/>
                      </a:cubicBezTo>
                      <a:cubicBezTo>
                        <a:pt x="119" y="86"/>
                        <a:pt x="119" y="86"/>
                        <a:pt x="119" y="86"/>
                      </a:cubicBezTo>
                      <a:cubicBezTo>
                        <a:pt x="119" y="86"/>
                        <a:pt x="119" y="85"/>
                        <a:pt x="119" y="85"/>
                      </a:cubicBezTo>
                      <a:cubicBezTo>
                        <a:pt x="119" y="85"/>
                        <a:pt x="118" y="84"/>
                        <a:pt x="118" y="84"/>
                      </a:cubicBezTo>
                      <a:cubicBezTo>
                        <a:pt x="118" y="84"/>
                        <a:pt x="118" y="84"/>
                        <a:pt x="118" y="84"/>
                      </a:cubicBezTo>
                      <a:cubicBezTo>
                        <a:pt x="118" y="84"/>
                        <a:pt x="118" y="84"/>
                        <a:pt x="118" y="84"/>
                      </a:cubicBezTo>
                      <a:cubicBezTo>
                        <a:pt x="117" y="84"/>
                        <a:pt x="118" y="84"/>
                        <a:pt x="118" y="83"/>
                      </a:cubicBezTo>
                      <a:cubicBezTo>
                        <a:pt x="118" y="82"/>
                        <a:pt x="118" y="82"/>
                        <a:pt x="118" y="82"/>
                      </a:cubicBezTo>
                      <a:cubicBezTo>
                        <a:pt x="117" y="81"/>
                        <a:pt x="117" y="81"/>
                        <a:pt x="117" y="81"/>
                      </a:cubicBezTo>
                      <a:cubicBezTo>
                        <a:pt x="117" y="81"/>
                        <a:pt x="117" y="81"/>
                        <a:pt x="117" y="81"/>
                      </a:cubicBezTo>
                      <a:cubicBezTo>
                        <a:pt x="116" y="81"/>
                        <a:pt x="116" y="81"/>
                        <a:pt x="116" y="81"/>
                      </a:cubicBezTo>
                      <a:cubicBezTo>
                        <a:pt x="116" y="81"/>
                        <a:pt x="116" y="81"/>
                        <a:pt x="116" y="81"/>
                      </a:cubicBezTo>
                      <a:cubicBezTo>
                        <a:pt x="116" y="81"/>
                        <a:pt x="116" y="81"/>
                        <a:pt x="116" y="81"/>
                      </a:cubicBezTo>
                      <a:cubicBezTo>
                        <a:pt x="116" y="79"/>
                        <a:pt x="116" y="79"/>
                        <a:pt x="116" y="79"/>
                      </a:cubicBezTo>
                      <a:cubicBezTo>
                        <a:pt x="115" y="79"/>
                        <a:pt x="115" y="79"/>
                        <a:pt x="115" y="79"/>
                      </a:cubicBezTo>
                      <a:cubicBezTo>
                        <a:pt x="115" y="78"/>
                        <a:pt x="115" y="78"/>
                        <a:pt x="115" y="78"/>
                      </a:cubicBezTo>
                      <a:cubicBezTo>
                        <a:pt x="115" y="77"/>
                        <a:pt x="115" y="77"/>
                        <a:pt x="115" y="77"/>
                      </a:cubicBezTo>
                      <a:cubicBezTo>
                        <a:pt x="115" y="77"/>
                        <a:pt x="115" y="77"/>
                        <a:pt x="115" y="77"/>
                      </a:cubicBezTo>
                      <a:cubicBezTo>
                        <a:pt x="115" y="76"/>
                        <a:pt x="115" y="76"/>
                        <a:pt x="115" y="76"/>
                      </a:cubicBezTo>
                      <a:cubicBezTo>
                        <a:pt x="114" y="76"/>
                        <a:pt x="114" y="76"/>
                        <a:pt x="114" y="76"/>
                      </a:cubicBezTo>
                      <a:cubicBezTo>
                        <a:pt x="113" y="76"/>
                        <a:pt x="113" y="76"/>
                        <a:pt x="113" y="76"/>
                      </a:cubicBezTo>
                      <a:cubicBezTo>
                        <a:pt x="113" y="76"/>
                        <a:pt x="113" y="76"/>
                        <a:pt x="113" y="76"/>
                      </a:cubicBezTo>
                      <a:cubicBezTo>
                        <a:pt x="113" y="75"/>
                        <a:pt x="113" y="75"/>
                        <a:pt x="113" y="75"/>
                      </a:cubicBezTo>
                      <a:cubicBezTo>
                        <a:pt x="113" y="75"/>
                        <a:pt x="113" y="75"/>
                        <a:pt x="113" y="75"/>
                      </a:cubicBezTo>
                      <a:cubicBezTo>
                        <a:pt x="113" y="74"/>
                        <a:pt x="113" y="74"/>
                        <a:pt x="113" y="74"/>
                      </a:cubicBezTo>
                      <a:cubicBezTo>
                        <a:pt x="113" y="73"/>
                        <a:pt x="113" y="73"/>
                        <a:pt x="112" y="73"/>
                      </a:cubicBezTo>
                      <a:cubicBezTo>
                        <a:pt x="112" y="73"/>
                        <a:pt x="112" y="73"/>
                        <a:pt x="112" y="73"/>
                      </a:cubicBezTo>
                      <a:cubicBezTo>
                        <a:pt x="112" y="73"/>
                        <a:pt x="112" y="73"/>
                        <a:pt x="112" y="73"/>
                      </a:cubicBezTo>
                      <a:cubicBezTo>
                        <a:pt x="112" y="72"/>
                        <a:pt x="112" y="72"/>
                        <a:pt x="112" y="72"/>
                      </a:cubicBezTo>
                      <a:cubicBezTo>
                        <a:pt x="112" y="72"/>
                        <a:pt x="112" y="72"/>
                        <a:pt x="112" y="71"/>
                      </a:cubicBezTo>
                      <a:cubicBezTo>
                        <a:pt x="111" y="71"/>
                        <a:pt x="111" y="70"/>
                        <a:pt x="111" y="70"/>
                      </a:cubicBezTo>
                      <a:cubicBezTo>
                        <a:pt x="110" y="69"/>
                        <a:pt x="110" y="69"/>
                        <a:pt x="110" y="69"/>
                      </a:cubicBezTo>
                      <a:cubicBezTo>
                        <a:pt x="110" y="69"/>
                        <a:pt x="110" y="69"/>
                        <a:pt x="110" y="69"/>
                      </a:cubicBezTo>
                      <a:cubicBezTo>
                        <a:pt x="109" y="69"/>
                        <a:pt x="109" y="69"/>
                        <a:pt x="109" y="69"/>
                      </a:cubicBezTo>
                      <a:cubicBezTo>
                        <a:pt x="109" y="68"/>
                        <a:pt x="109" y="68"/>
                        <a:pt x="109" y="68"/>
                      </a:cubicBezTo>
                      <a:cubicBezTo>
                        <a:pt x="109" y="68"/>
                        <a:pt x="109" y="68"/>
                        <a:pt x="109" y="68"/>
                      </a:cubicBezTo>
                      <a:cubicBezTo>
                        <a:pt x="109" y="68"/>
                        <a:pt x="109" y="68"/>
                        <a:pt x="109" y="68"/>
                      </a:cubicBezTo>
                      <a:cubicBezTo>
                        <a:pt x="109" y="66"/>
                        <a:pt x="109" y="66"/>
                        <a:pt x="109" y="66"/>
                      </a:cubicBezTo>
                      <a:cubicBezTo>
                        <a:pt x="108" y="66"/>
                        <a:pt x="108" y="66"/>
                        <a:pt x="108" y="66"/>
                      </a:cubicBezTo>
                      <a:cubicBezTo>
                        <a:pt x="108" y="66"/>
                        <a:pt x="108" y="66"/>
                        <a:pt x="108" y="66"/>
                      </a:cubicBezTo>
                      <a:cubicBezTo>
                        <a:pt x="108" y="66"/>
                        <a:pt x="108" y="66"/>
                        <a:pt x="108" y="66"/>
                      </a:cubicBezTo>
                      <a:cubicBezTo>
                        <a:pt x="107" y="65"/>
                        <a:pt x="107" y="65"/>
                        <a:pt x="107" y="65"/>
                      </a:cubicBezTo>
                      <a:cubicBezTo>
                        <a:pt x="107" y="65"/>
                        <a:pt x="107" y="64"/>
                        <a:pt x="107" y="64"/>
                      </a:cubicBezTo>
                      <a:cubicBezTo>
                        <a:pt x="107" y="63"/>
                        <a:pt x="107" y="63"/>
                        <a:pt x="107" y="63"/>
                      </a:cubicBezTo>
                      <a:cubicBezTo>
                        <a:pt x="106" y="63"/>
                        <a:pt x="106" y="63"/>
                        <a:pt x="106" y="63"/>
                      </a:cubicBezTo>
                      <a:cubicBezTo>
                        <a:pt x="106" y="62"/>
                        <a:pt x="106" y="62"/>
                        <a:pt x="106" y="62"/>
                      </a:cubicBezTo>
                      <a:cubicBezTo>
                        <a:pt x="106" y="62"/>
                        <a:pt x="106" y="61"/>
                        <a:pt x="105" y="61"/>
                      </a:cubicBezTo>
                      <a:cubicBezTo>
                        <a:pt x="105" y="61"/>
                        <a:pt x="105" y="61"/>
                        <a:pt x="105" y="61"/>
                      </a:cubicBezTo>
                      <a:cubicBezTo>
                        <a:pt x="105" y="61"/>
                        <a:pt x="105" y="61"/>
                        <a:pt x="105" y="61"/>
                      </a:cubicBezTo>
                      <a:cubicBezTo>
                        <a:pt x="105" y="60"/>
                        <a:pt x="105" y="60"/>
                        <a:pt x="105" y="60"/>
                      </a:cubicBezTo>
                      <a:cubicBezTo>
                        <a:pt x="104" y="59"/>
                        <a:pt x="104" y="59"/>
                        <a:pt x="104" y="59"/>
                      </a:cubicBezTo>
                      <a:cubicBezTo>
                        <a:pt x="103" y="58"/>
                        <a:pt x="103" y="58"/>
                        <a:pt x="103" y="58"/>
                      </a:cubicBezTo>
                      <a:cubicBezTo>
                        <a:pt x="103" y="57"/>
                        <a:pt x="102" y="57"/>
                        <a:pt x="102" y="57"/>
                      </a:cubicBezTo>
                      <a:cubicBezTo>
                        <a:pt x="102" y="57"/>
                        <a:pt x="102" y="57"/>
                        <a:pt x="102" y="57"/>
                      </a:cubicBezTo>
                      <a:cubicBezTo>
                        <a:pt x="101" y="56"/>
                        <a:pt x="101" y="56"/>
                        <a:pt x="101" y="56"/>
                      </a:cubicBezTo>
                      <a:cubicBezTo>
                        <a:pt x="100" y="56"/>
                        <a:pt x="100" y="55"/>
                        <a:pt x="100" y="55"/>
                      </a:cubicBezTo>
                      <a:cubicBezTo>
                        <a:pt x="100" y="54"/>
                        <a:pt x="100" y="54"/>
                        <a:pt x="100" y="53"/>
                      </a:cubicBezTo>
                      <a:cubicBezTo>
                        <a:pt x="99" y="53"/>
                        <a:pt x="99" y="53"/>
                        <a:pt x="99" y="53"/>
                      </a:cubicBezTo>
                      <a:cubicBezTo>
                        <a:pt x="99" y="52"/>
                        <a:pt x="99" y="52"/>
                        <a:pt x="99" y="52"/>
                      </a:cubicBezTo>
                      <a:cubicBezTo>
                        <a:pt x="99" y="52"/>
                        <a:pt x="99" y="52"/>
                        <a:pt x="99" y="52"/>
                      </a:cubicBezTo>
                      <a:cubicBezTo>
                        <a:pt x="99" y="52"/>
                        <a:pt x="99" y="51"/>
                        <a:pt x="98" y="51"/>
                      </a:cubicBezTo>
                      <a:cubicBezTo>
                        <a:pt x="97" y="51"/>
                        <a:pt x="97" y="51"/>
                        <a:pt x="97" y="51"/>
                      </a:cubicBezTo>
                      <a:cubicBezTo>
                        <a:pt x="96" y="50"/>
                        <a:pt x="96" y="50"/>
                        <a:pt x="95" y="49"/>
                      </a:cubicBezTo>
                      <a:cubicBezTo>
                        <a:pt x="95" y="49"/>
                        <a:pt x="95" y="48"/>
                        <a:pt x="95" y="48"/>
                      </a:cubicBezTo>
                      <a:cubicBezTo>
                        <a:pt x="95" y="47"/>
                        <a:pt x="94" y="47"/>
                        <a:pt x="94" y="46"/>
                      </a:cubicBezTo>
                      <a:cubicBezTo>
                        <a:pt x="94" y="45"/>
                        <a:pt x="93" y="45"/>
                        <a:pt x="92" y="44"/>
                      </a:cubicBezTo>
                      <a:cubicBezTo>
                        <a:pt x="91" y="44"/>
                        <a:pt x="91" y="43"/>
                        <a:pt x="91" y="43"/>
                      </a:cubicBezTo>
                      <a:cubicBezTo>
                        <a:pt x="90" y="43"/>
                        <a:pt x="90" y="43"/>
                        <a:pt x="90" y="43"/>
                      </a:cubicBezTo>
                      <a:cubicBezTo>
                        <a:pt x="90" y="42"/>
                        <a:pt x="90" y="42"/>
                        <a:pt x="90" y="41"/>
                      </a:cubicBezTo>
                      <a:cubicBezTo>
                        <a:pt x="89" y="41"/>
                        <a:pt x="89" y="41"/>
                        <a:pt x="88" y="40"/>
                      </a:cubicBezTo>
                      <a:cubicBezTo>
                        <a:pt x="87" y="39"/>
                        <a:pt x="86" y="38"/>
                        <a:pt x="85" y="38"/>
                      </a:cubicBezTo>
                      <a:cubicBezTo>
                        <a:pt x="83" y="36"/>
                        <a:pt x="82" y="34"/>
                        <a:pt x="80" y="32"/>
                      </a:cubicBezTo>
                      <a:cubicBezTo>
                        <a:pt x="80" y="31"/>
                        <a:pt x="80" y="31"/>
                        <a:pt x="80" y="31"/>
                      </a:cubicBezTo>
                      <a:cubicBezTo>
                        <a:pt x="80" y="31"/>
                        <a:pt x="80" y="31"/>
                        <a:pt x="80" y="31"/>
                      </a:cubicBezTo>
                      <a:cubicBezTo>
                        <a:pt x="78" y="31"/>
                        <a:pt x="77" y="30"/>
                        <a:pt x="76" y="29"/>
                      </a:cubicBezTo>
                      <a:cubicBezTo>
                        <a:pt x="76" y="28"/>
                        <a:pt x="76" y="28"/>
                        <a:pt x="76" y="28"/>
                      </a:cubicBezTo>
                      <a:cubicBezTo>
                        <a:pt x="75" y="27"/>
                        <a:pt x="75" y="26"/>
                        <a:pt x="73" y="26"/>
                      </a:cubicBezTo>
                      <a:cubicBezTo>
                        <a:pt x="73" y="26"/>
                        <a:pt x="73" y="26"/>
                        <a:pt x="72" y="25"/>
                      </a:cubicBezTo>
                      <a:cubicBezTo>
                        <a:pt x="72" y="25"/>
                        <a:pt x="71" y="25"/>
                        <a:pt x="71" y="25"/>
                      </a:cubicBezTo>
                      <a:cubicBezTo>
                        <a:pt x="70" y="24"/>
                        <a:pt x="69" y="23"/>
                        <a:pt x="69" y="22"/>
                      </a:cubicBezTo>
                      <a:cubicBezTo>
                        <a:pt x="69" y="22"/>
                        <a:pt x="69" y="22"/>
                        <a:pt x="69" y="22"/>
                      </a:cubicBezTo>
                      <a:cubicBezTo>
                        <a:pt x="69" y="21"/>
                        <a:pt x="69" y="21"/>
                        <a:pt x="69" y="21"/>
                      </a:cubicBezTo>
                      <a:cubicBezTo>
                        <a:pt x="67" y="21"/>
                        <a:pt x="67" y="21"/>
                        <a:pt x="67" y="21"/>
                      </a:cubicBezTo>
                      <a:cubicBezTo>
                        <a:pt x="66" y="21"/>
                        <a:pt x="66" y="21"/>
                        <a:pt x="65" y="21"/>
                      </a:cubicBezTo>
                      <a:cubicBezTo>
                        <a:pt x="65" y="20"/>
                        <a:pt x="64" y="19"/>
                        <a:pt x="64" y="19"/>
                      </a:cubicBezTo>
                      <a:cubicBezTo>
                        <a:pt x="63" y="18"/>
                        <a:pt x="63" y="18"/>
                        <a:pt x="63" y="17"/>
                      </a:cubicBezTo>
                      <a:cubicBezTo>
                        <a:pt x="63" y="17"/>
                        <a:pt x="63" y="17"/>
                        <a:pt x="63" y="17"/>
                      </a:cubicBezTo>
                      <a:cubicBezTo>
                        <a:pt x="62" y="17"/>
                        <a:pt x="62" y="17"/>
                        <a:pt x="62" y="17"/>
                      </a:cubicBezTo>
                      <a:cubicBezTo>
                        <a:pt x="61" y="17"/>
                        <a:pt x="61" y="17"/>
                        <a:pt x="60" y="17"/>
                      </a:cubicBezTo>
                      <a:cubicBezTo>
                        <a:pt x="60" y="16"/>
                        <a:pt x="59" y="16"/>
                        <a:pt x="59" y="15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59" y="14"/>
                        <a:pt x="58" y="14"/>
                        <a:pt x="57" y="14"/>
                      </a:cubicBezTo>
                      <a:cubicBezTo>
                        <a:pt x="57" y="14"/>
                        <a:pt x="57" y="14"/>
                        <a:pt x="57" y="14"/>
                      </a:cubicBezTo>
                      <a:cubicBezTo>
                        <a:pt x="56" y="14"/>
                        <a:pt x="56" y="13"/>
                        <a:pt x="56" y="13"/>
                      </a:cubicBezTo>
                      <a:cubicBezTo>
                        <a:pt x="54" y="11"/>
                        <a:pt x="52" y="10"/>
                        <a:pt x="49" y="8"/>
                      </a:cubicBezTo>
                      <a:cubicBezTo>
                        <a:pt x="47" y="7"/>
                        <a:pt x="44" y="6"/>
                        <a:pt x="42" y="4"/>
                      </a:cubicBezTo>
                      <a:cubicBezTo>
                        <a:pt x="40" y="3"/>
                        <a:pt x="38" y="2"/>
                        <a:pt x="36" y="1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19" rIns="91440" bIns="4571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prstClr val="black"/>
                    </a:solidFill>
                    <a:latin typeface="+mj-ea"/>
                    <a:ea typeface="+mj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8" name="Freeform 42"/>
                <p:cNvSpPr>
                  <a:spLocks noEditPoints="1"/>
                </p:cNvSpPr>
                <p:nvPr/>
              </p:nvSpPr>
              <p:spPr bwMode="auto">
                <a:xfrm>
                  <a:off x="3477" y="1838"/>
                  <a:ext cx="322" cy="675"/>
                </a:xfrm>
                <a:custGeom>
                  <a:avLst/>
                  <a:gdLst>
                    <a:gd name="T0" fmla="*/ 3 w 135"/>
                    <a:gd name="T1" fmla="*/ 78 h 283"/>
                    <a:gd name="T2" fmla="*/ 0 w 135"/>
                    <a:gd name="T3" fmla="*/ 85 h 283"/>
                    <a:gd name="T4" fmla="*/ 9 w 135"/>
                    <a:gd name="T5" fmla="*/ 113 h 283"/>
                    <a:gd name="T6" fmla="*/ 14 w 135"/>
                    <a:gd name="T7" fmla="*/ 116 h 283"/>
                    <a:gd name="T8" fmla="*/ 18 w 135"/>
                    <a:gd name="T9" fmla="*/ 128 h 283"/>
                    <a:gd name="T10" fmla="*/ 25 w 135"/>
                    <a:gd name="T11" fmla="*/ 137 h 283"/>
                    <a:gd name="T12" fmla="*/ 22 w 135"/>
                    <a:gd name="T13" fmla="*/ 150 h 283"/>
                    <a:gd name="T14" fmla="*/ 20 w 135"/>
                    <a:gd name="T15" fmla="*/ 166 h 283"/>
                    <a:gd name="T16" fmla="*/ 29 w 135"/>
                    <a:gd name="T17" fmla="*/ 180 h 283"/>
                    <a:gd name="T18" fmla="*/ 32 w 135"/>
                    <a:gd name="T19" fmla="*/ 192 h 283"/>
                    <a:gd name="T20" fmla="*/ 42 w 135"/>
                    <a:gd name="T21" fmla="*/ 204 h 283"/>
                    <a:gd name="T22" fmla="*/ 48 w 135"/>
                    <a:gd name="T23" fmla="*/ 208 h 283"/>
                    <a:gd name="T24" fmla="*/ 51 w 135"/>
                    <a:gd name="T25" fmla="*/ 218 h 283"/>
                    <a:gd name="T26" fmla="*/ 54 w 135"/>
                    <a:gd name="T27" fmla="*/ 238 h 283"/>
                    <a:gd name="T28" fmla="*/ 57 w 135"/>
                    <a:gd name="T29" fmla="*/ 253 h 283"/>
                    <a:gd name="T30" fmla="*/ 66 w 135"/>
                    <a:gd name="T31" fmla="*/ 265 h 283"/>
                    <a:gd name="T32" fmla="*/ 74 w 135"/>
                    <a:gd name="T33" fmla="*/ 278 h 283"/>
                    <a:gd name="T34" fmla="*/ 80 w 135"/>
                    <a:gd name="T35" fmla="*/ 283 h 283"/>
                    <a:gd name="T36" fmla="*/ 84 w 135"/>
                    <a:gd name="T37" fmla="*/ 275 h 283"/>
                    <a:gd name="T38" fmla="*/ 79 w 135"/>
                    <a:gd name="T39" fmla="*/ 262 h 283"/>
                    <a:gd name="T40" fmla="*/ 85 w 135"/>
                    <a:gd name="T41" fmla="*/ 255 h 283"/>
                    <a:gd name="T42" fmla="*/ 90 w 135"/>
                    <a:gd name="T43" fmla="*/ 244 h 283"/>
                    <a:gd name="T44" fmla="*/ 98 w 135"/>
                    <a:gd name="T45" fmla="*/ 224 h 283"/>
                    <a:gd name="T46" fmla="*/ 111 w 135"/>
                    <a:gd name="T47" fmla="*/ 217 h 283"/>
                    <a:gd name="T48" fmla="*/ 119 w 135"/>
                    <a:gd name="T49" fmla="*/ 210 h 283"/>
                    <a:gd name="T50" fmla="*/ 124 w 135"/>
                    <a:gd name="T51" fmla="*/ 188 h 283"/>
                    <a:gd name="T52" fmla="*/ 134 w 135"/>
                    <a:gd name="T53" fmla="*/ 178 h 283"/>
                    <a:gd name="T54" fmla="*/ 133 w 135"/>
                    <a:gd name="T55" fmla="*/ 166 h 283"/>
                    <a:gd name="T56" fmla="*/ 120 w 135"/>
                    <a:gd name="T57" fmla="*/ 159 h 283"/>
                    <a:gd name="T58" fmla="*/ 104 w 135"/>
                    <a:gd name="T59" fmla="*/ 156 h 283"/>
                    <a:gd name="T60" fmla="*/ 91 w 135"/>
                    <a:gd name="T61" fmla="*/ 153 h 283"/>
                    <a:gd name="T62" fmla="*/ 95 w 135"/>
                    <a:gd name="T63" fmla="*/ 146 h 283"/>
                    <a:gd name="T64" fmla="*/ 85 w 135"/>
                    <a:gd name="T65" fmla="*/ 136 h 283"/>
                    <a:gd name="T66" fmla="*/ 70 w 135"/>
                    <a:gd name="T67" fmla="*/ 129 h 283"/>
                    <a:gd name="T68" fmla="*/ 60 w 135"/>
                    <a:gd name="T69" fmla="*/ 123 h 283"/>
                    <a:gd name="T70" fmla="*/ 44 w 135"/>
                    <a:gd name="T71" fmla="*/ 117 h 283"/>
                    <a:gd name="T72" fmla="*/ 32 w 135"/>
                    <a:gd name="T73" fmla="*/ 120 h 283"/>
                    <a:gd name="T74" fmla="*/ 29 w 135"/>
                    <a:gd name="T75" fmla="*/ 125 h 283"/>
                    <a:gd name="T76" fmla="*/ 20 w 135"/>
                    <a:gd name="T77" fmla="*/ 120 h 283"/>
                    <a:gd name="T78" fmla="*/ 19 w 135"/>
                    <a:gd name="T79" fmla="*/ 106 h 283"/>
                    <a:gd name="T80" fmla="*/ 18 w 135"/>
                    <a:gd name="T81" fmla="*/ 99 h 283"/>
                    <a:gd name="T82" fmla="*/ 14 w 135"/>
                    <a:gd name="T83" fmla="*/ 94 h 283"/>
                    <a:gd name="T84" fmla="*/ 7 w 135"/>
                    <a:gd name="T85" fmla="*/ 96 h 283"/>
                    <a:gd name="T86" fmla="*/ 10 w 135"/>
                    <a:gd name="T87" fmla="*/ 89 h 283"/>
                    <a:gd name="T88" fmla="*/ 15 w 135"/>
                    <a:gd name="T89" fmla="*/ 79 h 283"/>
                    <a:gd name="T90" fmla="*/ 27 w 135"/>
                    <a:gd name="T91" fmla="*/ 71 h 283"/>
                    <a:gd name="T92" fmla="*/ 32 w 135"/>
                    <a:gd name="T93" fmla="*/ 82 h 283"/>
                    <a:gd name="T94" fmla="*/ 39 w 135"/>
                    <a:gd name="T95" fmla="*/ 69 h 283"/>
                    <a:gd name="T96" fmla="*/ 43 w 135"/>
                    <a:gd name="T97" fmla="*/ 63 h 283"/>
                    <a:gd name="T98" fmla="*/ 56 w 135"/>
                    <a:gd name="T99" fmla="*/ 55 h 283"/>
                    <a:gd name="T100" fmla="*/ 68 w 135"/>
                    <a:gd name="T101" fmla="*/ 45 h 283"/>
                    <a:gd name="T102" fmla="*/ 74 w 135"/>
                    <a:gd name="T103" fmla="*/ 37 h 283"/>
                    <a:gd name="T104" fmla="*/ 83 w 135"/>
                    <a:gd name="T105" fmla="*/ 31 h 283"/>
                    <a:gd name="T106" fmla="*/ 80 w 135"/>
                    <a:gd name="T107" fmla="*/ 29 h 283"/>
                    <a:gd name="T108" fmla="*/ 96 w 135"/>
                    <a:gd name="T109" fmla="*/ 24 h 283"/>
                    <a:gd name="T110" fmla="*/ 102 w 135"/>
                    <a:gd name="T111" fmla="*/ 11 h 283"/>
                    <a:gd name="T112" fmla="*/ 96 w 135"/>
                    <a:gd name="T113" fmla="*/ 8 h 283"/>
                    <a:gd name="T114" fmla="*/ 80 w 135"/>
                    <a:gd name="T115" fmla="*/ 18 h 283"/>
                    <a:gd name="T116" fmla="*/ 72 w 135"/>
                    <a:gd name="T117" fmla="*/ 18 h 283"/>
                    <a:gd name="T118" fmla="*/ 76 w 135"/>
                    <a:gd name="T119" fmla="*/ 9 h 283"/>
                    <a:gd name="T120" fmla="*/ 86 w 135"/>
                    <a:gd name="T121" fmla="*/ 6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35" h="283">
                      <a:moveTo>
                        <a:pt x="71" y="39"/>
                      </a:moveTo>
                      <a:cubicBezTo>
                        <a:pt x="71" y="39"/>
                        <a:pt x="71" y="39"/>
                        <a:pt x="71" y="39"/>
                      </a:cubicBezTo>
                      <a:cubicBezTo>
                        <a:pt x="71" y="39"/>
                        <a:pt x="71" y="39"/>
                        <a:pt x="71" y="39"/>
                      </a:cubicBezTo>
                      <a:moveTo>
                        <a:pt x="96" y="12"/>
                      </a:moveTo>
                      <a:cubicBezTo>
                        <a:pt x="96" y="12"/>
                        <a:pt x="96" y="12"/>
                        <a:pt x="96" y="12"/>
                      </a:cubicBezTo>
                      <a:moveTo>
                        <a:pt x="86" y="0"/>
                      </a:move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83" y="0"/>
                        <a:pt x="82" y="0"/>
                        <a:pt x="81" y="0"/>
                      </a:cubicBezTo>
                      <a:cubicBezTo>
                        <a:pt x="72" y="5"/>
                        <a:pt x="63" y="10"/>
                        <a:pt x="56" y="16"/>
                      </a:cubicBezTo>
                      <a:cubicBezTo>
                        <a:pt x="39" y="28"/>
                        <a:pt x="25" y="41"/>
                        <a:pt x="14" y="57"/>
                      </a:cubicBezTo>
                      <a:cubicBezTo>
                        <a:pt x="9" y="63"/>
                        <a:pt x="5" y="69"/>
                        <a:pt x="1" y="76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2" y="78"/>
                        <a:pt x="2" y="78"/>
                        <a:pt x="2" y="78"/>
                      </a:cubicBezTo>
                      <a:cubicBezTo>
                        <a:pt x="3" y="78"/>
                        <a:pt x="3" y="78"/>
                        <a:pt x="3" y="78"/>
                      </a:cubicBezTo>
                      <a:cubicBezTo>
                        <a:pt x="3" y="78"/>
                        <a:pt x="3" y="78"/>
                        <a:pt x="3" y="78"/>
                      </a:cubicBezTo>
                      <a:cubicBezTo>
                        <a:pt x="4" y="78"/>
                        <a:pt x="4" y="78"/>
                        <a:pt x="4" y="78"/>
                      </a:cubicBezTo>
                      <a:cubicBezTo>
                        <a:pt x="4" y="78"/>
                        <a:pt x="4" y="78"/>
                        <a:pt x="4" y="78"/>
                      </a:cubicBezTo>
                      <a:cubicBezTo>
                        <a:pt x="4" y="78"/>
                        <a:pt x="4" y="78"/>
                        <a:pt x="4" y="78"/>
                      </a:cubicBezTo>
                      <a:cubicBezTo>
                        <a:pt x="3" y="79"/>
                        <a:pt x="3" y="79"/>
                        <a:pt x="3" y="80"/>
                      </a:cubicBezTo>
                      <a:cubicBezTo>
                        <a:pt x="3" y="82"/>
                        <a:pt x="3" y="82"/>
                        <a:pt x="3" y="82"/>
                      </a:cubicBezTo>
                      <a:cubicBezTo>
                        <a:pt x="3" y="83"/>
                        <a:pt x="2" y="83"/>
                        <a:pt x="2" y="83"/>
                      </a:cubicBezTo>
                      <a:cubicBezTo>
                        <a:pt x="2" y="83"/>
                        <a:pt x="2" y="83"/>
                        <a:pt x="2" y="83"/>
                      </a:cubicBezTo>
                      <a:cubicBezTo>
                        <a:pt x="1" y="83"/>
                        <a:pt x="1" y="83"/>
                        <a:pt x="1" y="83"/>
                      </a:cubicBezTo>
                      <a:cubicBezTo>
                        <a:pt x="1" y="84"/>
                        <a:pt x="1" y="84"/>
                        <a:pt x="1" y="84"/>
                      </a:cubicBezTo>
                      <a:cubicBezTo>
                        <a:pt x="1" y="84"/>
                        <a:pt x="1" y="84"/>
                        <a:pt x="1" y="84"/>
                      </a:cubicBezTo>
                      <a:cubicBezTo>
                        <a:pt x="1" y="85"/>
                        <a:pt x="1" y="86"/>
                        <a:pt x="1" y="86"/>
                      </a:cubicBezTo>
                      <a:cubicBezTo>
                        <a:pt x="1" y="86"/>
                        <a:pt x="1" y="86"/>
                        <a:pt x="1" y="86"/>
                      </a:cubicBezTo>
                      <a:cubicBezTo>
                        <a:pt x="0" y="85"/>
                        <a:pt x="0" y="85"/>
                        <a:pt x="0" y="85"/>
                      </a:cubicBezTo>
                      <a:cubicBezTo>
                        <a:pt x="0" y="105"/>
                        <a:pt x="0" y="105"/>
                        <a:pt x="0" y="105"/>
                      </a:cubicBezTo>
                      <a:cubicBezTo>
                        <a:pt x="0" y="105"/>
                        <a:pt x="0" y="106"/>
                        <a:pt x="1" y="106"/>
                      </a:cubicBezTo>
                      <a:cubicBezTo>
                        <a:pt x="1" y="106"/>
                        <a:pt x="1" y="106"/>
                        <a:pt x="1" y="106"/>
                      </a:cubicBezTo>
                      <a:cubicBezTo>
                        <a:pt x="2" y="107"/>
                        <a:pt x="2" y="107"/>
                        <a:pt x="2" y="107"/>
                      </a:cubicBezTo>
                      <a:cubicBezTo>
                        <a:pt x="2" y="107"/>
                        <a:pt x="2" y="107"/>
                        <a:pt x="2" y="107"/>
                      </a:cubicBezTo>
                      <a:cubicBezTo>
                        <a:pt x="3" y="108"/>
                        <a:pt x="4" y="108"/>
                        <a:pt x="4" y="108"/>
                      </a:cubicBezTo>
                      <a:cubicBezTo>
                        <a:pt x="5" y="108"/>
                        <a:pt x="5" y="108"/>
                        <a:pt x="5" y="108"/>
                      </a:cubicBezTo>
                      <a:cubicBezTo>
                        <a:pt x="5" y="108"/>
                        <a:pt x="5" y="108"/>
                        <a:pt x="5" y="108"/>
                      </a:cubicBezTo>
                      <a:cubicBezTo>
                        <a:pt x="6" y="109"/>
                        <a:pt x="6" y="109"/>
                        <a:pt x="6" y="109"/>
                      </a:cubicBezTo>
                      <a:cubicBezTo>
                        <a:pt x="5" y="109"/>
                        <a:pt x="5" y="109"/>
                        <a:pt x="5" y="109"/>
                      </a:cubicBezTo>
                      <a:cubicBezTo>
                        <a:pt x="5" y="110"/>
                        <a:pt x="6" y="110"/>
                        <a:pt x="6" y="111"/>
                      </a:cubicBezTo>
                      <a:cubicBezTo>
                        <a:pt x="7" y="111"/>
                        <a:pt x="7" y="111"/>
                        <a:pt x="7" y="111"/>
                      </a:cubicBezTo>
                      <a:cubicBezTo>
                        <a:pt x="7" y="111"/>
                        <a:pt x="8" y="112"/>
                        <a:pt x="8" y="113"/>
                      </a:cubicBezTo>
                      <a:cubicBezTo>
                        <a:pt x="9" y="113"/>
                        <a:pt x="9" y="113"/>
                        <a:pt x="9" y="113"/>
                      </a:cubicBezTo>
                      <a:cubicBezTo>
                        <a:pt x="9" y="113"/>
                        <a:pt x="9" y="113"/>
                        <a:pt x="9" y="113"/>
                      </a:cubicBezTo>
                      <a:cubicBezTo>
                        <a:pt x="10" y="113"/>
                        <a:pt x="10" y="113"/>
                        <a:pt x="10" y="113"/>
                      </a:cubicBezTo>
                      <a:cubicBezTo>
                        <a:pt x="10" y="113"/>
                        <a:pt x="10" y="113"/>
                        <a:pt x="10" y="113"/>
                      </a:cubicBezTo>
                      <a:cubicBezTo>
                        <a:pt x="11" y="113"/>
                        <a:pt x="11" y="114"/>
                        <a:pt x="11" y="114"/>
                      </a:cubicBezTo>
                      <a:cubicBezTo>
                        <a:pt x="11" y="114"/>
                        <a:pt x="11" y="114"/>
                        <a:pt x="11" y="114"/>
                      </a:cubicBezTo>
                      <a:cubicBezTo>
                        <a:pt x="11" y="114"/>
                        <a:pt x="11" y="114"/>
                        <a:pt x="11" y="114"/>
                      </a:cubicBezTo>
                      <a:cubicBezTo>
                        <a:pt x="11" y="115"/>
                        <a:pt x="11" y="115"/>
                        <a:pt x="11" y="115"/>
                      </a:cubicBezTo>
                      <a:cubicBezTo>
                        <a:pt x="12" y="115"/>
                        <a:pt x="12" y="115"/>
                        <a:pt x="12" y="115"/>
                      </a:cubicBezTo>
                      <a:cubicBezTo>
                        <a:pt x="12" y="115"/>
                        <a:pt x="13" y="115"/>
                        <a:pt x="13" y="115"/>
                      </a:cubicBezTo>
                      <a:cubicBezTo>
                        <a:pt x="13" y="115"/>
                        <a:pt x="13" y="115"/>
                        <a:pt x="13" y="115"/>
                      </a:cubicBezTo>
                      <a:cubicBezTo>
                        <a:pt x="13" y="115"/>
                        <a:pt x="13" y="115"/>
                        <a:pt x="13" y="115"/>
                      </a:cubicBezTo>
                      <a:cubicBezTo>
                        <a:pt x="12" y="116"/>
                        <a:pt x="12" y="116"/>
                        <a:pt x="12" y="116"/>
                      </a:cubicBezTo>
                      <a:cubicBezTo>
                        <a:pt x="13" y="116"/>
                        <a:pt x="13" y="116"/>
                        <a:pt x="13" y="116"/>
                      </a:cubicBezTo>
                      <a:cubicBezTo>
                        <a:pt x="14" y="116"/>
                        <a:pt x="14" y="116"/>
                        <a:pt x="14" y="116"/>
                      </a:cubicBezTo>
                      <a:cubicBezTo>
                        <a:pt x="14" y="117"/>
                        <a:pt x="14" y="117"/>
                        <a:pt x="14" y="117"/>
                      </a:cubicBezTo>
                      <a:cubicBezTo>
                        <a:pt x="14" y="117"/>
                        <a:pt x="14" y="118"/>
                        <a:pt x="15" y="119"/>
                      </a:cubicBezTo>
                      <a:cubicBezTo>
                        <a:pt x="15" y="119"/>
                        <a:pt x="15" y="119"/>
                        <a:pt x="15" y="119"/>
                      </a:cubicBezTo>
                      <a:cubicBezTo>
                        <a:pt x="15" y="120"/>
                        <a:pt x="15" y="120"/>
                        <a:pt x="15" y="120"/>
                      </a:cubicBezTo>
                      <a:cubicBezTo>
                        <a:pt x="16" y="120"/>
                        <a:pt x="16" y="120"/>
                        <a:pt x="16" y="120"/>
                      </a:cubicBezTo>
                      <a:cubicBezTo>
                        <a:pt x="16" y="121"/>
                        <a:pt x="16" y="121"/>
                        <a:pt x="16" y="121"/>
                      </a:cubicBezTo>
                      <a:cubicBezTo>
                        <a:pt x="17" y="121"/>
                        <a:pt x="17" y="121"/>
                        <a:pt x="17" y="121"/>
                      </a:cubicBezTo>
                      <a:cubicBezTo>
                        <a:pt x="17" y="122"/>
                        <a:pt x="17" y="123"/>
                        <a:pt x="17" y="124"/>
                      </a:cubicBezTo>
                      <a:cubicBezTo>
                        <a:pt x="17" y="124"/>
                        <a:pt x="17" y="124"/>
                        <a:pt x="17" y="125"/>
                      </a:cubicBezTo>
                      <a:cubicBezTo>
                        <a:pt x="17" y="125"/>
                        <a:pt x="17" y="125"/>
                        <a:pt x="17" y="125"/>
                      </a:cubicBezTo>
                      <a:cubicBezTo>
                        <a:pt x="17" y="126"/>
                        <a:pt x="17" y="126"/>
                        <a:pt x="17" y="126"/>
                      </a:cubicBezTo>
                      <a:cubicBezTo>
                        <a:pt x="17" y="126"/>
                        <a:pt x="17" y="126"/>
                        <a:pt x="17" y="126"/>
                      </a:cubicBezTo>
                      <a:cubicBezTo>
                        <a:pt x="17" y="127"/>
                        <a:pt x="17" y="128"/>
                        <a:pt x="18" y="128"/>
                      </a:cubicBezTo>
                      <a:cubicBezTo>
                        <a:pt x="18" y="128"/>
                        <a:pt x="18" y="128"/>
                        <a:pt x="18" y="128"/>
                      </a:cubicBezTo>
                      <a:cubicBezTo>
                        <a:pt x="18" y="128"/>
                        <a:pt x="18" y="128"/>
                        <a:pt x="18" y="128"/>
                      </a:cubicBezTo>
                      <a:cubicBezTo>
                        <a:pt x="18" y="128"/>
                        <a:pt x="18" y="128"/>
                        <a:pt x="18" y="128"/>
                      </a:cubicBezTo>
                      <a:cubicBezTo>
                        <a:pt x="18" y="128"/>
                        <a:pt x="18" y="128"/>
                        <a:pt x="18" y="128"/>
                      </a:cubicBezTo>
                      <a:cubicBezTo>
                        <a:pt x="18" y="129"/>
                        <a:pt x="18" y="129"/>
                        <a:pt x="18" y="129"/>
                      </a:cubicBezTo>
                      <a:cubicBezTo>
                        <a:pt x="23" y="129"/>
                        <a:pt x="23" y="129"/>
                        <a:pt x="23" y="129"/>
                      </a:cubicBezTo>
                      <a:cubicBezTo>
                        <a:pt x="23" y="129"/>
                        <a:pt x="23" y="129"/>
                        <a:pt x="23" y="129"/>
                      </a:cubicBezTo>
                      <a:cubicBezTo>
                        <a:pt x="23" y="129"/>
                        <a:pt x="23" y="129"/>
                        <a:pt x="23" y="129"/>
                      </a:cubicBezTo>
                      <a:cubicBezTo>
                        <a:pt x="24" y="129"/>
                        <a:pt x="24" y="129"/>
                        <a:pt x="24" y="129"/>
                      </a:cubicBezTo>
                      <a:cubicBezTo>
                        <a:pt x="24" y="131"/>
                        <a:pt x="24" y="131"/>
                        <a:pt x="24" y="131"/>
                      </a:cubicBezTo>
                      <a:cubicBezTo>
                        <a:pt x="24" y="132"/>
                        <a:pt x="25" y="132"/>
                        <a:pt x="25" y="132"/>
                      </a:cubicBezTo>
                      <a:cubicBezTo>
                        <a:pt x="25" y="132"/>
                        <a:pt x="25" y="132"/>
                        <a:pt x="25" y="132"/>
                      </a:cubicBezTo>
                      <a:cubicBezTo>
                        <a:pt x="26" y="133"/>
                        <a:pt x="26" y="134"/>
                        <a:pt x="26" y="135"/>
                      </a:cubicBezTo>
                      <a:cubicBezTo>
                        <a:pt x="25" y="135"/>
                        <a:pt x="25" y="135"/>
                        <a:pt x="25" y="135"/>
                      </a:cubicBezTo>
                      <a:cubicBezTo>
                        <a:pt x="25" y="137"/>
                        <a:pt x="25" y="137"/>
                        <a:pt x="25" y="137"/>
                      </a:cubicBezTo>
                      <a:cubicBezTo>
                        <a:pt x="27" y="136"/>
                        <a:pt x="27" y="136"/>
                        <a:pt x="27" y="136"/>
                      </a:cubicBezTo>
                      <a:cubicBezTo>
                        <a:pt x="27" y="136"/>
                        <a:pt x="27" y="137"/>
                        <a:pt x="27" y="138"/>
                      </a:cubicBezTo>
                      <a:cubicBezTo>
                        <a:pt x="27" y="139"/>
                        <a:pt x="27" y="140"/>
                        <a:pt x="27" y="140"/>
                      </a:cubicBezTo>
                      <a:cubicBezTo>
                        <a:pt x="25" y="140"/>
                        <a:pt x="25" y="140"/>
                        <a:pt x="25" y="140"/>
                      </a:cubicBezTo>
                      <a:cubicBezTo>
                        <a:pt x="26" y="145"/>
                        <a:pt x="26" y="145"/>
                        <a:pt x="26" y="145"/>
                      </a:cubicBezTo>
                      <a:cubicBezTo>
                        <a:pt x="25" y="146"/>
                        <a:pt x="25" y="146"/>
                        <a:pt x="25" y="146"/>
                      </a:cubicBezTo>
                      <a:cubicBezTo>
                        <a:pt x="25" y="146"/>
                        <a:pt x="25" y="146"/>
                        <a:pt x="25" y="146"/>
                      </a:cubicBezTo>
                      <a:cubicBezTo>
                        <a:pt x="24" y="146"/>
                        <a:pt x="24" y="146"/>
                        <a:pt x="24" y="146"/>
                      </a:cubicBezTo>
                      <a:cubicBezTo>
                        <a:pt x="24" y="147"/>
                        <a:pt x="24" y="147"/>
                        <a:pt x="24" y="147"/>
                      </a:cubicBezTo>
                      <a:cubicBezTo>
                        <a:pt x="24" y="147"/>
                        <a:pt x="24" y="147"/>
                        <a:pt x="24" y="148"/>
                      </a:cubicBezTo>
                      <a:cubicBezTo>
                        <a:pt x="23" y="148"/>
                        <a:pt x="23" y="149"/>
                        <a:pt x="23" y="149"/>
                      </a:cubicBezTo>
                      <a:cubicBezTo>
                        <a:pt x="23" y="150"/>
                        <a:pt x="23" y="150"/>
                        <a:pt x="23" y="150"/>
                      </a:cubicBezTo>
                      <a:cubicBezTo>
                        <a:pt x="22" y="150"/>
                        <a:pt x="22" y="150"/>
                        <a:pt x="22" y="150"/>
                      </a:cubicBezTo>
                      <a:cubicBezTo>
                        <a:pt x="22" y="150"/>
                        <a:pt x="22" y="150"/>
                        <a:pt x="22" y="150"/>
                      </a:cubicBezTo>
                      <a:cubicBezTo>
                        <a:pt x="21" y="150"/>
                        <a:pt x="21" y="150"/>
                        <a:pt x="21" y="150"/>
                      </a:cubicBezTo>
                      <a:cubicBezTo>
                        <a:pt x="21" y="153"/>
                        <a:pt x="21" y="153"/>
                        <a:pt x="21" y="153"/>
                      </a:cubicBezTo>
                      <a:cubicBezTo>
                        <a:pt x="21" y="154"/>
                        <a:pt x="21" y="154"/>
                        <a:pt x="21" y="154"/>
                      </a:cubicBezTo>
                      <a:cubicBezTo>
                        <a:pt x="21" y="155"/>
                        <a:pt x="21" y="156"/>
                        <a:pt x="22" y="156"/>
                      </a:cubicBezTo>
                      <a:cubicBezTo>
                        <a:pt x="22" y="157"/>
                        <a:pt x="22" y="157"/>
                        <a:pt x="22" y="157"/>
                      </a:cubicBezTo>
                      <a:cubicBezTo>
                        <a:pt x="22" y="157"/>
                        <a:pt x="22" y="157"/>
                        <a:pt x="22" y="157"/>
                      </a:cubicBezTo>
                      <a:cubicBezTo>
                        <a:pt x="22" y="157"/>
                        <a:pt x="22" y="157"/>
                        <a:pt x="22" y="157"/>
                      </a:cubicBezTo>
                      <a:cubicBezTo>
                        <a:pt x="21" y="158"/>
                        <a:pt x="21" y="158"/>
                        <a:pt x="21" y="159"/>
                      </a:cubicBezTo>
                      <a:cubicBezTo>
                        <a:pt x="21" y="159"/>
                        <a:pt x="21" y="159"/>
                        <a:pt x="21" y="159"/>
                      </a:cubicBezTo>
                      <a:cubicBezTo>
                        <a:pt x="21" y="160"/>
                        <a:pt x="21" y="160"/>
                        <a:pt x="21" y="160"/>
                      </a:cubicBezTo>
                      <a:cubicBezTo>
                        <a:pt x="21" y="160"/>
                        <a:pt x="21" y="160"/>
                        <a:pt x="21" y="160"/>
                      </a:cubicBezTo>
                      <a:cubicBezTo>
                        <a:pt x="20" y="160"/>
                        <a:pt x="20" y="160"/>
                        <a:pt x="20" y="160"/>
                      </a:cubicBezTo>
                      <a:cubicBezTo>
                        <a:pt x="20" y="165"/>
                        <a:pt x="20" y="165"/>
                        <a:pt x="20" y="165"/>
                      </a:cubicBezTo>
                      <a:cubicBezTo>
                        <a:pt x="20" y="166"/>
                        <a:pt x="20" y="166"/>
                        <a:pt x="20" y="166"/>
                      </a:cubicBezTo>
                      <a:cubicBezTo>
                        <a:pt x="20" y="166"/>
                        <a:pt x="20" y="168"/>
                        <a:pt x="21" y="168"/>
                      </a:cubicBezTo>
                      <a:cubicBezTo>
                        <a:pt x="21" y="168"/>
                        <a:pt x="21" y="168"/>
                        <a:pt x="22" y="169"/>
                      </a:cubicBezTo>
                      <a:cubicBezTo>
                        <a:pt x="23" y="169"/>
                        <a:pt x="24" y="171"/>
                        <a:pt x="24" y="172"/>
                      </a:cubicBezTo>
                      <a:cubicBezTo>
                        <a:pt x="24" y="172"/>
                        <a:pt x="25" y="173"/>
                        <a:pt x="25" y="173"/>
                      </a:cubicBezTo>
                      <a:cubicBezTo>
                        <a:pt x="25" y="174"/>
                        <a:pt x="25" y="174"/>
                        <a:pt x="26" y="175"/>
                      </a:cubicBezTo>
                      <a:cubicBezTo>
                        <a:pt x="26" y="175"/>
                        <a:pt x="26" y="176"/>
                        <a:pt x="27" y="176"/>
                      </a:cubicBezTo>
                      <a:cubicBezTo>
                        <a:pt x="27" y="177"/>
                        <a:pt x="27" y="177"/>
                        <a:pt x="27" y="177"/>
                      </a:cubicBezTo>
                      <a:cubicBezTo>
                        <a:pt x="27" y="178"/>
                        <a:pt x="27" y="178"/>
                        <a:pt x="28" y="178"/>
                      </a:cubicBezTo>
                      <a:cubicBezTo>
                        <a:pt x="28" y="178"/>
                        <a:pt x="28" y="178"/>
                        <a:pt x="28" y="178"/>
                      </a:cubicBezTo>
                      <a:cubicBezTo>
                        <a:pt x="28" y="178"/>
                        <a:pt x="28" y="178"/>
                        <a:pt x="28" y="178"/>
                      </a:cubicBezTo>
                      <a:cubicBezTo>
                        <a:pt x="28" y="179"/>
                        <a:pt x="28" y="179"/>
                        <a:pt x="28" y="179"/>
                      </a:cubicBezTo>
                      <a:cubicBezTo>
                        <a:pt x="28" y="179"/>
                        <a:pt x="28" y="179"/>
                        <a:pt x="28" y="179"/>
                      </a:cubicBezTo>
                      <a:cubicBezTo>
                        <a:pt x="28" y="179"/>
                        <a:pt x="28" y="179"/>
                        <a:pt x="28" y="179"/>
                      </a:cubicBezTo>
                      <a:cubicBezTo>
                        <a:pt x="28" y="180"/>
                        <a:pt x="28" y="180"/>
                        <a:pt x="29" y="180"/>
                      </a:cubicBezTo>
                      <a:cubicBezTo>
                        <a:pt x="29" y="181"/>
                        <a:pt x="29" y="181"/>
                        <a:pt x="29" y="181"/>
                      </a:cubicBezTo>
                      <a:cubicBezTo>
                        <a:pt x="30" y="181"/>
                        <a:pt x="30" y="181"/>
                        <a:pt x="30" y="181"/>
                      </a:cubicBezTo>
                      <a:cubicBezTo>
                        <a:pt x="30" y="182"/>
                        <a:pt x="30" y="182"/>
                        <a:pt x="30" y="182"/>
                      </a:cubicBezTo>
                      <a:cubicBezTo>
                        <a:pt x="30" y="183"/>
                        <a:pt x="30" y="183"/>
                        <a:pt x="30" y="183"/>
                      </a:cubicBezTo>
                      <a:cubicBezTo>
                        <a:pt x="30" y="184"/>
                        <a:pt x="30" y="184"/>
                        <a:pt x="30" y="184"/>
                      </a:cubicBezTo>
                      <a:cubicBezTo>
                        <a:pt x="31" y="184"/>
                        <a:pt x="31" y="184"/>
                        <a:pt x="31" y="184"/>
                      </a:cubicBezTo>
                      <a:cubicBezTo>
                        <a:pt x="31" y="184"/>
                        <a:pt x="31" y="184"/>
                        <a:pt x="31" y="184"/>
                      </a:cubicBezTo>
                      <a:cubicBezTo>
                        <a:pt x="31" y="184"/>
                        <a:pt x="31" y="184"/>
                        <a:pt x="31" y="184"/>
                      </a:cubicBezTo>
                      <a:cubicBezTo>
                        <a:pt x="32" y="184"/>
                        <a:pt x="31" y="186"/>
                        <a:pt x="31" y="187"/>
                      </a:cubicBezTo>
                      <a:cubicBezTo>
                        <a:pt x="31" y="188"/>
                        <a:pt x="31" y="189"/>
                        <a:pt x="31" y="189"/>
                      </a:cubicBezTo>
                      <a:cubicBezTo>
                        <a:pt x="31" y="190"/>
                        <a:pt x="31" y="190"/>
                        <a:pt x="31" y="190"/>
                      </a:cubicBezTo>
                      <a:cubicBezTo>
                        <a:pt x="31" y="190"/>
                        <a:pt x="31" y="190"/>
                        <a:pt x="31" y="190"/>
                      </a:cubicBezTo>
                      <a:cubicBezTo>
                        <a:pt x="31" y="192"/>
                        <a:pt x="31" y="192"/>
                        <a:pt x="31" y="192"/>
                      </a:cubicBezTo>
                      <a:cubicBezTo>
                        <a:pt x="32" y="192"/>
                        <a:pt x="32" y="192"/>
                        <a:pt x="32" y="192"/>
                      </a:cubicBezTo>
                      <a:cubicBezTo>
                        <a:pt x="33" y="192"/>
                        <a:pt x="33" y="192"/>
                        <a:pt x="33" y="192"/>
                      </a:cubicBezTo>
                      <a:cubicBezTo>
                        <a:pt x="33" y="193"/>
                        <a:pt x="33" y="193"/>
                        <a:pt x="34" y="194"/>
                      </a:cubicBezTo>
                      <a:cubicBezTo>
                        <a:pt x="34" y="194"/>
                        <a:pt x="34" y="195"/>
                        <a:pt x="34" y="195"/>
                      </a:cubicBezTo>
                      <a:cubicBezTo>
                        <a:pt x="34" y="195"/>
                        <a:pt x="34" y="195"/>
                        <a:pt x="34" y="195"/>
                      </a:cubicBezTo>
                      <a:cubicBezTo>
                        <a:pt x="34" y="196"/>
                        <a:pt x="34" y="196"/>
                        <a:pt x="35" y="197"/>
                      </a:cubicBezTo>
                      <a:cubicBezTo>
                        <a:pt x="35" y="197"/>
                        <a:pt x="35" y="197"/>
                        <a:pt x="35" y="197"/>
                      </a:cubicBezTo>
                      <a:cubicBezTo>
                        <a:pt x="36" y="197"/>
                        <a:pt x="36" y="198"/>
                        <a:pt x="36" y="198"/>
                      </a:cubicBezTo>
                      <a:cubicBezTo>
                        <a:pt x="35" y="199"/>
                        <a:pt x="35" y="199"/>
                        <a:pt x="35" y="199"/>
                      </a:cubicBezTo>
                      <a:cubicBezTo>
                        <a:pt x="41" y="199"/>
                        <a:pt x="41" y="199"/>
                        <a:pt x="41" y="199"/>
                      </a:cubicBezTo>
                      <a:cubicBezTo>
                        <a:pt x="41" y="200"/>
                        <a:pt x="41" y="200"/>
                        <a:pt x="41" y="200"/>
                      </a:cubicBezTo>
                      <a:cubicBezTo>
                        <a:pt x="41" y="200"/>
                        <a:pt x="41" y="200"/>
                        <a:pt x="41" y="200"/>
                      </a:cubicBezTo>
                      <a:cubicBezTo>
                        <a:pt x="41" y="200"/>
                        <a:pt x="41" y="200"/>
                        <a:pt x="41" y="200"/>
                      </a:cubicBezTo>
                      <a:cubicBezTo>
                        <a:pt x="41" y="202"/>
                        <a:pt x="41" y="202"/>
                        <a:pt x="41" y="202"/>
                      </a:cubicBezTo>
                      <a:cubicBezTo>
                        <a:pt x="41" y="203"/>
                        <a:pt x="42" y="204"/>
                        <a:pt x="42" y="204"/>
                      </a:cubicBezTo>
                      <a:cubicBezTo>
                        <a:pt x="43" y="204"/>
                        <a:pt x="43" y="204"/>
                        <a:pt x="43" y="204"/>
                      </a:cubicBezTo>
                      <a:cubicBezTo>
                        <a:pt x="43" y="204"/>
                        <a:pt x="43" y="204"/>
                        <a:pt x="43" y="204"/>
                      </a:cubicBezTo>
                      <a:cubicBezTo>
                        <a:pt x="43" y="204"/>
                        <a:pt x="43" y="204"/>
                        <a:pt x="43" y="204"/>
                      </a:cubicBezTo>
                      <a:cubicBezTo>
                        <a:pt x="44" y="204"/>
                        <a:pt x="44" y="204"/>
                        <a:pt x="44" y="204"/>
                      </a:cubicBezTo>
                      <a:cubicBezTo>
                        <a:pt x="44" y="204"/>
                        <a:pt x="44" y="204"/>
                        <a:pt x="44" y="204"/>
                      </a:cubicBezTo>
                      <a:cubicBezTo>
                        <a:pt x="45" y="204"/>
                        <a:pt x="45" y="204"/>
                        <a:pt x="46" y="204"/>
                      </a:cubicBezTo>
                      <a:cubicBezTo>
                        <a:pt x="46" y="205"/>
                        <a:pt x="46" y="205"/>
                        <a:pt x="47" y="205"/>
                      </a:cubicBezTo>
                      <a:cubicBezTo>
                        <a:pt x="47" y="205"/>
                        <a:pt x="47" y="205"/>
                        <a:pt x="47" y="205"/>
                      </a:cubicBezTo>
                      <a:cubicBezTo>
                        <a:pt x="47" y="205"/>
                        <a:pt x="47" y="205"/>
                        <a:pt x="47" y="205"/>
                      </a:cubicBezTo>
                      <a:cubicBezTo>
                        <a:pt x="48" y="205"/>
                        <a:pt x="48" y="205"/>
                        <a:pt x="48" y="205"/>
                      </a:cubicBezTo>
                      <a:cubicBezTo>
                        <a:pt x="48" y="205"/>
                        <a:pt x="48" y="205"/>
                        <a:pt x="48" y="205"/>
                      </a:cubicBezTo>
                      <a:cubicBezTo>
                        <a:pt x="48" y="205"/>
                        <a:pt x="48" y="205"/>
                        <a:pt x="48" y="205"/>
                      </a:cubicBezTo>
                      <a:cubicBezTo>
                        <a:pt x="49" y="206"/>
                        <a:pt x="49" y="206"/>
                        <a:pt x="49" y="206"/>
                      </a:cubicBezTo>
                      <a:cubicBezTo>
                        <a:pt x="49" y="207"/>
                        <a:pt x="49" y="207"/>
                        <a:pt x="48" y="208"/>
                      </a:cubicBezTo>
                      <a:cubicBezTo>
                        <a:pt x="48" y="209"/>
                        <a:pt x="48" y="210"/>
                        <a:pt x="48" y="210"/>
                      </a:cubicBezTo>
                      <a:cubicBezTo>
                        <a:pt x="48" y="211"/>
                        <a:pt x="48" y="211"/>
                        <a:pt x="48" y="212"/>
                      </a:cubicBezTo>
                      <a:cubicBezTo>
                        <a:pt x="48" y="212"/>
                        <a:pt x="48" y="212"/>
                        <a:pt x="48" y="212"/>
                      </a:cubicBezTo>
                      <a:cubicBezTo>
                        <a:pt x="48" y="212"/>
                        <a:pt x="48" y="214"/>
                        <a:pt x="49" y="214"/>
                      </a:cubicBezTo>
                      <a:cubicBezTo>
                        <a:pt x="50" y="214"/>
                        <a:pt x="50" y="214"/>
                        <a:pt x="50" y="214"/>
                      </a:cubicBezTo>
                      <a:cubicBezTo>
                        <a:pt x="50" y="214"/>
                        <a:pt x="50" y="214"/>
                        <a:pt x="50" y="214"/>
                      </a:cubicBezTo>
                      <a:cubicBezTo>
                        <a:pt x="50" y="215"/>
                        <a:pt x="50" y="215"/>
                        <a:pt x="50" y="215"/>
                      </a:cubicBezTo>
                      <a:cubicBezTo>
                        <a:pt x="50" y="215"/>
                        <a:pt x="50" y="215"/>
                        <a:pt x="50" y="215"/>
                      </a:cubicBezTo>
                      <a:cubicBezTo>
                        <a:pt x="50" y="215"/>
                        <a:pt x="50" y="215"/>
                        <a:pt x="50" y="215"/>
                      </a:cubicBezTo>
                      <a:cubicBezTo>
                        <a:pt x="50" y="215"/>
                        <a:pt x="50" y="216"/>
                        <a:pt x="50" y="216"/>
                      </a:cubicBezTo>
                      <a:cubicBezTo>
                        <a:pt x="50" y="216"/>
                        <a:pt x="50" y="217"/>
                        <a:pt x="51" y="217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51" y="217"/>
                        <a:pt x="51" y="217"/>
                        <a:pt x="51" y="218"/>
                      </a:cubicBezTo>
                      <a:cubicBezTo>
                        <a:pt x="51" y="219"/>
                        <a:pt x="51" y="219"/>
                        <a:pt x="51" y="219"/>
                      </a:cubicBezTo>
                      <a:cubicBezTo>
                        <a:pt x="51" y="219"/>
                        <a:pt x="51" y="219"/>
                        <a:pt x="51" y="219"/>
                      </a:cubicBezTo>
                      <a:cubicBezTo>
                        <a:pt x="52" y="220"/>
                        <a:pt x="52" y="220"/>
                        <a:pt x="52" y="220"/>
                      </a:cubicBezTo>
                      <a:cubicBezTo>
                        <a:pt x="53" y="220"/>
                        <a:pt x="53" y="220"/>
                        <a:pt x="53" y="220"/>
                      </a:cubicBezTo>
                      <a:cubicBezTo>
                        <a:pt x="53" y="220"/>
                        <a:pt x="53" y="221"/>
                        <a:pt x="53" y="221"/>
                      </a:cubicBezTo>
                      <a:cubicBezTo>
                        <a:pt x="53" y="222"/>
                        <a:pt x="53" y="222"/>
                        <a:pt x="53" y="223"/>
                      </a:cubicBezTo>
                      <a:cubicBezTo>
                        <a:pt x="53" y="223"/>
                        <a:pt x="53" y="224"/>
                        <a:pt x="53" y="225"/>
                      </a:cubicBezTo>
                      <a:cubicBezTo>
                        <a:pt x="53" y="236"/>
                        <a:pt x="53" y="236"/>
                        <a:pt x="53" y="236"/>
                      </a:cubicBezTo>
                      <a:cubicBezTo>
                        <a:pt x="53" y="237"/>
                        <a:pt x="53" y="237"/>
                        <a:pt x="53" y="237"/>
                      </a:cubicBezTo>
                      <a:cubicBezTo>
                        <a:pt x="54" y="237"/>
                        <a:pt x="54" y="237"/>
                        <a:pt x="54" y="237"/>
                      </a:cubicBezTo>
                      <a:cubicBezTo>
                        <a:pt x="54" y="237"/>
                        <a:pt x="54" y="237"/>
                        <a:pt x="54" y="237"/>
                      </a:cubicBezTo>
                      <a:cubicBezTo>
                        <a:pt x="54" y="237"/>
                        <a:pt x="54" y="237"/>
                        <a:pt x="54" y="237"/>
                      </a:cubicBezTo>
                      <a:cubicBezTo>
                        <a:pt x="54" y="237"/>
                        <a:pt x="54" y="237"/>
                        <a:pt x="54" y="237"/>
                      </a:cubicBezTo>
                      <a:cubicBezTo>
                        <a:pt x="54" y="238"/>
                        <a:pt x="54" y="238"/>
                        <a:pt x="54" y="238"/>
                      </a:cubicBezTo>
                      <a:cubicBezTo>
                        <a:pt x="54" y="239"/>
                        <a:pt x="54" y="239"/>
                        <a:pt x="55" y="240"/>
                      </a:cubicBezTo>
                      <a:cubicBezTo>
                        <a:pt x="55" y="240"/>
                        <a:pt x="55" y="240"/>
                        <a:pt x="55" y="240"/>
                      </a:cubicBezTo>
                      <a:cubicBezTo>
                        <a:pt x="56" y="240"/>
                        <a:pt x="56" y="241"/>
                        <a:pt x="56" y="241"/>
                      </a:cubicBezTo>
                      <a:cubicBezTo>
                        <a:pt x="56" y="242"/>
                        <a:pt x="56" y="243"/>
                        <a:pt x="56" y="244"/>
                      </a:cubicBezTo>
                      <a:cubicBezTo>
                        <a:pt x="56" y="245"/>
                        <a:pt x="56" y="245"/>
                        <a:pt x="56" y="246"/>
                      </a:cubicBezTo>
                      <a:cubicBezTo>
                        <a:pt x="56" y="247"/>
                        <a:pt x="56" y="247"/>
                        <a:pt x="56" y="247"/>
                      </a:cubicBezTo>
                      <a:cubicBezTo>
                        <a:pt x="57" y="247"/>
                        <a:pt x="57" y="247"/>
                        <a:pt x="57" y="247"/>
                      </a:cubicBezTo>
                      <a:cubicBezTo>
                        <a:pt x="57" y="247"/>
                        <a:pt x="57" y="247"/>
                        <a:pt x="57" y="247"/>
                      </a:cubicBezTo>
                      <a:cubicBezTo>
                        <a:pt x="57" y="247"/>
                        <a:pt x="57" y="247"/>
                        <a:pt x="57" y="247"/>
                      </a:cubicBezTo>
                      <a:cubicBezTo>
                        <a:pt x="57" y="247"/>
                        <a:pt x="57" y="247"/>
                        <a:pt x="57" y="249"/>
                      </a:cubicBezTo>
                      <a:cubicBezTo>
                        <a:pt x="57" y="249"/>
                        <a:pt x="57" y="249"/>
                        <a:pt x="57" y="250"/>
                      </a:cubicBezTo>
                      <a:cubicBezTo>
                        <a:pt x="57" y="250"/>
                        <a:pt x="57" y="251"/>
                        <a:pt x="57" y="251"/>
                      </a:cubicBezTo>
                      <a:cubicBezTo>
                        <a:pt x="57" y="251"/>
                        <a:pt x="57" y="252"/>
                        <a:pt x="57" y="252"/>
                      </a:cubicBezTo>
                      <a:cubicBezTo>
                        <a:pt x="57" y="253"/>
                        <a:pt x="57" y="253"/>
                        <a:pt x="57" y="253"/>
                      </a:cubicBezTo>
                      <a:cubicBezTo>
                        <a:pt x="57" y="255"/>
                        <a:pt x="58" y="257"/>
                        <a:pt x="59" y="258"/>
                      </a:cubicBezTo>
                      <a:cubicBezTo>
                        <a:pt x="59" y="258"/>
                        <a:pt x="59" y="258"/>
                        <a:pt x="59" y="258"/>
                      </a:cubicBezTo>
                      <a:cubicBezTo>
                        <a:pt x="61" y="259"/>
                        <a:pt x="61" y="259"/>
                        <a:pt x="61" y="260"/>
                      </a:cubicBezTo>
                      <a:cubicBezTo>
                        <a:pt x="61" y="261"/>
                        <a:pt x="61" y="261"/>
                        <a:pt x="61" y="261"/>
                      </a:cubicBezTo>
                      <a:cubicBezTo>
                        <a:pt x="62" y="261"/>
                        <a:pt x="62" y="261"/>
                        <a:pt x="62" y="261"/>
                      </a:cubicBezTo>
                      <a:cubicBezTo>
                        <a:pt x="63" y="261"/>
                        <a:pt x="63" y="261"/>
                        <a:pt x="63" y="261"/>
                      </a:cubicBezTo>
                      <a:cubicBezTo>
                        <a:pt x="63" y="261"/>
                        <a:pt x="63" y="261"/>
                        <a:pt x="63" y="261"/>
                      </a:cubicBezTo>
                      <a:cubicBezTo>
                        <a:pt x="63" y="261"/>
                        <a:pt x="63" y="261"/>
                        <a:pt x="63" y="261"/>
                      </a:cubicBezTo>
                      <a:cubicBezTo>
                        <a:pt x="63" y="262"/>
                        <a:pt x="63" y="262"/>
                        <a:pt x="63" y="262"/>
                      </a:cubicBezTo>
                      <a:cubicBezTo>
                        <a:pt x="63" y="262"/>
                        <a:pt x="63" y="262"/>
                        <a:pt x="63" y="262"/>
                      </a:cubicBezTo>
                      <a:cubicBezTo>
                        <a:pt x="63" y="263"/>
                        <a:pt x="63" y="263"/>
                        <a:pt x="64" y="263"/>
                      </a:cubicBezTo>
                      <a:cubicBezTo>
                        <a:pt x="64" y="264"/>
                        <a:pt x="64" y="264"/>
                        <a:pt x="64" y="264"/>
                      </a:cubicBezTo>
                      <a:cubicBezTo>
                        <a:pt x="64" y="265"/>
                        <a:pt x="65" y="265"/>
                        <a:pt x="65" y="265"/>
                      </a:cubicBezTo>
                      <a:cubicBezTo>
                        <a:pt x="66" y="265"/>
                        <a:pt x="66" y="265"/>
                        <a:pt x="66" y="265"/>
                      </a:cubicBezTo>
                      <a:cubicBezTo>
                        <a:pt x="66" y="265"/>
                        <a:pt x="66" y="265"/>
                        <a:pt x="66" y="265"/>
                      </a:cubicBezTo>
                      <a:cubicBezTo>
                        <a:pt x="66" y="267"/>
                        <a:pt x="66" y="268"/>
                        <a:pt x="67" y="269"/>
                      </a:cubicBezTo>
                      <a:cubicBezTo>
                        <a:pt x="67" y="269"/>
                        <a:pt x="68" y="269"/>
                        <a:pt x="68" y="270"/>
                      </a:cubicBezTo>
                      <a:cubicBezTo>
                        <a:pt x="69" y="270"/>
                        <a:pt x="70" y="271"/>
                        <a:pt x="70" y="272"/>
                      </a:cubicBezTo>
                      <a:cubicBezTo>
                        <a:pt x="70" y="273"/>
                        <a:pt x="70" y="273"/>
                        <a:pt x="70" y="273"/>
                      </a:cubicBezTo>
                      <a:cubicBezTo>
                        <a:pt x="70" y="273"/>
                        <a:pt x="70" y="273"/>
                        <a:pt x="70" y="273"/>
                      </a:cubicBezTo>
                      <a:cubicBezTo>
                        <a:pt x="70" y="273"/>
                        <a:pt x="70" y="273"/>
                        <a:pt x="70" y="274"/>
                      </a:cubicBezTo>
                      <a:cubicBezTo>
                        <a:pt x="70" y="274"/>
                        <a:pt x="70" y="274"/>
                        <a:pt x="70" y="274"/>
                      </a:cubicBezTo>
                      <a:cubicBezTo>
                        <a:pt x="70" y="274"/>
                        <a:pt x="70" y="274"/>
                        <a:pt x="70" y="274"/>
                      </a:cubicBezTo>
                      <a:cubicBezTo>
                        <a:pt x="70" y="274"/>
                        <a:pt x="70" y="275"/>
                        <a:pt x="71" y="275"/>
                      </a:cubicBezTo>
                      <a:cubicBezTo>
                        <a:pt x="72" y="276"/>
                        <a:pt x="72" y="276"/>
                        <a:pt x="72" y="276"/>
                      </a:cubicBezTo>
                      <a:cubicBezTo>
                        <a:pt x="72" y="276"/>
                        <a:pt x="72" y="277"/>
                        <a:pt x="73" y="277"/>
                      </a:cubicBezTo>
                      <a:cubicBezTo>
                        <a:pt x="73" y="277"/>
                        <a:pt x="73" y="277"/>
                        <a:pt x="73" y="277"/>
                      </a:cubicBezTo>
                      <a:cubicBezTo>
                        <a:pt x="73" y="278"/>
                        <a:pt x="73" y="278"/>
                        <a:pt x="74" y="278"/>
                      </a:cubicBezTo>
                      <a:cubicBezTo>
                        <a:pt x="74" y="279"/>
                        <a:pt x="74" y="279"/>
                        <a:pt x="74" y="279"/>
                      </a:cubicBezTo>
                      <a:cubicBezTo>
                        <a:pt x="75" y="280"/>
                        <a:pt x="76" y="280"/>
                        <a:pt x="77" y="280"/>
                      </a:cubicBezTo>
                      <a:cubicBezTo>
                        <a:pt x="77" y="280"/>
                        <a:pt x="77" y="280"/>
                        <a:pt x="77" y="280"/>
                      </a:cubicBezTo>
                      <a:cubicBezTo>
                        <a:pt x="77" y="280"/>
                        <a:pt x="77" y="280"/>
                        <a:pt x="77" y="280"/>
                      </a:cubicBezTo>
                      <a:cubicBezTo>
                        <a:pt x="77" y="280"/>
                        <a:pt x="77" y="280"/>
                        <a:pt x="77" y="280"/>
                      </a:cubicBezTo>
                      <a:cubicBezTo>
                        <a:pt x="77" y="280"/>
                        <a:pt x="77" y="280"/>
                        <a:pt x="77" y="280"/>
                      </a:cubicBezTo>
                      <a:cubicBezTo>
                        <a:pt x="77" y="281"/>
                        <a:pt x="77" y="281"/>
                        <a:pt x="77" y="281"/>
                      </a:cubicBezTo>
                      <a:cubicBezTo>
                        <a:pt x="78" y="281"/>
                        <a:pt x="78" y="281"/>
                        <a:pt x="78" y="281"/>
                      </a:cubicBezTo>
                      <a:cubicBezTo>
                        <a:pt x="79" y="281"/>
                        <a:pt x="79" y="281"/>
                        <a:pt x="79" y="281"/>
                      </a:cubicBezTo>
                      <a:cubicBezTo>
                        <a:pt x="79" y="281"/>
                        <a:pt x="79" y="281"/>
                        <a:pt x="79" y="281"/>
                      </a:cubicBezTo>
                      <a:cubicBezTo>
                        <a:pt x="80" y="281"/>
                        <a:pt x="80" y="281"/>
                        <a:pt x="80" y="281"/>
                      </a:cubicBezTo>
                      <a:cubicBezTo>
                        <a:pt x="80" y="281"/>
                        <a:pt x="80" y="281"/>
                        <a:pt x="80" y="281"/>
                      </a:cubicBezTo>
                      <a:cubicBezTo>
                        <a:pt x="80" y="281"/>
                        <a:pt x="80" y="281"/>
                        <a:pt x="80" y="281"/>
                      </a:cubicBezTo>
                      <a:cubicBezTo>
                        <a:pt x="80" y="283"/>
                        <a:pt x="80" y="283"/>
                        <a:pt x="80" y="283"/>
                      </a:cubicBezTo>
                      <a:cubicBezTo>
                        <a:pt x="81" y="283"/>
                        <a:pt x="81" y="283"/>
                        <a:pt x="81" y="283"/>
                      </a:cubicBezTo>
                      <a:cubicBezTo>
                        <a:pt x="81" y="283"/>
                        <a:pt x="81" y="283"/>
                        <a:pt x="81" y="283"/>
                      </a:cubicBezTo>
                      <a:cubicBezTo>
                        <a:pt x="81" y="283"/>
                        <a:pt x="82" y="283"/>
                        <a:pt x="82" y="283"/>
                      </a:cubicBezTo>
                      <a:cubicBezTo>
                        <a:pt x="83" y="283"/>
                        <a:pt x="84" y="283"/>
                        <a:pt x="84" y="282"/>
                      </a:cubicBezTo>
                      <a:cubicBezTo>
                        <a:pt x="85" y="282"/>
                        <a:pt x="85" y="281"/>
                        <a:pt x="85" y="281"/>
                      </a:cubicBezTo>
                      <a:cubicBezTo>
                        <a:pt x="84" y="280"/>
                        <a:pt x="84" y="280"/>
                        <a:pt x="84" y="279"/>
                      </a:cubicBezTo>
                      <a:cubicBezTo>
                        <a:pt x="83" y="278"/>
                        <a:pt x="83" y="278"/>
                        <a:pt x="83" y="278"/>
                      </a:cubicBezTo>
                      <a:cubicBezTo>
                        <a:pt x="83" y="278"/>
                        <a:pt x="83" y="278"/>
                        <a:pt x="83" y="278"/>
                      </a:cubicBezTo>
                      <a:cubicBezTo>
                        <a:pt x="83" y="278"/>
                        <a:pt x="83" y="278"/>
                        <a:pt x="83" y="278"/>
                      </a:cubicBezTo>
                      <a:cubicBezTo>
                        <a:pt x="84" y="278"/>
                        <a:pt x="84" y="278"/>
                        <a:pt x="84" y="278"/>
                      </a:cubicBezTo>
                      <a:cubicBezTo>
                        <a:pt x="85" y="278"/>
                        <a:pt x="85" y="278"/>
                        <a:pt x="85" y="278"/>
                      </a:cubicBezTo>
                      <a:cubicBezTo>
                        <a:pt x="85" y="278"/>
                        <a:pt x="85" y="278"/>
                        <a:pt x="85" y="278"/>
                      </a:cubicBezTo>
                      <a:cubicBezTo>
                        <a:pt x="85" y="277"/>
                        <a:pt x="85" y="277"/>
                        <a:pt x="85" y="276"/>
                      </a:cubicBezTo>
                      <a:cubicBezTo>
                        <a:pt x="85" y="276"/>
                        <a:pt x="85" y="275"/>
                        <a:pt x="84" y="275"/>
                      </a:cubicBezTo>
                      <a:cubicBezTo>
                        <a:pt x="84" y="274"/>
                        <a:pt x="83" y="274"/>
                        <a:pt x="82" y="274"/>
                      </a:cubicBezTo>
                      <a:cubicBezTo>
                        <a:pt x="82" y="273"/>
                        <a:pt x="82" y="273"/>
                        <a:pt x="82" y="273"/>
                      </a:cubicBezTo>
                      <a:cubicBezTo>
                        <a:pt x="82" y="273"/>
                        <a:pt x="82" y="273"/>
                        <a:pt x="82" y="273"/>
                      </a:cubicBezTo>
                      <a:cubicBezTo>
                        <a:pt x="82" y="273"/>
                        <a:pt x="82" y="273"/>
                        <a:pt x="82" y="273"/>
                      </a:cubicBezTo>
                      <a:cubicBezTo>
                        <a:pt x="82" y="271"/>
                        <a:pt x="82" y="271"/>
                        <a:pt x="82" y="271"/>
                      </a:cubicBezTo>
                      <a:cubicBezTo>
                        <a:pt x="82" y="271"/>
                        <a:pt x="82" y="271"/>
                        <a:pt x="82" y="271"/>
                      </a:cubicBezTo>
                      <a:cubicBezTo>
                        <a:pt x="82" y="271"/>
                        <a:pt x="82" y="270"/>
                        <a:pt x="82" y="270"/>
                      </a:cubicBezTo>
                      <a:cubicBezTo>
                        <a:pt x="82" y="270"/>
                        <a:pt x="81" y="269"/>
                        <a:pt x="81" y="269"/>
                      </a:cubicBezTo>
                      <a:cubicBezTo>
                        <a:pt x="80" y="269"/>
                        <a:pt x="80" y="269"/>
                        <a:pt x="80" y="269"/>
                      </a:cubicBezTo>
                      <a:cubicBezTo>
                        <a:pt x="80" y="268"/>
                        <a:pt x="80" y="267"/>
                        <a:pt x="80" y="266"/>
                      </a:cubicBezTo>
                      <a:cubicBezTo>
                        <a:pt x="80" y="266"/>
                        <a:pt x="80" y="265"/>
                        <a:pt x="80" y="265"/>
                      </a:cubicBezTo>
                      <a:cubicBezTo>
                        <a:pt x="80" y="264"/>
                        <a:pt x="80" y="263"/>
                        <a:pt x="80" y="263"/>
                      </a:cubicBezTo>
                      <a:cubicBezTo>
                        <a:pt x="79" y="262"/>
                        <a:pt x="79" y="262"/>
                        <a:pt x="79" y="262"/>
                      </a:cubicBezTo>
                      <a:cubicBezTo>
                        <a:pt x="79" y="262"/>
                        <a:pt x="79" y="262"/>
                        <a:pt x="79" y="262"/>
                      </a:cubicBezTo>
                      <a:cubicBezTo>
                        <a:pt x="79" y="261"/>
                        <a:pt x="79" y="261"/>
                        <a:pt x="79" y="261"/>
                      </a:cubicBezTo>
                      <a:cubicBezTo>
                        <a:pt x="78" y="261"/>
                        <a:pt x="78" y="261"/>
                        <a:pt x="78" y="261"/>
                      </a:cubicBezTo>
                      <a:cubicBezTo>
                        <a:pt x="78" y="261"/>
                        <a:pt x="78" y="261"/>
                        <a:pt x="78" y="261"/>
                      </a:cubicBezTo>
                      <a:cubicBezTo>
                        <a:pt x="78" y="260"/>
                        <a:pt x="78" y="260"/>
                        <a:pt x="78" y="260"/>
                      </a:cubicBezTo>
                      <a:cubicBezTo>
                        <a:pt x="78" y="260"/>
                        <a:pt x="78" y="260"/>
                        <a:pt x="78" y="260"/>
                      </a:cubicBezTo>
                      <a:cubicBezTo>
                        <a:pt x="78" y="260"/>
                        <a:pt x="78" y="260"/>
                        <a:pt x="78" y="260"/>
                      </a:cubicBezTo>
                      <a:cubicBezTo>
                        <a:pt x="79" y="260"/>
                        <a:pt x="79" y="260"/>
                        <a:pt x="79" y="260"/>
                      </a:cubicBezTo>
                      <a:cubicBezTo>
                        <a:pt x="80" y="259"/>
                        <a:pt x="80" y="258"/>
                        <a:pt x="81" y="257"/>
                      </a:cubicBezTo>
                      <a:cubicBezTo>
                        <a:pt x="81" y="256"/>
                        <a:pt x="81" y="256"/>
                        <a:pt x="81" y="256"/>
                      </a:cubicBezTo>
                      <a:cubicBezTo>
                        <a:pt x="81" y="256"/>
                        <a:pt x="81" y="255"/>
                        <a:pt x="81" y="255"/>
                      </a:cubicBezTo>
                      <a:cubicBezTo>
                        <a:pt x="82" y="255"/>
                        <a:pt x="82" y="255"/>
                        <a:pt x="82" y="255"/>
                      </a:cubicBezTo>
                      <a:cubicBezTo>
                        <a:pt x="82" y="255"/>
                        <a:pt x="83" y="255"/>
                        <a:pt x="83" y="255"/>
                      </a:cubicBezTo>
                      <a:cubicBezTo>
                        <a:pt x="85" y="256"/>
                        <a:pt x="85" y="256"/>
                        <a:pt x="85" y="256"/>
                      </a:cubicBezTo>
                      <a:cubicBezTo>
                        <a:pt x="85" y="255"/>
                        <a:pt x="85" y="255"/>
                        <a:pt x="85" y="255"/>
                      </a:cubicBezTo>
                      <a:cubicBezTo>
                        <a:pt x="85" y="254"/>
                        <a:pt x="85" y="254"/>
                        <a:pt x="85" y="254"/>
                      </a:cubicBezTo>
                      <a:cubicBezTo>
                        <a:pt x="85" y="254"/>
                        <a:pt x="85" y="254"/>
                        <a:pt x="85" y="254"/>
                      </a:cubicBezTo>
                      <a:cubicBezTo>
                        <a:pt x="85" y="254"/>
                        <a:pt x="85" y="254"/>
                        <a:pt x="85" y="254"/>
                      </a:cubicBezTo>
                      <a:cubicBezTo>
                        <a:pt x="86" y="254"/>
                        <a:pt x="86" y="254"/>
                        <a:pt x="86" y="254"/>
                      </a:cubicBezTo>
                      <a:cubicBezTo>
                        <a:pt x="87" y="254"/>
                        <a:pt x="88" y="253"/>
                        <a:pt x="89" y="252"/>
                      </a:cubicBezTo>
                      <a:cubicBezTo>
                        <a:pt x="90" y="251"/>
                        <a:pt x="89" y="250"/>
                        <a:pt x="88" y="249"/>
                      </a:cubicBezTo>
                      <a:cubicBezTo>
                        <a:pt x="88" y="248"/>
                        <a:pt x="88" y="248"/>
                        <a:pt x="88" y="247"/>
                      </a:cubicBezTo>
                      <a:cubicBezTo>
                        <a:pt x="88" y="246"/>
                        <a:pt x="88" y="246"/>
                        <a:pt x="88" y="246"/>
                      </a:cubicBezTo>
                      <a:cubicBezTo>
                        <a:pt x="87" y="246"/>
                        <a:pt x="87" y="246"/>
                        <a:pt x="87" y="246"/>
                      </a:cubicBezTo>
                      <a:cubicBezTo>
                        <a:pt x="86" y="246"/>
                        <a:pt x="86" y="246"/>
                        <a:pt x="86" y="246"/>
                      </a:cubicBezTo>
                      <a:cubicBezTo>
                        <a:pt x="85" y="246"/>
                        <a:pt x="85" y="246"/>
                        <a:pt x="85" y="246"/>
                      </a:cubicBezTo>
                      <a:cubicBezTo>
                        <a:pt x="85" y="245"/>
                        <a:pt x="85" y="245"/>
                        <a:pt x="85" y="245"/>
                      </a:cubicBezTo>
                      <a:cubicBezTo>
                        <a:pt x="90" y="245"/>
                        <a:pt x="90" y="245"/>
                        <a:pt x="90" y="245"/>
                      </a:cubicBezTo>
                      <a:cubicBezTo>
                        <a:pt x="90" y="244"/>
                        <a:pt x="90" y="244"/>
                        <a:pt x="90" y="244"/>
                      </a:cubicBezTo>
                      <a:cubicBezTo>
                        <a:pt x="91" y="244"/>
                        <a:pt x="91" y="244"/>
                        <a:pt x="91" y="244"/>
                      </a:cubicBezTo>
                      <a:cubicBezTo>
                        <a:pt x="91" y="244"/>
                        <a:pt x="91" y="244"/>
                        <a:pt x="91" y="244"/>
                      </a:cubicBezTo>
                      <a:cubicBezTo>
                        <a:pt x="92" y="244"/>
                        <a:pt x="92" y="244"/>
                        <a:pt x="92" y="244"/>
                      </a:cubicBezTo>
                      <a:cubicBezTo>
                        <a:pt x="92" y="243"/>
                        <a:pt x="92" y="243"/>
                        <a:pt x="92" y="243"/>
                      </a:cubicBezTo>
                      <a:cubicBezTo>
                        <a:pt x="92" y="242"/>
                        <a:pt x="92" y="242"/>
                        <a:pt x="92" y="242"/>
                      </a:cubicBezTo>
                      <a:cubicBezTo>
                        <a:pt x="92" y="241"/>
                        <a:pt x="92" y="240"/>
                        <a:pt x="92" y="240"/>
                      </a:cubicBezTo>
                      <a:cubicBezTo>
                        <a:pt x="92" y="240"/>
                        <a:pt x="92" y="240"/>
                        <a:pt x="92" y="240"/>
                      </a:cubicBezTo>
                      <a:cubicBezTo>
                        <a:pt x="92" y="240"/>
                        <a:pt x="92" y="240"/>
                        <a:pt x="92" y="240"/>
                      </a:cubicBezTo>
                      <a:cubicBezTo>
                        <a:pt x="92" y="240"/>
                        <a:pt x="93" y="240"/>
                        <a:pt x="93" y="239"/>
                      </a:cubicBezTo>
                      <a:cubicBezTo>
                        <a:pt x="94" y="239"/>
                        <a:pt x="94" y="239"/>
                        <a:pt x="94" y="239"/>
                      </a:cubicBezTo>
                      <a:cubicBezTo>
                        <a:pt x="95" y="238"/>
                        <a:pt x="96" y="237"/>
                        <a:pt x="97" y="236"/>
                      </a:cubicBezTo>
                      <a:cubicBezTo>
                        <a:pt x="98" y="235"/>
                        <a:pt x="98" y="234"/>
                        <a:pt x="98" y="233"/>
                      </a:cubicBezTo>
                      <a:cubicBezTo>
                        <a:pt x="98" y="224"/>
                        <a:pt x="98" y="224"/>
                        <a:pt x="98" y="224"/>
                      </a:cubicBezTo>
                      <a:cubicBezTo>
                        <a:pt x="98" y="224"/>
                        <a:pt x="98" y="224"/>
                        <a:pt x="98" y="224"/>
                      </a:cubicBezTo>
                      <a:cubicBezTo>
                        <a:pt x="98" y="224"/>
                        <a:pt x="98" y="224"/>
                        <a:pt x="98" y="224"/>
                      </a:cubicBezTo>
                      <a:cubicBezTo>
                        <a:pt x="99" y="224"/>
                        <a:pt x="99" y="224"/>
                        <a:pt x="99" y="224"/>
                      </a:cubicBezTo>
                      <a:cubicBezTo>
                        <a:pt x="99" y="223"/>
                        <a:pt x="99" y="223"/>
                        <a:pt x="99" y="223"/>
                      </a:cubicBezTo>
                      <a:cubicBezTo>
                        <a:pt x="99" y="223"/>
                        <a:pt x="99" y="222"/>
                        <a:pt x="100" y="222"/>
                      </a:cubicBezTo>
                      <a:cubicBezTo>
                        <a:pt x="100" y="221"/>
                        <a:pt x="100" y="221"/>
                        <a:pt x="101" y="220"/>
                      </a:cubicBezTo>
                      <a:cubicBezTo>
                        <a:pt x="101" y="220"/>
                        <a:pt x="101" y="220"/>
                        <a:pt x="101" y="220"/>
                      </a:cubicBezTo>
                      <a:cubicBezTo>
                        <a:pt x="101" y="219"/>
                        <a:pt x="101" y="219"/>
                        <a:pt x="103" y="218"/>
                      </a:cubicBezTo>
                      <a:cubicBezTo>
                        <a:pt x="103" y="218"/>
                        <a:pt x="104" y="218"/>
                        <a:pt x="105" y="218"/>
                      </a:cubicBezTo>
                      <a:cubicBezTo>
                        <a:pt x="105" y="218"/>
                        <a:pt x="106" y="218"/>
                        <a:pt x="106" y="218"/>
                      </a:cubicBezTo>
                      <a:cubicBezTo>
                        <a:pt x="107" y="218"/>
                        <a:pt x="107" y="218"/>
                        <a:pt x="108" y="218"/>
                      </a:cubicBezTo>
                      <a:cubicBezTo>
                        <a:pt x="109" y="218"/>
                        <a:pt x="109" y="218"/>
                        <a:pt x="109" y="218"/>
                      </a:cubicBezTo>
                      <a:cubicBezTo>
                        <a:pt x="110" y="218"/>
                        <a:pt x="111" y="218"/>
                        <a:pt x="111" y="217"/>
                      </a:cubicBezTo>
                      <a:cubicBezTo>
                        <a:pt x="111" y="217"/>
                        <a:pt x="111" y="217"/>
                        <a:pt x="111" y="217"/>
                      </a:cubicBezTo>
                      <a:cubicBezTo>
                        <a:pt x="111" y="217"/>
                        <a:pt x="111" y="217"/>
                        <a:pt x="111" y="217"/>
                      </a:cubicBezTo>
                      <a:cubicBezTo>
                        <a:pt x="111" y="217"/>
                        <a:pt x="111" y="217"/>
                        <a:pt x="111" y="217"/>
                      </a:cubicBezTo>
                      <a:cubicBezTo>
                        <a:pt x="111" y="217"/>
                        <a:pt x="111" y="217"/>
                        <a:pt x="111" y="217"/>
                      </a:cubicBezTo>
                      <a:cubicBezTo>
                        <a:pt x="112" y="217"/>
                        <a:pt x="112" y="217"/>
                        <a:pt x="112" y="217"/>
                      </a:cubicBezTo>
                      <a:cubicBezTo>
                        <a:pt x="112" y="216"/>
                        <a:pt x="112" y="216"/>
                        <a:pt x="112" y="216"/>
                      </a:cubicBezTo>
                      <a:cubicBezTo>
                        <a:pt x="112" y="215"/>
                        <a:pt x="112" y="215"/>
                        <a:pt x="112" y="215"/>
                      </a:cubicBezTo>
                      <a:cubicBezTo>
                        <a:pt x="112" y="215"/>
                        <a:pt x="112" y="214"/>
                        <a:pt x="112" y="214"/>
                      </a:cubicBezTo>
                      <a:cubicBezTo>
                        <a:pt x="113" y="214"/>
                        <a:pt x="113" y="214"/>
                        <a:pt x="113" y="214"/>
                      </a:cubicBezTo>
                      <a:cubicBezTo>
                        <a:pt x="113" y="214"/>
                        <a:pt x="113" y="214"/>
                        <a:pt x="114" y="213"/>
                      </a:cubicBezTo>
                      <a:cubicBezTo>
                        <a:pt x="114" y="213"/>
                        <a:pt x="115" y="213"/>
                        <a:pt x="115" y="213"/>
                      </a:cubicBezTo>
                      <a:cubicBezTo>
                        <a:pt x="115" y="212"/>
                        <a:pt x="115" y="212"/>
                        <a:pt x="115" y="212"/>
                      </a:cubicBezTo>
                      <a:cubicBezTo>
                        <a:pt x="116" y="212"/>
                        <a:pt x="116" y="212"/>
                        <a:pt x="116" y="212"/>
                      </a:cubicBezTo>
                      <a:cubicBezTo>
                        <a:pt x="116" y="212"/>
                        <a:pt x="116" y="212"/>
                        <a:pt x="116" y="212"/>
                      </a:cubicBezTo>
                      <a:cubicBezTo>
                        <a:pt x="117" y="212"/>
                        <a:pt x="118" y="212"/>
                        <a:pt x="118" y="211"/>
                      </a:cubicBezTo>
                      <a:cubicBezTo>
                        <a:pt x="118" y="211"/>
                        <a:pt x="119" y="210"/>
                        <a:pt x="119" y="210"/>
                      </a:cubicBezTo>
                      <a:cubicBezTo>
                        <a:pt x="119" y="209"/>
                        <a:pt x="119" y="208"/>
                        <a:pt x="120" y="207"/>
                      </a:cubicBezTo>
                      <a:cubicBezTo>
                        <a:pt x="120" y="207"/>
                        <a:pt x="121" y="207"/>
                        <a:pt x="121" y="207"/>
                      </a:cubicBezTo>
                      <a:cubicBezTo>
                        <a:pt x="123" y="206"/>
                        <a:pt x="124" y="205"/>
                        <a:pt x="124" y="204"/>
                      </a:cubicBezTo>
                      <a:cubicBezTo>
                        <a:pt x="123" y="203"/>
                        <a:pt x="123" y="201"/>
                        <a:pt x="123" y="199"/>
                      </a:cubicBezTo>
                      <a:cubicBezTo>
                        <a:pt x="123" y="199"/>
                        <a:pt x="123" y="198"/>
                        <a:pt x="123" y="197"/>
                      </a:cubicBezTo>
                      <a:cubicBezTo>
                        <a:pt x="123" y="191"/>
                        <a:pt x="123" y="191"/>
                        <a:pt x="123" y="191"/>
                      </a:cubicBezTo>
                      <a:cubicBezTo>
                        <a:pt x="123" y="190"/>
                        <a:pt x="123" y="190"/>
                        <a:pt x="123" y="190"/>
                      </a:cubicBezTo>
                      <a:cubicBezTo>
                        <a:pt x="123" y="190"/>
                        <a:pt x="123" y="190"/>
                        <a:pt x="123" y="190"/>
                      </a:cubicBezTo>
                      <a:cubicBezTo>
                        <a:pt x="122" y="190"/>
                        <a:pt x="122" y="190"/>
                        <a:pt x="122" y="190"/>
                      </a:cubicBezTo>
                      <a:cubicBezTo>
                        <a:pt x="122" y="189"/>
                        <a:pt x="122" y="189"/>
                        <a:pt x="122" y="189"/>
                      </a:cubicBezTo>
                      <a:cubicBezTo>
                        <a:pt x="122" y="188"/>
                        <a:pt x="122" y="188"/>
                        <a:pt x="122" y="188"/>
                      </a:cubicBezTo>
                      <a:cubicBezTo>
                        <a:pt x="122" y="188"/>
                        <a:pt x="122" y="188"/>
                        <a:pt x="122" y="188"/>
                      </a:cubicBezTo>
                      <a:cubicBezTo>
                        <a:pt x="124" y="188"/>
                        <a:pt x="124" y="188"/>
                        <a:pt x="124" y="188"/>
                      </a:cubicBezTo>
                      <a:cubicBezTo>
                        <a:pt x="124" y="188"/>
                        <a:pt x="124" y="188"/>
                        <a:pt x="124" y="188"/>
                      </a:cubicBezTo>
                      <a:cubicBezTo>
                        <a:pt x="125" y="188"/>
                        <a:pt x="125" y="188"/>
                        <a:pt x="125" y="188"/>
                      </a:cubicBezTo>
                      <a:cubicBezTo>
                        <a:pt x="126" y="188"/>
                        <a:pt x="126" y="187"/>
                        <a:pt x="126" y="187"/>
                      </a:cubicBezTo>
                      <a:cubicBezTo>
                        <a:pt x="127" y="186"/>
                        <a:pt x="127" y="186"/>
                        <a:pt x="127" y="186"/>
                      </a:cubicBezTo>
                      <a:cubicBezTo>
                        <a:pt x="127" y="186"/>
                        <a:pt x="127" y="186"/>
                        <a:pt x="127" y="186"/>
                      </a:cubicBezTo>
                      <a:cubicBezTo>
                        <a:pt x="127" y="185"/>
                        <a:pt x="127" y="185"/>
                        <a:pt x="127" y="185"/>
                      </a:cubicBezTo>
                      <a:cubicBezTo>
                        <a:pt x="128" y="185"/>
                        <a:pt x="128" y="185"/>
                        <a:pt x="128" y="185"/>
                      </a:cubicBezTo>
                      <a:cubicBezTo>
                        <a:pt x="128" y="184"/>
                        <a:pt x="128" y="184"/>
                        <a:pt x="128" y="184"/>
                      </a:cubicBezTo>
                      <a:cubicBezTo>
                        <a:pt x="128" y="184"/>
                        <a:pt x="128" y="184"/>
                        <a:pt x="128" y="184"/>
                      </a:cubicBezTo>
                      <a:cubicBezTo>
                        <a:pt x="128" y="184"/>
                        <a:pt x="128" y="184"/>
                        <a:pt x="128" y="184"/>
                      </a:cubicBezTo>
                      <a:cubicBezTo>
                        <a:pt x="128" y="184"/>
                        <a:pt x="128" y="184"/>
                        <a:pt x="128" y="184"/>
                      </a:cubicBezTo>
                      <a:cubicBezTo>
                        <a:pt x="128" y="184"/>
                        <a:pt x="129" y="184"/>
                        <a:pt x="129" y="183"/>
                      </a:cubicBezTo>
                      <a:cubicBezTo>
                        <a:pt x="129" y="183"/>
                        <a:pt x="130" y="182"/>
                        <a:pt x="130" y="182"/>
                      </a:cubicBezTo>
                      <a:cubicBezTo>
                        <a:pt x="131" y="180"/>
                        <a:pt x="132" y="179"/>
                        <a:pt x="133" y="179"/>
                      </a:cubicBezTo>
                      <a:cubicBezTo>
                        <a:pt x="134" y="178"/>
                        <a:pt x="134" y="178"/>
                        <a:pt x="134" y="178"/>
                      </a:cubicBezTo>
                      <a:cubicBezTo>
                        <a:pt x="135" y="177"/>
                        <a:pt x="135" y="176"/>
                        <a:pt x="135" y="176"/>
                      </a:cubicBezTo>
                      <a:cubicBezTo>
                        <a:pt x="135" y="176"/>
                        <a:pt x="135" y="176"/>
                        <a:pt x="135" y="176"/>
                      </a:cubicBezTo>
                      <a:cubicBezTo>
                        <a:pt x="135" y="175"/>
                        <a:pt x="135" y="175"/>
                        <a:pt x="135" y="175"/>
                      </a:cubicBezTo>
                      <a:cubicBezTo>
                        <a:pt x="134" y="175"/>
                        <a:pt x="134" y="175"/>
                        <a:pt x="134" y="175"/>
                      </a:cubicBezTo>
                      <a:cubicBezTo>
                        <a:pt x="133" y="175"/>
                        <a:pt x="133" y="175"/>
                        <a:pt x="133" y="175"/>
                      </a:cubicBezTo>
                      <a:cubicBezTo>
                        <a:pt x="133" y="174"/>
                        <a:pt x="133" y="174"/>
                        <a:pt x="134" y="172"/>
                      </a:cubicBezTo>
                      <a:cubicBezTo>
                        <a:pt x="134" y="172"/>
                        <a:pt x="134" y="172"/>
                        <a:pt x="134" y="172"/>
                      </a:cubicBezTo>
                      <a:cubicBezTo>
                        <a:pt x="134" y="172"/>
                        <a:pt x="134" y="172"/>
                        <a:pt x="134" y="172"/>
                      </a:cubicBezTo>
                      <a:cubicBezTo>
                        <a:pt x="135" y="172"/>
                        <a:pt x="135" y="172"/>
                        <a:pt x="135" y="172"/>
                      </a:cubicBezTo>
                      <a:cubicBezTo>
                        <a:pt x="135" y="166"/>
                        <a:pt x="135" y="166"/>
                        <a:pt x="135" y="166"/>
                      </a:cubicBezTo>
                      <a:cubicBezTo>
                        <a:pt x="134" y="166"/>
                        <a:pt x="134" y="166"/>
                        <a:pt x="134" y="166"/>
                      </a:cubicBezTo>
                      <a:cubicBezTo>
                        <a:pt x="134" y="166"/>
                        <a:pt x="134" y="166"/>
                        <a:pt x="133" y="166"/>
                      </a:cubicBezTo>
                      <a:cubicBezTo>
                        <a:pt x="133" y="166"/>
                        <a:pt x="133" y="166"/>
                        <a:pt x="133" y="166"/>
                      </a:cubicBezTo>
                      <a:cubicBezTo>
                        <a:pt x="133" y="166"/>
                        <a:pt x="133" y="166"/>
                        <a:pt x="133" y="166"/>
                      </a:cubicBezTo>
                      <a:cubicBezTo>
                        <a:pt x="134" y="165"/>
                        <a:pt x="134" y="165"/>
                        <a:pt x="134" y="165"/>
                      </a:cubicBezTo>
                      <a:cubicBezTo>
                        <a:pt x="133" y="165"/>
                        <a:pt x="133" y="165"/>
                        <a:pt x="133" y="165"/>
                      </a:cubicBezTo>
                      <a:cubicBezTo>
                        <a:pt x="132" y="165"/>
                        <a:pt x="132" y="165"/>
                        <a:pt x="131" y="165"/>
                      </a:cubicBezTo>
                      <a:cubicBezTo>
                        <a:pt x="131" y="165"/>
                        <a:pt x="131" y="165"/>
                        <a:pt x="130" y="165"/>
                      </a:cubicBezTo>
                      <a:cubicBezTo>
                        <a:pt x="128" y="165"/>
                        <a:pt x="128" y="164"/>
                        <a:pt x="127" y="164"/>
                      </a:cubicBezTo>
                      <a:cubicBezTo>
                        <a:pt x="126" y="163"/>
                        <a:pt x="126" y="163"/>
                        <a:pt x="126" y="163"/>
                      </a:cubicBezTo>
                      <a:cubicBezTo>
                        <a:pt x="126" y="163"/>
                        <a:pt x="126" y="163"/>
                        <a:pt x="126" y="163"/>
                      </a:cubicBezTo>
                      <a:cubicBezTo>
                        <a:pt x="126" y="162"/>
                        <a:pt x="125" y="162"/>
                        <a:pt x="125" y="162"/>
                      </a:cubicBezTo>
                      <a:cubicBezTo>
                        <a:pt x="124" y="162"/>
                        <a:pt x="124" y="162"/>
                        <a:pt x="124" y="162"/>
                      </a:cubicBezTo>
                      <a:cubicBezTo>
                        <a:pt x="123" y="161"/>
                        <a:pt x="123" y="161"/>
                        <a:pt x="122" y="160"/>
                      </a:cubicBezTo>
                      <a:cubicBezTo>
                        <a:pt x="122" y="160"/>
                        <a:pt x="122" y="160"/>
                        <a:pt x="122" y="160"/>
                      </a:cubicBezTo>
                      <a:cubicBezTo>
                        <a:pt x="122" y="159"/>
                        <a:pt x="121" y="159"/>
                        <a:pt x="121" y="159"/>
                      </a:cubicBezTo>
                      <a:cubicBezTo>
                        <a:pt x="121" y="159"/>
                        <a:pt x="121" y="159"/>
                        <a:pt x="121" y="159"/>
                      </a:cubicBezTo>
                      <a:cubicBezTo>
                        <a:pt x="120" y="159"/>
                        <a:pt x="120" y="159"/>
                        <a:pt x="120" y="159"/>
                      </a:cubicBezTo>
                      <a:cubicBezTo>
                        <a:pt x="119" y="159"/>
                        <a:pt x="119" y="159"/>
                        <a:pt x="119" y="159"/>
                      </a:cubicBezTo>
                      <a:cubicBezTo>
                        <a:pt x="119" y="159"/>
                        <a:pt x="119" y="159"/>
                        <a:pt x="119" y="159"/>
                      </a:cubicBezTo>
                      <a:cubicBezTo>
                        <a:pt x="118" y="159"/>
                        <a:pt x="118" y="159"/>
                        <a:pt x="118" y="159"/>
                      </a:cubicBezTo>
                      <a:cubicBezTo>
                        <a:pt x="117" y="159"/>
                        <a:pt x="117" y="159"/>
                        <a:pt x="117" y="159"/>
                      </a:cubicBezTo>
                      <a:cubicBezTo>
                        <a:pt x="117" y="159"/>
                        <a:pt x="116" y="159"/>
                        <a:pt x="116" y="159"/>
                      </a:cubicBezTo>
                      <a:cubicBezTo>
                        <a:pt x="115" y="159"/>
                        <a:pt x="115" y="158"/>
                        <a:pt x="115" y="158"/>
                      </a:cubicBezTo>
                      <a:cubicBezTo>
                        <a:pt x="115" y="157"/>
                        <a:pt x="114" y="157"/>
                        <a:pt x="112" y="157"/>
                      </a:cubicBezTo>
                      <a:cubicBezTo>
                        <a:pt x="112" y="157"/>
                        <a:pt x="111" y="157"/>
                        <a:pt x="110" y="157"/>
                      </a:cubicBezTo>
                      <a:cubicBezTo>
                        <a:pt x="110" y="157"/>
                        <a:pt x="110" y="157"/>
                        <a:pt x="110" y="157"/>
                      </a:cubicBezTo>
                      <a:cubicBezTo>
                        <a:pt x="108" y="157"/>
                        <a:pt x="108" y="157"/>
                        <a:pt x="108" y="157"/>
                      </a:cubicBezTo>
                      <a:cubicBezTo>
                        <a:pt x="108" y="158"/>
                        <a:pt x="108" y="158"/>
                        <a:pt x="108" y="158"/>
                      </a:cubicBezTo>
                      <a:cubicBezTo>
                        <a:pt x="108" y="157"/>
                        <a:pt x="108" y="156"/>
                        <a:pt x="107" y="156"/>
                      </a:cubicBezTo>
                      <a:cubicBezTo>
                        <a:pt x="106" y="156"/>
                        <a:pt x="106" y="156"/>
                        <a:pt x="105" y="156"/>
                      </a:cubicBezTo>
                      <a:cubicBezTo>
                        <a:pt x="105" y="156"/>
                        <a:pt x="104" y="156"/>
                        <a:pt x="104" y="156"/>
                      </a:cubicBezTo>
                      <a:cubicBezTo>
                        <a:pt x="103" y="156"/>
                        <a:pt x="103" y="156"/>
                        <a:pt x="103" y="156"/>
                      </a:cubicBezTo>
                      <a:cubicBezTo>
                        <a:pt x="103" y="155"/>
                        <a:pt x="103" y="155"/>
                        <a:pt x="103" y="155"/>
                      </a:cubicBezTo>
                      <a:cubicBezTo>
                        <a:pt x="103" y="155"/>
                        <a:pt x="103" y="155"/>
                        <a:pt x="102" y="155"/>
                      </a:cubicBezTo>
                      <a:cubicBezTo>
                        <a:pt x="102" y="155"/>
                        <a:pt x="102" y="155"/>
                        <a:pt x="102" y="155"/>
                      </a:cubicBezTo>
                      <a:cubicBezTo>
                        <a:pt x="102" y="155"/>
                        <a:pt x="102" y="155"/>
                        <a:pt x="102" y="155"/>
                      </a:cubicBezTo>
                      <a:cubicBezTo>
                        <a:pt x="102" y="154"/>
                        <a:pt x="102" y="154"/>
                        <a:pt x="102" y="154"/>
                      </a:cubicBezTo>
                      <a:cubicBezTo>
                        <a:pt x="102" y="154"/>
                        <a:pt x="101" y="153"/>
                        <a:pt x="101" y="153"/>
                      </a:cubicBezTo>
                      <a:cubicBezTo>
                        <a:pt x="100" y="153"/>
                        <a:pt x="100" y="153"/>
                        <a:pt x="100" y="153"/>
                      </a:cubicBezTo>
                      <a:cubicBezTo>
                        <a:pt x="100" y="153"/>
                        <a:pt x="100" y="153"/>
                        <a:pt x="100" y="153"/>
                      </a:cubicBezTo>
                      <a:cubicBezTo>
                        <a:pt x="96" y="153"/>
                        <a:pt x="96" y="153"/>
                        <a:pt x="96" y="153"/>
                      </a:cubicBezTo>
                      <a:cubicBezTo>
                        <a:pt x="94" y="153"/>
                        <a:pt x="94" y="153"/>
                        <a:pt x="94" y="153"/>
                      </a:cubicBezTo>
                      <a:cubicBezTo>
                        <a:pt x="93" y="153"/>
                        <a:pt x="93" y="153"/>
                        <a:pt x="92" y="153"/>
                      </a:cubicBezTo>
                      <a:cubicBezTo>
                        <a:pt x="92" y="153"/>
                        <a:pt x="92" y="153"/>
                        <a:pt x="92" y="153"/>
                      </a:cubicBezTo>
                      <a:cubicBezTo>
                        <a:pt x="91" y="153"/>
                        <a:pt x="91" y="153"/>
                        <a:pt x="91" y="153"/>
                      </a:cubicBezTo>
                      <a:cubicBezTo>
                        <a:pt x="90" y="153"/>
                        <a:pt x="90" y="153"/>
                        <a:pt x="90" y="153"/>
                      </a:cubicBezTo>
                      <a:cubicBezTo>
                        <a:pt x="89" y="153"/>
                        <a:pt x="89" y="153"/>
                        <a:pt x="89" y="153"/>
                      </a:cubicBezTo>
                      <a:cubicBezTo>
                        <a:pt x="89" y="152"/>
                        <a:pt x="89" y="152"/>
                        <a:pt x="89" y="152"/>
                      </a:cubicBezTo>
                      <a:cubicBezTo>
                        <a:pt x="89" y="152"/>
                        <a:pt x="89" y="152"/>
                        <a:pt x="89" y="152"/>
                      </a:cubicBezTo>
                      <a:cubicBezTo>
                        <a:pt x="89" y="152"/>
                        <a:pt x="89" y="152"/>
                        <a:pt x="89" y="152"/>
                      </a:cubicBezTo>
                      <a:cubicBezTo>
                        <a:pt x="90" y="152"/>
                        <a:pt x="90" y="152"/>
                        <a:pt x="90" y="152"/>
                      </a:cubicBezTo>
                      <a:cubicBezTo>
                        <a:pt x="90" y="152"/>
                        <a:pt x="91" y="152"/>
                        <a:pt x="92" y="151"/>
                      </a:cubicBezTo>
                      <a:cubicBezTo>
                        <a:pt x="92" y="151"/>
                        <a:pt x="92" y="151"/>
                        <a:pt x="92" y="151"/>
                      </a:cubicBezTo>
                      <a:cubicBezTo>
                        <a:pt x="95" y="151"/>
                        <a:pt x="95" y="151"/>
                        <a:pt x="95" y="151"/>
                      </a:cubicBezTo>
                      <a:cubicBezTo>
                        <a:pt x="95" y="151"/>
                        <a:pt x="95" y="151"/>
                        <a:pt x="95" y="151"/>
                      </a:cubicBezTo>
                      <a:cubicBezTo>
                        <a:pt x="96" y="150"/>
                        <a:pt x="96" y="150"/>
                        <a:pt x="96" y="150"/>
                      </a:cubicBezTo>
                      <a:cubicBezTo>
                        <a:pt x="96" y="150"/>
                        <a:pt x="96" y="150"/>
                        <a:pt x="96" y="149"/>
                      </a:cubicBezTo>
                      <a:cubicBezTo>
                        <a:pt x="96" y="149"/>
                        <a:pt x="96" y="149"/>
                        <a:pt x="96" y="149"/>
                      </a:cubicBezTo>
                      <a:cubicBezTo>
                        <a:pt x="96" y="148"/>
                        <a:pt x="96" y="147"/>
                        <a:pt x="95" y="146"/>
                      </a:cubicBezTo>
                      <a:cubicBezTo>
                        <a:pt x="94" y="145"/>
                        <a:pt x="93" y="144"/>
                        <a:pt x="92" y="144"/>
                      </a:cubicBezTo>
                      <a:cubicBezTo>
                        <a:pt x="91" y="143"/>
                        <a:pt x="91" y="143"/>
                        <a:pt x="91" y="143"/>
                      </a:cubicBezTo>
                      <a:cubicBezTo>
                        <a:pt x="91" y="143"/>
                        <a:pt x="91" y="143"/>
                        <a:pt x="91" y="143"/>
                      </a:cubicBezTo>
                      <a:cubicBezTo>
                        <a:pt x="91" y="143"/>
                        <a:pt x="91" y="143"/>
                        <a:pt x="91" y="143"/>
                      </a:cubicBezTo>
                      <a:cubicBezTo>
                        <a:pt x="91" y="143"/>
                        <a:pt x="91" y="143"/>
                        <a:pt x="91" y="143"/>
                      </a:cubicBezTo>
                      <a:cubicBezTo>
                        <a:pt x="90" y="143"/>
                        <a:pt x="90" y="143"/>
                        <a:pt x="90" y="143"/>
                      </a:cubicBezTo>
                      <a:cubicBezTo>
                        <a:pt x="90" y="142"/>
                        <a:pt x="90" y="142"/>
                        <a:pt x="90" y="142"/>
                      </a:cubicBezTo>
                      <a:cubicBezTo>
                        <a:pt x="89" y="141"/>
                        <a:pt x="88" y="141"/>
                        <a:pt x="88" y="140"/>
                      </a:cubicBezTo>
                      <a:cubicBezTo>
                        <a:pt x="88" y="140"/>
                        <a:pt x="88" y="140"/>
                        <a:pt x="88" y="140"/>
                      </a:cubicBezTo>
                      <a:cubicBezTo>
                        <a:pt x="88" y="140"/>
                        <a:pt x="88" y="140"/>
                        <a:pt x="88" y="140"/>
                      </a:cubicBezTo>
                      <a:cubicBezTo>
                        <a:pt x="88" y="140"/>
                        <a:pt x="88" y="140"/>
                        <a:pt x="88" y="140"/>
                      </a:cubicBezTo>
                      <a:cubicBezTo>
                        <a:pt x="88" y="139"/>
                        <a:pt x="88" y="139"/>
                        <a:pt x="88" y="139"/>
                      </a:cubicBezTo>
                      <a:cubicBezTo>
                        <a:pt x="87" y="139"/>
                        <a:pt x="87" y="139"/>
                        <a:pt x="87" y="138"/>
                      </a:cubicBezTo>
                      <a:cubicBezTo>
                        <a:pt x="86" y="137"/>
                        <a:pt x="86" y="137"/>
                        <a:pt x="85" y="136"/>
                      </a:cubicBezTo>
                      <a:cubicBezTo>
                        <a:pt x="84" y="136"/>
                        <a:pt x="84" y="136"/>
                        <a:pt x="84" y="136"/>
                      </a:cubicBezTo>
                      <a:cubicBezTo>
                        <a:pt x="84" y="135"/>
                        <a:pt x="83" y="135"/>
                        <a:pt x="83" y="135"/>
                      </a:cubicBezTo>
                      <a:cubicBezTo>
                        <a:pt x="83" y="134"/>
                        <a:pt x="83" y="134"/>
                        <a:pt x="83" y="134"/>
                      </a:cubicBezTo>
                      <a:cubicBezTo>
                        <a:pt x="82" y="134"/>
                        <a:pt x="81" y="133"/>
                        <a:pt x="81" y="133"/>
                      </a:cubicBezTo>
                      <a:cubicBezTo>
                        <a:pt x="80" y="133"/>
                        <a:pt x="80" y="133"/>
                        <a:pt x="80" y="133"/>
                      </a:cubicBezTo>
                      <a:cubicBezTo>
                        <a:pt x="78" y="133"/>
                        <a:pt x="78" y="133"/>
                        <a:pt x="78" y="133"/>
                      </a:cubicBezTo>
                      <a:cubicBezTo>
                        <a:pt x="78" y="131"/>
                        <a:pt x="78" y="131"/>
                        <a:pt x="78" y="131"/>
                      </a:cubicBezTo>
                      <a:cubicBezTo>
                        <a:pt x="77" y="132"/>
                        <a:pt x="77" y="132"/>
                        <a:pt x="77" y="132"/>
                      </a:cubicBezTo>
                      <a:cubicBezTo>
                        <a:pt x="76" y="132"/>
                        <a:pt x="75" y="132"/>
                        <a:pt x="75" y="132"/>
                      </a:cubicBezTo>
                      <a:cubicBezTo>
                        <a:pt x="74" y="132"/>
                        <a:pt x="74" y="132"/>
                        <a:pt x="73" y="131"/>
                      </a:cubicBezTo>
                      <a:cubicBezTo>
                        <a:pt x="72" y="131"/>
                        <a:pt x="72" y="131"/>
                        <a:pt x="72" y="131"/>
                      </a:cubicBezTo>
                      <a:cubicBezTo>
                        <a:pt x="72" y="130"/>
                        <a:pt x="72" y="130"/>
                        <a:pt x="72" y="130"/>
                      </a:cubicBezTo>
                      <a:cubicBezTo>
                        <a:pt x="72" y="130"/>
                        <a:pt x="72" y="129"/>
                        <a:pt x="71" y="129"/>
                      </a:cubicBezTo>
                      <a:cubicBezTo>
                        <a:pt x="70" y="129"/>
                        <a:pt x="70" y="129"/>
                        <a:pt x="70" y="129"/>
                      </a:cubicBezTo>
                      <a:cubicBezTo>
                        <a:pt x="70" y="128"/>
                        <a:pt x="70" y="128"/>
                        <a:pt x="70" y="128"/>
                      </a:cubicBezTo>
                      <a:cubicBezTo>
                        <a:pt x="70" y="128"/>
                        <a:pt x="70" y="128"/>
                        <a:pt x="70" y="127"/>
                      </a:cubicBezTo>
                      <a:cubicBezTo>
                        <a:pt x="69" y="126"/>
                        <a:pt x="68" y="126"/>
                        <a:pt x="68" y="126"/>
                      </a:cubicBezTo>
                      <a:cubicBezTo>
                        <a:pt x="67" y="126"/>
                        <a:pt x="66" y="126"/>
                        <a:pt x="66" y="126"/>
                      </a:cubicBezTo>
                      <a:cubicBezTo>
                        <a:pt x="65" y="126"/>
                        <a:pt x="65" y="126"/>
                        <a:pt x="65" y="126"/>
                      </a:cubicBezTo>
                      <a:cubicBezTo>
                        <a:pt x="64" y="126"/>
                        <a:pt x="64" y="126"/>
                        <a:pt x="63" y="126"/>
                      </a:cubicBezTo>
                      <a:cubicBezTo>
                        <a:pt x="64" y="125"/>
                        <a:pt x="64" y="125"/>
                        <a:pt x="64" y="125"/>
                      </a:cubicBezTo>
                      <a:cubicBezTo>
                        <a:pt x="66" y="123"/>
                        <a:pt x="66" y="123"/>
                        <a:pt x="66" y="123"/>
                      </a:cubicBezTo>
                      <a:cubicBezTo>
                        <a:pt x="64" y="123"/>
                        <a:pt x="64" y="123"/>
                        <a:pt x="64" y="123"/>
                      </a:cubicBezTo>
                      <a:cubicBezTo>
                        <a:pt x="63" y="123"/>
                        <a:pt x="63" y="123"/>
                        <a:pt x="63" y="123"/>
                      </a:cubicBezTo>
                      <a:cubicBezTo>
                        <a:pt x="63" y="123"/>
                        <a:pt x="63" y="123"/>
                        <a:pt x="63" y="123"/>
                      </a:cubicBezTo>
                      <a:cubicBezTo>
                        <a:pt x="63" y="122"/>
                        <a:pt x="63" y="122"/>
                        <a:pt x="63" y="122"/>
                      </a:cubicBezTo>
                      <a:cubicBezTo>
                        <a:pt x="61" y="122"/>
                        <a:pt x="61" y="122"/>
                        <a:pt x="61" y="122"/>
                      </a:cubicBezTo>
                      <a:cubicBezTo>
                        <a:pt x="60" y="122"/>
                        <a:pt x="60" y="122"/>
                        <a:pt x="60" y="123"/>
                      </a:cubicBezTo>
                      <a:cubicBezTo>
                        <a:pt x="60" y="123"/>
                        <a:pt x="60" y="123"/>
                        <a:pt x="60" y="123"/>
                      </a:cubicBezTo>
                      <a:cubicBezTo>
                        <a:pt x="60" y="123"/>
                        <a:pt x="60" y="123"/>
                        <a:pt x="60" y="123"/>
                      </a:cubicBezTo>
                      <a:cubicBezTo>
                        <a:pt x="60" y="123"/>
                        <a:pt x="60" y="123"/>
                        <a:pt x="60" y="123"/>
                      </a:cubicBezTo>
                      <a:cubicBezTo>
                        <a:pt x="59" y="123"/>
                        <a:pt x="59" y="123"/>
                        <a:pt x="59" y="123"/>
                      </a:cubicBezTo>
                      <a:cubicBezTo>
                        <a:pt x="58" y="123"/>
                        <a:pt x="57" y="122"/>
                        <a:pt x="57" y="121"/>
                      </a:cubicBezTo>
                      <a:cubicBezTo>
                        <a:pt x="58" y="120"/>
                        <a:pt x="58" y="120"/>
                        <a:pt x="58" y="120"/>
                      </a:cubicBezTo>
                      <a:cubicBezTo>
                        <a:pt x="56" y="120"/>
                        <a:pt x="56" y="120"/>
                        <a:pt x="56" y="120"/>
                      </a:cubicBezTo>
                      <a:cubicBezTo>
                        <a:pt x="55" y="120"/>
                        <a:pt x="55" y="121"/>
                        <a:pt x="54" y="121"/>
                      </a:cubicBezTo>
                      <a:cubicBezTo>
                        <a:pt x="53" y="121"/>
                        <a:pt x="52" y="120"/>
                        <a:pt x="52" y="120"/>
                      </a:cubicBezTo>
                      <a:cubicBezTo>
                        <a:pt x="51" y="120"/>
                        <a:pt x="50" y="119"/>
                        <a:pt x="50" y="119"/>
                      </a:cubicBezTo>
                      <a:cubicBezTo>
                        <a:pt x="49" y="119"/>
                        <a:pt x="49" y="118"/>
                        <a:pt x="48" y="118"/>
                      </a:cubicBezTo>
                      <a:cubicBezTo>
                        <a:pt x="47" y="118"/>
                        <a:pt x="46" y="117"/>
                        <a:pt x="46" y="117"/>
                      </a:cubicBezTo>
                      <a:cubicBezTo>
                        <a:pt x="45" y="117"/>
                        <a:pt x="45" y="117"/>
                        <a:pt x="45" y="117"/>
                      </a:cubicBezTo>
                      <a:cubicBezTo>
                        <a:pt x="44" y="117"/>
                        <a:pt x="44" y="117"/>
                        <a:pt x="44" y="117"/>
                      </a:cubicBezTo>
                      <a:cubicBezTo>
                        <a:pt x="44" y="117"/>
                        <a:pt x="44" y="117"/>
                        <a:pt x="44" y="117"/>
                      </a:cubicBezTo>
                      <a:cubicBezTo>
                        <a:pt x="43" y="117"/>
                        <a:pt x="43" y="118"/>
                        <a:pt x="43" y="118"/>
                      </a:cubicBezTo>
                      <a:cubicBezTo>
                        <a:pt x="43" y="118"/>
                        <a:pt x="43" y="118"/>
                        <a:pt x="43" y="118"/>
                      </a:cubicBezTo>
                      <a:cubicBezTo>
                        <a:pt x="42" y="117"/>
                        <a:pt x="40" y="117"/>
                        <a:pt x="39" y="117"/>
                      </a:cubicBezTo>
                      <a:cubicBezTo>
                        <a:pt x="38" y="117"/>
                        <a:pt x="38" y="117"/>
                        <a:pt x="38" y="117"/>
                      </a:cubicBezTo>
                      <a:cubicBezTo>
                        <a:pt x="38" y="118"/>
                        <a:pt x="38" y="118"/>
                        <a:pt x="38" y="118"/>
                      </a:cubicBezTo>
                      <a:cubicBezTo>
                        <a:pt x="38" y="119"/>
                        <a:pt x="38" y="119"/>
                        <a:pt x="38" y="119"/>
                      </a:cubicBezTo>
                      <a:cubicBezTo>
                        <a:pt x="38" y="119"/>
                        <a:pt x="38" y="119"/>
                        <a:pt x="38" y="119"/>
                      </a:cubicBezTo>
                      <a:cubicBezTo>
                        <a:pt x="38" y="119"/>
                        <a:pt x="38" y="119"/>
                        <a:pt x="38" y="119"/>
                      </a:cubicBezTo>
                      <a:cubicBezTo>
                        <a:pt x="37" y="119"/>
                        <a:pt x="37" y="119"/>
                        <a:pt x="37" y="119"/>
                      </a:cubicBezTo>
                      <a:cubicBezTo>
                        <a:pt x="37" y="119"/>
                        <a:pt x="36" y="119"/>
                        <a:pt x="35" y="120"/>
                      </a:cubicBezTo>
                      <a:cubicBezTo>
                        <a:pt x="35" y="120"/>
                        <a:pt x="35" y="120"/>
                        <a:pt x="34" y="120"/>
                      </a:cubicBezTo>
                      <a:cubicBezTo>
                        <a:pt x="33" y="120"/>
                        <a:pt x="33" y="120"/>
                        <a:pt x="33" y="120"/>
                      </a:cubicBezTo>
                      <a:cubicBezTo>
                        <a:pt x="32" y="120"/>
                        <a:pt x="32" y="120"/>
                        <a:pt x="32" y="120"/>
                      </a:cubicBezTo>
                      <a:cubicBezTo>
                        <a:pt x="31" y="120"/>
                        <a:pt x="31" y="120"/>
                        <a:pt x="31" y="120"/>
                      </a:cubicBezTo>
                      <a:cubicBezTo>
                        <a:pt x="31" y="121"/>
                        <a:pt x="31" y="121"/>
                        <a:pt x="31" y="121"/>
                      </a:cubicBezTo>
                      <a:cubicBezTo>
                        <a:pt x="31" y="122"/>
                        <a:pt x="32" y="122"/>
                        <a:pt x="32" y="123"/>
                      </a:cubicBezTo>
                      <a:cubicBezTo>
                        <a:pt x="33" y="124"/>
                        <a:pt x="33" y="124"/>
                        <a:pt x="33" y="124"/>
                      </a:cubicBezTo>
                      <a:cubicBezTo>
                        <a:pt x="33" y="124"/>
                        <a:pt x="33" y="124"/>
                        <a:pt x="33" y="124"/>
                      </a:cubicBezTo>
                      <a:cubicBezTo>
                        <a:pt x="33" y="125"/>
                        <a:pt x="33" y="125"/>
                        <a:pt x="33" y="125"/>
                      </a:cubicBezTo>
                      <a:cubicBezTo>
                        <a:pt x="33" y="125"/>
                        <a:pt x="33" y="125"/>
                        <a:pt x="33" y="125"/>
                      </a:cubicBezTo>
                      <a:cubicBezTo>
                        <a:pt x="33" y="125"/>
                        <a:pt x="33" y="126"/>
                        <a:pt x="32" y="126"/>
                      </a:cubicBezTo>
                      <a:cubicBezTo>
                        <a:pt x="32" y="126"/>
                        <a:pt x="32" y="126"/>
                        <a:pt x="32" y="126"/>
                      </a:cubicBezTo>
                      <a:cubicBezTo>
                        <a:pt x="31" y="126"/>
                        <a:pt x="31" y="126"/>
                        <a:pt x="31" y="126"/>
                      </a:cubicBezTo>
                      <a:cubicBezTo>
                        <a:pt x="30" y="126"/>
                        <a:pt x="30" y="126"/>
                        <a:pt x="30" y="126"/>
                      </a:cubicBezTo>
                      <a:cubicBezTo>
                        <a:pt x="30" y="126"/>
                        <a:pt x="30" y="126"/>
                        <a:pt x="30" y="126"/>
                      </a:cubicBezTo>
                      <a:cubicBezTo>
                        <a:pt x="30" y="125"/>
                        <a:pt x="30" y="125"/>
                        <a:pt x="30" y="125"/>
                      </a:cubicBezTo>
                      <a:cubicBezTo>
                        <a:pt x="30" y="125"/>
                        <a:pt x="30" y="125"/>
                        <a:pt x="29" y="125"/>
                      </a:cubicBezTo>
                      <a:cubicBezTo>
                        <a:pt x="29" y="124"/>
                        <a:pt x="29" y="124"/>
                        <a:pt x="29" y="124"/>
                      </a:cubicBezTo>
                      <a:cubicBezTo>
                        <a:pt x="29" y="124"/>
                        <a:pt x="29" y="124"/>
                        <a:pt x="29" y="124"/>
                      </a:cubicBezTo>
                      <a:cubicBezTo>
                        <a:pt x="29" y="123"/>
                        <a:pt x="29" y="123"/>
                        <a:pt x="29" y="123"/>
                      </a:cubicBezTo>
                      <a:cubicBezTo>
                        <a:pt x="28" y="122"/>
                        <a:pt x="27" y="122"/>
                        <a:pt x="27" y="122"/>
                      </a:cubicBezTo>
                      <a:cubicBezTo>
                        <a:pt x="26" y="122"/>
                        <a:pt x="26" y="122"/>
                        <a:pt x="25" y="122"/>
                      </a:cubicBezTo>
                      <a:cubicBezTo>
                        <a:pt x="25" y="122"/>
                        <a:pt x="25" y="122"/>
                        <a:pt x="25" y="122"/>
                      </a:cubicBezTo>
                      <a:cubicBezTo>
                        <a:pt x="24" y="123"/>
                        <a:pt x="23" y="123"/>
                        <a:pt x="23" y="123"/>
                      </a:cubicBezTo>
                      <a:cubicBezTo>
                        <a:pt x="22" y="123"/>
                        <a:pt x="22" y="123"/>
                        <a:pt x="22" y="123"/>
                      </a:cubicBezTo>
                      <a:cubicBezTo>
                        <a:pt x="22" y="123"/>
                        <a:pt x="22" y="123"/>
                        <a:pt x="22" y="123"/>
                      </a:cubicBezTo>
                      <a:cubicBezTo>
                        <a:pt x="22" y="123"/>
                        <a:pt x="22" y="123"/>
                        <a:pt x="22" y="123"/>
                      </a:cubicBezTo>
                      <a:cubicBezTo>
                        <a:pt x="22" y="123"/>
                        <a:pt x="22" y="123"/>
                        <a:pt x="22" y="123"/>
                      </a:cubicBezTo>
                      <a:cubicBezTo>
                        <a:pt x="22" y="122"/>
                        <a:pt x="21" y="122"/>
                        <a:pt x="20" y="122"/>
                      </a:cubicBezTo>
                      <a:cubicBezTo>
                        <a:pt x="20" y="121"/>
                        <a:pt x="20" y="121"/>
                        <a:pt x="20" y="121"/>
                      </a:cubicBezTo>
                      <a:cubicBezTo>
                        <a:pt x="20" y="121"/>
                        <a:pt x="20" y="120"/>
                        <a:pt x="20" y="120"/>
                      </a:cubicBezTo>
                      <a:cubicBezTo>
                        <a:pt x="19" y="120"/>
                        <a:pt x="19" y="120"/>
                        <a:pt x="19" y="120"/>
                      </a:cubicBezTo>
                      <a:cubicBezTo>
                        <a:pt x="19" y="119"/>
                        <a:pt x="19" y="119"/>
                        <a:pt x="19" y="118"/>
                      </a:cubicBezTo>
                      <a:cubicBezTo>
                        <a:pt x="19" y="118"/>
                        <a:pt x="19" y="118"/>
                        <a:pt x="19" y="117"/>
                      </a:cubicBezTo>
                      <a:cubicBezTo>
                        <a:pt x="19" y="117"/>
                        <a:pt x="19" y="117"/>
                        <a:pt x="19" y="117"/>
                      </a:cubicBezTo>
                      <a:cubicBezTo>
                        <a:pt x="19" y="117"/>
                        <a:pt x="20" y="117"/>
                        <a:pt x="20" y="117"/>
                      </a:cubicBezTo>
                      <a:cubicBezTo>
                        <a:pt x="21" y="117"/>
                        <a:pt x="22" y="116"/>
                        <a:pt x="23" y="115"/>
                      </a:cubicBezTo>
                      <a:cubicBezTo>
                        <a:pt x="24" y="114"/>
                        <a:pt x="23" y="113"/>
                        <a:pt x="23" y="112"/>
                      </a:cubicBezTo>
                      <a:cubicBezTo>
                        <a:pt x="23" y="112"/>
                        <a:pt x="23" y="112"/>
                        <a:pt x="23" y="112"/>
                      </a:cubicBezTo>
                      <a:cubicBezTo>
                        <a:pt x="22" y="112"/>
                        <a:pt x="22" y="112"/>
                        <a:pt x="22" y="112"/>
                      </a:cubicBezTo>
                      <a:cubicBezTo>
                        <a:pt x="22" y="112"/>
                        <a:pt x="22" y="111"/>
                        <a:pt x="22" y="111"/>
                      </a:cubicBezTo>
                      <a:cubicBezTo>
                        <a:pt x="22" y="110"/>
                        <a:pt x="22" y="109"/>
                        <a:pt x="22" y="109"/>
                      </a:cubicBezTo>
                      <a:cubicBezTo>
                        <a:pt x="22" y="108"/>
                        <a:pt x="22" y="107"/>
                        <a:pt x="22" y="107"/>
                      </a:cubicBezTo>
                      <a:cubicBezTo>
                        <a:pt x="22" y="107"/>
                        <a:pt x="21" y="106"/>
                        <a:pt x="20" y="106"/>
                      </a:cubicBezTo>
                      <a:cubicBezTo>
                        <a:pt x="19" y="106"/>
                        <a:pt x="19" y="106"/>
                        <a:pt x="19" y="106"/>
                      </a:cubicBezTo>
                      <a:cubicBezTo>
                        <a:pt x="19" y="106"/>
                        <a:pt x="19" y="106"/>
                        <a:pt x="19" y="106"/>
                      </a:cubicBezTo>
                      <a:cubicBezTo>
                        <a:pt x="19" y="106"/>
                        <a:pt x="19" y="106"/>
                        <a:pt x="19" y="106"/>
                      </a:cubicBezTo>
                      <a:cubicBezTo>
                        <a:pt x="18" y="106"/>
                        <a:pt x="18" y="106"/>
                        <a:pt x="18" y="106"/>
                      </a:cubicBezTo>
                      <a:cubicBezTo>
                        <a:pt x="17" y="106"/>
                        <a:pt x="17" y="106"/>
                        <a:pt x="17" y="106"/>
                      </a:cubicBezTo>
                      <a:cubicBezTo>
                        <a:pt x="16" y="106"/>
                        <a:pt x="16" y="105"/>
                        <a:pt x="16" y="105"/>
                      </a:cubicBezTo>
                      <a:cubicBezTo>
                        <a:pt x="16" y="105"/>
                        <a:pt x="16" y="105"/>
                        <a:pt x="16" y="105"/>
                      </a:cubicBezTo>
                      <a:cubicBezTo>
                        <a:pt x="16" y="105"/>
                        <a:pt x="16" y="104"/>
                        <a:pt x="16" y="103"/>
                      </a:cubicBezTo>
                      <a:cubicBezTo>
                        <a:pt x="16" y="103"/>
                        <a:pt x="16" y="103"/>
                        <a:pt x="16" y="103"/>
                      </a:cubicBezTo>
                      <a:cubicBezTo>
                        <a:pt x="17" y="104"/>
                        <a:pt x="17" y="104"/>
                        <a:pt x="17" y="104"/>
                      </a:cubicBezTo>
                      <a:cubicBezTo>
                        <a:pt x="17" y="102"/>
                        <a:pt x="17" y="102"/>
                        <a:pt x="17" y="102"/>
                      </a:cubicBezTo>
                      <a:cubicBezTo>
                        <a:pt x="17" y="101"/>
                        <a:pt x="17" y="101"/>
                        <a:pt x="17" y="101"/>
                      </a:cubicBezTo>
                      <a:cubicBezTo>
                        <a:pt x="17" y="101"/>
                        <a:pt x="17" y="100"/>
                        <a:pt x="17" y="99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8" y="99"/>
                        <a:pt x="18" y="99"/>
                        <a:pt x="18" y="99"/>
                      </a:cubicBezTo>
                      <a:cubicBezTo>
                        <a:pt x="18" y="99"/>
                        <a:pt x="18" y="99"/>
                        <a:pt x="18" y="99"/>
                      </a:cubicBezTo>
                      <a:cubicBezTo>
                        <a:pt x="19" y="99"/>
                        <a:pt x="19" y="99"/>
                        <a:pt x="19" y="99"/>
                      </a:cubicBezTo>
                      <a:cubicBezTo>
                        <a:pt x="20" y="99"/>
                        <a:pt x="21" y="99"/>
                        <a:pt x="22" y="96"/>
                      </a:cubicBezTo>
                      <a:cubicBezTo>
                        <a:pt x="22" y="95"/>
                        <a:pt x="22" y="94"/>
                        <a:pt x="22" y="93"/>
                      </a:cubicBezTo>
                      <a:cubicBezTo>
                        <a:pt x="22" y="92"/>
                        <a:pt x="22" y="92"/>
                        <a:pt x="22" y="92"/>
                      </a:cubicBezTo>
                      <a:cubicBezTo>
                        <a:pt x="22" y="92"/>
                        <a:pt x="22" y="92"/>
                        <a:pt x="22" y="92"/>
                      </a:cubicBezTo>
                      <a:cubicBezTo>
                        <a:pt x="20" y="91"/>
                        <a:pt x="20" y="91"/>
                        <a:pt x="20" y="91"/>
                      </a:cubicBezTo>
                      <a:cubicBezTo>
                        <a:pt x="20" y="91"/>
                        <a:pt x="20" y="91"/>
                        <a:pt x="19" y="91"/>
                      </a:cubicBezTo>
                      <a:cubicBezTo>
                        <a:pt x="19" y="91"/>
                        <a:pt x="18" y="91"/>
                        <a:pt x="18" y="92"/>
                      </a:cubicBezTo>
                      <a:cubicBezTo>
                        <a:pt x="16" y="92"/>
                        <a:pt x="16" y="93"/>
                        <a:pt x="15" y="94"/>
                      </a:cubicBezTo>
                      <a:cubicBezTo>
                        <a:pt x="15" y="94"/>
                        <a:pt x="15" y="94"/>
                        <a:pt x="15" y="94"/>
                      </a:cubicBezTo>
                      <a:cubicBezTo>
                        <a:pt x="15" y="94"/>
                        <a:pt x="15" y="94"/>
                        <a:pt x="15" y="94"/>
                      </a:cubicBezTo>
                      <a:cubicBezTo>
                        <a:pt x="15" y="94"/>
                        <a:pt x="15" y="94"/>
                        <a:pt x="15" y="94"/>
                      </a:cubicBezTo>
                      <a:cubicBezTo>
                        <a:pt x="14" y="94"/>
                        <a:pt x="14" y="94"/>
                        <a:pt x="14" y="94"/>
                      </a:cubicBezTo>
                      <a:cubicBezTo>
                        <a:pt x="14" y="95"/>
                        <a:pt x="14" y="95"/>
                        <a:pt x="14" y="95"/>
                      </a:cubicBezTo>
                      <a:cubicBezTo>
                        <a:pt x="14" y="96"/>
                        <a:pt x="14" y="96"/>
                        <a:pt x="14" y="96"/>
                      </a:cubicBezTo>
                      <a:cubicBezTo>
                        <a:pt x="14" y="96"/>
                        <a:pt x="14" y="96"/>
                        <a:pt x="14" y="96"/>
                      </a:cubicBezTo>
                      <a:cubicBezTo>
                        <a:pt x="13" y="96"/>
                        <a:pt x="13" y="96"/>
                        <a:pt x="13" y="96"/>
                      </a:cubicBezTo>
                      <a:cubicBezTo>
                        <a:pt x="13" y="96"/>
                        <a:pt x="13" y="96"/>
                        <a:pt x="13" y="96"/>
                      </a:cubicBezTo>
                      <a:cubicBezTo>
                        <a:pt x="13" y="96"/>
                        <a:pt x="12" y="97"/>
                        <a:pt x="12" y="97"/>
                      </a:cubicBezTo>
                      <a:cubicBezTo>
                        <a:pt x="11" y="97"/>
                        <a:pt x="11" y="97"/>
                        <a:pt x="11" y="97"/>
                      </a:cubicBezTo>
                      <a:cubicBezTo>
                        <a:pt x="11" y="98"/>
                        <a:pt x="11" y="98"/>
                        <a:pt x="11" y="98"/>
                      </a:cubicBezTo>
                      <a:cubicBezTo>
                        <a:pt x="10" y="98"/>
                        <a:pt x="9" y="99"/>
                        <a:pt x="9" y="100"/>
                      </a:cubicBezTo>
                      <a:cubicBezTo>
                        <a:pt x="9" y="99"/>
                        <a:pt x="9" y="99"/>
                        <a:pt x="9" y="99"/>
                      </a:cubicBezTo>
                      <a:cubicBezTo>
                        <a:pt x="9" y="98"/>
                        <a:pt x="9" y="98"/>
                        <a:pt x="9" y="98"/>
                      </a:cubicBezTo>
                      <a:cubicBezTo>
                        <a:pt x="9" y="97"/>
                        <a:pt x="9" y="97"/>
                        <a:pt x="9" y="97"/>
                      </a:cubicBezTo>
                      <a:cubicBezTo>
                        <a:pt x="9" y="96"/>
                        <a:pt x="8" y="96"/>
                        <a:pt x="8" y="96"/>
                      </a:cubicBezTo>
                      <a:cubicBezTo>
                        <a:pt x="7" y="96"/>
                        <a:pt x="7" y="96"/>
                        <a:pt x="7" y="96"/>
                      </a:cubicBezTo>
                      <a:cubicBezTo>
                        <a:pt x="7" y="96"/>
                        <a:pt x="7" y="96"/>
                        <a:pt x="7" y="96"/>
                      </a:cubicBezTo>
                      <a:cubicBezTo>
                        <a:pt x="7" y="95"/>
                        <a:pt x="7" y="95"/>
                        <a:pt x="7" y="95"/>
                      </a:cubicBezTo>
                      <a:cubicBezTo>
                        <a:pt x="7" y="94"/>
                        <a:pt x="7" y="94"/>
                        <a:pt x="7" y="94"/>
                      </a:cubicBezTo>
                      <a:cubicBezTo>
                        <a:pt x="7" y="93"/>
                        <a:pt x="7" y="93"/>
                        <a:pt x="7" y="93"/>
                      </a:cubicBezTo>
                      <a:cubicBezTo>
                        <a:pt x="8" y="93"/>
                        <a:pt x="8" y="93"/>
                        <a:pt x="8" y="93"/>
                      </a:cubicBezTo>
                      <a:cubicBezTo>
                        <a:pt x="9" y="94"/>
                        <a:pt x="9" y="94"/>
                        <a:pt x="9" y="94"/>
                      </a:cubicBezTo>
                      <a:cubicBezTo>
                        <a:pt x="9" y="92"/>
                        <a:pt x="9" y="92"/>
                        <a:pt x="9" y="92"/>
                      </a:cubicBezTo>
                      <a:cubicBezTo>
                        <a:pt x="9" y="92"/>
                        <a:pt x="9" y="92"/>
                        <a:pt x="9" y="92"/>
                      </a:cubicBezTo>
                      <a:cubicBezTo>
                        <a:pt x="9" y="92"/>
                        <a:pt x="9" y="92"/>
                        <a:pt x="9" y="92"/>
                      </a:cubicBezTo>
                      <a:cubicBezTo>
                        <a:pt x="10" y="92"/>
                        <a:pt x="10" y="92"/>
                        <a:pt x="10" y="92"/>
                      </a:cubicBezTo>
                      <a:cubicBezTo>
                        <a:pt x="10" y="91"/>
                        <a:pt x="10" y="91"/>
                        <a:pt x="10" y="91"/>
                      </a:cubicBezTo>
                      <a:cubicBezTo>
                        <a:pt x="10" y="91"/>
                        <a:pt x="10" y="91"/>
                        <a:pt x="10" y="91"/>
                      </a:cubicBezTo>
                      <a:cubicBezTo>
                        <a:pt x="10" y="90"/>
                        <a:pt x="10" y="89"/>
                        <a:pt x="10" y="89"/>
                      </a:cubicBezTo>
                      <a:cubicBezTo>
                        <a:pt x="10" y="89"/>
                        <a:pt x="10" y="89"/>
                        <a:pt x="10" y="89"/>
                      </a:cubicBezTo>
                      <a:cubicBezTo>
                        <a:pt x="12" y="89"/>
                        <a:pt x="12" y="89"/>
                        <a:pt x="12" y="89"/>
                      </a:cubicBezTo>
                      <a:cubicBezTo>
                        <a:pt x="12" y="88"/>
                        <a:pt x="12" y="88"/>
                        <a:pt x="12" y="88"/>
                      </a:cubicBezTo>
                      <a:cubicBezTo>
                        <a:pt x="12" y="87"/>
                        <a:pt x="12" y="87"/>
                        <a:pt x="12" y="87"/>
                      </a:cubicBezTo>
                      <a:cubicBezTo>
                        <a:pt x="11" y="86"/>
                        <a:pt x="12" y="85"/>
                        <a:pt x="12" y="85"/>
                      </a:cubicBezTo>
                      <a:cubicBezTo>
                        <a:pt x="12" y="85"/>
                        <a:pt x="12" y="85"/>
                        <a:pt x="12" y="85"/>
                      </a:cubicBezTo>
                      <a:cubicBezTo>
                        <a:pt x="13" y="85"/>
                        <a:pt x="13" y="85"/>
                        <a:pt x="13" y="85"/>
                      </a:cubicBezTo>
                      <a:cubicBezTo>
                        <a:pt x="13" y="84"/>
                        <a:pt x="13" y="84"/>
                        <a:pt x="13" y="84"/>
                      </a:cubicBezTo>
                      <a:cubicBezTo>
                        <a:pt x="13" y="83"/>
                        <a:pt x="13" y="83"/>
                        <a:pt x="13" y="83"/>
                      </a:cubicBezTo>
                      <a:cubicBezTo>
                        <a:pt x="13" y="83"/>
                        <a:pt x="13" y="82"/>
                        <a:pt x="13" y="82"/>
                      </a:cubicBezTo>
                      <a:cubicBezTo>
                        <a:pt x="13" y="82"/>
                        <a:pt x="13" y="82"/>
                        <a:pt x="13" y="82"/>
                      </a:cubicBezTo>
                      <a:cubicBezTo>
                        <a:pt x="14" y="82"/>
                        <a:pt x="14" y="82"/>
                        <a:pt x="14" y="82"/>
                      </a:cubicBezTo>
                      <a:cubicBezTo>
                        <a:pt x="14" y="81"/>
                        <a:pt x="14" y="81"/>
                        <a:pt x="14" y="81"/>
                      </a:cubicBezTo>
                      <a:cubicBezTo>
                        <a:pt x="14" y="80"/>
                        <a:pt x="14" y="80"/>
                        <a:pt x="14" y="80"/>
                      </a:cubicBezTo>
                      <a:cubicBezTo>
                        <a:pt x="15" y="79"/>
                        <a:pt x="15" y="79"/>
                        <a:pt x="15" y="79"/>
                      </a:cubicBezTo>
                      <a:cubicBezTo>
                        <a:pt x="15" y="79"/>
                        <a:pt x="15" y="79"/>
                        <a:pt x="15" y="79"/>
                      </a:cubicBezTo>
                      <a:cubicBezTo>
                        <a:pt x="15" y="79"/>
                        <a:pt x="15" y="79"/>
                        <a:pt x="15" y="79"/>
                      </a:cubicBezTo>
                      <a:cubicBezTo>
                        <a:pt x="15" y="79"/>
                        <a:pt x="16" y="79"/>
                        <a:pt x="16" y="78"/>
                      </a:cubicBezTo>
                      <a:cubicBezTo>
                        <a:pt x="16" y="77"/>
                        <a:pt x="16" y="77"/>
                        <a:pt x="16" y="77"/>
                      </a:cubicBezTo>
                      <a:cubicBezTo>
                        <a:pt x="17" y="77"/>
                        <a:pt x="17" y="76"/>
                        <a:pt x="18" y="76"/>
                      </a:cubicBezTo>
                      <a:cubicBezTo>
                        <a:pt x="19" y="75"/>
                        <a:pt x="20" y="74"/>
                        <a:pt x="20" y="73"/>
                      </a:cubicBezTo>
                      <a:cubicBezTo>
                        <a:pt x="20" y="72"/>
                        <a:pt x="20" y="72"/>
                        <a:pt x="20" y="72"/>
                      </a:cubicBezTo>
                      <a:cubicBezTo>
                        <a:pt x="20" y="72"/>
                        <a:pt x="20" y="72"/>
                        <a:pt x="20" y="72"/>
                      </a:cubicBezTo>
                      <a:cubicBezTo>
                        <a:pt x="21" y="72"/>
                        <a:pt x="21" y="72"/>
                        <a:pt x="21" y="72"/>
                      </a:cubicBezTo>
                      <a:cubicBezTo>
                        <a:pt x="22" y="72"/>
                        <a:pt x="22" y="72"/>
                        <a:pt x="22" y="72"/>
                      </a:cubicBezTo>
                      <a:cubicBezTo>
                        <a:pt x="22" y="73"/>
                        <a:pt x="23" y="73"/>
                        <a:pt x="23" y="73"/>
                      </a:cubicBezTo>
                      <a:cubicBezTo>
                        <a:pt x="24" y="73"/>
                        <a:pt x="24" y="73"/>
                        <a:pt x="24" y="73"/>
                      </a:cubicBezTo>
                      <a:cubicBezTo>
                        <a:pt x="25" y="73"/>
                        <a:pt x="26" y="72"/>
                        <a:pt x="27" y="72"/>
                      </a:cubicBezTo>
                      <a:cubicBezTo>
                        <a:pt x="27" y="71"/>
                        <a:pt x="27" y="71"/>
                        <a:pt x="27" y="71"/>
                      </a:cubicBezTo>
                      <a:cubicBezTo>
                        <a:pt x="28" y="71"/>
                        <a:pt x="29" y="70"/>
                        <a:pt x="30" y="70"/>
                      </a:cubicBezTo>
                      <a:cubicBezTo>
                        <a:pt x="30" y="70"/>
                        <a:pt x="30" y="70"/>
                        <a:pt x="30" y="70"/>
                      </a:cubicBezTo>
                      <a:cubicBezTo>
                        <a:pt x="31" y="70"/>
                        <a:pt x="31" y="70"/>
                        <a:pt x="31" y="70"/>
                      </a:cubicBezTo>
                      <a:cubicBezTo>
                        <a:pt x="31" y="70"/>
                        <a:pt x="31" y="70"/>
                        <a:pt x="31" y="70"/>
                      </a:cubicBezTo>
                      <a:cubicBezTo>
                        <a:pt x="32" y="71"/>
                        <a:pt x="33" y="72"/>
                        <a:pt x="33" y="73"/>
                      </a:cubicBezTo>
                      <a:cubicBezTo>
                        <a:pt x="33" y="75"/>
                        <a:pt x="33" y="76"/>
                        <a:pt x="33" y="77"/>
                      </a:cubicBezTo>
                      <a:cubicBezTo>
                        <a:pt x="32" y="77"/>
                        <a:pt x="32" y="77"/>
                        <a:pt x="32" y="77"/>
                      </a:cubicBezTo>
                      <a:cubicBezTo>
                        <a:pt x="31" y="77"/>
                        <a:pt x="31" y="77"/>
                        <a:pt x="31" y="77"/>
                      </a:cubicBezTo>
                      <a:cubicBezTo>
                        <a:pt x="31" y="79"/>
                        <a:pt x="31" y="79"/>
                        <a:pt x="31" y="79"/>
                      </a:cubicBezTo>
                      <a:cubicBezTo>
                        <a:pt x="31" y="80"/>
                        <a:pt x="32" y="80"/>
                        <a:pt x="32" y="80"/>
                      </a:cubicBezTo>
                      <a:cubicBezTo>
                        <a:pt x="32" y="80"/>
                        <a:pt x="32" y="80"/>
                        <a:pt x="32" y="80"/>
                      </a:cubicBezTo>
                      <a:cubicBezTo>
                        <a:pt x="33" y="81"/>
                        <a:pt x="33" y="81"/>
                        <a:pt x="33" y="81"/>
                      </a:cubicBezTo>
                      <a:cubicBezTo>
                        <a:pt x="33" y="81"/>
                        <a:pt x="33" y="81"/>
                        <a:pt x="33" y="81"/>
                      </a:cubicBezTo>
                      <a:cubicBezTo>
                        <a:pt x="32" y="82"/>
                        <a:pt x="32" y="82"/>
                        <a:pt x="32" y="82"/>
                      </a:cubicBezTo>
                      <a:cubicBezTo>
                        <a:pt x="34" y="82"/>
                        <a:pt x="34" y="82"/>
                        <a:pt x="34" y="82"/>
                      </a:cubicBezTo>
                      <a:cubicBezTo>
                        <a:pt x="36" y="82"/>
                        <a:pt x="36" y="79"/>
                        <a:pt x="36" y="78"/>
                      </a:cubicBezTo>
                      <a:cubicBezTo>
                        <a:pt x="36" y="77"/>
                        <a:pt x="36" y="76"/>
                        <a:pt x="36" y="76"/>
                      </a:cubicBezTo>
                      <a:cubicBezTo>
                        <a:pt x="36" y="76"/>
                        <a:pt x="36" y="76"/>
                        <a:pt x="36" y="76"/>
                      </a:cubicBezTo>
                      <a:cubicBezTo>
                        <a:pt x="37" y="76"/>
                        <a:pt x="37" y="76"/>
                        <a:pt x="37" y="76"/>
                      </a:cubicBezTo>
                      <a:cubicBezTo>
                        <a:pt x="37" y="75"/>
                        <a:pt x="37" y="75"/>
                        <a:pt x="37" y="75"/>
                      </a:cubicBezTo>
                      <a:cubicBezTo>
                        <a:pt x="37" y="75"/>
                        <a:pt x="37" y="75"/>
                        <a:pt x="37" y="75"/>
                      </a:cubicBezTo>
                      <a:cubicBezTo>
                        <a:pt x="37" y="74"/>
                        <a:pt x="37" y="73"/>
                        <a:pt x="38" y="73"/>
                      </a:cubicBezTo>
                      <a:cubicBezTo>
                        <a:pt x="38" y="73"/>
                        <a:pt x="38" y="73"/>
                        <a:pt x="38" y="73"/>
                      </a:cubicBezTo>
                      <a:cubicBezTo>
                        <a:pt x="39" y="73"/>
                        <a:pt x="39" y="73"/>
                        <a:pt x="39" y="73"/>
                      </a:cubicBezTo>
                      <a:cubicBezTo>
                        <a:pt x="39" y="72"/>
                        <a:pt x="39" y="72"/>
                        <a:pt x="39" y="72"/>
                      </a:cubicBezTo>
                      <a:cubicBezTo>
                        <a:pt x="39" y="72"/>
                        <a:pt x="39" y="72"/>
                        <a:pt x="39" y="72"/>
                      </a:cubicBezTo>
                      <a:cubicBezTo>
                        <a:pt x="39" y="70"/>
                        <a:pt x="39" y="69"/>
                        <a:pt x="39" y="69"/>
                      </a:cubicBezTo>
                      <a:cubicBezTo>
                        <a:pt x="39" y="69"/>
                        <a:pt x="39" y="69"/>
                        <a:pt x="39" y="69"/>
                      </a:cubicBezTo>
                      <a:cubicBezTo>
                        <a:pt x="39" y="69"/>
                        <a:pt x="39" y="69"/>
                        <a:pt x="39" y="69"/>
                      </a:cubicBezTo>
                      <a:cubicBezTo>
                        <a:pt x="39" y="69"/>
                        <a:pt x="39" y="69"/>
                        <a:pt x="39" y="69"/>
                      </a:cubicBezTo>
                      <a:cubicBezTo>
                        <a:pt x="40" y="69"/>
                        <a:pt x="40" y="69"/>
                        <a:pt x="40" y="69"/>
                      </a:cubicBezTo>
                      <a:cubicBezTo>
                        <a:pt x="40" y="69"/>
                        <a:pt x="40" y="69"/>
                        <a:pt x="40" y="69"/>
                      </a:cubicBezTo>
                      <a:cubicBezTo>
                        <a:pt x="41" y="69"/>
                        <a:pt x="42" y="69"/>
                        <a:pt x="42" y="68"/>
                      </a:cubicBezTo>
                      <a:cubicBezTo>
                        <a:pt x="42" y="68"/>
                        <a:pt x="42" y="68"/>
                        <a:pt x="42" y="68"/>
                      </a:cubicBezTo>
                      <a:cubicBezTo>
                        <a:pt x="42" y="68"/>
                        <a:pt x="43" y="67"/>
                        <a:pt x="43" y="67"/>
                      </a:cubicBezTo>
                      <a:cubicBezTo>
                        <a:pt x="44" y="68"/>
                        <a:pt x="44" y="68"/>
                        <a:pt x="44" y="68"/>
                      </a:cubicBezTo>
                      <a:cubicBezTo>
                        <a:pt x="45" y="68"/>
                        <a:pt x="45" y="68"/>
                        <a:pt x="45" y="68"/>
                      </a:cubicBezTo>
                      <a:cubicBezTo>
                        <a:pt x="45" y="67"/>
                        <a:pt x="45" y="67"/>
                        <a:pt x="45" y="67"/>
                      </a:cubicBezTo>
                      <a:cubicBezTo>
                        <a:pt x="45" y="66"/>
                        <a:pt x="45" y="66"/>
                        <a:pt x="45" y="66"/>
                      </a:cubicBezTo>
                      <a:cubicBezTo>
                        <a:pt x="45" y="66"/>
                        <a:pt x="45" y="65"/>
                        <a:pt x="44" y="64"/>
                      </a:cubicBezTo>
                      <a:cubicBezTo>
                        <a:pt x="43" y="64"/>
                        <a:pt x="43" y="64"/>
                        <a:pt x="43" y="64"/>
                      </a:cubicBezTo>
                      <a:cubicBezTo>
                        <a:pt x="43" y="63"/>
                        <a:pt x="43" y="63"/>
                        <a:pt x="43" y="63"/>
                      </a:cubicBezTo>
                      <a:cubicBezTo>
                        <a:pt x="43" y="63"/>
                        <a:pt x="43" y="63"/>
                        <a:pt x="43" y="63"/>
                      </a:cubicBezTo>
                      <a:cubicBezTo>
                        <a:pt x="45" y="63"/>
                        <a:pt x="45" y="63"/>
                        <a:pt x="45" y="63"/>
                      </a:cubicBezTo>
                      <a:cubicBezTo>
                        <a:pt x="45" y="63"/>
                        <a:pt x="45" y="63"/>
                        <a:pt x="45" y="63"/>
                      </a:cubicBezTo>
                      <a:cubicBezTo>
                        <a:pt x="46" y="63"/>
                        <a:pt x="46" y="63"/>
                        <a:pt x="46" y="63"/>
                      </a:cubicBezTo>
                      <a:cubicBezTo>
                        <a:pt x="47" y="63"/>
                        <a:pt x="47" y="63"/>
                        <a:pt x="47" y="62"/>
                      </a:cubicBezTo>
                      <a:cubicBezTo>
                        <a:pt x="48" y="62"/>
                        <a:pt x="48" y="61"/>
                        <a:pt x="49" y="60"/>
                      </a:cubicBezTo>
                      <a:cubicBezTo>
                        <a:pt x="50" y="60"/>
                        <a:pt x="50" y="59"/>
                        <a:pt x="51" y="59"/>
                      </a:cubicBezTo>
                      <a:cubicBezTo>
                        <a:pt x="52" y="59"/>
                        <a:pt x="52" y="59"/>
                        <a:pt x="52" y="59"/>
                      </a:cubicBezTo>
                      <a:cubicBezTo>
                        <a:pt x="52" y="59"/>
                        <a:pt x="53" y="59"/>
                        <a:pt x="53" y="58"/>
                      </a:cubicBezTo>
                      <a:cubicBezTo>
                        <a:pt x="53" y="58"/>
                        <a:pt x="53" y="58"/>
                        <a:pt x="53" y="58"/>
                      </a:cubicBezTo>
                      <a:cubicBezTo>
                        <a:pt x="54" y="58"/>
                        <a:pt x="54" y="57"/>
                        <a:pt x="54" y="57"/>
                      </a:cubicBezTo>
                      <a:cubicBezTo>
                        <a:pt x="55" y="56"/>
                        <a:pt x="55" y="56"/>
                        <a:pt x="55" y="56"/>
                      </a:cubicBezTo>
                      <a:cubicBezTo>
                        <a:pt x="55" y="56"/>
                        <a:pt x="55" y="56"/>
                        <a:pt x="55" y="56"/>
                      </a:cubicBezTo>
                      <a:cubicBezTo>
                        <a:pt x="56" y="56"/>
                        <a:pt x="56" y="56"/>
                        <a:pt x="56" y="55"/>
                      </a:cubicBezTo>
                      <a:cubicBezTo>
                        <a:pt x="56" y="54"/>
                        <a:pt x="56" y="54"/>
                        <a:pt x="56" y="54"/>
                      </a:cubicBezTo>
                      <a:cubicBezTo>
                        <a:pt x="56" y="52"/>
                        <a:pt x="56" y="52"/>
                        <a:pt x="56" y="52"/>
                      </a:cubicBezTo>
                      <a:cubicBezTo>
                        <a:pt x="56" y="52"/>
                        <a:pt x="57" y="52"/>
                        <a:pt x="57" y="51"/>
                      </a:cubicBezTo>
                      <a:cubicBezTo>
                        <a:pt x="58" y="50"/>
                        <a:pt x="59" y="48"/>
                        <a:pt x="61" y="47"/>
                      </a:cubicBezTo>
                      <a:cubicBezTo>
                        <a:pt x="61" y="47"/>
                        <a:pt x="61" y="47"/>
                        <a:pt x="61" y="47"/>
                      </a:cubicBezTo>
                      <a:cubicBezTo>
                        <a:pt x="62" y="47"/>
                        <a:pt x="62" y="47"/>
                        <a:pt x="62" y="47"/>
                      </a:cubicBezTo>
                      <a:cubicBezTo>
                        <a:pt x="63" y="47"/>
                        <a:pt x="63" y="47"/>
                        <a:pt x="63" y="46"/>
                      </a:cubicBezTo>
                      <a:cubicBezTo>
                        <a:pt x="63" y="46"/>
                        <a:pt x="63" y="46"/>
                        <a:pt x="63" y="46"/>
                      </a:cubicBezTo>
                      <a:cubicBezTo>
                        <a:pt x="63" y="46"/>
                        <a:pt x="63" y="46"/>
                        <a:pt x="63" y="46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66" y="46"/>
                        <a:pt x="66" y="46"/>
                        <a:pt x="66" y="46"/>
                      </a:cubicBezTo>
                      <a:cubicBezTo>
                        <a:pt x="67" y="46"/>
                        <a:pt x="68" y="45"/>
                        <a:pt x="68" y="45"/>
                      </a:cubicBezTo>
                      <a:cubicBezTo>
                        <a:pt x="68" y="45"/>
                        <a:pt x="68" y="45"/>
                        <a:pt x="68" y="45"/>
                      </a:cubicBezTo>
                      <a:cubicBezTo>
                        <a:pt x="68" y="45"/>
                        <a:pt x="68" y="45"/>
                        <a:pt x="68" y="45"/>
                      </a:cubicBezTo>
                      <a:cubicBezTo>
                        <a:pt x="69" y="44"/>
                        <a:pt x="69" y="44"/>
                        <a:pt x="69" y="44"/>
                      </a:cubicBezTo>
                      <a:cubicBezTo>
                        <a:pt x="69" y="43"/>
                        <a:pt x="69" y="42"/>
                        <a:pt x="69" y="42"/>
                      </a:cubicBezTo>
                      <a:cubicBezTo>
                        <a:pt x="69" y="41"/>
                        <a:pt x="69" y="41"/>
                        <a:pt x="69" y="41"/>
                      </a:cubicBezTo>
                      <a:cubicBezTo>
                        <a:pt x="69" y="40"/>
                        <a:pt x="69" y="40"/>
                        <a:pt x="69" y="40"/>
                      </a:cubicBezTo>
                      <a:cubicBezTo>
                        <a:pt x="70" y="40"/>
                        <a:pt x="70" y="40"/>
                        <a:pt x="70" y="40"/>
                      </a:cubicBezTo>
                      <a:cubicBezTo>
                        <a:pt x="70" y="39"/>
                        <a:pt x="70" y="39"/>
                        <a:pt x="70" y="39"/>
                      </a:cubicBezTo>
                      <a:cubicBezTo>
                        <a:pt x="70" y="39"/>
                        <a:pt x="71" y="39"/>
                        <a:pt x="71" y="39"/>
                      </a:cubicBezTo>
                      <a:cubicBezTo>
                        <a:pt x="71" y="39"/>
                        <a:pt x="71" y="39"/>
                        <a:pt x="71" y="39"/>
                      </a:cubicBezTo>
                      <a:cubicBezTo>
                        <a:pt x="72" y="39"/>
                        <a:pt x="72" y="39"/>
                        <a:pt x="72" y="39"/>
                      </a:cubicBezTo>
                      <a:cubicBezTo>
                        <a:pt x="72" y="37"/>
                        <a:pt x="72" y="37"/>
                        <a:pt x="72" y="37"/>
                      </a:cubicBezTo>
                      <a:cubicBezTo>
                        <a:pt x="72" y="37"/>
                        <a:pt x="72" y="37"/>
                        <a:pt x="72" y="37"/>
                      </a:cubicBezTo>
                      <a:cubicBezTo>
                        <a:pt x="73" y="37"/>
                        <a:pt x="73" y="37"/>
                        <a:pt x="73" y="37"/>
                      </a:cubicBezTo>
                      <a:cubicBezTo>
                        <a:pt x="74" y="37"/>
                        <a:pt x="74" y="37"/>
                        <a:pt x="74" y="37"/>
                      </a:cubicBezTo>
                      <a:cubicBezTo>
                        <a:pt x="75" y="37"/>
                        <a:pt x="75" y="37"/>
                        <a:pt x="75" y="37"/>
                      </a:cubicBezTo>
                      <a:cubicBezTo>
                        <a:pt x="75" y="36"/>
                        <a:pt x="75" y="36"/>
                        <a:pt x="75" y="36"/>
                      </a:cubicBezTo>
                      <a:cubicBezTo>
                        <a:pt x="75" y="36"/>
                        <a:pt x="75" y="36"/>
                        <a:pt x="75" y="36"/>
                      </a:cubicBezTo>
                      <a:cubicBezTo>
                        <a:pt x="75" y="36"/>
                        <a:pt x="75" y="36"/>
                        <a:pt x="75" y="36"/>
                      </a:cubicBezTo>
                      <a:cubicBezTo>
                        <a:pt x="76" y="36"/>
                        <a:pt x="76" y="36"/>
                        <a:pt x="76" y="36"/>
                      </a:cubicBezTo>
                      <a:cubicBezTo>
                        <a:pt x="77" y="36"/>
                        <a:pt x="78" y="35"/>
                        <a:pt x="78" y="35"/>
                      </a:cubicBezTo>
                      <a:cubicBezTo>
                        <a:pt x="78" y="34"/>
                        <a:pt x="78" y="34"/>
                        <a:pt x="78" y="34"/>
                      </a:cubicBezTo>
                      <a:cubicBezTo>
                        <a:pt x="78" y="35"/>
                        <a:pt x="78" y="35"/>
                        <a:pt x="78" y="35"/>
                      </a:cubicBezTo>
                      <a:cubicBezTo>
                        <a:pt x="78" y="35"/>
                        <a:pt x="78" y="35"/>
                        <a:pt x="78" y="35"/>
                      </a:cubicBezTo>
                      <a:cubicBezTo>
                        <a:pt x="80" y="35"/>
                        <a:pt x="80" y="35"/>
                        <a:pt x="80" y="35"/>
                      </a:cubicBezTo>
                      <a:cubicBezTo>
                        <a:pt x="81" y="35"/>
                        <a:pt x="81" y="35"/>
                        <a:pt x="81" y="35"/>
                      </a:cubicBezTo>
                      <a:cubicBezTo>
                        <a:pt x="81" y="35"/>
                        <a:pt x="82" y="34"/>
                        <a:pt x="82" y="34"/>
                      </a:cubicBezTo>
                      <a:cubicBezTo>
                        <a:pt x="82" y="33"/>
                        <a:pt x="82" y="33"/>
                        <a:pt x="82" y="33"/>
                      </a:cubicBezTo>
                      <a:cubicBezTo>
                        <a:pt x="83" y="33"/>
                        <a:pt x="83" y="32"/>
                        <a:pt x="83" y="31"/>
                      </a:cubicBezTo>
                      <a:cubicBezTo>
                        <a:pt x="83" y="30"/>
                        <a:pt x="83" y="30"/>
                        <a:pt x="83" y="30"/>
                      </a:cubicBezTo>
                      <a:cubicBezTo>
                        <a:pt x="80" y="30"/>
                        <a:pt x="80" y="30"/>
                        <a:pt x="80" y="30"/>
                      </a:cubicBezTo>
                      <a:cubicBezTo>
                        <a:pt x="79" y="30"/>
                        <a:pt x="79" y="30"/>
                        <a:pt x="79" y="31"/>
                      </a:cubicBezTo>
                      <a:cubicBezTo>
                        <a:pt x="78" y="31"/>
                        <a:pt x="78" y="31"/>
                        <a:pt x="78" y="31"/>
                      </a:cubicBezTo>
                      <a:cubicBezTo>
                        <a:pt x="78" y="31"/>
                        <a:pt x="78" y="31"/>
                        <a:pt x="78" y="31"/>
                      </a:cubicBezTo>
                      <a:cubicBezTo>
                        <a:pt x="77" y="31"/>
                        <a:pt x="77" y="31"/>
                        <a:pt x="77" y="31"/>
                      </a:cubicBezTo>
                      <a:cubicBezTo>
                        <a:pt x="76" y="30"/>
                        <a:pt x="76" y="30"/>
                        <a:pt x="76" y="30"/>
                      </a:cubicBezTo>
                      <a:cubicBezTo>
                        <a:pt x="76" y="30"/>
                        <a:pt x="76" y="30"/>
                        <a:pt x="76" y="30"/>
                      </a:cubicBezTo>
                      <a:cubicBezTo>
                        <a:pt x="77" y="30"/>
                        <a:pt x="77" y="30"/>
                        <a:pt x="77" y="30"/>
                      </a:cubicBezTo>
                      <a:cubicBezTo>
                        <a:pt x="78" y="30"/>
                        <a:pt x="78" y="30"/>
                        <a:pt x="78" y="30"/>
                      </a:cubicBezTo>
                      <a:cubicBezTo>
                        <a:pt x="78" y="29"/>
                        <a:pt x="78" y="29"/>
                        <a:pt x="78" y="29"/>
                      </a:cubicBezTo>
                      <a:cubicBezTo>
                        <a:pt x="78" y="29"/>
                        <a:pt x="78" y="29"/>
                        <a:pt x="78" y="29"/>
                      </a:cubicBezTo>
                      <a:cubicBezTo>
                        <a:pt x="79" y="29"/>
                        <a:pt x="79" y="29"/>
                        <a:pt x="79" y="29"/>
                      </a:cubicBezTo>
                      <a:cubicBezTo>
                        <a:pt x="80" y="29"/>
                        <a:pt x="80" y="29"/>
                        <a:pt x="80" y="29"/>
                      </a:cubicBezTo>
                      <a:cubicBezTo>
                        <a:pt x="80" y="29"/>
                        <a:pt x="80" y="29"/>
                        <a:pt x="80" y="29"/>
                      </a:cubicBezTo>
                      <a:cubicBezTo>
                        <a:pt x="81" y="27"/>
                        <a:pt x="81" y="27"/>
                        <a:pt x="81" y="27"/>
                      </a:cubicBezTo>
                      <a:cubicBezTo>
                        <a:pt x="81" y="27"/>
                        <a:pt x="81" y="27"/>
                        <a:pt x="81" y="27"/>
                      </a:cubicBezTo>
                      <a:cubicBezTo>
                        <a:pt x="82" y="27"/>
                        <a:pt x="82" y="27"/>
                        <a:pt x="82" y="27"/>
                      </a:cubicBezTo>
                      <a:cubicBezTo>
                        <a:pt x="82" y="27"/>
                        <a:pt x="82" y="27"/>
                        <a:pt x="82" y="27"/>
                      </a:cubicBezTo>
                      <a:cubicBezTo>
                        <a:pt x="93" y="27"/>
                        <a:pt x="93" y="27"/>
                        <a:pt x="93" y="27"/>
                      </a:cubicBezTo>
                      <a:cubicBezTo>
                        <a:pt x="93" y="27"/>
                        <a:pt x="93" y="27"/>
                        <a:pt x="93" y="27"/>
                      </a:cubicBezTo>
                      <a:cubicBezTo>
                        <a:pt x="93" y="26"/>
                        <a:pt x="93" y="26"/>
                        <a:pt x="93" y="26"/>
                      </a:cubicBezTo>
                      <a:cubicBezTo>
                        <a:pt x="94" y="26"/>
                        <a:pt x="94" y="26"/>
                        <a:pt x="94" y="26"/>
                      </a:cubicBezTo>
                      <a:cubicBezTo>
                        <a:pt x="95" y="26"/>
                        <a:pt x="95" y="26"/>
                        <a:pt x="95" y="26"/>
                      </a:cubicBezTo>
                      <a:cubicBezTo>
                        <a:pt x="95" y="25"/>
                        <a:pt x="95" y="25"/>
                        <a:pt x="95" y="25"/>
                      </a:cubicBezTo>
                      <a:cubicBezTo>
                        <a:pt x="95" y="25"/>
                        <a:pt x="95" y="25"/>
                        <a:pt x="95" y="25"/>
                      </a:cubicBezTo>
                      <a:cubicBezTo>
                        <a:pt x="95" y="25"/>
                        <a:pt x="95" y="25"/>
                        <a:pt x="95" y="25"/>
                      </a:cubicBezTo>
                      <a:cubicBezTo>
                        <a:pt x="96" y="24"/>
                        <a:pt x="96" y="24"/>
                        <a:pt x="96" y="24"/>
                      </a:cubicBezTo>
                      <a:cubicBezTo>
                        <a:pt x="96" y="23"/>
                        <a:pt x="96" y="23"/>
                        <a:pt x="96" y="23"/>
                      </a:cubicBezTo>
                      <a:cubicBezTo>
                        <a:pt x="97" y="23"/>
                        <a:pt x="97" y="23"/>
                        <a:pt x="97" y="23"/>
                      </a:cubicBezTo>
                      <a:cubicBezTo>
                        <a:pt x="97" y="23"/>
                        <a:pt x="97" y="23"/>
                        <a:pt x="98" y="23"/>
                      </a:cubicBezTo>
                      <a:cubicBezTo>
                        <a:pt x="98" y="23"/>
                        <a:pt x="99" y="23"/>
                        <a:pt x="99" y="23"/>
                      </a:cubicBezTo>
                      <a:cubicBezTo>
                        <a:pt x="100" y="23"/>
                        <a:pt x="100" y="23"/>
                        <a:pt x="101" y="23"/>
                      </a:cubicBezTo>
                      <a:cubicBezTo>
                        <a:pt x="101" y="23"/>
                        <a:pt x="101" y="23"/>
                        <a:pt x="101" y="23"/>
                      </a:cubicBezTo>
                      <a:cubicBezTo>
                        <a:pt x="101" y="23"/>
                        <a:pt x="101" y="23"/>
                        <a:pt x="101" y="23"/>
                      </a:cubicBezTo>
                      <a:cubicBezTo>
                        <a:pt x="102" y="23"/>
                        <a:pt x="102" y="23"/>
                        <a:pt x="102" y="23"/>
                      </a:cubicBezTo>
                      <a:cubicBezTo>
                        <a:pt x="103" y="23"/>
                        <a:pt x="103" y="22"/>
                        <a:pt x="103" y="22"/>
                      </a:cubicBezTo>
                      <a:cubicBezTo>
                        <a:pt x="104" y="21"/>
                        <a:pt x="104" y="21"/>
                        <a:pt x="104" y="20"/>
                      </a:cubicBezTo>
                      <a:cubicBezTo>
                        <a:pt x="103" y="19"/>
                        <a:pt x="103" y="18"/>
                        <a:pt x="103" y="18"/>
                      </a:cubicBezTo>
                      <a:cubicBezTo>
                        <a:pt x="103" y="18"/>
                        <a:pt x="103" y="18"/>
                        <a:pt x="103" y="18"/>
                      </a:cubicBezTo>
                      <a:cubicBezTo>
                        <a:pt x="102" y="17"/>
                        <a:pt x="102" y="17"/>
                        <a:pt x="102" y="16"/>
                      </a:cubicBezTo>
                      <a:cubicBezTo>
                        <a:pt x="102" y="11"/>
                        <a:pt x="102" y="11"/>
                        <a:pt x="102" y="11"/>
                      </a:cubicBezTo>
                      <a:cubicBezTo>
                        <a:pt x="101" y="11"/>
                        <a:pt x="101" y="11"/>
                        <a:pt x="101" y="11"/>
                      </a:cubicBezTo>
                      <a:cubicBezTo>
                        <a:pt x="100" y="11"/>
                        <a:pt x="100" y="12"/>
                        <a:pt x="99" y="12"/>
                      </a:cubicBezTo>
                      <a:cubicBezTo>
                        <a:pt x="99" y="12"/>
                        <a:pt x="99" y="12"/>
                        <a:pt x="99" y="12"/>
                      </a:cubicBezTo>
                      <a:cubicBezTo>
                        <a:pt x="98" y="13"/>
                        <a:pt x="98" y="13"/>
                        <a:pt x="98" y="13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cubicBezTo>
                        <a:pt x="96" y="12"/>
                        <a:pt x="96" y="12"/>
                        <a:pt x="96" y="12"/>
                      </a:cubicBezTo>
                      <a:cubicBezTo>
                        <a:pt x="96" y="12"/>
                        <a:pt x="96" y="12"/>
                        <a:pt x="96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cubicBezTo>
                        <a:pt x="98" y="10"/>
                        <a:pt x="98" y="10"/>
                        <a:pt x="98" y="10"/>
                      </a:cubicBezTo>
                      <a:cubicBezTo>
                        <a:pt x="98" y="9"/>
                        <a:pt x="97" y="8"/>
                        <a:pt x="96" y="8"/>
                      </a:cubicBezTo>
                      <a:cubicBezTo>
                        <a:pt x="96" y="8"/>
                        <a:pt x="96" y="8"/>
                        <a:pt x="96" y="8"/>
                      </a:cubicBezTo>
                      <a:cubicBezTo>
                        <a:pt x="96" y="8"/>
                        <a:pt x="96" y="8"/>
                        <a:pt x="96" y="8"/>
                      </a:cubicBezTo>
                      <a:cubicBezTo>
                        <a:pt x="90" y="8"/>
                        <a:pt x="90" y="8"/>
                        <a:pt x="90" y="8"/>
                      </a:cubicBezTo>
                      <a:cubicBezTo>
                        <a:pt x="89" y="8"/>
                        <a:pt x="89" y="9"/>
                        <a:pt x="88" y="9"/>
                      </a:cubicBezTo>
                      <a:cubicBezTo>
                        <a:pt x="88" y="10"/>
                        <a:pt x="88" y="11"/>
                        <a:pt x="87" y="11"/>
                      </a:cubicBezTo>
                      <a:cubicBezTo>
                        <a:pt x="87" y="11"/>
                        <a:pt x="86" y="11"/>
                        <a:pt x="86" y="11"/>
                      </a:cubicBezTo>
                      <a:cubicBezTo>
                        <a:pt x="85" y="11"/>
                        <a:pt x="85" y="11"/>
                        <a:pt x="85" y="11"/>
                      </a:cubicBezTo>
                      <a:cubicBezTo>
                        <a:pt x="85" y="11"/>
                        <a:pt x="85" y="11"/>
                        <a:pt x="85" y="11"/>
                      </a:cubicBezTo>
                      <a:cubicBezTo>
                        <a:pt x="81" y="11"/>
                        <a:pt x="81" y="11"/>
                        <a:pt x="81" y="11"/>
                      </a:cubicBezTo>
                      <a:cubicBezTo>
                        <a:pt x="81" y="12"/>
                        <a:pt x="81" y="12"/>
                        <a:pt x="81" y="12"/>
                      </a:cubicBezTo>
                      <a:cubicBezTo>
                        <a:pt x="81" y="13"/>
                        <a:pt x="81" y="13"/>
                        <a:pt x="81" y="13"/>
                      </a:cubicBezTo>
                      <a:cubicBezTo>
                        <a:pt x="82" y="14"/>
                        <a:pt x="82" y="15"/>
                        <a:pt x="81" y="15"/>
                      </a:cubicBezTo>
                      <a:cubicBezTo>
                        <a:pt x="81" y="15"/>
                        <a:pt x="81" y="15"/>
                        <a:pt x="81" y="15"/>
                      </a:cubicBezTo>
                      <a:cubicBezTo>
                        <a:pt x="80" y="16"/>
                        <a:pt x="80" y="16"/>
                        <a:pt x="80" y="17"/>
                      </a:cubicBezTo>
                      <a:cubicBezTo>
                        <a:pt x="80" y="17"/>
                        <a:pt x="80" y="17"/>
                        <a:pt x="80" y="17"/>
                      </a:cubicBezTo>
                      <a:cubicBezTo>
                        <a:pt x="80" y="18"/>
                        <a:pt x="80" y="18"/>
                        <a:pt x="80" y="18"/>
                      </a:cubicBezTo>
                      <a:cubicBezTo>
                        <a:pt x="79" y="18"/>
                        <a:pt x="79" y="18"/>
                        <a:pt x="79" y="18"/>
                      </a:cubicBezTo>
                      <a:cubicBezTo>
                        <a:pt x="79" y="18"/>
                        <a:pt x="79" y="18"/>
                        <a:pt x="79" y="18"/>
                      </a:cubicBezTo>
                      <a:cubicBezTo>
                        <a:pt x="78" y="18"/>
                        <a:pt x="77" y="19"/>
                        <a:pt x="76" y="19"/>
                      </a:cubicBezTo>
                      <a:cubicBezTo>
                        <a:pt x="75" y="20"/>
                        <a:pt x="75" y="20"/>
                        <a:pt x="75" y="20"/>
                      </a:cubicBezTo>
                      <a:cubicBezTo>
                        <a:pt x="75" y="21"/>
                        <a:pt x="74" y="21"/>
                        <a:pt x="74" y="21"/>
                      </a:cubicBezTo>
                      <a:cubicBezTo>
                        <a:pt x="73" y="21"/>
                        <a:pt x="73" y="22"/>
                        <a:pt x="73" y="23"/>
                      </a:cubicBezTo>
                      <a:cubicBezTo>
                        <a:pt x="73" y="23"/>
                        <a:pt x="73" y="23"/>
                        <a:pt x="73" y="23"/>
                      </a:cubicBezTo>
                      <a:cubicBezTo>
                        <a:pt x="72" y="23"/>
                        <a:pt x="72" y="23"/>
                        <a:pt x="72" y="23"/>
                      </a:cubicBezTo>
                      <a:cubicBezTo>
                        <a:pt x="72" y="23"/>
                        <a:pt x="72" y="23"/>
                        <a:pt x="72" y="23"/>
                      </a:cubicBezTo>
                      <a:cubicBezTo>
                        <a:pt x="72" y="23"/>
                        <a:pt x="72" y="23"/>
                        <a:pt x="72" y="23"/>
                      </a:cubicBezTo>
                      <a:cubicBezTo>
                        <a:pt x="72" y="22"/>
                        <a:pt x="72" y="22"/>
                        <a:pt x="72" y="22"/>
                      </a:cubicBezTo>
                      <a:cubicBezTo>
                        <a:pt x="72" y="22"/>
                        <a:pt x="73" y="22"/>
                        <a:pt x="73" y="21"/>
                      </a:cubicBezTo>
                      <a:cubicBezTo>
                        <a:pt x="73" y="20"/>
                        <a:pt x="73" y="19"/>
                        <a:pt x="72" y="18"/>
                      </a:cubicBezTo>
                      <a:cubicBezTo>
                        <a:pt x="72" y="18"/>
                        <a:pt x="72" y="18"/>
                        <a:pt x="72" y="18"/>
                      </a:cubicBezTo>
                      <a:cubicBezTo>
                        <a:pt x="72" y="17"/>
                        <a:pt x="72" y="17"/>
                        <a:pt x="72" y="17"/>
                      </a:cubicBezTo>
                      <a:cubicBezTo>
                        <a:pt x="72" y="17"/>
                        <a:pt x="72" y="16"/>
                        <a:pt x="72" y="16"/>
                      </a:cubicBezTo>
                      <a:cubicBezTo>
                        <a:pt x="72" y="16"/>
                        <a:pt x="72" y="16"/>
                        <a:pt x="72" y="16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14"/>
                        <a:pt x="73" y="14"/>
                        <a:pt x="73" y="14"/>
                      </a:cubicBezTo>
                      <a:cubicBezTo>
                        <a:pt x="73" y="14"/>
                        <a:pt x="73" y="14"/>
                        <a:pt x="73" y="14"/>
                      </a:cubicBezTo>
                      <a:cubicBezTo>
                        <a:pt x="74" y="14"/>
                        <a:pt x="74" y="14"/>
                        <a:pt x="74" y="14"/>
                      </a:cubicBezTo>
                      <a:cubicBezTo>
                        <a:pt x="75" y="14"/>
                        <a:pt x="75" y="13"/>
                        <a:pt x="75" y="13"/>
                      </a:cubicBezTo>
                      <a:cubicBezTo>
                        <a:pt x="75" y="13"/>
                        <a:pt x="75" y="13"/>
                        <a:pt x="75" y="13"/>
                      </a:cubicBezTo>
                      <a:cubicBezTo>
                        <a:pt x="75" y="11"/>
                        <a:pt x="75" y="11"/>
                        <a:pt x="75" y="11"/>
                      </a:cubicBezTo>
                      <a:cubicBezTo>
                        <a:pt x="75" y="10"/>
                        <a:pt x="75" y="10"/>
                        <a:pt x="75" y="10"/>
                      </a:cubicBezTo>
                      <a:cubicBezTo>
                        <a:pt x="75" y="10"/>
                        <a:pt x="75" y="10"/>
                        <a:pt x="75" y="10"/>
                      </a:cubicBezTo>
                      <a:cubicBezTo>
                        <a:pt x="76" y="10"/>
                        <a:pt x="76" y="10"/>
                        <a:pt x="76" y="10"/>
                      </a:cubicBezTo>
                      <a:cubicBezTo>
                        <a:pt x="76" y="9"/>
                        <a:pt x="76" y="9"/>
                        <a:pt x="76" y="9"/>
                      </a:cubicBezTo>
                      <a:cubicBezTo>
                        <a:pt x="76" y="9"/>
                        <a:pt x="76" y="9"/>
                        <a:pt x="76" y="9"/>
                      </a:cubicBezTo>
                      <a:cubicBezTo>
                        <a:pt x="76" y="9"/>
                        <a:pt x="76" y="9"/>
                        <a:pt x="76" y="9"/>
                      </a:cubicBezTo>
                      <a:cubicBezTo>
                        <a:pt x="76" y="9"/>
                        <a:pt x="76" y="9"/>
                        <a:pt x="76" y="9"/>
                      </a:cubicBezTo>
                      <a:cubicBezTo>
                        <a:pt x="77" y="9"/>
                        <a:pt x="77" y="9"/>
                        <a:pt x="77" y="9"/>
                      </a:cubicBezTo>
                      <a:cubicBezTo>
                        <a:pt x="80" y="9"/>
                        <a:pt x="80" y="9"/>
                        <a:pt x="80" y="9"/>
                      </a:cubicBezTo>
                      <a:cubicBezTo>
                        <a:pt x="80" y="9"/>
                        <a:pt x="80" y="9"/>
                        <a:pt x="80" y="9"/>
                      </a:cubicBezTo>
                      <a:cubicBezTo>
                        <a:pt x="80" y="9"/>
                        <a:pt x="80" y="9"/>
                        <a:pt x="80" y="9"/>
                      </a:cubicBezTo>
                      <a:cubicBezTo>
                        <a:pt x="81" y="9"/>
                        <a:pt x="82" y="8"/>
                        <a:pt x="82" y="8"/>
                      </a:cubicBezTo>
                      <a:cubicBezTo>
                        <a:pt x="82" y="7"/>
                        <a:pt x="82" y="7"/>
                        <a:pt x="82" y="7"/>
                      </a:cubicBezTo>
                      <a:cubicBezTo>
                        <a:pt x="83" y="7"/>
                        <a:pt x="83" y="7"/>
                        <a:pt x="83" y="7"/>
                      </a:cubicBezTo>
                      <a:cubicBezTo>
                        <a:pt x="85" y="7"/>
                        <a:pt x="85" y="7"/>
                        <a:pt x="85" y="7"/>
                      </a:cubicBezTo>
                      <a:cubicBezTo>
                        <a:pt x="86" y="7"/>
                        <a:pt x="86" y="7"/>
                        <a:pt x="86" y="6"/>
                      </a:cubicBezTo>
                      <a:cubicBezTo>
                        <a:pt x="86" y="6"/>
                        <a:pt x="86" y="6"/>
                        <a:pt x="86" y="6"/>
                      </a:cubicBezTo>
                      <a:cubicBezTo>
                        <a:pt x="86" y="6"/>
                        <a:pt x="86" y="6"/>
                        <a:pt x="86" y="6"/>
                      </a:cubicBezTo>
                      <a:cubicBezTo>
                        <a:pt x="86" y="6"/>
                        <a:pt x="86" y="6"/>
                        <a:pt x="86" y="6"/>
                      </a:cubicBezTo>
                      <a:cubicBezTo>
                        <a:pt x="87" y="6"/>
                        <a:pt x="87" y="6"/>
                        <a:pt x="87" y="6"/>
                      </a:cubicBezTo>
                      <a:cubicBezTo>
                        <a:pt x="87" y="6"/>
                        <a:pt x="87" y="6"/>
                        <a:pt x="87" y="6"/>
                      </a:cubicBezTo>
                      <a:cubicBezTo>
                        <a:pt x="88" y="5"/>
                        <a:pt x="88" y="5"/>
                        <a:pt x="88" y="4"/>
                      </a:cubicBezTo>
                      <a:cubicBezTo>
                        <a:pt x="89" y="3"/>
                        <a:pt x="89" y="2"/>
                        <a:pt x="89" y="2"/>
                      </a:cubicBezTo>
                      <a:cubicBezTo>
                        <a:pt x="88" y="0"/>
                        <a:pt x="87" y="0"/>
                        <a:pt x="86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19" rIns="91440" bIns="4571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prstClr val="black"/>
                    </a:solidFill>
                    <a:latin typeface="+mj-ea"/>
                    <a:ea typeface="+mj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9" name="Freeform 43"/>
                <p:cNvSpPr>
                  <a:spLocks noEditPoints="1"/>
                </p:cNvSpPr>
                <p:nvPr/>
              </p:nvSpPr>
              <p:spPr bwMode="auto">
                <a:xfrm>
                  <a:off x="4164" y="2301"/>
                  <a:ext cx="31" cy="55"/>
                </a:xfrm>
                <a:custGeom>
                  <a:avLst/>
                  <a:gdLst>
                    <a:gd name="T0" fmla="*/ 12 w 13"/>
                    <a:gd name="T1" fmla="*/ 0 h 23"/>
                    <a:gd name="T2" fmla="*/ 12 w 13"/>
                    <a:gd name="T3" fmla="*/ 0 h 23"/>
                    <a:gd name="T4" fmla="*/ 12 w 13"/>
                    <a:gd name="T5" fmla="*/ 0 h 23"/>
                    <a:gd name="T6" fmla="*/ 12 w 13"/>
                    <a:gd name="T7" fmla="*/ 0 h 23"/>
                    <a:gd name="T8" fmla="*/ 9 w 13"/>
                    <a:gd name="T9" fmla="*/ 0 h 23"/>
                    <a:gd name="T10" fmla="*/ 7 w 13"/>
                    <a:gd name="T11" fmla="*/ 2 h 23"/>
                    <a:gd name="T12" fmla="*/ 6 w 13"/>
                    <a:gd name="T13" fmla="*/ 4 h 23"/>
                    <a:gd name="T14" fmla="*/ 5 w 13"/>
                    <a:gd name="T15" fmla="*/ 6 h 23"/>
                    <a:gd name="T16" fmla="*/ 5 w 13"/>
                    <a:gd name="T17" fmla="*/ 6 h 23"/>
                    <a:gd name="T18" fmla="*/ 4 w 13"/>
                    <a:gd name="T19" fmla="*/ 7 h 23"/>
                    <a:gd name="T20" fmla="*/ 3 w 13"/>
                    <a:gd name="T21" fmla="*/ 9 h 23"/>
                    <a:gd name="T22" fmla="*/ 3 w 13"/>
                    <a:gd name="T23" fmla="*/ 9 h 23"/>
                    <a:gd name="T24" fmla="*/ 3 w 13"/>
                    <a:gd name="T25" fmla="*/ 10 h 23"/>
                    <a:gd name="T26" fmla="*/ 2 w 13"/>
                    <a:gd name="T27" fmla="*/ 14 h 23"/>
                    <a:gd name="T28" fmla="*/ 2 w 13"/>
                    <a:gd name="T29" fmla="*/ 14 h 23"/>
                    <a:gd name="T30" fmla="*/ 1 w 13"/>
                    <a:gd name="T31" fmla="*/ 14 h 23"/>
                    <a:gd name="T32" fmla="*/ 0 w 13"/>
                    <a:gd name="T33" fmla="*/ 19 h 23"/>
                    <a:gd name="T34" fmla="*/ 1 w 13"/>
                    <a:gd name="T35" fmla="*/ 21 h 23"/>
                    <a:gd name="T36" fmla="*/ 0 w 13"/>
                    <a:gd name="T37" fmla="*/ 22 h 23"/>
                    <a:gd name="T38" fmla="*/ 1 w 13"/>
                    <a:gd name="T39" fmla="*/ 23 h 23"/>
                    <a:gd name="T40" fmla="*/ 2 w 13"/>
                    <a:gd name="T41" fmla="*/ 23 h 23"/>
                    <a:gd name="T42" fmla="*/ 6 w 13"/>
                    <a:gd name="T43" fmla="*/ 19 h 23"/>
                    <a:gd name="T44" fmla="*/ 6 w 13"/>
                    <a:gd name="T45" fmla="*/ 18 h 23"/>
                    <a:gd name="T46" fmla="*/ 7 w 13"/>
                    <a:gd name="T47" fmla="*/ 18 h 23"/>
                    <a:gd name="T48" fmla="*/ 7 w 13"/>
                    <a:gd name="T49" fmla="*/ 16 h 23"/>
                    <a:gd name="T50" fmla="*/ 7 w 13"/>
                    <a:gd name="T51" fmla="*/ 14 h 23"/>
                    <a:gd name="T52" fmla="*/ 7 w 13"/>
                    <a:gd name="T53" fmla="*/ 14 h 23"/>
                    <a:gd name="T54" fmla="*/ 7 w 13"/>
                    <a:gd name="T55" fmla="*/ 13 h 23"/>
                    <a:gd name="T56" fmla="*/ 7 w 13"/>
                    <a:gd name="T57" fmla="*/ 12 h 23"/>
                    <a:gd name="T58" fmla="*/ 7 w 13"/>
                    <a:gd name="T59" fmla="*/ 12 h 23"/>
                    <a:gd name="T60" fmla="*/ 8 w 13"/>
                    <a:gd name="T61" fmla="*/ 10 h 23"/>
                    <a:gd name="T62" fmla="*/ 8 w 13"/>
                    <a:gd name="T63" fmla="*/ 10 h 23"/>
                    <a:gd name="T64" fmla="*/ 8 w 13"/>
                    <a:gd name="T65" fmla="*/ 9 h 23"/>
                    <a:gd name="T66" fmla="*/ 8 w 13"/>
                    <a:gd name="T67" fmla="*/ 9 h 23"/>
                    <a:gd name="T68" fmla="*/ 9 w 13"/>
                    <a:gd name="T69" fmla="*/ 9 h 23"/>
                    <a:gd name="T70" fmla="*/ 12 w 13"/>
                    <a:gd name="T71" fmla="*/ 2 h 23"/>
                    <a:gd name="T72" fmla="*/ 12 w 13"/>
                    <a:gd name="T73" fmla="*/ 3 h 23"/>
                    <a:gd name="T74" fmla="*/ 11 w 13"/>
                    <a:gd name="T75" fmla="*/ 3 h 23"/>
                    <a:gd name="T76" fmla="*/ 11 w 13"/>
                    <a:gd name="T77" fmla="*/ 2 h 23"/>
                    <a:gd name="T78" fmla="*/ 10 w 13"/>
                    <a:gd name="T79" fmla="*/ 1 h 23"/>
                    <a:gd name="T80" fmla="*/ 10 w 13"/>
                    <a:gd name="T81" fmla="*/ 0 h 23"/>
                    <a:gd name="T82" fmla="*/ 9 w 13"/>
                    <a:gd name="T8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3" h="23">
                      <a:moveTo>
                        <a:pt x="12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moveTo>
                        <a:pt x="9" y="0"/>
                      </a:moveTo>
                      <a:cubicBezTo>
                        <a:pt x="9" y="1"/>
                        <a:pt x="8" y="1"/>
                        <a:pt x="7" y="2"/>
                      </a:cubicBezTo>
                      <a:cubicBezTo>
                        <a:pt x="7" y="3"/>
                        <a:pt x="6" y="3"/>
                        <a:pt x="6" y="4"/>
                      </a:cubicBezTo>
                      <a:cubicBezTo>
                        <a:pt x="5" y="4"/>
                        <a:pt x="5" y="5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3" y="7"/>
                        <a:pt x="3" y="8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2" y="11"/>
                        <a:pt x="2" y="12"/>
                        <a:pt x="2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0" y="15"/>
                        <a:pt x="0" y="17"/>
                        <a:pt x="0" y="19"/>
                      </a:cubicBezTo>
                      <a:cubicBezTo>
                        <a:pt x="1" y="20"/>
                        <a:pt x="1" y="21"/>
                        <a:pt x="1" y="21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5" y="23"/>
                        <a:pt x="5" y="20"/>
                        <a:pt x="6" y="19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7"/>
                        <a:pt x="7" y="16"/>
                        <a:pt x="7" y="16"/>
                      </a:cubicBezTo>
                      <a:cubicBezTo>
                        <a:pt x="7" y="15"/>
                        <a:pt x="7" y="15"/>
                        <a:pt x="7" y="14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8" y="12"/>
                        <a:pt x="8" y="11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11" y="8"/>
                        <a:pt x="13" y="5"/>
                        <a:pt x="12" y="2"/>
                      </a:cubicBezTo>
                      <a:cubicBezTo>
                        <a:pt x="12" y="2"/>
                        <a:pt x="12" y="2"/>
                        <a:pt x="12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0" y="2"/>
                        <a:pt x="10" y="1"/>
                        <a:pt x="10" y="1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9" y="0"/>
                        <a:pt x="9" y="0"/>
                        <a:pt x="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19" rIns="91440" bIns="4571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prstClr val="black"/>
                    </a:solidFill>
                    <a:latin typeface="+mj-ea"/>
                    <a:ea typeface="+mj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0" name="Freeform 44"/>
                <p:cNvSpPr>
                  <a:spLocks/>
                </p:cNvSpPr>
                <p:nvPr/>
              </p:nvSpPr>
              <p:spPr bwMode="auto">
                <a:xfrm>
                  <a:off x="4188" y="2298"/>
                  <a:ext cx="7" cy="10"/>
                </a:xfrm>
                <a:custGeom>
                  <a:avLst/>
                  <a:gdLst>
                    <a:gd name="T0" fmla="*/ 1 w 3"/>
                    <a:gd name="T1" fmla="*/ 0 h 4"/>
                    <a:gd name="T2" fmla="*/ 0 w 3"/>
                    <a:gd name="T3" fmla="*/ 1 h 4"/>
                    <a:gd name="T4" fmla="*/ 0 w 3"/>
                    <a:gd name="T5" fmla="*/ 2 h 4"/>
                    <a:gd name="T6" fmla="*/ 1 w 3"/>
                    <a:gd name="T7" fmla="*/ 3 h 4"/>
                    <a:gd name="T8" fmla="*/ 1 w 3"/>
                    <a:gd name="T9" fmla="*/ 4 h 4"/>
                    <a:gd name="T10" fmla="*/ 2 w 3"/>
                    <a:gd name="T11" fmla="*/ 4 h 4"/>
                    <a:gd name="T12" fmla="*/ 2 w 3"/>
                    <a:gd name="T13" fmla="*/ 3 h 4"/>
                    <a:gd name="T14" fmla="*/ 3 w 3"/>
                    <a:gd name="T15" fmla="*/ 2 h 4"/>
                    <a:gd name="T16" fmla="*/ 2 w 3"/>
                    <a:gd name="T17" fmla="*/ 1 h 4"/>
                    <a:gd name="T18" fmla="*/ 2 w 3"/>
                    <a:gd name="T19" fmla="*/ 1 h 4"/>
                    <a:gd name="T20" fmla="*/ 1 w 3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ubicBezTo>
                        <a:pt x="3" y="2"/>
                        <a:pt x="2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19" rIns="91440" bIns="4571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prstClr val="black"/>
                    </a:solidFill>
                    <a:latin typeface="+mj-ea"/>
                    <a:ea typeface="+mj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21" name="椭圆 120"/>
              <p:cNvSpPr/>
              <p:nvPr/>
            </p:nvSpPr>
            <p:spPr>
              <a:xfrm>
                <a:off x="5245265" y="2863322"/>
                <a:ext cx="1538545" cy="1523312"/>
              </a:xfrm>
              <a:prstGeom prst="ellipse">
                <a:avLst/>
              </a:prstGeom>
              <a:gradFill flip="none" rotWithShape="1">
                <a:gsLst>
                  <a:gs pos="66000">
                    <a:schemeClr val="tx1">
                      <a:alpha val="4000"/>
                    </a:schemeClr>
                  </a:gs>
                  <a:gs pos="26000">
                    <a:schemeClr val="bg1">
                      <a:alpha val="0"/>
                    </a:schemeClr>
                  </a:gs>
                  <a:gs pos="100000">
                    <a:schemeClr val="tx1">
                      <a:alpha val="7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  <a:latin typeface="+mj-ea"/>
                  <a:ea typeface="+mj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62" name="组合 161"/>
          <p:cNvGrpSpPr/>
          <p:nvPr/>
        </p:nvGrpSpPr>
        <p:grpSpPr>
          <a:xfrm>
            <a:off x="8167323" y="4743625"/>
            <a:ext cx="964236" cy="1418629"/>
            <a:chOff x="3492985" y="4720558"/>
            <a:chExt cx="964236" cy="1418629"/>
          </a:xfrm>
        </p:grpSpPr>
        <p:sp>
          <p:nvSpPr>
            <p:cNvPr id="163" name="圆角矩形 162"/>
            <p:cNvSpPr/>
            <p:nvPr/>
          </p:nvSpPr>
          <p:spPr>
            <a:xfrm rot="2700000">
              <a:off x="3361370" y="5043337"/>
              <a:ext cx="1418629" cy="77307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tx1">
                    <a:alpha val="69000"/>
                  </a:schemeClr>
                </a:gs>
                <a:gs pos="100000">
                  <a:srgbClr val="F2F2F2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+mj-ea"/>
                <a:ea typeface="+mj-ea"/>
              </a:endParaRPr>
            </a:p>
          </p:txBody>
        </p:sp>
        <p:sp>
          <p:nvSpPr>
            <p:cNvPr id="164" name="椭圆 163"/>
            <p:cNvSpPr/>
            <p:nvPr/>
          </p:nvSpPr>
          <p:spPr>
            <a:xfrm>
              <a:off x="3492985" y="4841955"/>
              <a:ext cx="647270" cy="64727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+mj-ea"/>
                <a:ea typeface="+mj-ea"/>
              </a:endParaRPr>
            </a:p>
          </p:txBody>
        </p:sp>
        <p:sp>
          <p:nvSpPr>
            <p:cNvPr id="165" name="圆角矩形 164"/>
            <p:cNvSpPr/>
            <p:nvPr/>
          </p:nvSpPr>
          <p:spPr>
            <a:xfrm rot="2700000">
              <a:off x="3441715" y="5111650"/>
              <a:ext cx="1248278" cy="61637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tx1">
                    <a:alpha val="55000"/>
                  </a:schemeClr>
                </a:gs>
                <a:gs pos="100000">
                  <a:srgbClr val="F2F2F2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+mj-ea"/>
                <a:ea typeface="+mj-ea"/>
              </a:endParaRPr>
            </a:p>
          </p:txBody>
        </p:sp>
        <p:sp>
          <p:nvSpPr>
            <p:cNvPr id="166" name="椭圆 165"/>
            <p:cNvSpPr/>
            <p:nvPr/>
          </p:nvSpPr>
          <p:spPr>
            <a:xfrm>
              <a:off x="3556392" y="4905362"/>
              <a:ext cx="520456" cy="520456"/>
            </a:xfrm>
            <a:prstGeom prst="ellipse">
              <a:avLst/>
            </a:pr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  <p:sp>
          <p:nvSpPr>
            <p:cNvPr id="167" name="文本框 166"/>
            <p:cNvSpPr txBox="1"/>
            <p:nvPr/>
          </p:nvSpPr>
          <p:spPr>
            <a:xfrm>
              <a:off x="3592520" y="4951891"/>
              <a:ext cx="5160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  <a:latin typeface="+mj-ea"/>
                  <a:ea typeface="+mj-ea"/>
                </a:rPr>
                <a:t>06</a:t>
              </a:r>
              <a:endParaRPr lang="zh-CN" altLang="en-US" sz="20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68" name="组合 167"/>
          <p:cNvGrpSpPr/>
          <p:nvPr/>
        </p:nvGrpSpPr>
        <p:grpSpPr>
          <a:xfrm>
            <a:off x="3819829" y="3425464"/>
            <a:ext cx="964236" cy="1418629"/>
            <a:chOff x="3492985" y="4720558"/>
            <a:chExt cx="964236" cy="1418629"/>
          </a:xfrm>
        </p:grpSpPr>
        <p:sp>
          <p:nvSpPr>
            <p:cNvPr id="169" name="圆角矩形 168"/>
            <p:cNvSpPr/>
            <p:nvPr/>
          </p:nvSpPr>
          <p:spPr>
            <a:xfrm rot="2700000">
              <a:off x="3361370" y="5043337"/>
              <a:ext cx="1418629" cy="77307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tx1">
                    <a:alpha val="69000"/>
                  </a:schemeClr>
                </a:gs>
                <a:gs pos="100000">
                  <a:srgbClr val="F2F2F2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+mj-ea"/>
                <a:ea typeface="+mj-ea"/>
              </a:endParaRPr>
            </a:p>
          </p:txBody>
        </p:sp>
        <p:sp>
          <p:nvSpPr>
            <p:cNvPr id="170" name="椭圆 169"/>
            <p:cNvSpPr/>
            <p:nvPr/>
          </p:nvSpPr>
          <p:spPr>
            <a:xfrm>
              <a:off x="3492985" y="4841955"/>
              <a:ext cx="647270" cy="64727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+mj-ea"/>
                <a:ea typeface="+mj-ea"/>
              </a:endParaRPr>
            </a:p>
          </p:txBody>
        </p:sp>
        <p:sp>
          <p:nvSpPr>
            <p:cNvPr id="171" name="圆角矩形 170"/>
            <p:cNvSpPr/>
            <p:nvPr/>
          </p:nvSpPr>
          <p:spPr>
            <a:xfrm rot="2700000">
              <a:off x="3441715" y="5111650"/>
              <a:ext cx="1248278" cy="61637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tx1">
                    <a:alpha val="55000"/>
                  </a:schemeClr>
                </a:gs>
                <a:gs pos="100000">
                  <a:srgbClr val="F2F2F2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+mj-ea"/>
                <a:ea typeface="+mj-ea"/>
              </a:endParaRPr>
            </a:p>
          </p:txBody>
        </p:sp>
        <p:sp>
          <p:nvSpPr>
            <p:cNvPr id="172" name="椭圆 171"/>
            <p:cNvSpPr/>
            <p:nvPr/>
          </p:nvSpPr>
          <p:spPr>
            <a:xfrm>
              <a:off x="3556392" y="4905362"/>
              <a:ext cx="520456" cy="520456"/>
            </a:xfrm>
            <a:prstGeom prst="ellipse">
              <a:avLst/>
            </a:pr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  <p:sp>
          <p:nvSpPr>
            <p:cNvPr id="173" name="文本框 172"/>
            <p:cNvSpPr txBox="1"/>
            <p:nvPr/>
          </p:nvSpPr>
          <p:spPr>
            <a:xfrm>
              <a:off x="3592520" y="4951891"/>
              <a:ext cx="5160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  <a:latin typeface="+mj-ea"/>
                  <a:ea typeface="+mj-ea"/>
                </a:rPr>
                <a:t>02</a:t>
              </a:r>
              <a:endParaRPr lang="zh-CN" altLang="en-US" sz="20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7760113" y="3425464"/>
            <a:ext cx="964236" cy="1418629"/>
            <a:chOff x="3492985" y="4720558"/>
            <a:chExt cx="964236" cy="1418629"/>
          </a:xfrm>
        </p:grpSpPr>
        <p:sp>
          <p:nvSpPr>
            <p:cNvPr id="175" name="圆角矩形 174"/>
            <p:cNvSpPr/>
            <p:nvPr/>
          </p:nvSpPr>
          <p:spPr>
            <a:xfrm rot="2700000">
              <a:off x="3361370" y="5043337"/>
              <a:ext cx="1418629" cy="77307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tx1">
                    <a:alpha val="69000"/>
                  </a:schemeClr>
                </a:gs>
                <a:gs pos="100000">
                  <a:srgbClr val="F2F2F2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+mj-ea"/>
                <a:ea typeface="+mj-ea"/>
              </a:endParaRPr>
            </a:p>
          </p:txBody>
        </p:sp>
        <p:sp>
          <p:nvSpPr>
            <p:cNvPr id="176" name="椭圆 175"/>
            <p:cNvSpPr/>
            <p:nvPr/>
          </p:nvSpPr>
          <p:spPr>
            <a:xfrm>
              <a:off x="3492985" y="4841955"/>
              <a:ext cx="647270" cy="64727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+mj-ea"/>
                <a:ea typeface="+mj-ea"/>
              </a:endParaRPr>
            </a:p>
          </p:txBody>
        </p:sp>
        <p:sp>
          <p:nvSpPr>
            <p:cNvPr id="177" name="圆角矩形 176"/>
            <p:cNvSpPr/>
            <p:nvPr/>
          </p:nvSpPr>
          <p:spPr>
            <a:xfrm rot="2700000">
              <a:off x="3441715" y="5111650"/>
              <a:ext cx="1248278" cy="61637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tx1">
                    <a:alpha val="55000"/>
                  </a:schemeClr>
                </a:gs>
                <a:gs pos="100000">
                  <a:srgbClr val="F2F2F2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+mj-ea"/>
                <a:ea typeface="+mj-ea"/>
              </a:endParaRPr>
            </a:p>
          </p:txBody>
        </p:sp>
        <p:sp>
          <p:nvSpPr>
            <p:cNvPr id="178" name="椭圆 177"/>
            <p:cNvSpPr/>
            <p:nvPr/>
          </p:nvSpPr>
          <p:spPr>
            <a:xfrm>
              <a:off x="3556392" y="4905362"/>
              <a:ext cx="520456" cy="520456"/>
            </a:xfrm>
            <a:prstGeom prst="ellipse">
              <a:avLst/>
            </a:pr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  <p:sp>
          <p:nvSpPr>
            <p:cNvPr id="179" name="文本框 178"/>
            <p:cNvSpPr txBox="1"/>
            <p:nvPr/>
          </p:nvSpPr>
          <p:spPr>
            <a:xfrm>
              <a:off x="3592520" y="4951891"/>
              <a:ext cx="5160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  <a:latin typeface="+mj-ea"/>
                  <a:ea typeface="+mj-ea"/>
                </a:rPr>
                <a:t>05</a:t>
              </a:r>
              <a:endParaRPr lang="zh-CN" altLang="en-US" sz="20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80" name="组合 179"/>
          <p:cNvGrpSpPr/>
          <p:nvPr/>
        </p:nvGrpSpPr>
        <p:grpSpPr>
          <a:xfrm>
            <a:off x="4885124" y="2487280"/>
            <a:ext cx="964236" cy="1418629"/>
            <a:chOff x="3492985" y="4720558"/>
            <a:chExt cx="964236" cy="1418629"/>
          </a:xfrm>
        </p:grpSpPr>
        <p:sp>
          <p:nvSpPr>
            <p:cNvPr id="181" name="圆角矩形 180"/>
            <p:cNvSpPr/>
            <p:nvPr/>
          </p:nvSpPr>
          <p:spPr>
            <a:xfrm rot="2700000">
              <a:off x="3361370" y="5043337"/>
              <a:ext cx="1418629" cy="77307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tx1">
                    <a:alpha val="69000"/>
                  </a:schemeClr>
                </a:gs>
                <a:gs pos="100000">
                  <a:srgbClr val="F2F2F2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+mj-ea"/>
                <a:ea typeface="+mj-ea"/>
              </a:endParaRPr>
            </a:p>
          </p:txBody>
        </p:sp>
        <p:sp>
          <p:nvSpPr>
            <p:cNvPr id="182" name="椭圆 181"/>
            <p:cNvSpPr/>
            <p:nvPr/>
          </p:nvSpPr>
          <p:spPr>
            <a:xfrm>
              <a:off x="3492985" y="4841955"/>
              <a:ext cx="647270" cy="64727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+mj-ea"/>
                <a:ea typeface="+mj-ea"/>
              </a:endParaRPr>
            </a:p>
          </p:txBody>
        </p:sp>
        <p:sp>
          <p:nvSpPr>
            <p:cNvPr id="183" name="圆角矩形 182"/>
            <p:cNvSpPr/>
            <p:nvPr/>
          </p:nvSpPr>
          <p:spPr>
            <a:xfrm rot="2700000">
              <a:off x="3441715" y="5111650"/>
              <a:ext cx="1248278" cy="61637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tx1">
                    <a:alpha val="55000"/>
                  </a:schemeClr>
                </a:gs>
                <a:gs pos="100000">
                  <a:srgbClr val="F2F2F2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+mj-ea"/>
                <a:ea typeface="+mj-ea"/>
              </a:endParaRPr>
            </a:p>
          </p:txBody>
        </p:sp>
        <p:sp>
          <p:nvSpPr>
            <p:cNvPr id="184" name="椭圆 183"/>
            <p:cNvSpPr/>
            <p:nvPr/>
          </p:nvSpPr>
          <p:spPr>
            <a:xfrm>
              <a:off x="3556392" y="4905362"/>
              <a:ext cx="520456" cy="520456"/>
            </a:xfrm>
            <a:prstGeom prst="ellipse">
              <a:avLst/>
            </a:pr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  <p:sp>
          <p:nvSpPr>
            <p:cNvPr id="185" name="文本框 184"/>
            <p:cNvSpPr txBox="1"/>
            <p:nvPr/>
          </p:nvSpPr>
          <p:spPr>
            <a:xfrm>
              <a:off x="3592520" y="4951891"/>
              <a:ext cx="5160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  <a:latin typeface="+mj-ea"/>
                  <a:ea typeface="+mj-ea"/>
                </a:rPr>
                <a:t>03</a:t>
              </a:r>
              <a:endParaRPr lang="zh-CN" altLang="en-US" sz="20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86" name="组合 185"/>
          <p:cNvGrpSpPr/>
          <p:nvPr/>
        </p:nvGrpSpPr>
        <p:grpSpPr>
          <a:xfrm>
            <a:off x="6566558" y="2487280"/>
            <a:ext cx="964236" cy="1418629"/>
            <a:chOff x="3492985" y="4720558"/>
            <a:chExt cx="964236" cy="1418629"/>
          </a:xfrm>
        </p:grpSpPr>
        <p:sp>
          <p:nvSpPr>
            <p:cNvPr id="187" name="圆角矩形 186"/>
            <p:cNvSpPr/>
            <p:nvPr/>
          </p:nvSpPr>
          <p:spPr>
            <a:xfrm rot="2700000">
              <a:off x="3361370" y="5043337"/>
              <a:ext cx="1418629" cy="77307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tx1">
                    <a:alpha val="69000"/>
                  </a:schemeClr>
                </a:gs>
                <a:gs pos="100000">
                  <a:srgbClr val="F2F2F2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+mj-ea"/>
                <a:ea typeface="+mj-ea"/>
              </a:endParaRPr>
            </a:p>
          </p:txBody>
        </p:sp>
        <p:sp>
          <p:nvSpPr>
            <p:cNvPr id="188" name="椭圆 187"/>
            <p:cNvSpPr/>
            <p:nvPr/>
          </p:nvSpPr>
          <p:spPr>
            <a:xfrm>
              <a:off x="3492985" y="4841955"/>
              <a:ext cx="647270" cy="64727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+mj-ea"/>
                <a:ea typeface="+mj-ea"/>
              </a:endParaRPr>
            </a:p>
          </p:txBody>
        </p:sp>
        <p:sp>
          <p:nvSpPr>
            <p:cNvPr id="189" name="圆角矩形 188"/>
            <p:cNvSpPr/>
            <p:nvPr/>
          </p:nvSpPr>
          <p:spPr>
            <a:xfrm rot="2700000">
              <a:off x="3441715" y="5111650"/>
              <a:ext cx="1248278" cy="61637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tx1">
                    <a:alpha val="55000"/>
                  </a:schemeClr>
                </a:gs>
                <a:gs pos="100000">
                  <a:srgbClr val="F2F2F2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+mj-ea"/>
                <a:ea typeface="+mj-ea"/>
              </a:endParaRPr>
            </a:p>
          </p:txBody>
        </p:sp>
        <p:sp>
          <p:nvSpPr>
            <p:cNvPr id="190" name="椭圆 189"/>
            <p:cNvSpPr/>
            <p:nvPr/>
          </p:nvSpPr>
          <p:spPr>
            <a:xfrm>
              <a:off x="3556392" y="4905362"/>
              <a:ext cx="520456" cy="520456"/>
            </a:xfrm>
            <a:prstGeom prst="ellipse">
              <a:avLst/>
            </a:pr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  <p:sp>
          <p:nvSpPr>
            <p:cNvPr id="191" name="文本框 190"/>
            <p:cNvSpPr txBox="1"/>
            <p:nvPr/>
          </p:nvSpPr>
          <p:spPr>
            <a:xfrm>
              <a:off x="3592520" y="4951891"/>
              <a:ext cx="5160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  <a:latin typeface="+mj-ea"/>
                  <a:ea typeface="+mj-ea"/>
                </a:rPr>
                <a:t>04</a:t>
              </a:r>
              <a:endParaRPr lang="zh-CN" altLang="en-US" sz="20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92" name="文本框 191"/>
          <p:cNvSpPr txBox="1"/>
          <p:nvPr/>
        </p:nvSpPr>
        <p:spPr>
          <a:xfrm>
            <a:off x="1124970" y="3234275"/>
            <a:ext cx="2706574" cy="58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8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您的内容打在这里，或者通过复制您的文本后粘贴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3" name="文本框 192"/>
          <p:cNvSpPr txBox="1"/>
          <p:nvPr/>
        </p:nvSpPr>
        <p:spPr>
          <a:xfrm>
            <a:off x="2381730" y="1861480"/>
            <a:ext cx="2706574" cy="58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8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您的内容打在这里，或者通过复制您的文本后粘贴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4" name="文本框 193"/>
          <p:cNvSpPr txBox="1"/>
          <p:nvPr/>
        </p:nvSpPr>
        <p:spPr>
          <a:xfrm>
            <a:off x="7084357" y="1861480"/>
            <a:ext cx="3342177" cy="58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8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您的内容打在这里，或者通过复制您的文本后粘贴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5" name="文本框 194"/>
          <p:cNvSpPr txBox="1"/>
          <p:nvPr/>
        </p:nvSpPr>
        <p:spPr>
          <a:xfrm>
            <a:off x="8653926" y="3234275"/>
            <a:ext cx="2706574" cy="58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8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您的内容打在这里，或者通过复制您的文本后粘贴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6" name="文本框 195"/>
          <p:cNvSpPr txBox="1"/>
          <p:nvPr/>
        </p:nvSpPr>
        <p:spPr>
          <a:xfrm>
            <a:off x="9083826" y="4710009"/>
            <a:ext cx="2706574" cy="58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8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您的内容打在这里，或者通过复制您的文本后粘贴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687971" y="675648"/>
            <a:ext cx="173159" cy="17315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8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7" grpId="0" animBg="1"/>
      <p:bldP spid="104" grpId="0"/>
      <p:bldP spid="192" grpId="0"/>
      <p:bldP spid="193" grpId="0"/>
      <p:bldP spid="194" grpId="0"/>
      <p:bldP spid="195" grpId="0"/>
      <p:bldP spid="196" grpId="0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0" y="2266268"/>
            <a:ext cx="12206689" cy="4591732"/>
          </a:xfrm>
          <a:custGeom>
            <a:avLst/>
            <a:gdLst>
              <a:gd name="connsiteX0" fmla="*/ 0 w 12206689"/>
              <a:gd name="connsiteY0" fmla="*/ 0 h 4590663"/>
              <a:gd name="connsiteX1" fmla="*/ 4595717 w 12206689"/>
              <a:gd name="connsiteY1" fmla="*/ 0 h 4590663"/>
              <a:gd name="connsiteX2" fmla="*/ 4591489 w 12206689"/>
              <a:gd name="connsiteY2" fmla="*/ 83728 h 4590663"/>
              <a:gd name="connsiteX3" fmla="*/ 6125961 w 12206689"/>
              <a:gd name="connsiteY3" fmla="*/ 1618200 h 4590663"/>
              <a:gd name="connsiteX4" fmla="*/ 7660433 w 12206689"/>
              <a:gd name="connsiteY4" fmla="*/ 83728 h 4590663"/>
              <a:gd name="connsiteX5" fmla="*/ 7656205 w 12206689"/>
              <a:gd name="connsiteY5" fmla="*/ 0 h 4590663"/>
              <a:gd name="connsiteX6" fmla="*/ 12206689 w 12206689"/>
              <a:gd name="connsiteY6" fmla="*/ 0 h 4590663"/>
              <a:gd name="connsiteX7" fmla="*/ 12206689 w 12206689"/>
              <a:gd name="connsiteY7" fmla="*/ 4590663 h 4590663"/>
              <a:gd name="connsiteX8" fmla="*/ 0 w 12206689"/>
              <a:gd name="connsiteY8" fmla="*/ 4590663 h 459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6689" h="4590663">
                <a:moveTo>
                  <a:pt x="0" y="0"/>
                </a:moveTo>
                <a:lnTo>
                  <a:pt x="4595717" y="0"/>
                </a:lnTo>
                <a:lnTo>
                  <a:pt x="4591489" y="83728"/>
                </a:lnTo>
                <a:cubicBezTo>
                  <a:pt x="4591489" y="931193"/>
                  <a:pt x="5278496" y="1618200"/>
                  <a:pt x="6125961" y="1618200"/>
                </a:cubicBezTo>
                <a:cubicBezTo>
                  <a:pt x="6973426" y="1618200"/>
                  <a:pt x="7660433" y="931193"/>
                  <a:pt x="7660433" y="83728"/>
                </a:cubicBezTo>
                <a:lnTo>
                  <a:pt x="7656205" y="0"/>
                </a:lnTo>
                <a:lnTo>
                  <a:pt x="12206689" y="0"/>
                </a:lnTo>
                <a:lnTo>
                  <a:pt x="12206689" y="4590663"/>
                </a:lnTo>
                <a:lnTo>
                  <a:pt x="0" y="4590663"/>
                </a:lnTo>
                <a:close/>
              </a:path>
            </a:pathLst>
          </a:custGeom>
          <a:gradFill>
            <a:gsLst>
              <a:gs pos="0">
                <a:srgbClr val="067FC9"/>
              </a:gs>
              <a:gs pos="100000">
                <a:srgbClr val="00B2CA"/>
              </a:gs>
            </a:gsLst>
            <a:lin ang="2700000" scaled="1"/>
          </a:gra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defTabSz="1219170"/>
            <a:endParaRPr lang="zh-CN" altLang="en-US" sz="3200" kern="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811163" y="1003666"/>
            <a:ext cx="2629596" cy="2629596"/>
          </a:xfrm>
          <a:prstGeom prst="ellipse">
            <a:avLst/>
          </a:prstGeom>
          <a:gradFill>
            <a:gsLst>
              <a:gs pos="0">
                <a:srgbClr val="00B2CA"/>
              </a:gs>
              <a:gs pos="100000">
                <a:srgbClr val="067FC9"/>
              </a:gs>
            </a:gsLst>
            <a:lin ang="0" scaled="0"/>
          </a:gradFill>
          <a:ln w="44450" cap="flat" cmpd="sng" algn="ctr">
            <a:solidFill>
              <a:sysClr val="window" lastClr="FFFFFF"/>
            </a:solidFill>
            <a:prstDash val="solid"/>
          </a:ln>
          <a:effectLst>
            <a:outerShdw blurRad="88900" dist="635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75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" name="文本框 14"/>
          <p:cNvSpPr txBox="1"/>
          <p:nvPr/>
        </p:nvSpPr>
        <p:spPr>
          <a:xfrm>
            <a:off x="4898662" y="1913272"/>
            <a:ext cx="2419084" cy="120032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defTabSz="1219170"/>
            <a:r>
              <a:rPr lang="en-US" altLang="zh-CN" sz="7200" dirty="0" smtClean="0">
                <a:solidFill>
                  <a:prstClr val="white"/>
                </a:solidFill>
                <a:latin typeface="AlternateGothic2 BT" panose="020B0608020202050204" pitchFamily="34" charset="0"/>
                <a:ea typeface="时尚中黑简体" panose="01010104010101010101" pitchFamily="2" charset="-122"/>
              </a:rPr>
              <a:t>THANKS</a:t>
            </a:r>
            <a:endParaRPr lang="zh-CN" altLang="en-US" sz="7200" dirty="0">
              <a:solidFill>
                <a:prstClr val="white"/>
              </a:solidFill>
              <a:latin typeface="AlternateGothic2 BT" panose="020B0608020202050204" pitchFamily="34" charset="0"/>
              <a:ea typeface="时尚中黑简体" panose="0101010401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65102" y="4253201"/>
            <a:ext cx="10688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/>
            <a:r>
              <a:rPr lang="zh-CN" altLang="zh-CN" sz="4800" dirty="0">
                <a:solidFill>
                  <a:schemeClr val="bg1"/>
                </a:solidFill>
              </a:rPr>
              <a:t>汇报完毕，谢谢大家</a:t>
            </a:r>
          </a:p>
        </p:txBody>
      </p:sp>
    </p:spTree>
    <p:extLst>
      <p:ext uri="{BB962C8B-B14F-4D97-AF65-F5344CB8AC3E}">
        <p14:creationId xmlns:p14="http://schemas.microsoft.com/office/powerpoint/2010/main" val="270343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4"/>
          <p:cNvSpPr txBox="1"/>
          <p:nvPr/>
        </p:nvSpPr>
        <p:spPr>
          <a:xfrm>
            <a:off x="2386645" y="4716537"/>
            <a:ext cx="11893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PART 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ONE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TextBox 66"/>
          <p:cNvSpPr txBox="1"/>
          <p:nvPr/>
        </p:nvSpPr>
        <p:spPr>
          <a:xfrm>
            <a:off x="5480299" y="4716537"/>
            <a:ext cx="12400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PART 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TWO</a:t>
            </a:r>
            <a:endParaRPr lang="zh-CN" altLang="en-US" sz="1600" spc="1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TextBox 66"/>
          <p:cNvSpPr txBox="1"/>
          <p:nvPr/>
        </p:nvSpPr>
        <p:spPr>
          <a:xfrm>
            <a:off x="8232585" y="4716537"/>
            <a:ext cx="1378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PART 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THREE</a:t>
            </a:r>
            <a:endParaRPr lang="zh-CN" altLang="en-US" sz="1600" spc="1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TextBox 64"/>
          <p:cNvSpPr txBox="1"/>
          <p:nvPr/>
        </p:nvSpPr>
        <p:spPr>
          <a:xfrm>
            <a:off x="2273444" y="506878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项目概况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6"/>
          <p:cNvSpPr txBox="1"/>
          <p:nvPr/>
        </p:nvSpPr>
        <p:spPr>
          <a:xfrm>
            <a:off x="5016286" y="5068788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重点营销工作</a:t>
            </a:r>
            <a:endParaRPr lang="zh-CN" altLang="en-US" sz="2400" spc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66"/>
          <p:cNvSpPr txBox="1"/>
          <p:nvPr/>
        </p:nvSpPr>
        <p:spPr>
          <a:xfrm>
            <a:off x="8232585" y="5068788"/>
            <a:ext cx="1467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几点感悟</a:t>
            </a:r>
            <a:endParaRPr lang="zh-CN" altLang="en-US" sz="2400" spc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573765" y="-1467544"/>
            <a:ext cx="3137307" cy="3137307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pitchFamily="34" charset="-122"/>
              </a:endParaRPr>
            </a:p>
          </p:txBody>
        </p:sp>
      </p:grpSp>
      <p:sp>
        <p:nvSpPr>
          <p:cNvPr id="13" name="椭圆 12"/>
          <p:cNvSpPr/>
          <p:nvPr/>
        </p:nvSpPr>
        <p:spPr>
          <a:xfrm>
            <a:off x="6445940" y="1654164"/>
            <a:ext cx="366369" cy="36636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50828" y="1811949"/>
            <a:ext cx="183185" cy="183185"/>
          </a:xfrm>
          <a:prstGeom prst="ellipse">
            <a:avLst/>
          </a:prstGeom>
          <a:gradFill>
            <a:gsLst>
              <a:gs pos="0">
                <a:srgbClr val="067FC9"/>
              </a:gs>
              <a:gs pos="100000">
                <a:srgbClr val="00B2CA"/>
              </a:gs>
            </a:gsLst>
            <a:lin ang="2700000" scaled="1"/>
          </a:gra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125914" y="1650370"/>
            <a:ext cx="183185" cy="183185"/>
          </a:xfrm>
          <a:prstGeom prst="ellipse">
            <a:avLst/>
          </a:prstGeom>
          <a:gradFill>
            <a:gsLst>
              <a:gs pos="0">
                <a:srgbClr val="067FC9"/>
              </a:gs>
              <a:gs pos="100000">
                <a:srgbClr val="00B2CA"/>
              </a:gs>
            </a:gsLst>
            <a:lin ang="2700000" scaled="1"/>
          </a:gra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088668" y="1477741"/>
            <a:ext cx="333939" cy="333939"/>
          </a:xfrm>
          <a:prstGeom prst="ellipse">
            <a:avLst/>
          </a:prstGeom>
          <a:gradFill>
            <a:gsLst>
              <a:gs pos="0">
                <a:srgbClr val="067FC9"/>
              </a:gs>
              <a:gs pos="100000">
                <a:srgbClr val="00B2CA"/>
              </a:gs>
            </a:gsLst>
            <a:lin ang="2700000" scaled="1"/>
          </a:gra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490300" y="1443940"/>
            <a:ext cx="366369" cy="366369"/>
          </a:xfrm>
          <a:prstGeom prst="ellipse">
            <a:avLst/>
          </a:prstGeom>
          <a:gradFill>
            <a:gsLst>
              <a:gs pos="0">
                <a:srgbClr val="067FC9"/>
              </a:gs>
              <a:gs pos="100000">
                <a:srgbClr val="00B2CA"/>
              </a:gs>
            </a:gsLst>
            <a:lin ang="2700000" scaled="1"/>
          </a:gra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803401" y="1825958"/>
            <a:ext cx="183185" cy="183185"/>
          </a:xfrm>
          <a:prstGeom prst="ellipse">
            <a:avLst/>
          </a:prstGeom>
          <a:gradFill>
            <a:gsLst>
              <a:gs pos="0">
                <a:srgbClr val="067FC9"/>
              </a:gs>
              <a:gs pos="100000">
                <a:srgbClr val="00B2CA"/>
              </a:gs>
            </a:gsLst>
            <a:lin ang="2700000" scaled="1"/>
          </a:gra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7317630" y="1579230"/>
            <a:ext cx="429535" cy="429535"/>
          </a:xfrm>
          <a:prstGeom prst="ellipse">
            <a:avLst/>
          </a:prstGeom>
          <a:gradFill>
            <a:gsLst>
              <a:gs pos="0">
                <a:srgbClr val="067FC9"/>
              </a:gs>
              <a:gs pos="100000">
                <a:srgbClr val="00B2CA"/>
              </a:gs>
            </a:gsLst>
            <a:lin ang="2700000" scaled="1"/>
          </a:gra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4652078" y="1653990"/>
            <a:ext cx="366369" cy="36636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4271798" y="1828966"/>
            <a:ext cx="183185" cy="183185"/>
          </a:xfrm>
          <a:prstGeom prst="ellipse">
            <a:avLst/>
          </a:prstGeom>
          <a:gradFill>
            <a:gsLst>
              <a:gs pos="0">
                <a:srgbClr val="067FC9"/>
              </a:gs>
              <a:gs pos="100000">
                <a:srgbClr val="00B2CA"/>
              </a:gs>
            </a:gsLst>
            <a:lin ang="2700000" scaled="1"/>
          </a:gra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6739388" y="1409629"/>
            <a:ext cx="366369" cy="36636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5297114" y="1724741"/>
            <a:ext cx="183185" cy="18318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7893458" y="1825958"/>
            <a:ext cx="183185" cy="183185"/>
          </a:xfrm>
          <a:prstGeom prst="ellipse">
            <a:avLst/>
          </a:prstGeom>
          <a:gradFill>
            <a:gsLst>
              <a:gs pos="0">
                <a:srgbClr val="067FC9"/>
              </a:gs>
              <a:gs pos="100000">
                <a:srgbClr val="00B2CA"/>
              </a:gs>
            </a:gsLst>
            <a:lin ang="2700000" scaled="1"/>
          </a:gra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5052303" y="153023"/>
            <a:ext cx="2298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rPr>
              <a:t>目 录</a:t>
            </a:r>
          </a:p>
        </p:txBody>
      </p:sp>
      <p:sp>
        <p:nvSpPr>
          <p:cNvPr id="26" name="Rectangle 4"/>
          <p:cNvSpPr txBox="1">
            <a:spLocks noChangeArrowheads="1"/>
          </p:cNvSpPr>
          <p:nvPr/>
        </p:nvSpPr>
        <p:spPr bwMode="auto">
          <a:xfrm>
            <a:off x="5286592" y="904776"/>
            <a:ext cx="1829944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3" rIns="91428" bIns="45713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8026245" y="2550171"/>
            <a:ext cx="1869060" cy="1869042"/>
            <a:chOff x="5196486" y="5946187"/>
            <a:chExt cx="305647" cy="305644"/>
          </a:xfrm>
        </p:grpSpPr>
        <p:grpSp>
          <p:nvGrpSpPr>
            <p:cNvPr id="28" name="组合 27"/>
            <p:cNvGrpSpPr/>
            <p:nvPr/>
          </p:nvGrpSpPr>
          <p:grpSpPr>
            <a:xfrm>
              <a:off x="5196486" y="5946187"/>
              <a:ext cx="305647" cy="305644"/>
              <a:chOff x="1517330" y="1125257"/>
              <a:chExt cx="2204282" cy="2204282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1517330" y="1125257"/>
                <a:ext cx="2204282" cy="2204282"/>
              </a:xfrm>
              <a:prstGeom prst="ellipse">
                <a:avLst/>
              </a:prstGeom>
              <a:gradFill>
                <a:gsLst>
                  <a:gs pos="0">
                    <a:srgbClr val="EBEBEB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165100" dist="139700" dir="7800000" sx="74000" sy="74000" algn="tr" rotWithShape="0">
                  <a:prstClr val="black">
                    <a:alpha val="5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1719372" y="1327297"/>
                <a:ext cx="1800200" cy="1800200"/>
              </a:xfrm>
              <a:prstGeom prst="ellipse">
                <a:avLst/>
              </a:prstGeom>
              <a:gradFill>
                <a:gsLst>
                  <a:gs pos="0">
                    <a:srgbClr val="067FC9"/>
                  </a:gs>
                  <a:gs pos="100000">
                    <a:srgbClr val="00B2CA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9" name="Freeform 44"/>
            <p:cNvSpPr>
              <a:spLocks noEditPoints="1"/>
            </p:cNvSpPr>
            <p:nvPr/>
          </p:nvSpPr>
          <p:spPr bwMode="auto">
            <a:xfrm>
              <a:off x="5260211" y="6030324"/>
              <a:ext cx="170620" cy="137369"/>
            </a:xfrm>
            <a:custGeom>
              <a:avLst/>
              <a:gdLst>
                <a:gd name="T0" fmla="*/ 41 w 62"/>
                <a:gd name="T1" fmla="*/ 31 h 54"/>
                <a:gd name="T2" fmla="*/ 34 w 62"/>
                <a:gd name="T3" fmla="*/ 23 h 54"/>
                <a:gd name="T4" fmla="*/ 33 w 62"/>
                <a:gd name="T5" fmla="*/ 17 h 54"/>
                <a:gd name="T6" fmla="*/ 30 w 62"/>
                <a:gd name="T7" fmla="*/ 20 h 54"/>
                <a:gd name="T8" fmla="*/ 23 w 62"/>
                <a:gd name="T9" fmla="*/ 13 h 54"/>
                <a:gd name="T10" fmla="*/ 18 w 62"/>
                <a:gd name="T11" fmla="*/ 17 h 54"/>
                <a:gd name="T12" fmla="*/ 7 w 62"/>
                <a:gd name="T13" fmla="*/ 17 h 54"/>
                <a:gd name="T14" fmla="*/ 7 w 62"/>
                <a:gd name="T15" fmla="*/ 23 h 54"/>
                <a:gd name="T16" fmla="*/ 0 w 62"/>
                <a:gd name="T17" fmla="*/ 31 h 54"/>
                <a:gd name="T18" fmla="*/ 4 w 62"/>
                <a:gd name="T19" fmla="*/ 36 h 54"/>
                <a:gd name="T20" fmla="*/ 4 w 62"/>
                <a:gd name="T21" fmla="*/ 46 h 54"/>
                <a:gd name="T22" fmla="*/ 10 w 62"/>
                <a:gd name="T23" fmla="*/ 47 h 54"/>
                <a:gd name="T24" fmla="*/ 18 w 62"/>
                <a:gd name="T25" fmla="*/ 54 h 54"/>
                <a:gd name="T26" fmla="*/ 23 w 62"/>
                <a:gd name="T27" fmla="*/ 50 h 54"/>
                <a:gd name="T28" fmla="*/ 32 w 62"/>
                <a:gd name="T29" fmla="*/ 48 h 54"/>
                <a:gd name="T30" fmla="*/ 37 w 62"/>
                <a:gd name="T31" fmla="*/ 46 h 54"/>
                <a:gd name="T32" fmla="*/ 37 w 62"/>
                <a:gd name="T33" fmla="*/ 36 h 54"/>
                <a:gd name="T34" fmla="*/ 32 w 62"/>
                <a:gd name="T35" fmla="*/ 38 h 54"/>
                <a:gd name="T36" fmla="*/ 20 w 62"/>
                <a:gd name="T37" fmla="*/ 46 h 54"/>
                <a:gd name="T38" fmla="*/ 20 w 62"/>
                <a:gd name="T39" fmla="*/ 21 h 54"/>
                <a:gd name="T40" fmla="*/ 33 w 62"/>
                <a:gd name="T41" fmla="*/ 33 h 54"/>
                <a:gd name="T42" fmla="*/ 58 w 62"/>
                <a:gd name="T43" fmla="*/ 35 h 54"/>
                <a:gd name="T44" fmla="*/ 62 w 62"/>
                <a:gd name="T45" fmla="*/ 38 h 54"/>
                <a:gd name="T46" fmla="*/ 60 w 62"/>
                <a:gd name="T47" fmla="*/ 41 h 54"/>
                <a:gd name="T48" fmla="*/ 59 w 62"/>
                <a:gd name="T49" fmla="*/ 46 h 54"/>
                <a:gd name="T50" fmla="*/ 56 w 62"/>
                <a:gd name="T51" fmla="*/ 47 h 54"/>
                <a:gd name="T52" fmla="*/ 52 w 62"/>
                <a:gd name="T53" fmla="*/ 50 h 54"/>
                <a:gd name="T54" fmla="*/ 50 w 62"/>
                <a:gd name="T55" fmla="*/ 48 h 54"/>
                <a:gd name="T56" fmla="*/ 45 w 62"/>
                <a:gd name="T57" fmla="*/ 48 h 54"/>
                <a:gd name="T58" fmla="*/ 44 w 62"/>
                <a:gd name="T59" fmla="*/ 45 h 54"/>
                <a:gd name="T60" fmla="*/ 41 w 62"/>
                <a:gd name="T61" fmla="*/ 41 h 54"/>
                <a:gd name="T62" fmla="*/ 43 w 62"/>
                <a:gd name="T63" fmla="*/ 39 h 54"/>
                <a:gd name="T64" fmla="*/ 43 w 62"/>
                <a:gd name="T65" fmla="*/ 33 h 54"/>
                <a:gd name="T66" fmla="*/ 46 w 62"/>
                <a:gd name="T67" fmla="*/ 33 h 54"/>
                <a:gd name="T68" fmla="*/ 50 w 62"/>
                <a:gd name="T69" fmla="*/ 29 h 54"/>
                <a:gd name="T70" fmla="*/ 52 w 62"/>
                <a:gd name="T71" fmla="*/ 31 h 54"/>
                <a:gd name="T72" fmla="*/ 58 w 62"/>
                <a:gd name="T73" fmla="*/ 31 h 54"/>
                <a:gd name="T74" fmla="*/ 58 w 62"/>
                <a:gd name="T75" fmla="*/ 35 h 54"/>
                <a:gd name="T76" fmla="*/ 57 w 62"/>
                <a:gd name="T77" fmla="*/ 40 h 54"/>
                <a:gd name="T78" fmla="*/ 45 w 62"/>
                <a:gd name="T79" fmla="*/ 40 h 54"/>
                <a:gd name="T80" fmla="*/ 51 w 62"/>
                <a:gd name="T81" fmla="*/ 46 h 54"/>
                <a:gd name="T82" fmla="*/ 62 w 62"/>
                <a:gd name="T83" fmla="*/ 12 h 54"/>
                <a:gd name="T84" fmla="*/ 59 w 62"/>
                <a:gd name="T85" fmla="*/ 15 h 54"/>
                <a:gd name="T86" fmla="*/ 59 w 62"/>
                <a:gd name="T87" fmla="*/ 22 h 54"/>
                <a:gd name="T88" fmla="*/ 55 w 62"/>
                <a:gd name="T89" fmla="*/ 23 h 54"/>
                <a:gd name="T90" fmla="*/ 50 w 62"/>
                <a:gd name="T91" fmla="*/ 28 h 54"/>
                <a:gd name="T92" fmla="*/ 46 w 62"/>
                <a:gd name="T93" fmla="*/ 25 h 54"/>
                <a:gd name="T94" fmla="*/ 39 w 62"/>
                <a:gd name="T95" fmla="*/ 25 h 54"/>
                <a:gd name="T96" fmla="*/ 39 w 62"/>
                <a:gd name="T97" fmla="*/ 20 h 54"/>
                <a:gd name="T98" fmla="*/ 34 w 62"/>
                <a:gd name="T99" fmla="*/ 15 h 54"/>
                <a:gd name="T100" fmla="*/ 37 w 62"/>
                <a:gd name="T101" fmla="*/ 12 h 54"/>
                <a:gd name="T102" fmla="*/ 37 w 62"/>
                <a:gd name="T103" fmla="*/ 5 h 54"/>
                <a:gd name="T104" fmla="*/ 41 w 62"/>
                <a:gd name="T105" fmla="*/ 5 h 54"/>
                <a:gd name="T106" fmla="*/ 46 w 62"/>
                <a:gd name="T107" fmla="*/ 0 h 54"/>
                <a:gd name="T108" fmla="*/ 49 w 62"/>
                <a:gd name="T109" fmla="*/ 3 h 54"/>
                <a:gd name="T110" fmla="*/ 56 w 62"/>
                <a:gd name="T111" fmla="*/ 3 h 54"/>
                <a:gd name="T112" fmla="*/ 57 w 62"/>
                <a:gd name="T113" fmla="*/ 7 h 54"/>
                <a:gd name="T114" fmla="*/ 48 w 62"/>
                <a:gd name="T115" fmla="*/ 22 h 54"/>
                <a:gd name="T116" fmla="*/ 40 w 62"/>
                <a:gd name="T117" fmla="*/ 14 h 54"/>
                <a:gd name="T118" fmla="*/ 56 w 62"/>
                <a:gd name="T119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" h="54">
                  <a:moveTo>
                    <a:pt x="41" y="36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28"/>
                    <a:pt x="36" y="25"/>
                    <a:pt x="34" y="23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8" y="18"/>
                    <a:pt x="26" y="17"/>
                    <a:pt x="23" y="17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5" y="17"/>
                    <a:pt x="12" y="18"/>
                    <a:pt x="10" y="20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6"/>
                    <a:pt x="4" y="28"/>
                    <a:pt x="4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9"/>
                    <a:pt x="5" y="41"/>
                    <a:pt x="7" y="44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2" y="49"/>
                    <a:pt x="15" y="50"/>
                    <a:pt x="18" y="50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6" y="50"/>
                    <a:pt x="28" y="49"/>
                    <a:pt x="31" y="47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6" y="41"/>
                    <a:pt x="37" y="39"/>
                    <a:pt x="37" y="36"/>
                  </a:cubicBezTo>
                  <a:cubicBezTo>
                    <a:pt x="41" y="36"/>
                    <a:pt x="41" y="36"/>
                    <a:pt x="41" y="36"/>
                  </a:cubicBezTo>
                  <a:close/>
                  <a:moveTo>
                    <a:pt x="32" y="38"/>
                  </a:moveTo>
                  <a:cubicBezTo>
                    <a:pt x="32" y="38"/>
                    <a:pt x="32" y="38"/>
                    <a:pt x="32" y="38"/>
                  </a:cubicBezTo>
                  <a:cubicBezTo>
                    <a:pt x="30" y="43"/>
                    <a:pt x="26" y="46"/>
                    <a:pt x="20" y="46"/>
                  </a:cubicBezTo>
                  <a:cubicBezTo>
                    <a:pt x="14" y="46"/>
                    <a:pt x="8" y="40"/>
                    <a:pt x="8" y="33"/>
                  </a:cubicBezTo>
                  <a:cubicBezTo>
                    <a:pt x="8" y="27"/>
                    <a:pt x="14" y="21"/>
                    <a:pt x="20" y="21"/>
                  </a:cubicBezTo>
                  <a:cubicBezTo>
                    <a:pt x="26" y="21"/>
                    <a:pt x="30" y="24"/>
                    <a:pt x="32" y="29"/>
                  </a:cubicBezTo>
                  <a:cubicBezTo>
                    <a:pt x="32" y="30"/>
                    <a:pt x="33" y="32"/>
                    <a:pt x="33" y="33"/>
                  </a:cubicBezTo>
                  <a:cubicBezTo>
                    <a:pt x="33" y="35"/>
                    <a:pt x="32" y="37"/>
                    <a:pt x="32" y="38"/>
                  </a:cubicBezTo>
                  <a:close/>
                  <a:moveTo>
                    <a:pt x="58" y="35"/>
                  </a:moveTo>
                  <a:cubicBezTo>
                    <a:pt x="59" y="36"/>
                    <a:pt x="59" y="37"/>
                    <a:pt x="60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9" y="42"/>
                    <a:pt x="59" y="44"/>
                    <a:pt x="58" y="45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47"/>
                    <a:pt x="54" y="48"/>
                    <a:pt x="52" y="48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49" y="48"/>
                    <a:pt x="47" y="47"/>
                    <a:pt x="46" y="4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3" y="44"/>
                    <a:pt x="43" y="42"/>
                    <a:pt x="43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7"/>
                    <a:pt x="43" y="36"/>
                    <a:pt x="44" y="35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7" y="32"/>
                    <a:pt x="48" y="32"/>
                    <a:pt x="50" y="31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4" y="32"/>
                    <a:pt x="55" y="32"/>
                    <a:pt x="56" y="33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8" y="35"/>
                    <a:pt x="58" y="35"/>
                    <a:pt x="58" y="35"/>
                  </a:cubicBezTo>
                  <a:close/>
                  <a:moveTo>
                    <a:pt x="51" y="46"/>
                  </a:moveTo>
                  <a:cubicBezTo>
                    <a:pt x="55" y="46"/>
                    <a:pt x="57" y="43"/>
                    <a:pt x="57" y="40"/>
                  </a:cubicBezTo>
                  <a:cubicBezTo>
                    <a:pt x="57" y="36"/>
                    <a:pt x="55" y="34"/>
                    <a:pt x="51" y="34"/>
                  </a:cubicBezTo>
                  <a:cubicBezTo>
                    <a:pt x="48" y="34"/>
                    <a:pt x="45" y="36"/>
                    <a:pt x="45" y="40"/>
                  </a:cubicBezTo>
                  <a:cubicBezTo>
                    <a:pt x="45" y="43"/>
                    <a:pt x="48" y="46"/>
                    <a:pt x="51" y="46"/>
                  </a:cubicBezTo>
                  <a:cubicBezTo>
                    <a:pt x="51" y="46"/>
                    <a:pt x="51" y="46"/>
                    <a:pt x="51" y="46"/>
                  </a:cubicBezTo>
                  <a:close/>
                  <a:moveTo>
                    <a:pt x="59" y="12"/>
                  </a:moveTo>
                  <a:cubicBezTo>
                    <a:pt x="62" y="12"/>
                    <a:pt x="62" y="12"/>
                    <a:pt x="62" y="12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7"/>
                    <a:pt x="58" y="19"/>
                    <a:pt x="57" y="20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3" y="24"/>
                    <a:pt x="51" y="25"/>
                    <a:pt x="50" y="25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4" y="25"/>
                    <a:pt x="43" y="24"/>
                    <a:pt x="41" y="23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19"/>
                    <a:pt x="37" y="17"/>
                    <a:pt x="37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0"/>
                    <a:pt x="38" y="9"/>
                    <a:pt x="39" y="7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3" y="4"/>
                    <a:pt x="44" y="3"/>
                    <a:pt x="46" y="3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1" y="3"/>
                    <a:pt x="53" y="4"/>
                    <a:pt x="54" y="5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8" y="8"/>
                    <a:pt x="59" y="10"/>
                    <a:pt x="59" y="12"/>
                  </a:cubicBezTo>
                  <a:close/>
                  <a:moveTo>
                    <a:pt x="48" y="22"/>
                  </a:moveTo>
                  <a:cubicBezTo>
                    <a:pt x="48" y="22"/>
                    <a:pt x="48" y="22"/>
                    <a:pt x="48" y="22"/>
                  </a:cubicBezTo>
                  <a:cubicBezTo>
                    <a:pt x="43" y="22"/>
                    <a:pt x="40" y="18"/>
                    <a:pt x="40" y="14"/>
                  </a:cubicBezTo>
                  <a:cubicBezTo>
                    <a:pt x="40" y="9"/>
                    <a:pt x="43" y="6"/>
                    <a:pt x="48" y="6"/>
                  </a:cubicBezTo>
                  <a:cubicBezTo>
                    <a:pt x="52" y="6"/>
                    <a:pt x="56" y="9"/>
                    <a:pt x="56" y="14"/>
                  </a:cubicBezTo>
                  <a:cubicBezTo>
                    <a:pt x="56" y="18"/>
                    <a:pt x="52" y="22"/>
                    <a:pt x="48" y="2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108020" tIns="54009" rIns="108020" bIns="540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071726" y="2550171"/>
            <a:ext cx="1869060" cy="1869042"/>
            <a:chOff x="4299766" y="5946187"/>
            <a:chExt cx="305647" cy="305644"/>
          </a:xfrm>
        </p:grpSpPr>
        <p:grpSp>
          <p:nvGrpSpPr>
            <p:cNvPr id="38" name="组合 37"/>
            <p:cNvGrpSpPr/>
            <p:nvPr/>
          </p:nvGrpSpPr>
          <p:grpSpPr>
            <a:xfrm>
              <a:off x="4299766" y="5946187"/>
              <a:ext cx="305647" cy="305644"/>
              <a:chOff x="1517330" y="1125257"/>
              <a:chExt cx="2204282" cy="2204282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1517330" y="1125257"/>
                <a:ext cx="2204282" cy="2204282"/>
              </a:xfrm>
              <a:prstGeom prst="ellipse">
                <a:avLst/>
              </a:prstGeom>
              <a:gradFill>
                <a:gsLst>
                  <a:gs pos="0">
                    <a:srgbClr val="EBEBEB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165100" dist="139700" dir="7800000" sx="74000" sy="74000" algn="tr" rotWithShape="0">
                  <a:prstClr val="black">
                    <a:alpha val="5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1719372" y="1327298"/>
                <a:ext cx="1800200" cy="1800200"/>
              </a:xfrm>
              <a:prstGeom prst="ellipse">
                <a:avLst/>
              </a:prstGeom>
              <a:gradFill>
                <a:gsLst>
                  <a:gs pos="0">
                    <a:srgbClr val="067FC9"/>
                  </a:gs>
                  <a:gs pos="100000">
                    <a:srgbClr val="00B2CA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39" name="Freeform 45"/>
            <p:cNvSpPr>
              <a:spLocks noEditPoints="1"/>
            </p:cNvSpPr>
            <p:nvPr/>
          </p:nvSpPr>
          <p:spPr bwMode="auto">
            <a:xfrm>
              <a:off x="4381353" y="6022165"/>
              <a:ext cx="142472" cy="146367"/>
            </a:xfrm>
            <a:custGeom>
              <a:avLst/>
              <a:gdLst>
                <a:gd name="T0" fmla="*/ 40 w 46"/>
                <a:gd name="T1" fmla="*/ 28 h 51"/>
                <a:gd name="T2" fmla="*/ 35 w 46"/>
                <a:gd name="T3" fmla="*/ 41 h 51"/>
                <a:gd name="T4" fmla="*/ 34 w 46"/>
                <a:gd name="T5" fmla="*/ 34 h 51"/>
                <a:gd name="T6" fmla="*/ 29 w 46"/>
                <a:gd name="T7" fmla="*/ 30 h 51"/>
                <a:gd name="T8" fmla="*/ 29 w 46"/>
                <a:gd name="T9" fmla="*/ 30 h 51"/>
                <a:gd name="T10" fmla="*/ 27 w 46"/>
                <a:gd name="T11" fmla="*/ 30 h 51"/>
                <a:gd name="T12" fmla="*/ 25 w 46"/>
                <a:gd name="T13" fmla="*/ 35 h 51"/>
                <a:gd name="T14" fmla="*/ 24 w 46"/>
                <a:gd name="T15" fmla="*/ 38 h 51"/>
                <a:gd name="T16" fmla="*/ 24 w 46"/>
                <a:gd name="T17" fmla="*/ 32 h 51"/>
                <a:gd name="T18" fmla="*/ 24 w 46"/>
                <a:gd name="T19" fmla="*/ 31 h 51"/>
                <a:gd name="T20" fmla="*/ 23 w 46"/>
                <a:gd name="T21" fmla="*/ 30 h 51"/>
                <a:gd name="T22" fmla="*/ 22 w 46"/>
                <a:gd name="T23" fmla="*/ 31 h 51"/>
                <a:gd name="T24" fmla="*/ 22 w 46"/>
                <a:gd name="T25" fmla="*/ 32 h 51"/>
                <a:gd name="T26" fmla="*/ 21 w 46"/>
                <a:gd name="T27" fmla="*/ 38 h 51"/>
                <a:gd name="T28" fmla="*/ 20 w 46"/>
                <a:gd name="T29" fmla="*/ 35 h 51"/>
                <a:gd name="T30" fmla="*/ 19 w 46"/>
                <a:gd name="T31" fmla="*/ 30 h 51"/>
                <a:gd name="T32" fmla="*/ 15 w 46"/>
                <a:gd name="T33" fmla="*/ 30 h 51"/>
                <a:gd name="T34" fmla="*/ 15 w 46"/>
                <a:gd name="T35" fmla="*/ 30 h 51"/>
                <a:gd name="T36" fmla="*/ 11 w 46"/>
                <a:gd name="T37" fmla="*/ 34 h 51"/>
                <a:gd name="T38" fmla="*/ 10 w 46"/>
                <a:gd name="T39" fmla="*/ 41 h 51"/>
                <a:gd name="T40" fmla="*/ 5 w 46"/>
                <a:gd name="T41" fmla="*/ 28 h 51"/>
                <a:gd name="T42" fmla="*/ 23 w 46"/>
                <a:gd name="T43" fmla="*/ 11 h 51"/>
                <a:gd name="T44" fmla="*/ 23 w 46"/>
                <a:gd name="T45" fmla="*/ 14 h 51"/>
                <a:gd name="T46" fmla="*/ 25 w 46"/>
                <a:gd name="T47" fmla="*/ 15 h 51"/>
                <a:gd name="T48" fmla="*/ 28 w 46"/>
                <a:gd name="T49" fmla="*/ 13 h 51"/>
                <a:gd name="T50" fmla="*/ 32 w 46"/>
                <a:gd name="T51" fmla="*/ 11 h 51"/>
                <a:gd name="T52" fmla="*/ 34 w 46"/>
                <a:gd name="T53" fmla="*/ 9 h 51"/>
                <a:gd name="T54" fmla="*/ 34 w 46"/>
                <a:gd name="T55" fmla="*/ 7 h 51"/>
                <a:gd name="T56" fmla="*/ 32 w 46"/>
                <a:gd name="T57" fmla="*/ 5 h 51"/>
                <a:gd name="T58" fmla="*/ 28 w 46"/>
                <a:gd name="T59" fmla="*/ 3 h 51"/>
                <a:gd name="T60" fmla="*/ 25 w 46"/>
                <a:gd name="T61" fmla="*/ 1 h 51"/>
                <a:gd name="T62" fmla="*/ 23 w 46"/>
                <a:gd name="T63" fmla="*/ 2 h 51"/>
                <a:gd name="T64" fmla="*/ 23 w 46"/>
                <a:gd name="T65" fmla="*/ 5 h 51"/>
                <a:gd name="T66" fmla="*/ 0 w 46"/>
                <a:gd name="T67" fmla="*/ 28 h 51"/>
                <a:gd name="T68" fmla="*/ 23 w 46"/>
                <a:gd name="T69" fmla="*/ 51 h 51"/>
                <a:gd name="T70" fmla="*/ 46 w 46"/>
                <a:gd name="T71" fmla="*/ 28 h 51"/>
                <a:gd name="T72" fmla="*/ 40 w 46"/>
                <a:gd name="T73" fmla="*/ 28 h 51"/>
                <a:gd name="T74" fmla="*/ 23 w 46"/>
                <a:gd name="T75" fmla="*/ 19 h 51"/>
                <a:gd name="T76" fmla="*/ 28 w 46"/>
                <a:gd name="T77" fmla="*/ 24 h 51"/>
                <a:gd name="T78" fmla="*/ 23 w 46"/>
                <a:gd name="T79" fmla="*/ 29 h 51"/>
                <a:gd name="T80" fmla="*/ 17 w 46"/>
                <a:gd name="T81" fmla="*/ 24 h 51"/>
                <a:gd name="T82" fmla="*/ 23 w 46"/>
                <a:gd name="T83" fmla="*/ 19 h 51"/>
                <a:gd name="T84" fmla="*/ 30 w 46"/>
                <a:gd name="T85" fmla="*/ 37 h 51"/>
                <a:gd name="T86" fmla="*/ 30 w 46"/>
                <a:gd name="T87" fmla="*/ 37 h 51"/>
                <a:gd name="T88" fmla="*/ 30 w 46"/>
                <a:gd name="T89" fmla="*/ 37 h 51"/>
                <a:gd name="T90" fmla="*/ 30 w 46"/>
                <a:gd name="T91" fmla="*/ 44 h 51"/>
                <a:gd name="T92" fmla="*/ 30 w 46"/>
                <a:gd name="T93" fmla="*/ 44 h 51"/>
                <a:gd name="T94" fmla="*/ 29 w 46"/>
                <a:gd name="T95" fmla="*/ 37 h 51"/>
                <a:gd name="T96" fmla="*/ 30 w 46"/>
                <a:gd name="T97" fmla="*/ 37 h 51"/>
                <a:gd name="T98" fmla="*/ 15 w 46"/>
                <a:gd name="T99" fmla="*/ 37 h 51"/>
                <a:gd name="T100" fmla="*/ 15 w 46"/>
                <a:gd name="T101" fmla="*/ 37 h 51"/>
                <a:gd name="T102" fmla="*/ 15 w 46"/>
                <a:gd name="T103" fmla="*/ 44 h 51"/>
                <a:gd name="T104" fmla="*/ 14 w 46"/>
                <a:gd name="T105" fmla="*/ 44 h 51"/>
                <a:gd name="T106" fmla="*/ 14 w 46"/>
                <a:gd name="T107" fmla="*/ 37 h 51"/>
                <a:gd name="T108" fmla="*/ 15 w 46"/>
                <a:gd name="T109" fmla="*/ 3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6" h="51">
                  <a:moveTo>
                    <a:pt x="40" y="28"/>
                  </a:moveTo>
                  <a:cubicBezTo>
                    <a:pt x="40" y="33"/>
                    <a:pt x="38" y="38"/>
                    <a:pt x="35" y="41"/>
                  </a:cubicBezTo>
                  <a:cubicBezTo>
                    <a:pt x="34" y="38"/>
                    <a:pt x="34" y="35"/>
                    <a:pt x="34" y="34"/>
                  </a:cubicBezTo>
                  <a:cubicBezTo>
                    <a:pt x="33" y="31"/>
                    <a:pt x="30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1"/>
                    <a:pt x="24" y="31"/>
                  </a:cubicBezTo>
                  <a:cubicBezTo>
                    <a:pt x="24" y="31"/>
                    <a:pt x="23" y="30"/>
                    <a:pt x="23" y="30"/>
                  </a:cubicBezTo>
                  <a:cubicBezTo>
                    <a:pt x="22" y="30"/>
                    <a:pt x="22" y="31"/>
                    <a:pt x="22" y="31"/>
                  </a:cubicBezTo>
                  <a:cubicBezTo>
                    <a:pt x="22" y="31"/>
                    <a:pt x="22" y="32"/>
                    <a:pt x="22" y="32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1" y="31"/>
                    <a:pt x="11" y="34"/>
                  </a:cubicBezTo>
                  <a:cubicBezTo>
                    <a:pt x="10" y="35"/>
                    <a:pt x="10" y="37"/>
                    <a:pt x="10" y="41"/>
                  </a:cubicBezTo>
                  <a:cubicBezTo>
                    <a:pt x="7" y="37"/>
                    <a:pt x="5" y="33"/>
                    <a:pt x="5" y="28"/>
                  </a:cubicBezTo>
                  <a:cubicBezTo>
                    <a:pt x="5" y="19"/>
                    <a:pt x="13" y="11"/>
                    <a:pt x="23" y="11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5"/>
                    <a:pt x="24" y="15"/>
                    <a:pt x="25" y="15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2"/>
                    <a:pt x="30" y="11"/>
                    <a:pt x="32" y="11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6" y="8"/>
                    <a:pt x="36" y="7"/>
                    <a:pt x="34" y="7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0" y="4"/>
                    <a:pt x="29" y="3"/>
                    <a:pt x="28" y="3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0"/>
                    <a:pt x="23" y="1"/>
                    <a:pt x="23" y="2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10" y="5"/>
                    <a:pt x="0" y="16"/>
                    <a:pt x="0" y="28"/>
                  </a:cubicBezTo>
                  <a:cubicBezTo>
                    <a:pt x="0" y="41"/>
                    <a:pt x="10" y="51"/>
                    <a:pt x="23" y="51"/>
                  </a:cubicBezTo>
                  <a:cubicBezTo>
                    <a:pt x="35" y="51"/>
                    <a:pt x="46" y="41"/>
                    <a:pt x="46" y="28"/>
                  </a:cubicBezTo>
                  <a:cubicBezTo>
                    <a:pt x="40" y="28"/>
                    <a:pt x="40" y="28"/>
                    <a:pt x="40" y="28"/>
                  </a:cubicBezTo>
                  <a:close/>
                  <a:moveTo>
                    <a:pt x="23" y="19"/>
                  </a:moveTo>
                  <a:cubicBezTo>
                    <a:pt x="26" y="19"/>
                    <a:pt x="28" y="21"/>
                    <a:pt x="28" y="24"/>
                  </a:cubicBezTo>
                  <a:cubicBezTo>
                    <a:pt x="28" y="27"/>
                    <a:pt x="26" y="29"/>
                    <a:pt x="23" y="29"/>
                  </a:cubicBezTo>
                  <a:cubicBezTo>
                    <a:pt x="20" y="29"/>
                    <a:pt x="17" y="27"/>
                    <a:pt x="17" y="24"/>
                  </a:cubicBezTo>
                  <a:cubicBezTo>
                    <a:pt x="17" y="21"/>
                    <a:pt x="20" y="19"/>
                    <a:pt x="23" y="19"/>
                  </a:cubicBezTo>
                  <a:close/>
                  <a:moveTo>
                    <a:pt x="30" y="37"/>
                  </a:move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0" y="37"/>
                    <a:pt x="30" y="37"/>
                    <a:pt x="30" y="37"/>
                  </a:cubicBezTo>
                  <a:close/>
                  <a:moveTo>
                    <a:pt x="15" y="37"/>
                  </a:moveTo>
                  <a:cubicBezTo>
                    <a:pt x="15" y="37"/>
                    <a:pt x="15" y="37"/>
                    <a:pt x="15" y="37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4" y="44"/>
                    <a:pt x="14" y="44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5" y="3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108020" tIns="54009" rIns="108020" bIns="540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162264" y="2550171"/>
            <a:ext cx="1869060" cy="1869042"/>
            <a:chOff x="4740390" y="5946187"/>
            <a:chExt cx="305647" cy="305644"/>
          </a:xfrm>
        </p:grpSpPr>
        <p:grpSp>
          <p:nvGrpSpPr>
            <p:cNvPr id="43" name="组合 42"/>
            <p:cNvGrpSpPr/>
            <p:nvPr/>
          </p:nvGrpSpPr>
          <p:grpSpPr>
            <a:xfrm>
              <a:off x="4740390" y="5946187"/>
              <a:ext cx="305647" cy="305644"/>
              <a:chOff x="1517330" y="1125257"/>
              <a:chExt cx="2204282" cy="2204282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1517330" y="1125257"/>
                <a:ext cx="2204282" cy="2204282"/>
              </a:xfrm>
              <a:prstGeom prst="ellipse">
                <a:avLst/>
              </a:prstGeom>
              <a:gradFill>
                <a:gsLst>
                  <a:gs pos="0">
                    <a:srgbClr val="EBEBEB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165100" dist="139700" dir="7800000" sx="74000" sy="74000" algn="tr" rotWithShape="0">
                  <a:prstClr val="black">
                    <a:alpha val="5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1719372" y="1327298"/>
                <a:ext cx="1800200" cy="1800200"/>
              </a:xfrm>
              <a:prstGeom prst="ellipse">
                <a:avLst/>
              </a:prstGeom>
              <a:gradFill>
                <a:gsLst>
                  <a:gs pos="0">
                    <a:srgbClr val="067FC9"/>
                  </a:gs>
                  <a:gs pos="100000">
                    <a:srgbClr val="00B2CA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44" name="Freeform 39"/>
            <p:cNvSpPr>
              <a:spLocks noEditPoints="1"/>
            </p:cNvSpPr>
            <p:nvPr/>
          </p:nvSpPr>
          <p:spPr bwMode="auto">
            <a:xfrm>
              <a:off x="4814511" y="6022165"/>
              <a:ext cx="157403" cy="145529"/>
            </a:xfrm>
            <a:custGeom>
              <a:avLst/>
              <a:gdLst>
                <a:gd name="T0" fmla="*/ 43 w 57"/>
                <a:gd name="T1" fmla="*/ 9 h 58"/>
                <a:gd name="T2" fmla="*/ 4 w 57"/>
                <a:gd name="T3" fmla="*/ 22 h 58"/>
                <a:gd name="T4" fmla="*/ 5 w 57"/>
                <a:gd name="T5" fmla="*/ 25 h 58"/>
                <a:gd name="T6" fmla="*/ 6 w 57"/>
                <a:gd name="T7" fmla="*/ 30 h 58"/>
                <a:gd name="T8" fmla="*/ 7 w 57"/>
                <a:gd name="T9" fmla="*/ 35 h 58"/>
                <a:gd name="T10" fmla="*/ 10 w 57"/>
                <a:gd name="T11" fmla="*/ 39 h 58"/>
                <a:gd name="T12" fmla="*/ 12 w 57"/>
                <a:gd name="T13" fmla="*/ 41 h 58"/>
                <a:gd name="T14" fmla="*/ 13 w 57"/>
                <a:gd name="T15" fmla="*/ 49 h 58"/>
                <a:gd name="T16" fmla="*/ 16 w 57"/>
                <a:gd name="T17" fmla="*/ 52 h 58"/>
                <a:gd name="T18" fmla="*/ 17 w 57"/>
                <a:gd name="T19" fmla="*/ 51 h 58"/>
                <a:gd name="T20" fmla="*/ 18 w 57"/>
                <a:gd name="T21" fmla="*/ 47 h 58"/>
                <a:gd name="T22" fmla="*/ 20 w 57"/>
                <a:gd name="T23" fmla="*/ 41 h 58"/>
                <a:gd name="T24" fmla="*/ 24 w 57"/>
                <a:gd name="T25" fmla="*/ 36 h 58"/>
                <a:gd name="T26" fmla="*/ 26 w 57"/>
                <a:gd name="T27" fmla="*/ 33 h 58"/>
                <a:gd name="T28" fmla="*/ 22 w 57"/>
                <a:gd name="T29" fmla="*/ 30 h 58"/>
                <a:gd name="T30" fmla="*/ 19 w 57"/>
                <a:gd name="T31" fmla="*/ 29 h 58"/>
                <a:gd name="T32" fmla="*/ 16 w 57"/>
                <a:gd name="T33" fmla="*/ 26 h 58"/>
                <a:gd name="T34" fmla="*/ 12 w 57"/>
                <a:gd name="T35" fmla="*/ 24 h 58"/>
                <a:gd name="T36" fmla="*/ 8 w 57"/>
                <a:gd name="T37" fmla="*/ 24 h 58"/>
                <a:gd name="T38" fmla="*/ 6 w 57"/>
                <a:gd name="T39" fmla="*/ 22 h 58"/>
                <a:gd name="T40" fmla="*/ 6 w 57"/>
                <a:gd name="T41" fmla="*/ 18 h 58"/>
                <a:gd name="T42" fmla="*/ 4 w 57"/>
                <a:gd name="T43" fmla="*/ 19 h 58"/>
                <a:gd name="T44" fmla="*/ 6 w 57"/>
                <a:gd name="T45" fmla="*/ 15 h 58"/>
                <a:gd name="T46" fmla="*/ 9 w 57"/>
                <a:gd name="T47" fmla="*/ 15 h 58"/>
                <a:gd name="T48" fmla="*/ 11 w 57"/>
                <a:gd name="T49" fmla="*/ 13 h 58"/>
                <a:gd name="T50" fmla="*/ 15 w 57"/>
                <a:gd name="T51" fmla="*/ 9 h 58"/>
                <a:gd name="T52" fmla="*/ 16 w 57"/>
                <a:gd name="T53" fmla="*/ 8 h 58"/>
                <a:gd name="T54" fmla="*/ 21 w 57"/>
                <a:gd name="T55" fmla="*/ 6 h 58"/>
                <a:gd name="T56" fmla="*/ 17 w 57"/>
                <a:gd name="T57" fmla="*/ 4 h 58"/>
                <a:gd name="T58" fmla="*/ 16 w 57"/>
                <a:gd name="T59" fmla="*/ 4 h 58"/>
                <a:gd name="T60" fmla="*/ 24 w 57"/>
                <a:gd name="T61" fmla="*/ 1 h 58"/>
                <a:gd name="T62" fmla="*/ 27 w 57"/>
                <a:gd name="T63" fmla="*/ 3 h 58"/>
                <a:gd name="T64" fmla="*/ 41 w 57"/>
                <a:gd name="T65" fmla="*/ 3 h 58"/>
                <a:gd name="T66" fmla="*/ 39 w 57"/>
                <a:gd name="T67" fmla="*/ 6 h 58"/>
                <a:gd name="T68" fmla="*/ 42 w 57"/>
                <a:gd name="T69" fmla="*/ 10 h 58"/>
                <a:gd name="T70" fmla="*/ 44 w 57"/>
                <a:gd name="T71" fmla="*/ 10 h 58"/>
                <a:gd name="T72" fmla="*/ 46 w 57"/>
                <a:gd name="T73" fmla="*/ 9 h 58"/>
                <a:gd name="T74" fmla="*/ 48 w 57"/>
                <a:gd name="T75" fmla="*/ 12 h 58"/>
                <a:gd name="T76" fmla="*/ 50 w 57"/>
                <a:gd name="T77" fmla="*/ 13 h 58"/>
                <a:gd name="T78" fmla="*/ 47 w 57"/>
                <a:gd name="T79" fmla="*/ 14 h 58"/>
                <a:gd name="T80" fmla="*/ 44 w 57"/>
                <a:gd name="T81" fmla="*/ 12 h 58"/>
                <a:gd name="T82" fmla="*/ 40 w 57"/>
                <a:gd name="T83" fmla="*/ 12 h 58"/>
                <a:gd name="T84" fmla="*/ 36 w 57"/>
                <a:gd name="T85" fmla="*/ 15 h 58"/>
                <a:gd name="T86" fmla="*/ 34 w 57"/>
                <a:gd name="T87" fmla="*/ 20 h 58"/>
                <a:gd name="T88" fmla="*/ 36 w 57"/>
                <a:gd name="T89" fmla="*/ 25 h 58"/>
                <a:gd name="T90" fmla="*/ 40 w 57"/>
                <a:gd name="T91" fmla="*/ 27 h 58"/>
                <a:gd name="T92" fmla="*/ 45 w 57"/>
                <a:gd name="T93" fmla="*/ 27 h 58"/>
                <a:gd name="T94" fmla="*/ 47 w 57"/>
                <a:gd name="T95" fmla="*/ 30 h 58"/>
                <a:gd name="T96" fmla="*/ 47 w 57"/>
                <a:gd name="T97" fmla="*/ 35 h 58"/>
                <a:gd name="T98" fmla="*/ 47 w 57"/>
                <a:gd name="T99" fmla="*/ 40 h 58"/>
                <a:gd name="T100" fmla="*/ 50 w 57"/>
                <a:gd name="T101" fmla="*/ 45 h 58"/>
                <a:gd name="T102" fmla="*/ 53 w 57"/>
                <a:gd name="T103" fmla="*/ 41 h 58"/>
                <a:gd name="T104" fmla="*/ 56 w 57"/>
                <a:gd name="T105" fmla="*/ 34 h 58"/>
                <a:gd name="T106" fmla="*/ 56 w 57"/>
                <a:gd name="T107" fmla="*/ 26 h 58"/>
                <a:gd name="T108" fmla="*/ 54 w 57"/>
                <a:gd name="T109" fmla="*/ 19 h 58"/>
                <a:gd name="T110" fmla="*/ 52 w 57"/>
                <a:gd name="T111" fmla="*/ 16 h 58"/>
                <a:gd name="T112" fmla="*/ 55 w 57"/>
                <a:gd name="T113" fmla="*/ 20 h 58"/>
                <a:gd name="T114" fmla="*/ 39 w 57"/>
                <a:gd name="T115" fmla="*/ 5 h 58"/>
                <a:gd name="T116" fmla="*/ 37 w 57"/>
                <a:gd name="T117" fmla="*/ 3 h 58"/>
                <a:gd name="T118" fmla="*/ 38 w 57"/>
                <a:gd name="T119" fmla="*/ 5 h 58"/>
                <a:gd name="T120" fmla="*/ 36 w 57"/>
                <a:gd name="T121" fmla="*/ 2 h 58"/>
                <a:gd name="T122" fmla="*/ 54 w 57"/>
                <a:gd name="T123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" h="58"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2" y="17"/>
                    <a:pt x="2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lose/>
                  <a:moveTo>
                    <a:pt x="2" y="17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lose/>
                  <a:moveTo>
                    <a:pt x="43" y="9"/>
                  </a:move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9"/>
                    <a:pt x="42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lose/>
                  <a:moveTo>
                    <a:pt x="55" y="19"/>
                  </a:moveTo>
                  <a:cubicBezTo>
                    <a:pt x="56" y="22"/>
                    <a:pt x="57" y="25"/>
                    <a:pt x="57" y="29"/>
                  </a:cubicBezTo>
                  <a:cubicBezTo>
                    <a:pt x="57" y="45"/>
                    <a:pt x="44" y="58"/>
                    <a:pt x="28" y="58"/>
                  </a:cubicBezTo>
                  <a:cubicBezTo>
                    <a:pt x="13" y="58"/>
                    <a:pt x="0" y="45"/>
                    <a:pt x="0" y="29"/>
                  </a:cubicBezTo>
                  <a:cubicBezTo>
                    <a:pt x="0" y="25"/>
                    <a:pt x="1" y="21"/>
                    <a:pt x="2" y="18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3"/>
                    <a:pt x="6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8"/>
                    <a:pt x="9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1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5" y="50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49"/>
                  </a:cubicBezTo>
                  <a:cubicBezTo>
                    <a:pt x="17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8" y="48"/>
                  </a:cubicBezTo>
                  <a:cubicBezTo>
                    <a:pt x="18" y="48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0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22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5" y="32"/>
                  </a:cubicBezTo>
                  <a:cubicBezTo>
                    <a:pt x="25" y="32"/>
                    <a:pt x="25" y="32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7" y="27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3" y="25"/>
                  </a:cubicBezTo>
                  <a:cubicBezTo>
                    <a:pt x="14" y="25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1" y="24"/>
                    <a:pt x="11" y="24"/>
                  </a:cubicBezTo>
                  <a:cubicBezTo>
                    <a:pt x="11" y="24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7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0"/>
                    <a:pt x="6" y="20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5" y="10"/>
                    <a:pt x="15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5"/>
                    <a:pt x="21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7" y="4"/>
                    <a:pt x="17" y="4"/>
                  </a:cubicBezTo>
                  <a:cubicBezTo>
                    <a:pt x="17" y="4"/>
                    <a:pt x="17" y="4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0" y="2"/>
                    <a:pt x="22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1"/>
                    <a:pt x="30" y="1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1"/>
                    <a:pt x="37" y="1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8" y="7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9" y="8"/>
                    <a:pt x="39" y="8"/>
                    <a:pt x="39" y="9"/>
                  </a:cubicBezTo>
                  <a:cubicBezTo>
                    <a:pt x="39" y="9"/>
                    <a:pt x="39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5" y="12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0"/>
                    <a:pt x="47" y="10"/>
                    <a:pt x="47" y="10"/>
                  </a:cubicBezTo>
                  <a:cubicBezTo>
                    <a:pt x="47" y="10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7" y="8"/>
                  </a:cubicBezTo>
                  <a:cubicBezTo>
                    <a:pt x="47" y="8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9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50" y="12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5" y="22"/>
                  </a:cubicBezTo>
                  <a:cubicBezTo>
                    <a:pt x="35" y="22"/>
                    <a:pt x="35" y="22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6" y="23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6"/>
                    <a:pt x="37" y="26"/>
                  </a:cubicBezTo>
                  <a:cubicBezTo>
                    <a:pt x="37" y="26"/>
                    <a:pt x="37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6"/>
                    <a:pt x="42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7" y="28"/>
                    <a:pt x="47" y="28"/>
                  </a:cubicBezTo>
                  <a:cubicBezTo>
                    <a:pt x="47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2"/>
                    <a:pt x="47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7" y="43"/>
                    <a:pt x="47" y="43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7" y="45"/>
                    <a:pt x="47" y="45"/>
                  </a:cubicBezTo>
                  <a:cubicBezTo>
                    <a:pt x="47" y="45"/>
                    <a:pt x="47" y="45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46" y="45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8" y="46"/>
                    <a:pt x="48" y="46"/>
                  </a:cubicBezTo>
                  <a:cubicBezTo>
                    <a:pt x="48" y="46"/>
                    <a:pt x="48" y="46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50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44"/>
                    <a:pt x="50" y="44"/>
                    <a:pt x="51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2" y="44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1" y="42"/>
                    <a:pt x="51" y="42"/>
                  </a:cubicBezTo>
                  <a:cubicBezTo>
                    <a:pt x="51" y="42"/>
                    <a:pt x="51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3" y="41"/>
                    <a:pt x="53" y="41"/>
                  </a:cubicBezTo>
                  <a:cubicBezTo>
                    <a:pt x="53" y="41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4" y="39"/>
                    <a:pt x="54" y="39"/>
                  </a:cubicBezTo>
                  <a:cubicBezTo>
                    <a:pt x="54" y="39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7"/>
                    <a:pt x="54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6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3"/>
                    <a:pt x="56" y="33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9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1" y="16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2" y="15"/>
                    <a:pt x="52" y="15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2"/>
                  </a:cubicBezTo>
                  <a:cubicBezTo>
                    <a:pt x="55" y="22"/>
                    <a:pt x="55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1"/>
                    <a:pt x="55" y="20"/>
                    <a:pt x="55" y="20"/>
                  </a:cubicBezTo>
                  <a:cubicBezTo>
                    <a:pt x="55" y="19"/>
                    <a:pt x="55" y="19"/>
                    <a:pt x="55" y="19"/>
                  </a:cubicBezTo>
                  <a:close/>
                  <a:moveTo>
                    <a:pt x="39" y="3"/>
                  </a:moveTo>
                  <a:cubicBezTo>
                    <a:pt x="39" y="3"/>
                    <a:pt x="39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9" y="3"/>
                    <a:pt x="39" y="3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lose/>
                  <a:moveTo>
                    <a:pt x="37" y="3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2"/>
                    <a:pt x="38" y="2"/>
                  </a:cubicBezTo>
                  <a:cubicBezTo>
                    <a:pt x="38" y="2"/>
                    <a:pt x="38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lose/>
                  <a:moveTo>
                    <a:pt x="55" y="38"/>
                  </a:moveTo>
                  <a:cubicBezTo>
                    <a:pt x="56" y="38"/>
                    <a:pt x="56" y="38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40"/>
                    <a:pt x="54" y="41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5" y="41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108020" tIns="54009" rIns="108020" bIns="540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8576652"/>
      </p:ext>
    </p:extLst>
  </p:cSld>
  <p:clrMapOvr>
    <a:masterClrMapping/>
  </p:clrMapOvr>
  <p:transition spd="slow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6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9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10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5" grpId="0"/>
          <p:bldP spid="6" grpId="0"/>
          <p:bldP spid="7" grpId="0"/>
          <p:bldP spid="9" grpId="0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6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9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10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5" grpId="0"/>
          <p:bldP spid="6" grpId="0"/>
          <p:bldP spid="7" grpId="0"/>
          <p:bldP spid="9" grpId="0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/>
          <p:bldP spid="26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4"/>
          <p:cNvSpPr txBox="1"/>
          <p:nvPr/>
        </p:nvSpPr>
        <p:spPr>
          <a:xfrm>
            <a:off x="5521731" y="4080659"/>
            <a:ext cx="11893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PART 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ONE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TextBox 64"/>
          <p:cNvSpPr txBox="1"/>
          <p:nvPr/>
        </p:nvSpPr>
        <p:spPr>
          <a:xfrm>
            <a:off x="5408530" y="443291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项目概况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5162264" y="1914293"/>
            <a:ext cx="1869060" cy="1869042"/>
            <a:chOff x="4299766" y="5946187"/>
            <a:chExt cx="305647" cy="305644"/>
          </a:xfrm>
        </p:grpSpPr>
        <p:grpSp>
          <p:nvGrpSpPr>
            <p:cNvPr id="38" name="组合 37"/>
            <p:cNvGrpSpPr/>
            <p:nvPr/>
          </p:nvGrpSpPr>
          <p:grpSpPr>
            <a:xfrm>
              <a:off x="4299766" y="5946187"/>
              <a:ext cx="305647" cy="305644"/>
              <a:chOff x="1517330" y="1125257"/>
              <a:chExt cx="2204282" cy="2204282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1517330" y="1125257"/>
                <a:ext cx="2204282" cy="2204282"/>
              </a:xfrm>
              <a:prstGeom prst="ellipse">
                <a:avLst/>
              </a:prstGeom>
              <a:gradFill>
                <a:gsLst>
                  <a:gs pos="0">
                    <a:srgbClr val="EBEBEB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165100" dist="139700" dir="7800000" sx="74000" sy="74000" algn="tr" rotWithShape="0">
                  <a:prstClr val="black">
                    <a:alpha val="5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1719372" y="1327298"/>
                <a:ext cx="1800200" cy="1800200"/>
              </a:xfrm>
              <a:prstGeom prst="ellipse">
                <a:avLst/>
              </a:prstGeom>
              <a:gradFill>
                <a:gsLst>
                  <a:gs pos="0">
                    <a:srgbClr val="067FC9"/>
                  </a:gs>
                  <a:gs pos="100000">
                    <a:srgbClr val="00B2CA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39" name="Freeform 45"/>
            <p:cNvSpPr>
              <a:spLocks noEditPoints="1"/>
            </p:cNvSpPr>
            <p:nvPr/>
          </p:nvSpPr>
          <p:spPr bwMode="auto">
            <a:xfrm>
              <a:off x="4381353" y="6022165"/>
              <a:ext cx="142472" cy="146367"/>
            </a:xfrm>
            <a:custGeom>
              <a:avLst/>
              <a:gdLst>
                <a:gd name="T0" fmla="*/ 40 w 46"/>
                <a:gd name="T1" fmla="*/ 28 h 51"/>
                <a:gd name="T2" fmla="*/ 35 w 46"/>
                <a:gd name="T3" fmla="*/ 41 h 51"/>
                <a:gd name="T4" fmla="*/ 34 w 46"/>
                <a:gd name="T5" fmla="*/ 34 h 51"/>
                <a:gd name="T6" fmla="*/ 29 w 46"/>
                <a:gd name="T7" fmla="*/ 30 h 51"/>
                <a:gd name="T8" fmla="*/ 29 w 46"/>
                <a:gd name="T9" fmla="*/ 30 h 51"/>
                <a:gd name="T10" fmla="*/ 27 w 46"/>
                <a:gd name="T11" fmla="*/ 30 h 51"/>
                <a:gd name="T12" fmla="*/ 25 w 46"/>
                <a:gd name="T13" fmla="*/ 35 h 51"/>
                <a:gd name="T14" fmla="*/ 24 w 46"/>
                <a:gd name="T15" fmla="*/ 38 h 51"/>
                <a:gd name="T16" fmla="*/ 24 w 46"/>
                <a:gd name="T17" fmla="*/ 32 h 51"/>
                <a:gd name="T18" fmla="*/ 24 w 46"/>
                <a:gd name="T19" fmla="*/ 31 h 51"/>
                <a:gd name="T20" fmla="*/ 23 w 46"/>
                <a:gd name="T21" fmla="*/ 30 h 51"/>
                <a:gd name="T22" fmla="*/ 22 w 46"/>
                <a:gd name="T23" fmla="*/ 31 h 51"/>
                <a:gd name="T24" fmla="*/ 22 w 46"/>
                <a:gd name="T25" fmla="*/ 32 h 51"/>
                <a:gd name="T26" fmla="*/ 21 w 46"/>
                <a:gd name="T27" fmla="*/ 38 h 51"/>
                <a:gd name="T28" fmla="*/ 20 w 46"/>
                <a:gd name="T29" fmla="*/ 35 h 51"/>
                <a:gd name="T30" fmla="*/ 19 w 46"/>
                <a:gd name="T31" fmla="*/ 30 h 51"/>
                <a:gd name="T32" fmla="*/ 15 w 46"/>
                <a:gd name="T33" fmla="*/ 30 h 51"/>
                <a:gd name="T34" fmla="*/ 15 w 46"/>
                <a:gd name="T35" fmla="*/ 30 h 51"/>
                <a:gd name="T36" fmla="*/ 11 w 46"/>
                <a:gd name="T37" fmla="*/ 34 h 51"/>
                <a:gd name="T38" fmla="*/ 10 w 46"/>
                <a:gd name="T39" fmla="*/ 41 h 51"/>
                <a:gd name="T40" fmla="*/ 5 w 46"/>
                <a:gd name="T41" fmla="*/ 28 h 51"/>
                <a:gd name="T42" fmla="*/ 23 w 46"/>
                <a:gd name="T43" fmla="*/ 11 h 51"/>
                <a:gd name="T44" fmla="*/ 23 w 46"/>
                <a:gd name="T45" fmla="*/ 14 h 51"/>
                <a:gd name="T46" fmla="*/ 25 w 46"/>
                <a:gd name="T47" fmla="*/ 15 h 51"/>
                <a:gd name="T48" fmla="*/ 28 w 46"/>
                <a:gd name="T49" fmla="*/ 13 h 51"/>
                <a:gd name="T50" fmla="*/ 32 w 46"/>
                <a:gd name="T51" fmla="*/ 11 h 51"/>
                <a:gd name="T52" fmla="*/ 34 w 46"/>
                <a:gd name="T53" fmla="*/ 9 h 51"/>
                <a:gd name="T54" fmla="*/ 34 w 46"/>
                <a:gd name="T55" fmla="*/ 7 h 51"/>
                <a:gd name="T56" fmla="*/ 32 w 46"/>
                <a:gd name="T57" fmla="*/ 5 h 51"/>
                <a:gd name="T58" fmla="*/ 28 w 46"/>
                <a:gd name="T59" fmla="*/ 3 h 51"/>
                <a:gd name="T60" fmla="*/ 25 w 46"/>
                <a:gd name="T61" fmla="*/ 1 h 51"/>
                <a:gd name="T62" fmla="*/ 23 w 46"/>
                <a:gd name="T63" fmla="*/ 2 h 51"/>
                <a:gd name="T64" fmla="*/ 23 w 46"/>
                <a:gd name="T65" fmla="*/ 5 h 51"/>
                <a:gd name="T66" fmla="*/ 0 w 46"/>
                <a:gd name="T67" fmla="*/ 28 h 51"/>
                <a:gd name="T68" fmla="*/ 23 w 46"/>
                <a:gd name="T69" fmla="*/ 51 h 51"/>
                <a:gd name="T70" fmla="*/ 46 w 46"/>
                <a:gd name="T71" fmla="*/ 28 h 51"/>
                <a:gd name="T72" fmla="*/ 40 w 46"/>
                <a:gd name="T73" fmla="*/ 28 h 51"/>
                <a:gd name="T74" fmla="*/ 23 w 46"/>
                <a:gd name="T75" fmla="*/ 19 h 51"/>
                <a:gd name="T76" fmla="*/ 28 w 46"/>
                <a:gd name="T77" fmla="*/ 24 h 51"/>
                <a:gd name="T78" fmla="*/ 23 w 46"/>
                <a:gd name="T79" fmla="*/ 29 h 51"/>
                <a:gd name="T80" fmla="*/ 17 w 46"/>
                <a:gd name="T81" fmla="*/ 24 h 51"/>
                <a:gd name="T82" fmla="*/ 23 w 46"/>
                <a:gd name="T83" fmla="*/ 19 h 51"/>
                <a:gd name="T84" fmla="*/ 30 w 46"/>
                <a:gd name="T85" fmla="*/ 37 h 51"/>
                <a:gd name="T86" fmla="*/ 30 w 46"/>
                <a:gd name="T87" fmla="*/ 37 h 51"/>
                <a:gd name="T88" fmla="*/ 30 w 46"/>
                <a:gd name="T89" fmla="*/ 37 h 51"/>
                <a:gd name="T90" fmla="*/ 30 w 46"/>
                <a:gd name="T91" fmla="*/ 44 h 51"/>
                <a:gd name="T92" fmla="*/ 30 w 46"/>
                <a:gd name="T93" fmla="*/ 44 h 51"/>
                <a:gd name="T94" fmla="*/ 29 w 46"/>
                <a:gd name="T95" fmla="*/ 37 h 51"/>
                <a:gd name="T96" fmla="*/ 30 w 46"/>
                <a:gd name="T97" fmla="*/ 37 h 51"/>
                <a:gd name="T98" fmla="*/ 15 w 46"/>
                <a:gd name="T99" fmla="*/ 37 h 51"/>
                <a:gd name="T100" fmla="*/ 15 w 46"/>
                <a:gd name="T101" fmla="*/ 37 h 51"/>
                <a:gd name="T102" fmla="*/ 15 w 46"/>
                <a:gd name="T103" fmla="*/ 44 h 51"/>
                <a:gd name="T104" fmla="*/ 14 w 46"/>
                <a:gd name="T105" fmla="*/ 44 h 51"/>
                <a:gd name="T106" fmla="*/ 14 w 46"/>
                <a:gd name="T107" fmla="*/ 37 h 51"/>
                <a:gd name="T108" fmla="*/ 15 w 46"/>
                <a:gd name="T109" fmla="*/ 3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6" h="51">
                  <a:moveTo>
                    <a:pt x="40" y="28"/>
                  </a:moveTo>
                  <a:cubicBezTo>
                    <a:pt x="40" y="33"/>
                    <a:pt x="38" y="38"/>
                    <a:pt x="35" y="41"/>
                  </a:cubicBezTo>
                  <a:cubicBezTo>
                    <a:pt x="34" y="38"/>
                    <a:pt x="34" y="35"/>
                    <a:pt x="34" y="34"/>
                  </a:cubicBezTo>
                  <a:cubicBezTo>
                    <a:pt x="33" y="31"/>
                    <a:pt x="30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1"/>
                    <a:pt x="24" y="31"/>
                  </a:cubicBezTo>
                  <a:cubicBezTo>
                    <a:pt x="24" y="31"/>
                    <a:pt x="23" y="30"/>
                    <a:pt x="23" y="30"/>
                  </a:cubicBezTo>
                  <a:cubicBezTo>
                    <a:pt x="22" y="30"/>
                    <a:pt x="22" y="31"/>
                    <a:pt x="22" y="31"/>
                  </a:cubicBezTo>
                  <a:cubicBezTo>
                    <a:pt x="22" y="31"/>
                    <a:pt x="22" y="32"/>
                    <a:pt x="22" y="32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1" y="31"/>
                    <a:pt x="11" y="34"/>
                  </a:cubicBezTo>
                  <a:cubicBezTo>
                    <a:pt x="10" y="35"/>
                    <a:pt x="10" y="37"/>
                    <a:pt x="10" y="41"/>
                  </a:cubicBezTo>
                  <a:cubicBezTo>
                    <a:pt x="7" y="37"/>
                    <a:pt x="5" y="33"/>
                    <a:pt x="5" y="28"/>
                  </a:cubicBezTo>
                  <a:cubicBezTo>
                    <a:pt x="5" y="19"/>
                    <a:pt x="13" y="11"/>
                    <a:pt x="23" y="11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5"/>
                    <a:pt x="24" y="15"/>
                    <a:pt x="25" y="15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2"/>
                    <a:pt x="30" y="11"/>
                    <a:pt x="32" y="11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6" y="8"/>
                    <a:pt x="36" y="7"/>
                    <a:pt x="34" y="7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0" y="4"/>
                    <a:pt x="29" y="3"/>
                    <a:pt x="28" y="3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0"/>
                    <a:pt x="23" y="1"/>
                    <a:pt x="23" y="2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10" y="5"/>
                    <a:pt x="0" y="16"/>
                    <a:pt x="0" y="28"/>
                  </a:cubicBezTo>
                  <a:cubicBezTo>
                    <a:pt x="0" y="41"/>
                    <a:pt x="10" y="51"/>
                    <a:pt x="23" y="51"/>
                  </a:cubicBezTo>
                  <a:cubicBezTo>
                    <a:pt x="35" y="51"/>
                    <a:pt x="46" y="41"/>
                    <a:pt x="46" y="28"/>
                  </a:cubicBezTo>
                  <a:cubicBezTo>
                    <a:pt x="40" y="28"/>
                    <a:pt x="40" y="28"/>
                    <a:pt x="40" y="28"/>
                  </a:cubicBezTo>
                  <a:close/>
                  <a:moveTo>
                    <a:pt x="23" y="19"/>
                  </a:moveTo>
                  <a:cubicBezTo>
                    <a:pt x="26" y="19"/>
                    <a:pt x="28" y="21"/>
                    <a:pt x="28" y="24"/>
                  </a:cubicBezTo>
                  <a:cubicBezTo>
                    <a:pt x="28" y="27"/>
                    <a:pt x="26" y="29"/>
                    <a:pt x="23" y="29"/>
                  </a:cubicBezTo>
                  <a:cubicBezTo>
                    <a:pt x="20" y="29"/>
                    <a:pt x="17" y="27"/>
                    <a:pt x="17" y="24"/>
                  </a:cubicBezTo>
                  <a:cubicBezTo>
                    <a:pt x="17" y="21"/>
                    <a:pt x="20" y="19"/>
                    <a:pt x="23" y="19"/>
                  </a:cubicBezTo>
                  <a:close/>
                  <a:moveTo>
                    <a:pt x="30" y="37"/>
                  </a:move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0" y="37"/>
                    <a:pt x="30" y="37"/>
                    <a:pt x="30" y="37"/>
                  </a:cubicBezTo>
                  <a:close/>
                  <a:moveTo>
                    <a:pt x="15" y="37"/>
                  </a:moveTo>
                  <a:cubicBezTo>
                    <a:pt x="15" y="37"/>
                    <a:pt x="15" y="37"/>
                    <a:pt x="15" y="37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4" y="44"/>
                    <a:pt x="14" y="44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5" y="3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108020" tIns="54009" rIns="108020" bIns="540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959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文本框 123"/>
          <p:cNvSpPr txBox="1"/>
          <p:nvPr/>
        </p:nvSpPr>
        <p:spPr>
          <a:xfrm>
            <a:off x="908630" y="519521"/>
            <a:ext cx="8142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rPr>
              <a:t>您的内容打在这里，或者通过复制您的文本后粘贴</a:t>
            </a:r>
            <a:endParaRPr lang="zh-CN" altLang="zh-CN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25" name="椭圆 124"/>
          <p:cNvSpPr/>
          <p:nvPr/>
        </p:nvSpPr>
        <p:spPr>
          <a:xfrm>
            <a:off x="687971" y="675648"/>
            <a:ext cx="173159" cy="17315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6" name="Picture 7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458"/>
          <a:stretch/>
        </p:blipFill>
        <p:spPr bwMode="auto">
          <a:xfrm>
            <a:off x="0" y="3861049"/>
            <a:ext cx="12190413" cy="302433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7" name="组合 126"/>
          <p:cNvGrpSpPr/>
          <p:nvPr/>
        </p:nvGrpSpPr>
        <p:grpSpPr>
          <a:xfrm>
            <a:off x="2262347" y="3100685"/>
            <a:ext cx="7819796" cy="1768475"/>
            <a:chOff x="1601528" y="2724944"/>
            <a:chExt cx="5864847" cy="1075184"/>
          </a:xfrm>
        </p:grpSpPr>
        <p:cxnSp>
          <p:nvCxnSpPr>
            <p:cNvPr id="128" name="Straight Connector 30"/>
            <p:cNvCxnSpPr/>
            <p:nvPr/>
          </p:nvCxnSpPr>
          <p:spPr>
            <a:xfrm>
              <a:off x="1601528" y="2724944"/>
              <a:ext cx="0" cy="107518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35"/>
            <p:cNvCxnSpPr/>
            <p:nvPr/>
          </p:nvCxnSpPr>
          <p:spPr>
            <a:xfrm>
              <a:off x="3067740" y="2724944"/>
              <a:ext cx="0" cy="107518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52"/>
            <p:cNvCxnSpPr/>
            <p:nvPr/>
          </p:nvCxnSpPr>
          <p:spPr>
            <a:xfrm>
              <a:off x="4533952" y="2724944"/>
              <a:ext cx="0" cy="107518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63"/>
            <p:cNvCxnSpPr/>
            <p:nvPr/>
          </p:nvCxnSpPr>
          <p:spPr>
            <a:xfrm>
              <a:off x="6000164" y="2724944"/>
              <a:ext cx="0" cy="107518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67"/>
            <p:cNvCxnSpPr/>
            <p:nvPr/>
          </p:nvCxnSpPr>
          <p:spPr>
            <a:xfrm>
              <a:off x="7466375" y="2724944"/>
              <a:ext cx="0" cy="107518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组合 132"/>
          <p:cNvGrpSpPr/>
          <p:nvPr/>
        </p:nvGrpSpPr>
        <p:grpSpPr>
          <a:xfrm>
            <a:off x="1529839" y="1848349"/>
            <a:ext cx="1450868" cy="1450866"/>
            <a:chOff x="300899" y="669202"/>
            <a:chExt cx="4008302" cy="4008296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4" name="同心圆 13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35" name="椭圆 134"/>
            <p:cNvSpPr/>
            <p:nvPr/>
          </p:nvSpPr>
          <p:spPr>
            <a:xfrm>
              <a:off x="300899" y="669202"/>
              <a:ext cx="4008302" cy="4008296"/>
            </a:xfrm>
            <a:prstGeom prst="ellipse">
              <a:avLst/>
            </a:pr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3487051" y="1849760"/>
            <a:ext cx="1448044" cy="14480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7" name="同心圆 1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38" name="椭圆 137"/>
            <p:cNvSpPr/>
            <p:nvPr/>
          </p:nvSpPr>
          <p:spPr>
            <a:xfrm>
              <a:off x="323680" y="691983"/>
              <a:ext cx="3962740" cy="3962734"/>
            </a:xfrm>
            <a:prstGeom prst="ellipse">
              <a:avLst/>
            </a:pr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5442851" y="1849760"/>
            <a:ext cx="1448044" cy="14480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0" name="同心圆 1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313657" y="681960"/>
              <a:ext cx="3982786" cy="3982780"/>
            </a:xfrm>
            <a:prstGeom prst="ellipse">
              <a:avLst/>
            </a:pr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7398651" y="1849760"/>
            <a:ext cx="1448044" cy="14480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3" name="同心圆 1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>
              <a:off x="312511" y="680813"/>
              <a:ext cx="3985079" cy="3985073"/>
            </a:xfrm>
            <a:prstGeom prst="ellipse">
              <a:avLst/>
            </a:pr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9350400" y="1845710"/>
            <a:ext cx="1456146" cy="1456144"/>
            <a:chOff x="293608" y="661911"/>
            <a:chExt cx="4022883" cy="4022878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6" name="同心圆 1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47" name="椭圆 146"/>
            <p:cNvSpPr/>
            <p:nvPr/>
          </p:nvSpPr>
          <p:spPr>
            <a:xfrm>
              <a:off x="293608" y="661911"/>
              <a:ext cx="4022883" cy="4022878"/>
            </a:xfrm>
            <a:prstGeom prst="ellipse">
              <a:avLst/>
            </a:pr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148" name="文本框 37"/>
          <p:cNvSpPr>
            <a:spLocks noChangeArrowheads="1"/>
          </p:cNvSpPr>
          <p:nvPr/>
        </p:nvSpPr>
        <p:spPr bwMode="auto">
          <a:xfrm>
            <a:off x="1556280" y="2393385"/>
            <a:ext cx="128112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133" dirty="0">
                <a:solidFill>
                  <a:schemeClr val="bg1"/>
                </a:solidFill>
              </a:rPr>
              <a:t>创新务实</a:t>
            </a:r>
            <a:endParaRPr lang="zh-CN" altLang="en-US" sz="2133" dirty="0">
              <a:solidFill>
                <a:schemeClr val="bg1"/>
              </a:solidFill>
              <a:sym typeface="微软雅黑" pitchFamily="34" charset="-122"/>
            </a:endParaRPr>
          </a:p>
        </p:txBody>
      </p:sp>
      <p:sp>
        <p:nvSpPr>
          <p:cNvPr id="149" name="文本框 37"/>
          <p:cNvSpPr>
            <a:spLocks noChangeArrowheads="1"/>
          </p:cNvSpPr>
          <p:nvPr/>
        </p:nvSpPr>
        <p:spPr bwMode="auto">
          <a:xfrm>
            <a:off x="3563500" y="2393385"/>
            <a:ext cx="128112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133" dirty="0">
                <a:solidFill>
                  <a:schemeClr val="bg1"/>
                </a:solidFill>
              </a:rPr>
              <a:t>超越自我</a:t>
            </a:r>
            <a:endParaRPr lang="zh-CN" altLang="en-US" sz="2133" dirty="0">
              <a:solidFill>
                <a:schemeClr val="bg1"/>
              </a:solidFill>
              <a:sym typeface="微软雅黑" pitchFamily="34" charset="-122"/>
            </a:endParaRPr>
          </a:p>
        </p:txBody>
      </p:sp>
      <p:sp>
        <p:nvSpPr>
          <p:cNvPr id="150" name="文本框 37"/>
          <p:cNvSpPr>
            <a:spLocks noChangeArrowheads="1"/>
          </p:cNvSpPr>
          <p:nvPr/>
        </p:nvSpPr>
        <p:spPr bwMode="auto">
          <a:xfrm>
            <a:off x="5481511" y="2393385"/>
            <a:ext cx="128112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133" dirty="0">
                <a:solidFill>
                  <a:schemeClr val="bg1"/>
                </a:solidFill>
              </a:rPr>
              <a:t>追求卓越</a:t>
            </a:r>
            <a:endParaRPr lang="zh-CN" altLang="en-US" sz="2133" dirty="0">
              <a:solidFill>
                <a:schemeClr val="bg1"/>
              </a:solidFill>
              <a:sym typeface="微软雅黑" pitchFamily="34" charset="-122"/>
            </a:endParaRPr>
          </a:p>
        </p:txBody>
      </p:sp>
      <p:sp>
        <p:nvSpPr>
          <p:cNvPr id="151" name="文本框 37"/>
          <p:cNvSpPr>
            <a:spLocks noChangeArrowheads="1"/>
          </p:cNvSpPr>
          <p:nvPr/>
        </p:nvSpPr>
        <p:spPr bwMode="auto">
          <a:xfrm>
            <a:off x="7444125" y="2393385"/>
            <a:ext cx="128112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133" dirty="0">
                <a:solidFill>
                  <a:schemeClr val="bg1"/>
                </a:solidFill>
              </a:rPr>
              <a:t>团结奋斗</a:t>
            </a:r>
            <a:endParaRPr lang="zh-CN" altLang="en-US" sz="2133" dirty="0">
              <a:solidFill>
                <a:schemeClr val="bg1"/>
              </a:solidFill>
              <a:sym typeface="微软雅黑" pitchFamily="34" charset="-122"/>
            </a:endParaRPr>
          </a:p>
        </p:txBody>
      </p:sp>
      <p:sp>
        <p:nvSpPr>
          <p:cNvPr id="152" name="文本框 37"/>
          <p:cNvSpPr>
            <a:spLocks noChangeArrowheads="1"/>
          </p:cNvSpPr>
          <p:nvPr/>
        </p:nvSpPr>
        <p:spPr bwMode="auto">
          <a:xfrm>
            <a:off x="9436476" y="2393385"/>
            <a:ext cx="128112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133" dirty="0">
                <a:solidFill>
                  <a:schemeClr val="bg1"/>
                </a:solidFill>
              </a:rPr>
              <a:t>敢于创新</a:t>
            </a:r>
            <a:endParaRPr lang="zh-CN" altLang="en-US" sz="2133" dirty="0">
              <a:solidFill>
                <a:schemeClr val="bg1"/>
              </a:solidFill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015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1" accel="52000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accel="52000" fill="hold" nodeType="withEffect" p14:presetBounceEnd="68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accel="52000" fill="hold" nodeType="withEffect" p14:presetBounceEnd="68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accel="52000" fill="hold" nodeType="withEffect" p14:presetBounceEnd="68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9" dur="10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40" dur="10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accel="52000" fill="hold" nodeType="withEffect" p14:presetBounceEnd="68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43" dur="10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44" dur="10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8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1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4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7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0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4" grpId="0"/>
          <p:bldP spid="125" grpId="0" animBg="1"/>
          <p:bldP spid="148" grpId="0"/>
          <p:bldP spid="149" grpId="0"/>
          <p:bldP spid="150" grpId="0"/>
          <p:bldP spid="151" grpId="0"/>
          <p:bldP spid="15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1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accel="52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accel="52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accel="5200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accel="52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8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1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4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7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0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4" grpId="0"/>
          <p:bldP spid="125" grpId="0" animBg="1"/>
          <p:bldP spid="148" grpId="0"/>
          <p:bldP spid="149" grpId="0"/>
          <p:bldP spid="150" grpId="0"/>
          <p:bldP spid="151" grpId="0"/>
          <p:bldP spid="15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组合 81"/>
          <p:cNvGrpSpPr/>
          <p:nvPr/>
        </p:nvGrpSpPr>
        <p:grpSpPr>
          <a:xfrm>
            <a:off x="3976306" y="2158293"/>
            <a:ext cx="275381" cy="27537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3" name="同心圆 8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4" name="椭圆 8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85" name="TextBox 5"/>
          <p:cNvSpPr txBox="1"/>
          <p:nvPr/>
        </p:nvSpPr>
        <p:spPr>
          <a:xfrm>
            <a:off x="4302846" y="2147474"/>
            <a:ext cx="5981185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8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您的内容打在这里，或者通过复制您的文本后粘贴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3976306" y="2617146"/>
            <a:ext cx="275381" cy="27537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7" name="同心圆 8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89" name="TextBox 5"/>
          <p:cNvSpPr txBox="1"/>
          <p:nvPr/>
        </p:nvSpPr>
        <p:spPr>
          <a:xfrm>
            <a:off x="4302846" y="2620788"/>
            <a:ext cx="5850557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8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您的内容打在这里，或者通过复制您的文本后粘贴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91" name="组合 90"/>
          <p:cNvGrpSpPr/>
          <p:nvPr/>
        </p:nvGrpSpPr>
        <p:grpSpPr>
          <a:xfrm>
            <a:off x="3976306" y="3075999"/>
            <a:ext cx="275381" cy="27537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2" name="同心圆 9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94" name="TextBox 5"/>
          <p:cNvSpPr txBox="1"/>
          <p:nvPr/>
        </p:nvSpPr>
        <p:spPr>
          <a:xfrm>
            <a:off x="4302846" y="3072110"/>
            <a:ext cx="5850557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8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您的内容打在这里，或者通过复制您的文本后粘贴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3976306" y="3534852"/>
            <a:ext cx="275381" cy="27537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6" name="同心圆 9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4</a:t>
              </a:r>
              <a:endPara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98" name="TextBox 5"/>
          <p:cNvSpPr txBox="1"/>
          <p:nvPr/>
        </p:nvSpPr>
        <p:spPr>
          <a:xfrm>
            <a:off x="4302845" y="3523432"/>
            <a:ext cx="5981185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8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您的内容打在这里，或者通过复制您的文本后粘贴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3976306" y="3993705"/>
            <a:ext cx="275381" cy="27537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0" name="同心圆 9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5</a:t>
              </a:r>
              <a:endPara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02" name="TextBox 5"/>
          <p:cNvSpPr txBox="1"/>
          <p:nvPr/>
        </p:nvSpPr>
        <p:spPr>
          <a:xfrm>
            <a:off x="4302845" y="3996746"/>
            <a:ext cx="5244915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8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您的内容打在这里，或者通过复制您的文本后粘贴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3" name="组合 102"/>
          <p:cNvGrpSpPr/>
          <p:nvPr/>
        </p:nvGrpSpPr>
        <p:grpSpPr>
          <a:xfrm>
            <a:off x="3976306" y="4452558"/>
            <a:ext cx="275381" cy="27537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4" name="同心圆 10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6</a:t>
              </a:r>
              <a:endPara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06" name="TextBox 5"/>
          <p:cNvSpPr txBox="1"/>
          <p:nvPr/>
        </p:nvSpPr>
        <p:spPr>
          <a:xfrm>
            <a:off x="4302845" y="4448068"/>
            <a:ext cx="5565549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8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您的内容打在这里，或者通过复制您的文本后粘贴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3976306" y="4911411"/>
            <a:ext cx="275381" cy="27537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8" name="同心圆 10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9" name="椭圆 10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7</a:t>
              </a:r>
              <a:endPara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10" name="TextBox 5"/>
          <p:cNvSpPr txBox="1"/>
          <p:nvPr/>
        </p:nvSpPr>
        <p:spPr>
          <a:xfrm>
            <a:off x="4302845" y="4899390"/>
            <a:ext cx="6174847" cy="32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8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您的内容打在这里，或者通过复制您的文本后粘贴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976306" y="5370264"/>
            <a:ext cx="275381" cy="27537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2" name="同心圆 1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8</a:t>
              </a:r>
              <a:endPara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14" name="TextBox 5"/>
          <p:cNvSpPr txBox="1"/>
          <p:nvPr/>
        </p:nvSpPr>
        <p:spPr>
          <a:xfrm>
            <a:off x="4302845" y="5372704"/>
            <a:ext cx="6174847" cy="32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8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您的内容打在这里，或者通过复制您的文本后粘贴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5" name="组合 114"/>
          <p:cNvGrpSpPr/>
          <p:nvPr/>
        </p:nvGrpSpPr>
        <p:grpSpPr>
          <a:xfrm>
            <a:off x="3976306" y="5829117"/>
            <a:ext cx="275381" cy="27537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6" name="同心圆 1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7" name="椭圆 1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9</a:t>
              </a:r>
              <a:endPara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18" name="TextBox 5"/>
          <p:cNvSpPr txBox="1"/>
          <p:nvPr/>
        </p:nvSpPr>
        <p:spPr>
          <a:xfrm>
            <a:off x="4302845" y="5824599"/>
            <a:ext cx="6174847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8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您的内容打在这里，或者通过复制您的文本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后粘贴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9" name="组合 118"/>
          <p:cNvGrpSpPr/>
          <p:nvPr/>
        </p:nvGrpSpPr>
        <p:grpSpPr>
          <a:xfrm>
            <a:off x="1395197" y="3116129"/>
            <a:ext cx="1799266" cy="1778902"/>
            <a:chOff x="5301155" y="2830002"/>
            <a:chExt cx="1323381" cy="1308404"/>
          </a:xfrm>
        </p:grpSpPr>
        <p:sp>
          <p:nvSpPr>
            <p:cNvPr id="120" name="椭圆 119"/>
            <p:cNvSpPr/>
            <p:nvPr/>
          </p:nvSpPr>
          <p:spPr>
            <a:xfrm>
              <a:off x="5316132" y="2830002"/>
              <a:ext cx="1308404" cy="1308404"/>
            </a:xfrm>
            <a:prstGeom prst="ellipse">
              <a:avLst/>
            </a:pr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2700000" scaled="1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latin typeface="+mj-ea"/>
                <a:ea typeface="+mj-ea"/>
              </a:endParaRPr>
            </a:p>
          </p:txBody>
        </p:sp>
        <p:sp>
          <p:nvSpPr>
            <p:cNvPr id="121" name="TextBox 24"/>
            <p:cNvSpPr txBox="1"/>
            <p:nvPr/>
          </p:nvSpPr>
          <p:spPr>
            <a:xfrm>
              <a:off x="5301155" y="3114872"/>
              <a:ext cx="1323381" cy="7243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项目</a:t>
              </a:r>
              <a:endParaRPr lang="en-US" altLang="zh-CN" sz="3200" b="1" dirty="0" smtClean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简介</a:t>
              </a:r>
              <a:endParaRPr lang="en-US" altLang="zh-CN" sz="32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908630" y="519521"/>
            <a:ext cx="8142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rPr>
              <a:t>您的内容打在这里，或者通过复制您的文本后粘贴</a:t>
            </a:r>
            <a:endParaRPr lang="zh-CN" altLang="zh-CN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687971" y="675648"/>
            <a:ext cx="173159" cy="17315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38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9" grpId="0"/>
      <p:bldP spid="94" grpId="0"/>
      <p:bldP spid="98" grpId="0"/>
      <p:bldP spid="102" grpId="0"/>
      <p:bldP spid="106" grpId="0"/>
      <p:bldP spid="110" grpId="0"/>
      <p:bldP spid="114" grpId="0"/>
      <p:bldP spid="118" grpId="0"/>
      <p:bldP spid="45" grpId="0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8630" y="519521"/>
            <a:ext cx="8142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rPr>
              <a:t>您的内容打在这里，或者通过复制您的文本后粘贴</a:t>
            </a:r>
            <a:endParaRPr lang="zh-CN" altLang="zh-CN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椭圆 4"/>
          <p:cNvSpPr/>
          <p:nvPr/>
        </p:nvSpPr>
        <p:spPr>
          <a:xfrm>
            <a:off x="687971" y="675648"/>
            <a:ext cx="173159" cy="17315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7"/>
          <p:cNvSpPr txBox="1"/>
          <p:nvPr/>
        </p:nvSpPr>
        <p:spPr>
          <a:xfrm>
            <a:off x="7175327" y="2812409"/>
            <a:ext cx="4104455" cy="243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spcAft>
                <a:spcPts val="500"/>
              </a:spcAft>
              <a:defRPr sz="14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sym typeface="微软雅黑" pitchFamily="34" charset="-122"/>
              </a:rPr>
              <a:t>      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sym typeface="微软雅黑" pitchFamily="34" charset="-122"/>
              </a:rPr>
              <a:t>某某单位、公司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sym typeface="微软雅黑" pitchFamily="34" charset="-122"/>
              </a:rPr>
              <a:t>是一家专注于某产品及服务的综合性公司，在行业内拥有领先地位。在此录入上述图表的综合描述说明，在此录入上述图表的综合描述说明。在此录入上述图表的综合描述说明。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  <a:sym typeface="微软雅黑" pitchFamily="34" charset="-122"/>
            </a:endParaRPr>
          </a:p>
          <a:p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sym typeface="微软雅黑" pitchFamily="34" charset="-122"/>
              </a:rPr>
              <a:t>  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sym typeface="微软雅黑" pitchFamily="34" charset="-122"/>
              </a:rPr>
              <a:t>在此录入上述图表的综合描述说明，在此录入上述图表的综合描述说明。在此录入上述图表的综合描述说明。</a:t>
            </a:r>
          </a:p>
          <a:p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  <a:sym typeface="微软雅黑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923165" y="1999433"/>
            <a:ext cx="5960554" cy="3427553"/>
            <a:chOff x="3011397" y="1999434"/>
            <a:chExt cx="5027858" cy="2891216"/>
          </a:xfrm>
        </p:grpSpPr>
        <p:pic>
          <p:nvPicPr>
            <p:cNvPr id="28" name="Picture 5" descr="C:\Users\Administrator\Desktop\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1397" y="1999434"/>
              <a:ext cx="5027858" cy="28912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矩形 28"/>
            <p:cNvSpPr/>
            <p:nvPr/>
          </p:nvSpPr>
          <p:spPr>
            <a:xfrm>
              <a:off x="3502918" y="2204864"/>
              <a:ext cx="4104456" cy="2232248"/>
            </a:xfrm>
            <a:prstGeom prst="rect">
              <a:avLst/>
            </a:prstGeom>
            <a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466420" y="2209136"/>
            <a:ext cx="2294848" cy="488259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1" name="圆角矩形 30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4351929" y="1373340"/>
              <a:ext cx="3742171" cy="2584452"/>
            </a:xfrm>
            <a:prstGeom prst="roundRect">
              <a:avLst/>
            </a:pr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3" name="TextBox 22"/>
          <p:cNvSpPr txBox="1"/>
          <p:nvPr/>
        </p:nvSpPr>
        <p:spPr>
          <a:xfrm>
            <a:off x="7504005" y="2275414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0" dist="38100" dir="2700000" algn="tl">
                    <a:srgbClr val="000000">
                      <a:alpha val="2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2000" dirty="0" smtClean="0">
                <a:solidFill>
                  <a:schemeClr val="bg1"/>
                </a:solidFill>
              </a:rPr>
              <a:t>理念、口号等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67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6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8630" y="519521"/>
            <a:ext cx="8142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rPr>
              <a:t>您的内容打在这里，或者通过复制您的文本后粘贴</a:t>
            </a:r>
            <a:endParaRPr lang="zh-CN" altLang="zh-CN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椭圆 4"/>
          <p:cNvSpPr/>
          <p:nvPr/>
        </p:nvSpPr>
        <p:spPr>
          <a:xfrm>
            <a:off x="687971" y="675648"/>
            <a:ext cx="173159" cy="17315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19"/>
          <p:cNvSpPr>
            <a:spLocks/>
          </p:cNvSpPr>
          <p:nvPr/>
        </p:nvSpPr>
        <p:spPr bwMode="auto">
          <a:xfrm>
            <a:off x="3694124" y="5214500"/>
            <a:ext cx="2566155" cy="1644195"/>
          </a:xfrm>
          <a:custGeom>
            <a:avLst/>
            <a:gdLst>
              <a:gd name="T0" fmla="*/ 476 w 542"/>
              <a:gd name="T1" fmla="*/ 410 h 410"/>
              <a:gd name="T2" fmla="*/ 476 w 542"/>
              <a:gd name="T3" fmla="*/ 121 h 410"/>
              <a:gd name="T4" fmla="*/ 422 w 542"/>
              <a:gd name="T5" fmla="*/ 67 h 410"/>
              <a:gd name="T6" fmla="*/ 0 w 542"/>
              <a:gd name="T7" fmla="*/ 67 h 410"/>
              <a:gd name="T8" fmla="*/ 0 w 542"/>
              <a:gd name="T9" fmla="*/ 0 h 410"/>
              <a:gd name="T10" fmla="*/ 422 w 542"/>
              <a:gd name="T11" fmla="*/ 0 h 410"/>
              <a:gd name="T12" fmla="*/ 542 w 542"/>
              <a:gd name="T13" fmla="*/ 121 h 410"/>
              <a:gd name="T14" fmla="*/ 542 w 542"/>
              <a:gd name="T15" fmla="*/ 41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2" h="410">
                <a:moveTo>
                  <a:pt x="476" y="410"/>
                </a:moveTo>
                <a:cubicBezTo>
                  <a:pt x="476" y="121"/>
                  <a:pt x="476" y="121"/>
                  <a:pt x="476" y="121"/>
                </a:cubicBezTo>
                <a:cubicBezTo>
                  <a:pt x="476" y="91"/>
                  <a:pt x="451" y="67"/>
                  <a:pt x="422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0"/>
                  <a:pt x="0" y="0"/>
                  <a:pt x="0" y="0"/>
                </a:cubicBezTo>
                <a:cubicBezTo>
                  <a:pt x="422" y="0"/>
                  <a:pt x="422" y="0"/>
                  <a:pt x="422" y="0"/>
                </a:cubicBezTo>
                <a:cubicBezTo>
                  <a:pt x="488" y="0"/>
                  <a:pt x="542" y="54"/>
                  <a:pt x="542" y="121"/>
                </a:cubicBezTo>
                <a:cubicBezTo>
                  <a:pt x="542" y="410"/>
                  <a:pt x="542" y="410"/>
                  <a:pt x="542" y="41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103154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7" name="Freeform 20"/>
          <p:cNvSpPr>
            <a:spLocks/>
          </p:cNvSpPr>
          <p:nvPr/>
        </p:nvSpPr>
        <p:spPr bwMode="auto">
          <a:xfrm>
            <a:off x="6103904" y="5276647"/>
            <a:ext cx="1866477" cy="733760"/>
          </a:xfrm>
          <a:custGeom>
            <a:avLst/>
            <a:gdLst>
              <a:gd name="T0" fmla="*/ 275 w 394"/>
              <a:gd name="T1" fmla="*/ 155 h 155"/>
              <a:gd name="T2" fmla="*/ 0 w 394"/>
              <a:gd name="T3" fmla="*/ 155 h 155"/>
              <a:gd name="T4" fmla="*/ 0 w 394"/>
              <a:gd name="T5" fmla="*/ 94 h 155"/>
              <a:gd name="T6" fmla="*/ 275 w 394"/>
              <a:gd name="T7" fmla="*/ 94 h 155"/>
              <a:gd name="T8" fmla="*/ 332 w 394"/>
              <a:gd name="T9" fmla="*/ 37 h 155"/>
              <a:gd name="T10" fmla="*/ 332 w 394"/>
              <a:gd name="T11" fmla="*/ 0 h 155"/>
              <a:gd name="T12" fmla="*/ 394 w 394"/>
              <a:gd name="T13" fmla="*/ 0 h 155"/>
              <a:gd name="T14" fmla="*/ 394 w 394"/>
              <a:gd name="T15" fmla="*/ 37 h 155"/>
              <a:gd name="T16" fmla="*/ 275 w 394"/>
              <a:gd name="T17" fmla="*/ 15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4" h="155">
                <a:moveTo>
                  <a:pt x="275" y="155"/>
                </a:moveTo>
                <a:cubicBezTo>
                  <a:pt x="0" y="155"/>
                  <a:pt x="0" y="155"/>
                  <a:pt x="0" y="155"/>
                </a:cubicBezTo>
                <a:cubicBezTo>
                  <a:pt x="0" y="94"/>
                  <a:pt x="0" y="94"/>
                  <a:pt x="0" y="94"/>
                </a:cubicBezTo>
                <a:cubicBezTo>
                  <a:pt x="275" y="94"/>
                  <a:pt x="275" y="94"/>
                  <a:pt x="275" y="94"/>
                </a:cubicBezTo>
                <a:cubicBezTo>
                  <a:pt x="307" y="94"/>
                  <a:pt x="332" y="68"/>
                  <a:pt x="332" y="37"/>
                </a:cubicBezTo>
                <a:cubicBezTo>
                  <a:pt x="332" y="0"/>
                  <a:pt x="332" y="0"/>
                  <a:pt x="332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37"/>
                  <a:pt x="394" y="37"/>
                  <a:pt x="394" y="37"/>
                </a:cubicBezTo>
                <a:cubicBezTo>
                  <a:pt x="394" y="102"/>
                  <a:pt x="341" y="155"/>
                  <a:pt x="275" y="15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103154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8" name="Freeform 21"/>
          <p:cNvSpPr>
            <a:spLocks/>
          </p:cNvSpPr>
          <p:nvPr/>
        </p:nvSpPr>
        <p:spPr bwMode="auto">
          <a:xfrm>
            <a:off x="6346486" y="2818754"/>
            <a:ext cx="1704087" cy="695669"/>
          </a:xfrm>
          <a:custGeom>
            <a:avLst/>
            <a:gdLst>
              <a:gd name="T0" fmla="*/ 250 w 360"/>
              <a:gd name="T1" fmla="*/ 147 h 147"/>
              <a:gd name="T2" fmla="*/ 0 w 360"/>
              <a:gd name="T3" fmla="*/ 147 h 147"/>
              <a:gd name="T4" fmla="*/ 0 w 360"/>
              <a:gd name="T5" fmla="*/ 102 h 147"/>
              <a:gd name="T6" fmla="*/ 250 w 360"/>
              <a:gd name="T7" fmla="*/ 102 h 147"/>
              <a:gd name="T8" fmla="*/ 315 w 360"/>
              <a:gd name="T9" fmla="*/ 37 h 147"/>
              <a:gd name="T10" fmla="*/ 315 w 360"/>
              <a:gd name="T11" fmla="*/ 0 h 147"/>
              <a:gd name="T12" fmla="*/ 360 w 360"/>
              <a:gd name="T13" fmla="*/ 0 h 147"/>
              <a:gd name="T14" fmla="*/ 360 w 360"/>
              <a:gd name="T15" fmla="*/ 37 h 147"/>
              <a:gd name="T16" fmla="*/ 250 w 360"/>
              <a:gd name="T1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0" h="147">
                <a:moveTo>
                  <a:pt x="250" y="147"/>
                </a:moveTo>
                <a:cubicBezTo>
                  <a:pt x="0" y="147"/>
                  <a:pt x="0" y="147"/>
                  <a:pt x="0" y="147"/>
                </a:cubicBezTo>
                <a:cubicBezTo>
                  <a:pt x="0" y="102"/>
                  <a:pt x="0" y="102"/>
                  <a:pt x="0" y="102"/>
                </a:cubicBezTo>
                <a:cubicBezTo>
                  <a:pt x="250" y="102"/>
                  <a:pt x="250" y="102"/>
                  <a:pt x="250" y="102"/>
                </a:cubicBezTo>
                <a:cubicBezTo>
                  <a:pt x="286" y="102"/>
                  <a:pt x="315" y="73"/>
                  <a:pt x="315" y="37"/>
                </a:cubicBezTo>
                <a:cubicBezTo>
                  <a:pt x="315" y="0"/>
                  <a:pt x="315" y="0"/>
                  <a:pt x="315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60" y="37"/>
                  <a:pt x="360" y="37"/>
                  <a:pt x="360" y="37"/>
                </a:cubicBezTo>
                <a:cubicBezTo>
                  <a:pt x="360" y="98"/>
                  <a:pt x="311" y="147"/>
                  <a:pt x="250" y="14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103154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9" name="Freeform 22"/>
          <p:cNvSpPr>
            <a:spLocks/>
          </p:cNvSpPr>
          <p:nvPr/>
        </p:nvSpPr>
        <p:spPr bwMode="auto">
          <a:xfrm>
            <a:off x="5123554" y="3670798"/>
            <a:ext cx="739775" cy="1710103"/>
          </a:xfrm>
          <a:custGeom>
            <a:avLst/>
            <a:gdLst>
              <a:gd name="T0" fmla="*/ 156 w 156"/>
              <a:gd name="T1" fmla="*/ 361 h 361"/>
              <a:gd name="T2" fmla="*/ 95 w 156"/>
              <a:gd name="T3" fmla="*/ 361 h 361"/>
              <a:gd name="T4" fmla="*/ 95 w 156"/>
              <a:gd name="T5" fmla="*/ 118 h 361"/>
              <a:gd name="T6" fmla="*/ 38 w 156"/>
              <a:gd name="T7" fmla="*/ 61 h 361"/>
              <a:gd name="T8" fmla="*/ 0 w 156"/>
              <a:gd name="T9" fmla="*/ 61 h 361"/>
              <a:gd name="T10" fmla="*/ 0 w 156"/>
              <a:gd name="T11" fmla="*/ 0 h 361"/>
              <a:gd name="T12" fmla="*/ 38 w 156"/>
              <a:gd name="T13" fmla="*/ 0 h 361"/>
              <a:gd name="T14" fmla="*/ 156 w 156"/>
              <a:gd name="T15" fmla="*/ 118 h 361"/>
              <a:gd name="T16" fmla="*/ 156 w 156"/>
              <a:gd name="T17" fmla="*/ 361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361">
                <a:moveTo>
                  <a:pt x="156" y="361"/>
                </a:moveTo>
                <a:cubicBezTo>
                  <a:pt x="95" y="361"/>
                  <a:pt x="95" y="361"/>
                  <a:pt x="95" y="361"/>
                </a:cubicBezTo>
                <a:cubicBezTo>
                  <a:pt x="95" y="118"/>
                  <a:pt x="95" y="118"/>
                  <a:pt x="95" y="118"/>
                </a:cubicBezTo>
                <a:cubicBezTo>
                  <a:pt x="95" y="87"/>
                  <a:pt x="69" y="61"/>
                  <a:pt x="38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0"/>
                  <a:pt x="0" y="0"/>
                  <a:pt x="0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103" y="0"/>
                  <a:pt x="156" y="53"/>
                  <a:pt x="156" y="118"/>
                </a:cubicBezTo>
                <a:lnTo>
                  <a:pt x="156" y="36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103154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0" name="Freeform 23"/>
          <p:cNvSpPr>
            <a:spLocks/>
          </p:cNvSpPr>
          <p:nvPr/>
        </p:nvSpPr>
        <p:spPr bwMode="auto">
          <a:xfrm>
            <a:off x="6683293" y="4258206"/>
            <a:ext cx="2072971" cy="1657977"/>
          </a:xfrm>
          <a:custGeom>
            <a:avLst/>
            <a:gdLst>
              <a:gd name="T0" fmla="*/ 54 w 438"/>
              <a:gd name="T1" fmla="*/ 350 h 350"/>
              <a:gd name="T2" fmla="*/ 0 w 438"/>
              <a:gd name="T3" fmla="*/ 350 h 350"/>
              <a:gd name="T4" fmla="*/ 0 w 438"/>
              <a:gd name="T5" fmla="*/ 114 h 350"/>
              <a:gd name="T6" fmla="*/ 115 w 438"/>
              <a:gd name="T7" fmla="*/ 0 h 350"/>
              <a:gd name="T8" fmla="*/ 438 w 438"/>
              <a:gd name="T9" fmla="*/ 0 h 350"/>
              <a:gd name="T10" fmla="*/ 438 w 438"/>
              <a:gd name="T11" fmla="*/ 53 h 350"/>
              <a:gd name="T12" fmla="*/ 115 w 438"/>
              <a:gd name="T13" fmla="*/ 53 h 350"/>
              <a:gd name="T14" fmla="*/ 54 w 438"/>
              <a:gd name="T15" fmla="*/ 114 h 350"/>
              <a:gd name="T16" fmla="*/ 54 w 438"/>
              <a:gd name="T17" fmla="*/ 35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8" h="350">
                <a:moveTo>
                  <a:pt x="54" y="350"/>
                </a:moveTo>
                <a:cubicBezTo>
                  <a:pt x="0" y="350"/>
                  <a:pt x="0" y="350"/>
                  <a:pt x="0" y="35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51"/>
                  <a:pt x="52" y="0"/>
                  <a:pt x="115" y="0"/>
                </a:cubicBezTo>
                <a:cubicBezTo>
                  <a:pt x="438" y="0"/>
                  <a:pt x="438" y="0"/>
                  <a:pt x="438" y="0"/>
                </a:cubicBezTo>
                <a:cubicBezTo>
                  <a:pt x="438" y="53"/>
                  <a:pt x="438" y="53"/>
                  <a:pt x="438" y="53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81" y="53"/>
                  <a:pt x="54" y="80"/>
                  <a:pt x="54" y="114"/>
                </a:cubicBezTo>
                <a:lnTo>
                  <a:pt x="54" y="3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103154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1" name="Freeform 24"/>
          <p:cNvSpPr>
            <a:spLocks/>
          </p:cNvSpPr>
          <p:nvPr/>
        </p:nvSpPr>
        <p:spPr bwMode="auto">
          <a:xfrm>
            <a:off x="4465978" y="2255404"/>
            <a:ext cx="1794303" cy="695669"/>
          </a:xfrm>
          <a:custGeom>
            <a:avLst/>
            <a:gdLst>
              <a:gd name="T0" fmla="*/ 379 w 379"/>
              <a:gd name="T1" fmla="*/ 147 h 147"/>
              <a:gd name="T2" fmla="*/ 110 w 379"/>
              <a:gd name="T3" fmla="*/ 147 h 147"/>
              <a:gd name="T4" fmla="*/ 0 w 379"/>
              <a:gd name="T5" fmla="*/ 37 h 147"/>
              <a:gd name="T6" fmla="*/ 0 w 379"/>
              <a:gd name="T7" fmla="*/ 0 h 147"/>
              <a:gd name="T8" fmla="*/ 45 w 379"/>
              <a:gd name="T9" fmla="*/ 0 h 147"/>
              <a:gd name="T10" fmla="*/ 45 w 379"/>
              <a:gd name="T11" fmla="*/ 37 h 147"/>
              <a:gd name="T12" fmla="*/ 110 w 379"/>
              <a:gd name="T13" fmla="*/ 102 h 147"/>
              <a:gd name="T14" fmla="*/ 379 w 379"/>
              <a:gd name="T15" fmla="*/ 102 h 147"/>
              <a:gd name="T16" fmla="*/ 379 w 379"/>
              <a:gd name="T1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9" h="147">
                <a:moveTo>
                  <a:pt x="379" y="147"/>
                </a:moveTo>
                <a:cubicBezTo>
                  <a:pt x="110" y="147"/>
                  <a:pt x="110" y="147"/>
                  <a:pt x="110" y="147"/>
                </a:cubicBezTo>
                <a:cubicBezTo>
                  <a:pt x="49" y="147"/>
                  <a:pt x="0" y="98"/>
                  <a:pt x="0" y="37"/>
                </a:cubicBezTo>
                <a:cubicBezTo>
                  <a:pt x="0" y="0"/>
                  <a:pt x="0" y="0"/>
                  <a:pt x="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73"/>
                  <a:pt x="74" y="102"/>
                  <a:pt x="110" y="102"/>
                </a:cubicBezTo>
                <a:cubicBezTo>
                  <a:pt x="379" y="102"/>
                  <a:pt x="379" y="102"/>
                  <a:pt x="379" y="102"/>
                </a:cubicBezTo>
                <a:lnTo>
                  <a:pt x="379" y="14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103154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2" name="Freeform 25"/>
          <p:cNvSpPr>
            <a:spLocks/>
          </p:cNvSpPr>
          <p:nvPr/>
        </p:nvSpPr>
        <p:spPr bwMode="auto">
          <a:xfrm>
            <a:off x="4305592" y="4049706"/>
            <a:ext cx="1405371" cy="715717"/>
          </a:xfrm>
          <a:custGeom>
            <a:avLst/>
            <a:gdLst>
              <a:gd name="T0" fmla="*/ 297 w 297"/>
              <a:gd name="T1" fmla="*/ 151 h 151"/>
              <a:gd name="T2" fmla="*/ 114 w 297"/>
              <a:gd name="T3" fmla="*/ 151 h 151"/>
              <a:gd name="T4" fmla="*/ 0 w 297"/>
              <a:gd name="T5" fmla="*/ 37 h 151"/>
              <a:gd name="T6" fmla="*/ 0 w 297"/>
              <a:gd name="T7" fmla="*/ 0 h 151"/>
              <a:gd name="T8" fmla="*/ 53 w 297"/>
              <a:gd name="T9" fmla="*/ 0 h 151"/>
              <a:gd name="T10" fmla="*/ 53 w 297"/>
              <a:gd name="T11" fmla="*/ 37 h 151"/>
              <a:gd name="T12" fmla="*/ 114 w 297"/>
              <a:gd name="T13" fmla="*/ 98 h 151"/>
              <a:gd name="T14" fmla="*/ 297 w 297"/>
              <a:gd name="T15" fmla="*/ 98 h 151"/>
              <a:gd name="T16" fmla="*/ 297 w 297"/>
              <a:gd name="T17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7" h="151">
                <a:moveTo>
                  <a:pt x="297" y="151"/>
                </a:moveTo>
                <a:cubicBezTo>
                  <a:pt x="114" y="151"/>
                  <a:pt x="114" y="151"/>
                  <a:pt x="114" y="151"/>
                </a:cubicBezTo>
                <a:cubicBezTo>
                  <a:pt x="51" y="151"/>
                  <a:pt x="0" y="100"/>
                  <a:pt x="0" y="37"/>
                </a:cubicBezTo>
                <a:cubicBezTo>
                  <a:pt x="0" y="0"/>
                  <a:pt x="0" y="0"/>
                  <a:pt x="0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71"/>
                  <a:pt x="81" y="98"/>
                  <a:pt x="114" y="98"/>
                </a:cubicBezTo>
                <a:cubicBezTo>
                  <a:pt x="297" y="98"/>
                  <a:pt x="297" y="98"/>
                  <a:pt x="297" y="98"/>
                </a:cubicBezTo>
                <a:lnTo>
                  <a:pt x="297" y="15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103154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3" name="Freeform 26"/>
          <p:cNvSpPr>
            <a:spLocks/>
          </p:cNvSpPr>
          <p:nvPr/>
        </p:nvSpPr>
        <p:spPr bwMode="auto">
          <a:xfrm>
            <a:off x="5710962" y="2985153"/>
            <a:ext cx="715717" cy="1405371"/>
          </a:xfrm>
          <a:custGeom>
            <a:avLst/>
            <a:gdLst>
              <a:gd name="T0" fmla="*/ 37 w 151"/>
              <a:gd name="T1" fmla="*/ 297 h 297"/>
              <a:gd name="T2" fmla="*/ 0 w 151"/>
              <a:gd name="T3" fmla="*/ 297 h 297"/>
              <a:gd name="T4" fmla="*/ 0 w 151"/>
              <a:gd name="T5" fmla="*/ 244 h 297"/>
              <a:gd name="T6" fmla="*/ 37 w 151"/>
              <a:gd name="T7" fmla="*/ 244 h 297"/>
              <a:gd name="T8" fmla="*/ 98 w 151"/>
              <a:gd name="T9" fmla="*/ 183 h 297"/>
              <a:gd name="T10" fmla="*/ 98 w 151"/>
              <a:gd name="T11" fmla="*/ 0 h 297"/>
              <a:gd name="T12" fmla="*/ 151 w 151"/>
              <a:gd name="T13" fmla="*/ 0 h 297"/>
              <a:gd name="T14" fmla="*/ 151 w 151"/>
              <a:gd name="T15" fmla="*/ 183 h 297"/>
              <a:gd name="T16" fmla="*/ 37 w 151"/>
              <a:gd name="T17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297">
                <a:moveTo>
                  <a:pt x="37" y="297"/>
                </a:moveTo>
                <a:cubicBezTo>
                  <a:pt x="0" y="297"/>
                  <a:pt x="0" y="297"/>
                  <a:pt x="0" y="297"/>
                </a:cubicBezTo>
                <a:cubicBezTo>
                  <a:pt x="0" y="244"/>
                  <a:pt x="0" y="244"/>
                  <a:pt x="0" y="244"/>
                </a:cubicBezTo>
                <a:cubicBezTo>
                  <a:pt x="37" y="244"/>
                  <a:pt x="37" y="244"/>
                  <a:pt x="37" y="244"/>
                </a:cubicBezTo>
                <a:cubicBezTo>
                  <a:pt x="71" y="244"/>
                  <a:pt x="98" y="216"/>
                  <a:pt x="98" y="183"/>
                </a:cubicBezTo>
                <a:cubicBezTo>
                  <a:pt x="98" y="0"/>
                  <a:pt x="98" y="0"/>
                  <a:pt x="98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51" y="183"/>
                  <a:pt x="151" y="183"/>
                  <a:pt x="151" y="183"/>
                </a:cubicBezTo>
                <a:cubicBezTo>
                  <a:pt x="151" y="246"/>
                  <a:pt x="100" y="297"/>
                  <a:pt x="37" y="29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103154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4" name="Freeform 27"/>
          <p:cNvSpPr>
            <a:spLocks/>
          </p:cNvSpPr>
          <p:nvPr/>
        </p:nvSpPr>
        <p:spPr bwMode="auto">
          <a:xfrm>
            <a:off x="6176078" y="1639927"/>
            <a:ext cx="719727" cy="1405371"/>
          </a:xfrm>
          <a:custGeom>
            <a:avLst/>
            <a:gdLst>
              <a:gd name="T0" fmla="*/ 53 w 152"/>
              <a:gd name="T1" fmla="*/ 297 h 297"/>
              <a:gd name="T2" fmla="*/ 0 w 152"/>
              <a:gd name="T3" fmla="*/ 297 h 297"/>
              <a:gd name="T4" fmla="*/ 0 w 152"/>
              <a:gd name="T5" fmla="*/ 114 h 297"/>
              <a:gd name="T6" fmla="*/ 114 w 152"/>
              <a:gd name="T7" fmla="*/ 0 h 297"/>
              <a:gd name="T8" fmla="*/ 152 w 152"/>
              <a:gd name="T9" fmla="*/ 0 h 297"/>
              <a:gd name="T10" fmla="*/ 152 w 152"/>
              <a:gd name="T11" fmla="*/ 53 h 297"/>
              <a:gd name="T12" fmla="*/ 114 w 152"/>
              <a:gd name="T13" fmla="*/ 53 h 297"/>
              <a:gd name="T14" fmla="*/ 53 w 152"/>
              <a:gd name="T15" fmla="*/ 114 h 297"/>
              <a:gd name="T16" fmla="*/ 53 w 152"/>
              <a:gd name="T17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297">
                <a:moveTo>
                  <a:pt x="53" y="297"/>
                </a:moveTo>
                <a:cubicBezTo>
                  <a:pt x="0" y="297"/>
                  <a:pt x="0" y="297"/>
                  <a:pt x="0" y="297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51"/>
                  <a:pt x="51" y="0"/>
                  <a:pt x="114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3"/>
                  <a:pt x="152" y="53"/>
                  <a:pt x="152" y="53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81" y="53"/>
                  <a:pt x="53" y="80"/>
                  <a:pt x="53" y="114"/>
                </a:cubicBezTo>
                <a:lnTo>
                  <a:pt x="53" y="29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103154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491911" y="5166386"/>
            <a:ext cx="429028" cy="429028"/>
          </a:xfrm>
          <a:prstGeom prst="ellipse">
            <a:avLst/>
          </a:prstGeom>
          <a:gradFill>
            <a:gsLst>
              <a:gs pos="0">
                <a:srgbClr val="067FC9"/>
              </a:gs>
              <a:gs pos="100000">
                <a:srgbClr val="00B2CA"/>
              </a:gs>
            </a:gsLst>
            <a:lin ang="2700000" scaled="1"/>
          </a:gradFill>
          <a:ln w="76200" cap="flat" cmpd="sng" algn="ctr">
            <a:noFill/>
            <a:prstDash val="solid"/>
          </a:ln>
          <a:effectLst>
            <a:outerShdw blurRad="368300" dist="1016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09585"/>
            <a:endParaRPr lang="zh-CN" altLang="en-US" kern="0">
              <a:solidFill>
                <a:srgbClr val="57C6C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214035" y="3731178"/>
            <a:ext cx="429028" cy="429028"/>
          </a:xfrm>
          <a:prstGeom prst="ellipse">
            <a:avLst/>
          </a:prstGeom>
          <a:gradFill>
            <a:gsLst>
              <a:gs pos="0">
                <a:srgbClr val="067FC9"/>
              </a:gs>
              <a:gs pos="100000">
                <a:srgbClr val="00B2CA"/>
              </a:gs>
            </a:gsLst>
            <a:lin ang="2700000" scaled="1"/>
          </a:gradFill>
          <a:ln w="76200" cap="flat" cmpd="sng" algn="ctr">
            <a:noFill/>
            <a:prstDash val="solid"/>
          </a:ln>
          <a:effectLst>
            <a:outerShdw blurRad="368300" dist="1016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09585"/>
            <a:endParaRPr lang="zh-CN" altLang="en-US" kern="0">
              <a:solidFill>
                <a:srgbClr val="57C6C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529451" y="4176011"/>
            <a:ext cx="429028" cy="429028"/>
          </a:xfrm>
          <a:prstGeom prst="ellipse">
            <a:avLst/>
          </a:prstGeom>
          <a:gradFill>
            <a:gsLst>
              <a:gs pos="0">
                <a:srgbClr val="067FC9"/>
              </a:gs>
              <a:gs pos="100000">
                <a:srgbClr val="00B2CA"/>
              </a:gs>
            </a:gsLst>
            <a:lin ang="2700000" scaled="1"/>
          </a:gradFill>
          <a:ln w="76200" cap="flat" cmpd="sng" algn="ctr">
            <a:noFill/>
            <a:prstDash val="solid"/>
          </a:ln>
          <a:effectLst>
            <a:outerShdw blurRad="368300" dist="1016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09585"/>
            <a:endParaRPr lang="zh-CN" altLang="en-US" kern="0">
              <a:solidFill>
                <a:srgbClr val="57C6C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730467" y="2532442"/>
            <a:ext cx="429028" cy="429028"/>
          </a:xfrm>
          <a:prstGeom prst="ellipse">
            <a:avLst/>
          </a:prstGeom>
          <a:gradFill>
            <a:gsLst>
              <a:gs pos="0">
                <a:srgbClr val="067FC9"/>
              </a:gs>
              <a:gs pos="100000">
                <a:srgbClr val="00B2CA"/>
              </a:gs>
            </a:gsLst>
            <a:lin ang="2700000" scaled="1"/>
          </a:gradFill>
          <a:ln w="76200" cap="flat" cmpd="sng" algn="ctr">
            <a:noFill/>
            <a:prstDash val="solid"/>
          </a:ln>
          <a:effectLst>
            <a:outerShdw blurRad="368300" dist="1016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09585"/>
            <a:endParaRPr lang="zh-CN" altLang="en-US" kern="0">
              <a:solidFill>
                <a:srgbClr val="57C6C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353986" y="1923043"/>
            <a:ext cx="429028" cy="429028"/>
          </a:xfrm>
          <a:prstGeom prst="ellipse">
            <a:avLst/>
          </a:prstGeom>
          <a:gradFill>
            <a:gsLst>
              <a:gs pos="0">
                <a:srgbClr val="067FC9"/>
              </a:gs>
              <a:gs pos="100000">
                <a:srgbClr val="00B2CA"/>
              </a:gs>
            </a:gsLst>
            <a:lin ang="2700000" scaled="1"/>
          </a:gradFill>
          <a:ln w="76200" cap="flat" cmpd="sng" algn="ctr">
            <a:noFill/>
            <a:prstDash val="solid"/>
          </a:ln>
          <a:effectLst>
            <a:outerShdw blurRad="368300" dist="1016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57C6CF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TextBox 22"/>
          <p:cNvSpPr txBox="1"/>
          <p:nvPr/>
        </p:nvSpPr>
        <p:spPr>
          <a:xfrm>
            <a:off x="935666" y="4933603"/>
            <a:ext cx="2475823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defTabSz="609585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40000"/>
              </a:spcAft>
              <a:buClr>
                <a:srgbClr val="292929"/>
              </a:buClr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kumimoji="0" lang="en-US" altLang="zh-CN" sz="1400" b="0" i="0" u="none" strike="noStrike" kern="0" cap="none" spc="0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75615" y="3433117"/>
            <a:ext cx="357398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defTabSz="609585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40000"/>
              </a:spcAft>
              <a:buClr>
                <a:srgbClr val="292929"/>
              </a:buClr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kumimoji="0" lang="en-US" altLang="zh-CN" sz="1400" b="0" i="0" u="none" strike="noStrike" kern="0" cap="none" spc="0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98822" y="3948698"/>
            <a:ext cx="215070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defTabSz="609585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40000"/>
              </a:spcAft>
              <a:buClr>
                <a:srgbClr val="292929"/>
              </a:buClr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kumimoji="0" lang="en-US" altLang="zh-CN" sz="1400" b="0" i="0" u="none" strike="noStrike" kern="0" cap="none" spc="0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2"/>
          <p:cNvSpPr txBox="1"/>
          <p:nvPr/>
        </p:nvSpPr>
        <p:spPr>
          <a:xfrm>
            <a:off x="8335065" y="2183726"/>
            <a:ext cx="3162275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defTabSz="609585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40000"/>
              </a:spcAft>
              <a:buClr>
                <a:srgbClr val="292929"/>
              </a:buClr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kumimoji="0" lang="en-US" altLang="zh-CN" sz="1400" b="0" i="0" u="none" strike="noStrike" kern="0" cap="none" spc="0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661537" y="1524562"/>
            <a:ext cx="429028" cy="429028"/>
          </a:xfrm>
          <a:prstGeom prst="ellipse">
            <a:avLst/>
          </a:prstGeom>
          <a:gradFill>
            <a:gsLst>
              <a:gs pos="0">
                <a:srgbClr val="067FC9"/>
              </a:gs>
              <a:gs pos="100000">
                <a:srgbClr val="00B2CA"/>
              </a:gs>
            </a:gsLst>
            <a:lin ang="2700000" scaled="1"/>
          </a:gradFill>
          <a:ln w="76200" cap="flat" cmpd="sng" algn="ctr">
            <a:noFill/>
            <a:prstDash val="solid"/>
          </a:ln>
          <a:effectLst>
            <a:outerShdw blurRad="368300" dist="1016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09585"/>
            <a:endParaRPr lang="zh-CN" altLang="en-US" kern="0">
              <a:solidFill>
                <a:srgbClr val="57C6C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26" name="TextBox 22"/>
          <p:cNvSpPr txBox="1"/>
          <p:nvPr/>
        </p:nvSpPr>
        <p:spPr>
          <a:xfrm>
            <a:off x="518007" y="1771445"/>
            <a:ext cx="374968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400" noProof="1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TextBox 22"/>
          <p:cNvSpPr txBox="1"/>
          <p:nvPr/>
        </p:nvSpPr>
        <p:spPr>
          <a:xfrm>
            <a:off x="7162827" y="1146486"/>
            <a:ext cx="3162275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defTabSz="609585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40000"/>
              </a:spcAft>
              <a:buClr>
                <a:srgbClr val="292929"/>
              </a:buClr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kumimoji="0" lang="en-US" altLang="zh-CN" sz="1400" b="0" i="0" u="none" strike="noStrike" kern="0" cap="none" spc="0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58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700"/>
                            </p:stCondLst>
                            <p:childTnLst>
                              <p:par>
                                <p:cTn id="7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/>
      <p:bldP spid="22" grpId="0"/>
      <p:bldP spid="23" grpId="0"/>
      <p:bldP spid="24" grpId="0"/>
      <p:bldP spid="25" grpId="0" animBg="1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8630" y="519521"/>
            <a:ext cx="8142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rPr>
              <a:t>您的内容打在这里，或者通过复制您的文本后粘贴</a:t>
            </a:r>
            <a:endParaRPr lang="zh-CN" altLang="zh-CN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椭圆 4"/>
          <p:cNvSpPr/>
          <p:nvPr/>
        </p:nvSpPr>
        <p:spPr>
          <a:xfrm>
            <a:off x="687971" y="675648"/>
            <a:ext cx="173159" cy="17315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_effect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gray">
          <a:xfrm>
            <a:off x="2662239" y="4932932"/>
            <a:ext cx="3238879" cy="48806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7" name="_effect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gray">
          <a:xfrm>
            <a:off x="5764939" y="4932932"/>
            <a:ext cx="3238879" cy="48806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8" name="_color1"/>
          <p:cNvSpPr>
            <a:spLocks/>
          </p:cNvSpPr>
          <p:nvPr/>
        </p:nvSpPr>
        <p:spPr bwMode="gray">
          <a:xfrm>
            <a:off x="3110089" y="4138858"/>
            <a:ext cx="1328933" cy="869035"/>
          </a:xfrm>
          <a:custGeom>
            <a:avLst/>
            <a:gdLst/>
            <a:ahLst/>
            <a:cxnLst>
              <a:cxn ang="0">
                <a:pos x="367" y="174"/>
              </a:cxn>
              <a:cxn ang="0">
                <a:pos x="67" y="0"/>
              </a:cxn>
              <a:cxn ang="0">
                <a:pos x="42" y="36"/>
              </a:cxn>
              <a:cxn ang="0">
                <a:pos x="0" y="39"/>
              </a:cxn>
              <a:cxn ang="0">
                <a:pos x="367" y="252"/>
              </a:cxn>
              <a:cxn ang="0">
                <a:pos x="385" y="214"/>
              </a:cxn>
              <a:cxn ang="0">
                <a:pos x="367" y="174"/>
              </a:cxn>
            </a:cxnLst>
            <a:rect l="0" t="0" r="r" b="b"/>
            <a:pathLst>
              <a:path w="385" h="252">
                <a:moveTo>
                  <a:pt x="367" y="174"/>
                </a:moveTo>
                <a:cubicBezTo>
                  <a:pt x="240" y="169"/>
                  <a:pt x="130" y="101"/>
                  <a:pt x="67" y="0"/>
                </a:cubicBezTo>
                <a:cubicBezTo>
                  <a:pt x="42" y="36"/>
                  <a:pt x="42" y="36"/>
                  <a:pt x="42" y="36"/>
                </a:cubicBezTo>
                <a:cubicBezTo>
                  <a:pt x="0" y="39"/>
                  <a:pt x="0" y="39"/>
                  <a:pt x="0" y="39"/>
                </a:cubicBezTo>
                <a:cubicBezTo>
                  <a:pt x="76" y="163"/>
                  <a:pt x="212" y="247"/>
                  <a:pt x="367" y="252"/>
                </a:cubicBezTo>
                <a:cubicBezTo>
                  <a:pt x="385" y="214"/>
                  <a:pt x="385" y="214"/>
                  <a:pt x="385" y="214"/>
                </a:cubicBezTo>
                <a:lnTo>
                  <a:pt x="367" y="174"/>
                </a:lnTo>
                <a:close/>
              </a:path>
            </a:pathLst>
          </a:custGeom>
          <a:gradFill>
            <a:gsLst>
              <a:gs pos="0">
                <a:srgbClr val="067FC9"/>
              </a:gs>
              <a:gs pos="100000">
                <a:srgbClr val="00B2CA"/>
              </a:gs>
            </a:gsLst>
            <a:lin ang="2700000" scaled="1"/>
          </a:gra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933" tIns="60967" rIns="121933" bIns="60967" numCol="1" rtlCol="0" anchor="ctr" anchorCtr="0" compatLnSpc="1">
            <a:prstTxWarp prst="textNoShape">
              <a:avLst/>
            </a:prstTxWarp>
          </a:bodyPr>
          <a:lstStyle/>
          <a:p>
            <a:pPr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zh-CN" sz="1467" ker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</a:endParaRPr>
          </a:p>
        </p:txBody>
      </p:sp>
      <p:sp>
        <p:nvSpPr>
          <p:cNvPr id="9" name="_color1"/>
          <p:cNvSpPr>
            <a:spLocks/>
          </p:cNvSpPr>
          <p:nvPr/>
        </p:nvSpPr>
        <p:spPr bwMode="gray">
          <a:xfrm>
            <a:off x="3096496" y="1859153"/>
            <a:ext cx="1270518" cy="858810"/>
          </a:xfrm>
          <a:custGeom>
            <a:avLst/>
            <a:gdLst/>
            <a:ahLst/>
            <a:cxnLst>
              <a:cxn ang="0">
                <a:pos x="68" y="249"/>
              </a:cxn>
              <a:cxn ang="0">
                <a:pos x="368" y="78"/>
              </a:cxn>
              <a:cxn ang="0">
                <a:pos x="350" y="39"/>
              </a:cxn>
              <a:cxn ang="0">
                <a:pos x="368" y="0"/>
              </a:cxn>
              <a:cxn ang="0">
                <a:pos x="0" y="211"/>
              </a:cxn>
              <a:cxn ang="0">
                <a:pos x="25" y="245"/>
              </a:cxn>
              <a:cxn ang="0">
                <a:pos x="68" y="249"/>
              </a:cxn>
            </a:cxnLst>
            <a:rect l="0" t="0" r="r" b="b"/>
            <a:pathLst>
              <a:path w="368" h="249">
                <a:moveTo>
                  <a:pt x="68" y="249"/>
                </a:moveTo>
                <a:cubicBezTo>
                  <a:pt x="132" y="149"/>
                  <a:pt x="242" y="82"/>
                  <a:pt x="368" y="78"/>
                </a:cubicBezTo>
                <a:cubicBezTo>
                  <a:pt x="350" y="39"/>
                  <a:pt x="350" y="39"/>
                  <a:pt x="350" y="39"/>
                </a:cubicBezTo>
                <a:cubicBezTo>
                  <a:pt x="368" y="0"/>
                  <a:pt x="368" y="0"/>
                  <a:pt x="368" y="0"/>
                </a:cubicBezTo>
                <a:cubicBezTo>
                  <a:pt x="212" y="4"/>
                  <a:pt x="77" y="87"/>
                  <a:pt x="0" y="211"/>
                </a:cubicBezTo>
                <a:cubicBezTo>
                  <a:pt x="25" y="245"/>
                  <a:pt x="25" y="245"/>
                  <a:pt x="25" y="245"/>
                </a:cubicBezTo>
                <a:lnTo>
                  <a:pt x="68" y="249"/>
                </a:lnTo>
                <a:close/>
              </a:path>
            </a:pathLst>
          </a:custGeom>
          <a:gradFill>
            <a:gsLst>
              <a:gs pos="0">
                <a:srgbClr val="067FC9"/>
              </a:gs>
              <a:gs pos="100000">
                <a:srgbClr val="00B2CA"/>
              </a:gs>
            </a:gsLst>
            <a:lin ang="2700000" scaled="1"/>
          </a:gra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933" tIns="60967" rIns="121933" bIns="60967" numCol="1" rtlCol="0" anchor="ctr" anchorCtr="0" compatLnSpc="1">
            <a:prstTxWarp prst="textNoShape">
              <a:avLst/>
            </a:prstTxWarp>
          </a:bodyPr>
          <a:lstStyle/>
          <a:p>
            <a:pPr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zh-CN" sz="1467" ker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</a:endParaRPr>
          </a:p>
        </p:txBody>
      </p:sp>
      <p:sp>
        <p:nvSpPr>
          <p:cNvPr id="10" name="_color1"/>
          <p:cNvSpPr>
            <a:spLocks/>
          </p:cNvSpPr>
          <p:nvPr/>
        </p:nvSpPr>
        <p:spPr bwMode="gray">
          <a:xfrm>
            <a:off x="4387126" y="1860499"/>
            <a:ext cx="1327473" cy="871957"/>
          </a:xfrm>
          <a:custGeom>
            <a:avLst/>
            <a:gdLst/>
            <a:ahLst/>
            <a:cxnLst>
              <a:cxn ang="0">
                <a:pos x="19" y="78"/>
              </a:cxn>
              <a:cxn ang="0">
                <a:pos x="318" y="253"/>
              </a:cxn>
              <a:cxn ang="0">
                <a:pos x="343" y="216"/>
              </a:cxn>
              <a:cxn ang="0">
                <a:pos x="385" y="213"/>
              </a:cxn>
              <a:cxn ang="0">
                <a:pos x="18" y="0"/>
              </a:cxn>
              <a:cxn ang="0">
                <a:pos x="0" y="39"/>
              </a:cxn>
              <a:cxn ang="0">
                <a:pos x="19" y="78"/>
              </a:cxn>
            </a:cxnLst>
            <a:rect l="0" t="0" r="r" b="b"/>
            <a:pathLst>
              <a:path w="385" h="253">
                <a:moveTo>
                  <a:pt x="19" y="78"/>
                </a:moveTo>
                <a:cubicBezTo>
                  <a:pt x="145" y="83"/>
                  <a:pt x="255" y="151"/>
                  <a:pt x="318" y="253"/>
                </a:cubicBezTo>
                <a:cubicBezTo>
                  <a:pt x="343" y="216"/>
                  <a:pt x="343" y="216"/>
                  <a:pt x="343" y="216"/>
                </a:cubicBezTo>
                <a:cubicBezTo>
                  <a:pt x="385" y="213"/>
                  <a:pt x="385" y="213"/>
                  <a:pt x="385" y="213"/>
                </a:cubicBezTo>
                <a:cubicBezTo>
                  <a:pt x="309" y="88"/>
                  <a:pt x="173" y="4"/>
                  <a:pt x="18" y="0"/>
                </a:cubicBezTo>
                <a:cubicBezTo>
                  <a:pt x="0" y="39"/>
                  <a:pt x="0" y="39"/>
                  <a:pt x="0" y="39"/>
                </a:cubicBezTo>
                <a:lnTo>
                  <a:pt x="19" y="78"/>
                </a:lnTo>
                <a:close/>
              </a:path>
            </a:pathLst>
          </a:custGeom>
          <a:gradFill>
            <a:gsLst>
              <a:gs pos="0">
                <a:srgbClr val="067FC9"/>
              </a:gs>
              <a:gs pos="100000">
                <a:srgbClr val="00B2CA"/>
              </a:gs>
            </a:gsLst>
            <a:lin ang="2700000" scaled="1"/>
          </a:gra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933" tIns="60967" rIns="121933" bIns="60967" numCol="1" rtlCol="0" anchor="ctr" anchorCtr="0" compatLnSpc="1">
            <a:prstTxWarp prst="textNoShape">
              <a:avLst/>
            </a:prstTxWarp>
          </a:bodyPr>
          <a:lstStyle/>
          <a:p>
            <a:pPr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zh-CN" sz="1467" ker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</a:endParaRPr>
          </a:p>
        </p:txBody>
      </p:sp>
      <p:sp>
        <p:nvSpPr>
          <p:cNvPr id="11" name="_color1"/>
          <p:cNvSpPr>
            <a:spLocks/>
          </p:cNvSpPr>
          <p:nvPr/>
        </p:nvSpPr>
        <p:spPr bwMode="gray">
          <a:xfrm>
            <a:off x="2842129" y="2699191"/>
            <a:ext cx="420585" cy="1466407"/>
          </a:xfrm>
          <a:custGeom>
            <a:avLst/>
            <a:gdLst/>
            <a:ahLst/>
            <a:cxnLst>
              <a:cxn ang="0">
                <a:pos x="120" y="385"/>
              </a:cxn>
              <a:cxn ang="0">
                <a:pos x="78" y="213"/>
              </a:cxn>
              <a:cxn ang="0">
                <a:pos x="122" y="39"/>
              </a:cxn>
              <a:cxn ang="0">
                <a:pos x="79" y="35"/>
              </a:cxn>
              <a:cxn ang="0">
                <a:pos x="54" y="0"/>
              </a:cxn>
              <a:cxn ang="0">
                <a:pos x="0" y="213"/>
              </a:cxn>
              <a:cxn ang="0">
                <a:pos x="53" y="425"/>
              </a:cxn>
              <a:cxn ang="0">
                <a:pos x="95" y="421"/>
              </a:cxn>
              <a:cxn ang="0">
                <a:pos x="120" y="385"/>
              </a:cxn>
            </a:cxnLst>
            <a:rect l="0" t="0" r="r" b="b"/>
            <a:pathLst>
              <a:path w="122" h="425">
                <a:moveTo>
                  <a:pt x="120" y="385"/>
                </a:moveTo>
                <a:cubicBezTo>
                  <a:pt x="93" y="334"/>
                  <a:pt x="78" y="275"/>
                  <a:pt x="78" y="213"/>
                </a:cubicBezTo>
                <a:cubicBezTo>
                  <a:pt x="78" y="150"/>
                  <a:pt x="94" y="91"/>
                  <a:pt x="122" y="39"/>
                </a:cubicBezTo>
                <a:cubicBezTo>
                  <a:pt x="79" y="35"/>
                  <a:pt x="79" y="35"/>
                  <a:pt x="79" y="35"/>
                </a:cubicBezTo>
                <a:cubicBezTo>
                  <a:pt x="54" y="0"/>
                  <a:pt x="54" y="0"/>
                  <a:pt x="54" y="0"/>
                </a:cubicBezTo>
                <a:cubicBezTo>
                  <a:pt x="19" y="64"/>
                  <a:pt x="0" y="136"/>
                  <a:pt x="0" y="213"/>
                </a:cubicBezTo>
                <a:cubicBezTo>
                  <a:pt x="0" y="290"/>
                  <a:pt x="19" y="362"/>
                  <a:pt x="53" y="425"/>
                </a:cubicBezTo>
                <a:cubicBezTo>
                  <a:pt x="95" y="421"/>
                  <a:pt x="95" y="421"/>
                  <a:pt x="95" y="421"/>
                </a:cubicBezTo>
                <a:lnTo>
                  <a:pt x="120" y="385"/>
                </a:lnTo>
                <a:close/>
              </a:path>
            </a:pathLst>
          </a:custGeom>
          <a:gradFill>
            <a:gsLst>
              <a:gs pos="0">
                <a:srgbClr val="067FC9"/>
              </a:gs>
              <a:gs pos="100000">
                <a:srgbClr val="00B2CA"/>
              </a:gs>
            </a:gsLst>
            <a:lin ang="2700000" scaled="1"/>
          </a:gra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933" tIns="60967" rIns="121933" bIns="60967" numCol="1" rtlCol="0" anchor="ctr" anchorCtr="0" compatLnSpc="1">
            <a:prstTxWarp prst="textNoShape">
              <a:avLst/>
            </a:prstTxWarp>
          </a:bodyPr>
          <a:lstStyle/>
          <a:p>
            <a:pPr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zh-CN" sz="1467" ker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</a:endParaRPr>
          </a:p>
        </p:txBody>
      </p:sp>
      <p:sp>
        <p:nvSpPr>
          <p:cNvPr id="12" name="_color1"/>
          <p:cNvSpPr>
            <a:spLocks/>
          </p:cNvSpPr>
          <p:nvPr/>
        </p:nvSpPr>
        <p:spPr bwMode="gray">
          <a:xfrm>
            <a:off x="4541036" y="4149080"/>
            <a:ext cx="1266138" cy="858810"/>
          </a:xfrm>
          <a:custGeom>
            <a:avLst/>
            <a:gdLst/>
            <a:ahLst/>
            <a:cxnLst>
              <a:cxn ang="0">
                <a:pos x="299" y="0"/>
              </a:cxn>
              <a:cxn ang="0">
                <a:pos x="0" y="171"/>
              </a:cxn>
              <a:cxn ang="0">
                <a:pos x="18" y="211"/>
              </a:cxn>
              <a:cxn ang="0">
                <a:pos x="0" y="249"/>
              </a:cxn>
              <a:cxn ang="0">
                <a:pos x="367" y="39"/>
              </a:cxn>
              <a:cxn ang="0">
                <a:pos x="342" y="4"/>
              </a:cxn>
              <a:cxn ang="0">
                <a:pos x="299" y="0"/>
              </a:cxn>
            </a:cxnLst>
            <a:rect l="0" t="0" r="r" b="b"/>
            <a:pathLst>
              <a:path w="367" h="249">
                <a:moveTo>
                  <a:pt x="299" y="0"/>
                </a:moveTo>
                <a:cubicBezTo>
                  <a:pt x="236" y="100"/>
                  <a:pt x="126" y="167"/>
                  <a:pt x="0" y="171"/>
                </a:cubicBezTo>
                <a:cubicBezTo>
                  <a:pt x="18" y="211"/>
                  <a:pt x="18" y="211"/>
                  <a:pt x="18" y="211"/>
                </a:cubicBezTo>
                <a:cubicBezTo>
                  <a:pt x="0" y="249"/>
                  <a:pt x="0" y="249"/>
                  <a:pt x="0" y="249"/>
                </a:cubicBezTo>
                <a:cubicBezTo>
                  <a:pt x="155" y="245"/>
                  <a:pt x="290" y="162"/>
                  <a:pt x="367" y="39"/>
                </a:cubicBezTo>
                <a:cubicBezTo>
                  <a:pt x="342" y="4"/>
                  <a:pt x="342" y="4"/>
                  <a:pt x="342" y="4"/>
                </a:cubicBezTo>
                <a:lnTo>
                  <a:pt x="299" y="0"/>
                </a:lnTo>
                <a:close/>
              </a:path>
            </a:pathLst>
          </a:custGeom>
          <a:gradFill>
            <a:gsLst>
              <a:gs pos="0">
                <a:srgbClr val="067FC9"/>
              </a:gs>
              <a:gs pos="100000">
                <a:srgbClr val="00B2CA"/>
              </a:gs>
            </a:gsLst>
            <a:lin ang="2700000" scaled="1"/>
          </a:gra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933" tIns="60967" rIns="121933" bIns="60967" numCol="1" rtlCol="0" anchor="ctr" anchorCtr="0" compatLnSpc="1">
            <a:prstTxWarp prst="textNoShape">
              <a:avLst/>
            </a:prstTxWarp>
          </a:bodyPr>
          <a:lstStyle/>
          <a:p>
            <a:pPr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zh-CN" sz="1467" ker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</a:endParaRPr>
          </a:p>
        </p:txBody>
      </p:sp>
      <p:sp>
        <p:nvSpPr>
          <p:cNvPr id="13" name="_color1"/>
          <p:cNvSpPr>
            <a:spLocks/>
          </p:cNvSpPr>
          <p:nvPr/>
        </p:nvSpPr>
        <p:spPr bwMode="gray">
          <a:xfrm>
            <a:off x="6056605" y="1860200"/>
            <a:ext cx="1327472" cy="869035"/>
          </a:xfrm>
          <a:custGeom>
            <a:avLst/>
            <a:gdLst/>
            <a:ahLst/>
            <a:cxnLst>
              <a:cxn ang="0">
                <a:pos x="367" y="0"/>
              </a:cxn>
              <a:cxn ang="0">
                <a:pos x="0" y="213"/>
              </a:cxn>
              <a:cxn ang="0">
                <a:pos x="41" y="216"/>
              </a:cxn>
              <a:cxn ang="0">
                <a:pos x="67" y="252"/>
              </a:cxn>
              <a:cxn ang="0">
                <a:pos x="367" y="78"/>
              </a:cxn>
              <a:cxn ang="0">
                <a:pos x="385" y="40"/>
              </a:cxn>
              <a:cxn ang="0">
                <a:pos x="367" y="0"/>
              </a:cxn>
            </a:cxnLst>
            <a:rect l="0" t="0" r="r" b="b"/>
            <a:pathLst>
              <a:path w="385" h="252">
                <a:moveTo>
                  <a:pt x="367" y="0"/>
                </a:moveTo>
                <a:cubicBezTo>
                  <a:pt x="211" y="4"/>
                  <a:pt x="76" y="88"/>
                  <a:pt x="0" y="213"/>
                </a:cubicBezTo>
                <a:cubicBezTo>
                  <a:pt x="41" y="216"/>
                  <a:pt x="41" y="216"/>
                  <a:pt x="41" y="216"/>
                </a:cubicBezTo>
                <a:cubicBezTo>
                  <a:pt x="67" y="252"/>
                  <a:pt x="67" y="252"/>
                  <a:pt x="67" y="252"/>
                </a:cubicBezTo>
                <a:cubicBezTo>
                  <a:pt x="130" y="151"/>
                  <a:pt x="240" y="82"/>
                  <a:pt x="367" y="78"/>
                </a:cubicBezTo>
                <a:cubicBezTo>
                  <a:pt x="385" y="40"/>
                  <a:pt x="385" y="40"/>
                  <a:pt x="385" y="40"/>
                </a:cubicBezTo>
                <a:lnTo>
                  <a:pt x="367" y="0"/>
                </a:lnTo>
                <a:close/>
              </a:path>
            </a:pathLst>
          </a:custGeom>
          <a:ln>
            <a:solidFill>
              <a:schemeClr val="bg1">
                <a:lumMod val="95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121933" tIns="60967" rIns="121933" bIns="60967" numCol="1" rtlCol="0" anchor="ctr" anchorCtr="0" compatLnSpc="1">
            <a:prstTxWarp prst="textNoShape">
              <a:avLst/>
            </a:prstTxWarp>
          </a:bodyPr>
          <a:lstStyle/>
          <a:p>
            <a:pPr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zh-CN" sz="1467" ker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</a:endParaRPr>
          </a:p>
        </p:txBody>
      </p:sp>
      <p:sp>
        <p:nvSpPr>
          <p:cNvPr id="14" name="_color1"/>
          <p:cNvSpPr>
            <a:spLocks/>
          </p:cNvSpPr>
          <p:nvPr/>
        </p:nvSpPr>
        <p:spPr bwMode="gray">
          <a:xfrm>
            <a:off x="7463358" y="1859149"/>
            <a:ext cx="1270519" cy="858812"/>
          </a:xfrm>
          <a:custGeom>
            <a:avLst/>
            <a:gdLst/>
            <a:ahLst/>
            <a:cxnLst>
              <a:cxn ang="0">
                <a:pos x="368" y="211"/>
              </a:cxn>
              <a:cxn ang="0">
                <a:pos x="0" y="0"/>
              </a:cxn>
              <a:cxn ang="0">
                <a:pos x="18" y="40"/>
              </a:cxn>
              <a:cxn ang="0">
                <a:pos x="0" y="78"/>
              </a:cxn>
              <a:cxn ang="0">
                <a:pos x="300" y="249"/>
              </a:cxn>
              <a:cxn ang="0">
                <a:pos x="343" y="245"/>
              </a:cxn>
              <a:cxn ang="0">
                <a:pos x="368" y="211"/>
              </a:cxn>
            </a:cxnLst>
            <a:rect l="0" t="0" r="r" b="b"/>
            <a:pathLst>
              <a:path w="368" h="249">
                <a:moveTo>
                  <a:pt x="368" y="211"/>
                </a:moveTo>
                <a:cubicBezTo>
                  <a:pt x="291" y="87"/>
                  <a:pt x="155" y="4"/>
                  <a:pt x="0" y="0"/>
                </a:cubicBezTo>
                <a:cubicBezTo>
                  <a:pt x="18" y="40"/>
                  <a:pt x="18" y="40"/>
                  <a:pt x="18" y="40"/>
                </a:cubicBezTo>
                <a:cubicBezTo>
                  <a:pt x="0" y="78"/>
                  <a:pt x="0" y="78"/>
                  <a:pt x="0" y="78"/>
                </a:cubicBezTo>
                <a:cubicBezTo>
                  <a:pt x="126" y="82"/>
                  <a:pt x="236" y="149"/>
                  <a:pt x="300" y="249"/>
                </a:cubicBezTo>
                <a:cubicBezTo>
                  <a:pt x="343" y="245"/>
                  <a:pt x="343" y="245"/>
                  <a:pt x="343" y="245"/>
                </a:cubicBezTo>
                <a:lnTo>
                  <a:pt x="368" y="211"/>
                </a:lnTo>
                <a:close/>
              </a:path>
            </a:pathLst>
          </a:custGeom>
          <a:ln>
            <a:solidFill>
              <a:schemeClr val="bg1">
                <a:lumMod val="95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121933" tIns="60967" rIns="121933" bIns="60967" numCol="1" rtlCol="0" anchor="ctr" anchorCtr="0" compatLnSpc="1">
            <a:prstTxWarp prst="textNoShape">
              <a:avLst/>
            </a:prstTxWarp>
          </a:bodyPr>
          <a:lstStyle/>
          <a:p>
            <a:pPr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zh-CN" sz="1467" ker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</a:endParaRPr>
          </a:p>
        </p:txBody>
      </p:sp>
      <p:sp>
        <p:nvSpPr>
          <p:cNvPr id="15" name="_color1"/>
          <p:cNvSpPr>
            <a:spLocks/>
          </p:cNvSpPr>
          <p:nvPr/>
        </p:nvSpPr>
        <p:spPr bwMode="gray">
          <a:xfrm>
            <a:off x="6059822" y="4149080"/>
            <a:ext cx="1273439" cy="858810"/>
          </a:xfrm>
          <a:custGeom>
            <a:avLst/>
            <a:gdLst/>
            <a:ahLst/>
            <a:cxnLst>
              <a:cxn ang="0">
                <a:pos x="369" y="171"/>
              </a:cxn>
              <a:cxn ang="0">
                <a:pos x="68" y="0"/>
              </a:cxn>
              <a:cxn ang="0">
                <a:pos x="26" y="4"/>
              </a:cxn>
              <a:cxn ang="0">
                <a:pos x="0" y="39"/>
              </a:cxn>
              <a:cxn ang="0">
                <a:pos x="368" y="249"/>
              </a:cxn>
              <a:cxn ang="0">
                <a:pos x="351" y="211"/>
              </a:cxn>
              <a:cxn ang="0">
                <a:pos x="369" y="171"/>
              </a:cxn>
            </a:cxnLst>
            <a:rect l="0" t="0" r="r" b="b"/>
            <a:pathLst>
              <a:path w="369" h="249">
                <a:moveTo>
                  <a:pt x="369" y="171"/>
                </a:moveTo>
                <a:cubicBezTo>
                  <a:pt x="242" y="167"/>
                  <a:pt x="132" y="100"/>
                  <a:pt x="68" y="0"/>
                </a:cubicBezTo>
                <a:cubicBezTo>
                  <a:pt x="26" y="4"/>
                  <a:pt x="26" y="4"/>
                  <a:pt x="26" y="4"/>
                </a:cubicBezTo>
                <a:cubicBezTo>
                  <a:pt x="0" y="39"/>
                  <a:pt x="0" y="39"/>
                  <a:pt x="0" y="39"/>
                </a:cubicBezTo>
                <a:cubicBezTo>
                  <a:pt x="78" y="162"/>
                  <a:pt x="213" y="245"/>
                  <a:pt x="368" y="249"/>
                </a:cubicBezTo>
                <a:cubicBezTo>
                  <a:pt x="351" y="211"/>
                  <a:pt x="351" y="211"/>
                  <a:pt x="351" y="211"/>
                </a:cubicBezTo>
                <a:lnTo>
                  <a:pt x="369" y="171"/>
                </a:lnTo>
                <a:close/>
              </a:path>
            </a:pathLst>
          </a:custGeom>
          <a:ln>
            <a:solidFill>
              <a:schemeClr val="bg1">
                <a:lumMod val="95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121933" tIns="60967" rIns="121933" bIns="60967" numCol="1" rtlCol="0" anchor="ctr" anchorCtr="0" compatLnSpc="1">
            <a:prstTxWarp prst="textNoShape">
              <a:avLst/>
            </a:prstTxWarp>
          </a:bodyPr>
          <a:lstStyle/>
          <a:p>
            <a:pPr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zh-CN" sz="1467" ker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</a:endParaRPr>
          </a:p>
        </p:txBody>
      </p:sp>
      <p:sp>
        <p:nvSpPr>
          <p:cNvPr id="16" name="_color1"/>
          <p:cNvSpPr>
            <a:spLocks/>
          </p:cNvSpPr>
          <p:nvPr/>
        </p:nvSpPr>
        <p:spPr bwMode="gray">
          <a:xfrm>
            <a:off x="7391350" y="4138858"/>
            <a:ext cx="1324552" cy="869035"/>
          </a:xfrm>
          <a:custGeom>
            <a:avLst/>
            <a:gdLst/>
            <a:ahLst/>
            <a:cxnLst>
              <a:cxn ang="0">
                <a:pos x="316" y="0"/>
              </a:cxn>
              <a:cxn ang="0">
                <a:pos x="18" y="174"/>
              </a:cxn>
              <a:cxn ang="0">
                <a:pos x="0" y="214"/>
              </a:cxn>
              <a:cxn ang="0">
                <a:pos x="18" y="252"/>
              </a:cxn>
              <a:cxn ang="0">
                <a:pos x="384" y="39"/>
              </a:cxn>
              <a:cxn ang="0">
                <a:pos x="342" y="36"/>
              </a:cxn>
              <a:cxn ang="0">
                <a:pos x="316" y="0"/>
              </a:cxn>
            </a:cxnLst>
            <a:rect l="0" t="0" r="r" b="b"/>
            <a:pathLst>
              <a:path w="384" h="252">
                <a:moveTo>
                  <a:pt x="316" y="0"/>
                </a:moveTo>
                <a:cubicBezTo>
                  <a:pt x="254" y="101"/>
                  <a:pt x="144" y="169"/>
                  <a:pt x="18" y="174"/>
                </a:cubicBezTo>
                <a:cubicBezTo>
                  <a:pt x="0" y="214"/>
                  <a:pt x="0" y="214"/>
                  <a:pt x="0" y="214"/>
                </a:cubicBezTo>
                <a:cubicBezTo>
                  <a:pt x="18" y="252"/>
                  <a:pt x="18" y="252"/>
                  <a:pt x="18" y="252"/>
                </a:cubicBezTo>
                <a:cubicBezTo>
                  <a:pt x="173" y="247"/>
                  <a:pt x="307" y="163"/>
                  <a:pt x="384" y="39"/>
                </a:cubicBezTo>
                <a:cubicBezTo>
                  <a:pt x="342" y="36"/>
                  <a:pt x="342" y="36"/>
                  <a:pt x="342" y="36"/>
                </a:cubicBezTo>
                <a:lnTo>
                  <a:pt x="316" y="0"/>
                </a:lnTo>
                <a:close/>
              </a:path>
            </a:pathLst>
          </a:custGeom>
          <a:ln>
            <a:solidFill>
              <a:schemeClr val="bg1">
                <a:lumMod val="95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121933" tIns="60967" rIns="121933" bIns="60967" numCol="1" rtlCol="0" anchor="ctr" anchorCtr="0" compatLnSpc="1">
            <a:prstTxWarp prst="textNoShape">
              <a:avLst/>
            </a:prstTxWarp>
          </a:bodyPr>
          <a:lstStyle/>
          <a:p>
            <a:pPr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zh-CN" sz="1467" ker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</a:endParaRPr>
          </a:p>
        </p:txBody>
      </p:sp>
      <p:sp>
        <p:nvSpPr>
          <p:cNvPr id="17" name="_color1"/>
          <p:cNvSpPr>
            <a:spLocks/>
          </p:cNvSpPr>
          <p:nvPr/>
        </p:nvSpPr>
        <p:spPr bwMode="gray">
          <a:xfrm>
            <a:off x="8543478" y="2703569"/>
            <a:ext cx="420585" cy="1462024"/>
          </a:xfrm>
          <a:custGeom>
            <a:avLst/>
            <a:gdLst/>
            <a:ahLst/>
            <a:cxnLst>
              <a:cxn ang="0">
                <a:pos x="69" y="424"/>
              </a:cxn>
              <a:cxn ang="0">
                <a:pos x="122" y="212"/>
              </a:cxn>
              <a:cxn ang="0">
                <a:pos x="68" y="0"/>
              </a:cxn>
              <a:cxn ang="0">
                <a:pos x="43" y="34"/>
              </a:cxn>
              <a:cxn ang="0">
                <a:pos x="0" y="38"/>
              </a:cxn>
              <a:cxn ang="0">
                <a:pos x="44" y="212"/>
              </a:cxn>
              <a:cxn ang="0">
                <a:pos x="2" y="384"/>
              </a:cxn>
              <a:cxn ang="0">
                <a:pos x="27" y="420"/>
              </a:cxn>
              <a:cxn ang="0">
                <a:pos x="69" y="424"/>
              </a:cxn>
            </a:cxnLst>
            <a:rect l="0" t="0" r="r" b="b"/>
            <a:pathLst>
              <a:path w="122" h="424">
                <a:moveTo>
                  <a:pt x="69" y="424"/>
                </a:moveTo>
                <a:cubicBezTo>
                  <a:pt x="103" y="361"/>
                  <a:pt x="122" y="289"/>
                  <a:pt x="122" y="212"/>
                </a:cubicBezTo>
                <a:cubicBezTo>
                  <a:pt x="122" y="135"/>
                  <a:pt x="102" y="63"/>
                  <a:pt x="68" y="0"/>
                </a:cubicBezTo>
                <a:cubicBezTo>
                  <a:pt x="43" y="34"/>
                  <a:pt x="43" y="34"/>
                  <a:pt x="43" y="34"/>
                </a:cubicBezTo>
                <a:cubicBezTo>
                  <a:pt x="0" y="38"/>
                  <a:pt x="0" y="38"/>
                  <a:pt x="0" y="38"/>
                </a:cubicBezTo>
                <a:cubicBezTo>
                  <a:pt x="28" y="90"/>
                  <a:pt x="44" y="149"/>
                  <a:pt x="44" y="212"/>
                </a:cubicBezTo>
                <a:cubicBezTo>
                  <a:pt x="44" y="274"/>
                  <a:pt x="29" y="333"/>
                  <a:pt x="2" y="384"/>
                </a:cubicBezTo>
                <a:cubicBezTo>
                  <a:pt x="27" y="420"/>
                  <a:pt x="27" y="420"/>
                  <a:pt x="27" y="420"/>
                </a:cubicBezTo>
                <a:lnTo>
                  <a:pt x="69" y="424"/>
                </a:lnTo>
                <a:close/>
              </a:path>
            </a:pathLst>
          </a:custGeom>
          <a:ln>
            <a:solidFill>
              <a:schemeClr val="bg1">
                <a:lumMod val="95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121933" tIns="60967" rIns="121933" bIns="60967" numCol="1" rtlCol="0" anchor="ctr" anchorCtr="0" compatLnSpc="1">
            <a:prstTxWarp prst="textNoShape">
              <a:avLst/>
            </a:prstTxWarp>
          </a:bodyPr>
          <a:lstStyle/>
          <a:p>
            <a:pPr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zh-CN" sz="1467" ker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</a:endParaRPr>
          </a:p>
        </p:txBody>
      </p:sp>
      <p:sp>
        <p:nvSpPr>
          <p:cNvPr id="18" name="_color1"/>
          <p:cNvSpPr>
            <a:spLocks/>
          </p:cNvSpPr>
          <p:nvPr/>
        </p:nvSpPr>
        <p:spPr bwMode="gray">
          <a:xfrm>
            <a:off x="5646077" y="2710164"/>
            <a:ext cx="565162" cy="1463483"/>
          </a:xfrm>
          <a:custGeom>
            <a:avLst/>
            <a:gdLst/>
            <a:ahLst/>
            <a:cxnLst>
              <a:cxn ang="0">
                <a:pos x="164" y="385"/>
              </a:cxn>
              <a:cxn ang="0">
                <a:pos x="120" y="210"/>
              </a:cxn>
              <a:cxn ang="0">
                <a:pos x="81" y="28"/>
              </a:cxn>
              <a:cxn ang="0">
                <a:pos x="67" y="0"/>
              </a:cxn>
              <a:cxn ang="0">
                <a:pos x="26" y="3"/>
              </a:cxn>
              <a:cxn ang="0">
                <a:pos x="0" y="40"/>
              </a:cxn>
              <a:cxn ang="0">
                <a:pos x="42" y="210"/>
              </a:cxn>
              <a:cxn ang="0">
                <a:pos x="81" y="393"/>
              </a:cxn>
              <a:cxn ang="0">
                <a:pos x="96" y="424"/>
              </a:cxn>
              <a:cxn ang="0">
                <a:pos x="122" y="389"/>
              </a:cxn>
              <a:cxn ang="0">
                <a:pos x="164" y="385"/>
              </a:cxn>
            </a:cxnLst>
            <a:rect l="0" t="0" r="r" b="b"/>
            <a:pathLst>
              <a:path w="164" h="424">
                <a:moveTo>
                  <a:pt x="164" y="385"/>
                </a:moveTo>
                <a:cubicBezTo>
                  <a:pt x="136" y="333"/>
                  <a:pt x="120" y="274"/>
                  <a:pt x="120" y="210"/>
                </a:cubicBezTo>
                <a:cubicBezTo>
                  <a:pt x="120" y="145"/>
                  <a:pt x="106" y="83"/>
                  <a:pt x="81" y="28"/>
                </a:cubicBezTo>
                <a:cubicBezTo>
                  <a:pt x="77" y="18"/>
                  <a:pt x="72" y="9"/>
                  <a:pt x="67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0" y="40"/>
                  <a:pt x="0" y="40"/>
                  <a:pt x="0" y="40"/>
                </a:cubicBezTo>
                <a:cubicBezTo>
                  <a:pt x="27" y="91"/>
                  <a:pt x="42" y="149"/>
                  <a:pt x="42" y="210"/>
                </a:cubicBezTo>
                <a:cubicBezTo>
                  <a:pt x="42" y="275"/>
                  <a:pt x="56" y="337"/>
                  <a:pt x="81" y="393"/>
                </a:cubicBezTo>
                <a:cubicBezTo>
                  <a:pt x="86" y="404"/>
                  <a:pt x="91" y="414"/>
                  <a:pt x="96" y="424"/>
                </a:cubicBezTo>
                <a:cubicBezTo>
                  <a:pt x="122" y="389"/>
                  <a:pt x="122" y="389"/>
                  <a:pt x="122" y="389"/>
                </a:cubicBezTo>
                <a:lnTo>
                  <a:pt x="164" y="385"/>
                </a:lnTo>
                <a:close/>
              </a:path>
            </a:pathLst>
          </a:custGeom>
          <a:gradFill>
            <a:gsLst>
              <a:gs pos="0">
                <a:srgbClr val="067FC9"/>
              </a:gs>
              <a:gs pos="100000">
                <a:srgbClr val="00B2CA"/>
              </a:gs>
            </a:gsLst>
            <a:lin ang="2700000" scaled="1"/>
          </a:gra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933" tIns="60967" rIns="121933" bIns="60967" numCol="1" rtlCol="0" anchor="ctr" anchorCtr="0" compatLnSpc="1">
            <a:prstTxWarp prst="textNoShape">
              <a:avLst/>
            </a:prstTxWarp>
          </a:bodyPr>
          <a:lstStyle/>
          <a:p>
            <a:pPr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zh-CN" sz="1467" ker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</a:endParaRPr>
          </a:p>
        </p:txBody>
      </p:sp>
      <p:sp>
        <p:nvSpPr>
          <p:cNvPr id="20" name="TextBox 64"/>
          <p:cNvSpPr txBox="1"/>
          <p:nvPr/>
        </p:nvSpPr>
        <p:spPr>
          <a:xfrm>
            <a:off x="2933382" y="3115321"/>
            <a:ext cx="2637226" cy="738678"/>
          </a:xfrm>
          <a:prstGeom prst="rect">
            <a:avLst/>
          </a:prstGeom>
          <a:noFill/>
        </p:spPr>
        <p:txBody>
          <a:bodyPr wrap="square" lIns="121933" tIns="60967" rIns="121933" bIns="60967" rtlCol="0">
            <a:spAutoFit/>
          </a:bodyPr>
          <a:lstStyle/>
          <a:p>
            <a:pPr algn="ctr" defTabSz="914354"/>
            <a:r>
              <a:rPr lang="zh-CN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</a:rPr>
              <a:t>关键字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21" name="TextBox 65"/>
          <p:cNvSpPr txBox="1"/>
          <p:nvPr/>
        </p:nvSpPr>
        <p:spPr>
          <a:xfrm>
            <a:off x="6023198" y="3056238"/>
            <a:ext cx="2638760" cy="738678"/>
          </a:xfrm>
          <a:prstGeom prst="rect">
            <a:avLst/>
          </a:prstGeom>
          <a:noFill/>
        </p:spPr>
        <p:txBody>
          <a:bodyPr wrap="square" lIns="121933" tIns="60967" rIns="121933" bIns="60967" rtlCol="0">
            <a:spAutoFit/>
          </a:bodyPr>
          <a:lstStyle/>
          <a:p>
            <a:pPr algn="ctr" defTabSz="914354"/>
            <a:r>
              <a:rPr lang="zh-CN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</a:rPr>
              <a:t>关键字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22" name="Text Box 40"/>
          <p:cNvSpPr txBox="1">
            <a:spLocks noChangeArrowheads="1"/>
          </p:cNvSpPr>
          <p:nvPr/>
        </p:nvSpPr>
        <p:spPr bwMode="gray">
          <a:xfrm>
            <a:off x="918204" y="5299822"/>
            <a:ext cx="3664834" cy="64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33" tIns="60967" rIns="121933" bIns="60967">
            <a:spAutoFit/>
          </a:bodyPr>
          <a:lstStyle/>
          <a:p>
            <a:pPr defTabSz="914354">
              <a:lnSpc>
                <a:spcPct val="120000"/>
              </a:lnSpc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</a:rPr>
              <a:t>单击此处输入文字单击此处输入文字</a:t>
            </a:r>
          </a:p>
          <a:p>
            <a:pPr defTabSz="914354">
              <a:lnSpc>
                <a:spcPct val="120000"/>
              </a:lnSpc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</a:rPr>
              <a:t>单击此处输入文字单击此处输入文字</a:t>
            </a: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gray">
          <a:xfrm>
            <a:off x="1016910" y="4814844"/>
            <a:ext cx="3024627" cy="43406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/>
          <a:p>
            <a:pPr defTabSz="914354">
              <a:lnSpc>
                <a:spcPct val="120000"/>
              </a:lnSpc>
              <a:defRPr/>
            </a:pPr>
            <a:r>
              <a:rPr lang="zh-CN" altLang="en-US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</a:rPr>
              <a:t>输入</a:t>
            </a:r>
            <a:r>
              <a:rPr lang="zh-CN" altLang="en-US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</a:rPr>
              <a:t>小标题</a:t>
            </a:r>
          </a:p>
        </p:txBody>
      </p:sp>
      <p:sp>
        <p:nvSpPr>
          <p:cNvPr id="24" name="Text Box 40"/>
          <p:cNvSpPr txBox="1">
            <a:spLocks noChangeArrowheads="1"/>
          </p:cNvSpPr>
          <p:nvPr/>
        </p:nvSpPr>
        <p:spPr bwMode="gray">
          <a:xfrm>
            <a:off x="7495800" y="1194943"/>
            <a:ext cx="3639966" cy="64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33" tIns="60967" rIns="121933" bIns="60967">
            <a:spAutoFit/>
          </a:bodyPr>
          <a:lstStyle/>
          <a:p>
            <a:pPr algn="r" defTabSz="914354">
              <a:lnSpc>
                <a:spcPct val="120000"/>
              </a:lnSpc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</a:rPr>
              <a:t>单击此处输入文字单击此处输入文字</a:t>
            </a:r>
          </a:p>
          <a:p>
            <a:pPr algn="r" defTabSz="914354">
              <a:lnSpc>
                <a:spcPct val="120000"/>
              </a:lnSpc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</a:rPr>
              <a:t>单击此处输入文字单击此处输入文字</a:t>
            </a: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gray">
          <a:xfrm>
            <a:off x="7967414" y="1797379"/>
            <a:ext cx="3024627" cy="43406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/>
          <a:p>
            <a:pPr algn="r" defTabSz="914354">
              <a:lnSpc>
                <a:spcPct val="120000"/>
              </a:lnSpc>
              <a:defRPr/>
            </a:pPr>
            <a:r>
              <a:rPr lang="zh-CN" altLang="en-US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</a:rPr>
              <a:t>输入</a:t>
            </a:r>
            <a:r>
              <a:rPr lang="zh-CN" altLang="en-US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</a:rPr>
              <a:t>小标题</a:t>
            </a:r>
          </a:p>
        </p:txBody>
      </p:sp>
    </p:spTree>
    <p:extLst>
      <p:ext uri="{BB962C8B-B14F-4D97-AF65-F5344CB8AC3E}">
        <p14:creationId xmlns:p14="http://schemas.microsoft.com/office/powerpoint/2010/main" val="113583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0">
        <p14:honeycomb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400"/>
                            </p:stCondLst>
                            <p:childTnLst>
                              <p:par>
                                <p:cTn id="7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1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850"/>
                            </p:stCondLst>
                            <p:childTnLst>
                              <p:par>
                                <p:cTn id="8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5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42E934A0-3CEF-429D-B422-35840FFA4DB4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Le280qguF8VZQQAAAQ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cXNnCL6GQzo5CEz3KF4G1nyXUOWwfdeiHHtzHDjGF3OgMaxDbrdVPC5DYEYYajUyhldgh3RjNeXkMdZFqrQSjW0yb/6mHa72+XTa16+fxe9mmdxByY0XmCPc9etYF7SqbXbcvM4EKRbu/cCu7cfcHcKQ6gzH6FJzJZDwS0nWlXhIDn7fqe5ZtvG9XdqrL/Vxy+fvD3xf9QSwMEFAACAAgAt7bzSkPIPPmFBAAADBYAACcAAAB1bml2ZXJzYWwvZmxhc2hfcHVibGlzaGluZ19zZXR0aW5ncy54bWzlWF9z2jgQf+dTaHzTx2KSJmmSMWRIYiZM+XfguzRPGWELrIssuZYMpU/3ae6D9ZN0hYIDhSRy7pLpzA3DgKXd365Wu6uf5Z19TRiakUxSwevOXrXmIMJDEVE+rTt/BK33xw6SCvMIM8FJ3eHCQWeNipfmY0ZlPCJKgahEAMPlaarqTqxUeuq68/m8SmWa6VnBcgX4shqKxE0zIglXJHNThhfwoxYpkc49ggUAfBPB79UalQpCnkHqiihnBNEIPOdULwqzFsMydlwjNsbh3TQTOY8uBBMZyqbjuvPbcVN/VjIG6pImhOuYyAYM6mF1iqOIai8wG9FvBMWETmNwd6924KA5jVRcdz7U9jUOyLvbOEt0s3iscS4ERIGrewMJUTjCCptHY1GRr0quBsxQtOA4oWEAM0hHoO5cBrejTvvSv+31A390exV0O8aHEkqB/zkooRS0g45vJT8Y+iO/F/jD2/N2v6TGS6z43Wa7U1Ln2j8ftYOylnrNblmVwVW/Z6dz0e8Omr2bUq5d3Qz8Yafd+3Qb9PudoD140IJs3Egmz93MNg+yUuRZSIpk81ScJ2OOKYMK/ykFJVHQIxjOpiQQLQolMMFMEgf9lZLp7zlmVC10WUAruSMkbcqUhGqoU77uqCwnzgOcAQTHoA6Kgjo8Kerp4/HG0l1j/WFZO730ig4ziIUSb+z9Xu2wcP/k4Gn3H3HUgw6XYr7oiOmbe394VHi/f/RM9He56WGlcBhD14MNWfrmuetDK7GJ4Bt5pZ/RWLCoWBFJxiTq4YSsdfPRHeUtkNxz0AQqgMFamxnFzEFUwdrDQlnmY6moWp4arXVJBFhwvBHUHW3FIoxxJjfSvQi77thhw+cRuszwHI4kEw0z/Jj4gHAbsSsIPdPhJ5mNuJ9hWUISNRmzEe7i7I5kKBCCSavFrXIXtflEWLmTQKHaCF6TsaSK2IieUyvT1yJnEVqIHDF6R5ASCLzPE/gXE7R+JqNJJpLlKPAGhSSjkCozSuYkOrMxdAMmkhw0dW0wooyFLzn9hsZkIjLAJXgG+QPjVBr8aingFEv5AIpXPr4zJ3O7d+l/fqcXiKMZ5mFJcKhUkqTqVfDxAnGhVnoQjhDnkJ56UyIaLeds1lZ9+TZImuTMbPN/vRlr0K+4Ja9jpczGPOuBtdkYz5aFqItrCQ0lSGFLDCZMhNDnKc+JLWCIORKcLRAOgchIXdYzKnIJI6aADbR8uYdGH1G+fJrCmQQWs4hkVpC1vf0PB4dHH49PTqvu97//ef+k0j3FGzCszRmOd/Eo/35G61EWbq33cotbjNxacwf5tdb9mZ1bK25x9Gc0n2Dqz2g+wde3dFsiS3QjiLZSYff72z1b2yY0nquJ1m7eteSHvyLt6gMet+oDy2hYsZeh/6cVIATWql/Yme31baT6n2ykhobBDNbYi5ULcOJNTQeHM4/RBJhW9Gb96w0q9E1q5V+9o5hCe51aedEu/fLt5f8SMfNU3NJsXMsU1wWbl4d6JqGcJhBHzU+KG8fG4UHNc3dPVSqAtnmD26j8AFBLAwQUAAIACAC3tvNKlDB+ZrgCAABUCgAAIQAAAHVuaXZlcnNhbC9mbGFzaF9za2luX3NldHRpbmdzLnhtbJVWbW/aMBD+vl+B2HfSvdJJKVJLmVSJrdVa8d1JjsTCsSPboePfz+fYxIGEME6V8HPP4zvfnU1jtaN88WEyiVPBhHwFrSnPFSIem9DsbprUWgs+SwXXwPWMC1kSNl18/Gk/cWSZYyqxB3mtZktSaMPM7ecaiYvxbY42JEhFWRF+WItczBKS7nIpap6NplYcKpCM8p1h3vyYL1eDARhV+klD2clpdYt2naSSoBRgSt9XaKMqRhJgPtKN/VypaUNdPv2JbE8V1VZ2/wltSFaRHLpFvr1HG+Zzs3u3K3O0ywINf7WhfvmMNkhl5ACyu/njV7RBhajq6n9mpJIix4J2NZebeNQwQTJz/TCrG7RRAR4IA412wZXHnvUxILmv4b2P8bpKwV6wricPAjY9YbDQsoY48qvGpwrx/lxrcz9gsSVMGUIItaQXk/QLqZXfpou1vD/wTnkWkBzQMjaC1SUsm3wDYhdv+cvlg30qwvyOWJCghL0DgwxbsGX+NmU9YwZgy3xlNINnzg5n9FNPo/EtfiCumZerb7zAiVn6evmV92KkNV5cFYR2gOeUIoOFwnTeaAnYtTiyWJNSdJZTzMme5kRTwX8hLznYw6g4OnG4Seufq1hTzaBv3GyO5pEO+2XX49PY/Ca0Z2vWE22e8Lsp0ZqkRWl+k9R04nR3UxtkGvVL8JU0fJBPfCsCEcYe0pRE7kC+CcHUlQouNFydkmhu1hA9joIaxFF/kWO3SV/1eV0mIFemaRSUb0EXbIgFzQtm/vSGwjtkJ4oBbyPVhdmPE3ocywBwMwBEpsVxAppV4yprpimDPTDvDhB76KHTxcqM6dDE3es1bHU4cw45GcrgHrUz6Z6KdlbCfbqOHsHGpNWvaDzjc69JouzBOjffP8Jtyp1n2b9mOH1h9AZw09TZ2fjPK2hA/G/yH1BLAwQUAAIACAC3tvNKGQQLbVgEAAAdFQAAJgAAAHVuaXZlcnNhbC9odG1sX3B1Ymxpc2hpbmdfc2V0dGluZ3MueG1s3VjdTuM4FL7nKays5nIaygADKAUVCKKa/m2bXYYr5CZu48Wxs7bTTudqn2YfbJ9kj2sa6BSog4autEII4pzvOz8+5/g4wdm3jKEpkYoK3vDqtV0PER6LhPJJw/stuvp45CGlMU8wE5w0PC48dHa6E+TFiFGVDonWIKoQ0HB1kuuGl2qdn/j+bDarUZVL81awQgO/qsUi83NJFOGaSD9neA5/9DwnyntgcCCA30zwB9jpzg5CgWXqiKRgBNEELOfUOIXZtc6Y51upEY7vJ1IUPLkQTEgkJ6OG98tR0/wsZSzTJc0INyFRp7BolvUJThJqjMBsSL8TlBI6ScHa+u6+h2Y00WnD+7S7Z3hA3l/nWbBb37HhuRAQBK4fFGRE4wRrbB+tRk2+abVcsEvJnOOMxhG8QSYADe8yuhu2W5fhXbcXhcO766jTtjZUAEXh16gCKGpF7dBJvj8Ih2E3Cgd3561eRcRbtISdZqtdEXMTng9bUVVN3WanKqR/3eu6YS56nX6ze1vJtOvbfjhot7pf7qJerx21+o8oyMaVZAr81WwLICtFIWNSJlug0yIbcUwZFPgPKaiIhhbBsJyQSFxRKIExZop46I+cTH4tMKN6bsoCOsk9IXlT5STWA5PyDU/LgniPdJYQDIM6KAvq4Lisp89HK677VvujW89aGZQNpp8KLbZsfX33oDT/eP91818wNIAGl2M+b4vJ1q0/OCyt3zvcEP3nzAyw1jhOoevBhixsC/ynS0uxseAreWWe0UiwpPRoDCnOwJmmpJh5iGpwLi7fahMCfUUZJL/B1mtjrte8i1Ms1UoCl4E0PTg+DXmCLiWewRlj/bPLL4n3CXcRu4ZgMhNQIl3EQ4lVBUnUZMxFuIPlPZEoEoIpJ+eW2YhafCyczMmg9FwEb8hIUU1cRM+pk+obUbAEzUWBGL0nSAsE1hcZ/JcS9PSURWMpssUqw0ojxWhC0JSSGUnOXBTdgoqsAKTJdka01fBnQb+jERkLCbwETyF/YJ0qy1+rRJxjpR5J8dLGD/asbXUvw68fjIM4mWIeVySH2iNZrt+FH88RF3qJg3DEuID0NJuS0GTxzsW32tu3QdGsYHabf/ZmPKF+xy15Hy1VNmajBc5qUzxdFKIprgU1lCCFLbGc8CKGPk15QVwJY8yR4GyOcAyjiTJlPaWiULBiC9hSq7dbaPGI8sXTBK4MoFEmRDpR7tb3Pu0fHH4+Oj6p+f/89ffHV0EPQ1ufYaPOTm0XL07UG1AvztXOuLdrXJuxnZHPjLPO2B/nbWfg2tS9AfnK7L0B+coEvoa9EjIzjSBZS4Xnb2QP89f6QBP4Zvx5fpJaTHzbGaR6cD/nTpW98M9pHhmEvzsRQqicOoCb2m7PRar3xUVqYGeS/pN5xMkEOMMmtifDKcZoBrNTsrWOtIWa20r2v36PsLXxk7L/TXH/71vA/zYG9qn82rHyeaO8dq9+hNuB9dVPmqc7/wJQSwMEFAACAAgAt7bzStXMXCaVAQAAIAYAAB8AAAB1bml2ZXJzYWwvaHRtbF9za2luX3NldHRpbmdzLmpzjZTLTsMwEEX3fEVltqgqzwK7ihYJiQUS3SEWbjpNozoey3YDBfHvZNxCY2dC8Wzim5M7j8j+POrVS2Sid9v7DM9h/xTvgwakebuGk1hXHXpJunCqmMO0KEEVGkSCVD+f/spfe4IzFjqYzjbPZOsafgLpzUIq18QNY2EZzTFaxWhvjPbOJf6IOtt1te2oMebZ2nvU/Qy1B+37Gm0pAyOO78NqNpjAWIE9gC5kBpHpMKwucu94OaRochmWRurNI+bYn8lslVtc63lX/uXGgK1/+GoLDG6Gd5PIThXOP3go08STa4pu0lhwDnZ5ryYULKzkDFTDdxDWH2hk3G4ooavCFf6HHp1SNGkjc2hN6XpEEWO69mpNc0jR5jy8+y1xfkYREUpuwLasxhcUEYhmbf7xA43FnCbSQtsz/0UVynmh813qAQXLUbFk2zW9faOh/LGIjhAmR2jJnb6SEzUnOk707OF1SeZH7tPOOysFkQENB1ZsMT69SWj/QlMGV98OYB/0AsVJPQppV2CniKqu/zWt9ECyo69vUEsDBBQAAgAIALe280o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Le280qmQ2VXZwAAAGsAAAAcAAAAdW5pdmVyc2FsL2xvY2FsX3NldHRpbmdzLnhtbA3KMQ6DMAwAwJ1XWN5pExaoRGDr2KX0ARaxEJJjIxJV5ffNdsON8y8JfPnMu2lAf3MIrKvFXbeAn+XZDgi5kEYSUw6ohjBPzSi2kry5lBozHEIXnwunisIvSnVuZrFzvne9f+B9av5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t7bzSqtYCahECAAAfyAAACkAAAB1bml2ZXJzYWwvc2tpbl9jdXN0b21pemF0aW9uX3NldHRpbmdzLnhtbLVa627juhH+36cgXBygBYr4Il8LrwtZohNhHcnHUpLdFoXBWIwtRBJdifZuDvyjT3Me7DxJh5QUS47tSNmttQlWw5lvhnPjxRnGz16obWPOAu83wj0W2pRzL1zFoz8hNFwyn0WziMaUx/UD5cELXfbNCJ+YoAE15iR0SeRqYjQeNdBEflC/p/b1Pry1x+0W6rVxC/eRjjsajA0UfaBoMKa3mtqwfgSR4EZ0SUN+GnVYL4y+FTDCmEbcCF36faQUufNDxRlcR8T1gC8eddvi2Wda93pbPKjd7PQ6eN9SFUXpIq2jN/XGvtcb9NQmwo12p6Hsx/2W0lJQs9NpDrr7Zq/VUeBtMugCShsPuqjda7db+r6FWyCNVHWst7R9Txk0mypow/2Btp9Mxr1GAzWbTaWt7ztdZTJuIOBWAENV+sKBiq6Mle5eHavNvoIm2mQ8ae+xjrtaB/VbuNto7NvjsdJoHJx7mF3eXQdq6elk7nwH8GQITo6K3KqfSK7hchtFwOzQYOMTTlFIAvqptmLMbTWavUavOailmSmzOOPLDCpSEyKQBcooDzKsS1I2Li3Jl0Kejjz3U+1xyzkLr5Ys5GDeVciigPi10Z+TbEnnUkaS7WhURe6JLOlBXU9+yoqluiCD4bkktGTBhoQvU7ZiV49k+byK2DZ0S5m5ftnQyPfCZ+BuDHoavqjI92JucBoU7MN98ZQX20CHiqkwr4vFU0rSJ4/UzzQ25KeC3EHl+x45Et15scelqNoUzyXRDVnRYgD6qnguy4SgpRi1nnjeF+L0Owd2RRR86yK7T15oVFSSNMiLUmyz3VTNp03EVsLZRbn3A/0q5zPoN+FKWNgQTykhMUGhsFSUUrfJ+etHjOnrcS8ZBqAFgptvLilJQs7GC826nanm18XUurYWY+O6NtKSqkSiLP/S6va/Nzvdvw7rqVxJJPtWnU6LWEiCdRrlsExnbk0XAIinCxN/cWoj8buyqHXnTA0T10bpfyoDzOb4vjYSv8uI3s3n2HQW9tTQ8cKwF6blSL9MsYP12ugr26I12VHEGdp59Bvia4qgPXsRRbHvuXJAtGwv3NIS+nTrVjXMxRzbztzQHMMyayObRdHL3yQy2fI1JM+axMj1YvLoU1eqhRSR46K9gHa5I0Pwj6894GQB8cKrMtrn6oNhXi8cy5raC2zqGaU2wqGL9IgITdWB5qqN54AREVi5Pya+kNknEZDq+5VBbozrmyn8OMKQG2+19uGHf8CaGYaQzGhYQhASB88h62z7wZrrwoegEBG0IXH8jUVuIWnyoSuBbZiaBampOTl8R8Bk2BB4L1xC6tAlL4F3i21bvcaLsfUFchxq06ooZH2GkvxcUegrtqGGsF1CzFTvjWtVVIQow6xAshpcEpHv/gsiyyXICW/uPLaNgSI8DGUiqzG+qqzJxr/eQSANdXqm2hNgcLZ8W3k7CqZELixzJXRBG9KwLrLr1zvjn4uJakyxvoB0062HhSO7pFAakBcUMo6IuyPhkqJHuiRbqIQXGHM9V46JyEsT/rP1fkOEp/3nl7R1mTr+8ssHTCo0vBOWwUYZlME2ZcPf0y7cls7gg4aIXD9rRRkHfNgEW8OmOjesnxOi2Au2ftKlf0agXo2rGqx37fhxf5UP2//BGDtpwWMDOtrYY5WEMKzEYsmBxdOvJGiYE1A3S/o5NHxxJq0EYFophsnQD8Dcg+cKhtyDR6tBPOCxbTiw2Xqgj+L0UUJY1moStdPxFmdEn8KR/LVUH+kTg/2ST8ku2cjA2iXDXybKua1SYWlxDGcKhpuAuUqSClB9LxBnqHKwd7c4c0WyGhTm88C2viur2/ee5YoAft4G9O0+7CligaT6JM7yOlmU/vGDhiRTnCd6Z9U2EK8FWjpWufr8oYjZWJ1rNwtNNTUsThSinv3yclAdwidTx15M1bFAgDIJCF+uYRV+Eue88ljJiUDHExXw0snblETL9R///b08zJE9CRWl1L9XxYHiF10Tv+L9y2Scxv8ugeOo46KofCkpmB6oMlFrC4eWMhXvGJCfP+XEQpJVKWCBuOEqpRoqII2i6jiqdnMLRWLLmmDbCLaCFUFu1fln6Htyq18b3ZLoGfqmw5hfFUg6XqQmr2zD4YS75X7ZEBzEf3ghEpN3jNlC1XV59IcS9b3lc7L6unB+SW/5kM9WVfC0G9WE5nwESV2PV8eUa1vWtKAjJO+HfrA7udS9Eg73KT6BFs4L1zMhj5g/Exdbb29ygUHcw0Eaj3gkTvTZW54jXrNvaexGT8SPgS1POmadgQ0zsVdMIYu0Y+65qB03x5oSjvnumQ+rgpbMJsdepB9LadpY3vvm7X6lvTEcDlnpUM7yA/GY36Tf+Rv+HPGY3xYrigWnujdCxyN5yewubkyiPL1M5ICHhrJHpTzZW5FHWDAVd7JxzqSUUOQMmEtHcmF0vICmxSxoeYPrZywehq97l1sh8/gipx2L7xwKA4fkrV/O3iH3uE/Pp7acBxRgPvryvVr+J18dHPsioSL+sqGfanAIIcu1aPNxDaUYn2pSbfK9zDnBTdbNRDPLiQprLksGspnLXl5JLhQtvJqRLKn0y0LD+hs/DeuXAjRMYc/HL9wGjzTCkAIetLg0iEVinn2dXYPdy93okdyZ0TwAXwN2COejrBByhEJeyS3Va1Ylb3kG2Fhyz6c76mdMOUrOPZc9MIyhPC5nt8qn9Inn8zulnCyDXHUfV0Ha6g65mMcsDpwVk+exk3LJSLWq4+QxlpM/0a2ypecwoROLUdalRb7nrUoIhcw9oQt4z3l/WM+vstCk3ny5ekwDUcA7+zcG/wNQSwMEFAACAAgAuLbzSgrKPODnPwAAJXYAABcAAAB1bml2ZXJzYWwvdW5pdmVyc2FsLnBuZ+29B1RTWfgvCqGIIAKK0osyKioKSJOWoCjoKMVBBUUBQYq0oJEakhALRSk6Kh0ig4KM0kQINYmCBocSEKQFEqQFhBBDSYAQcoMzKjpx/q733n3rrnV1LWFxyt5f+X1tn2+fE2NrbSkuKi/Kx8cnfvjQgd/4+ASF+PgAMSLC3CO1jreo3F/8kN8s9/MVNCuOcf8Q9NxntY+PrzhBbPEc90q+1QGHTkH4+NbWLv/nx4MfnefjC6w8fGDf8RAnap9zoannKdAScKsyn0TEg23h631jt41API4avslxXXQE/JK647nkzQOHDmnL/+GyedNJnz8cYn/xMrd9dl1AS/ca6PeO/cXlcCdj7GNSRkGpRx8zc5aSGko9n8ue0NPx6dArNC0pZMIKT0lQUwtRi0PbqlQ4c/iqTicodZIVBVrMAuu5RPALy674cb8IOUHPJidgsOwwdY6UhCj/NdU1Wjg+gRU/nhDNZjjzgTKi1UsL4wDki7wE565AzgsjTLzmyss0/FQvRcyFjSKWKAhBAODrebg/9D1UpyKiqv3MBp5dHjgPPar91Sxo8PJZ+Ey2yuGr+onC88PVbGdrfL2264oxkBCFaJP+LAgohnq18SsStXA4P3lJ0SfhiWbhM3UUECe0ZN9JeHqGC3hacLx87+4V8/ibqRdNeRxT7//l8vi2TSy8+opxOnWKDql/YCI4zKoxJhrLpr6Nt8b7mM7Owug3nasfN3ViGKWP2wfXZeGigDNZfbnA2byaQk04fLS4wnmxa/JN4E1YDFfUyn2EcCVKF7lCPnQxbJtNqT30Cwt6sg6/SM/VkFk1fRQgs6JqxGCJ9doGfkkGBF2apxS+EaEZay1rTcZHa7A0480T+HQaufpxbY85El1D9auayxTeQqfNzV9dJRGpWFd5BDubJS5EoscH91IdhQWZ4kLNxVifva9DxHcnrhBPbwHy5X7khTuKSDPdAfSlDzZ+QzbdZDv0Br2YiKG7fpk+KUcapaM95s7SwjodPQQP3MmIY9aPGwffyUDi6jFUR0ovq6od3tNMzbylpICP/KyR/jfCzRtFD5grNkGq76fv+3A7IXxo0lP7iiLoJodASz53SxOo3OA+iNUeyEw4mN1dkFQi5ZohsulS4n5ju6yz22pvuhFjYBeYgWG2PbaqSxwCZ5FA7soNWeL+5oQ3jN/0q4NQgtxqjlzbmiQqBGQUJ9S4W5jp9tEQHBZ5Zlr2HiFFCIxgEWkWY9n62mqqiQkBm5QTqKVWQYqFDsCEYI00YgxnRJ2DoSouPDSSFq1m9dFIVdQu60l7IBNKms408C1jEf3VnNrywAYVM6tx0xWjKzBV5Cdw8zqATpr3Cps2lh/2bd/DFx25WzlBeHvqoFemgMuigQI1ROPq1ZAJZ86sM1lExpUdNGSq3EAdgtQRXGu6UCEaSHTc4nbia1gfU+yppnQ0O75TKg5uEhzJR707E6Lx/vdCY+WbbCBF893D/UivV9kXCC1blhRKBJ8eJrwCyQ+F1xwb9HowXTzHEZGa2iXQfd4yw7VGv+UCev0ma5NgxasOwZUZmbaqtVFr8qYCX5YNzrsR5c7XEQZCmVRwNSOcdEHrUvOgH5EIzDJeigd9xrlZ4TIagmaAS6BUpuI7wm1Ob4VX6iBd/0C0h4bCSLXl88uX9ZQTPPLPaspzqlOciRGeLUWa0slEa4Wt6etEn4EzQhjdnmSvmUFKhQ2L9OutLAvavvFTS79nmcWm4g+FTThzJbM4Zir0NJQgjBEX6mHZHhBQJjZGgpyDY1/gCW7sxXj3AUNIWm4vwZV8FDl3ythnS6YOILor6Bo/PbVnAY91Qwx4+kXfLlFtlAz4bXIeVqqh+QXOSfpFDuoBE6+gUqLPxKGRgqGeC4tg3fZjESLrL/0K12fTpx12WxBzxw8K7IXFOwDJmFsccrwu09czzDZHR6inMxP1QnL8qDlyLG6iB+2QPo5z3sMFv5Hlh0HsxTM9KYBWVcqzBd/6XO61RkM1oq7tNflnn6Qxd0RzMe2QIy4/4h2mLp1M6i2qkTvXvK7eD4/VmUnG9G0ii0qxjLinGU2Du4VXOqeA1QL2q4Uu5ZixANnnYrVULeZKXsejDrqlgLdF31e9evWMQcdrqPTRtEnzLDNaUKKIkCsolykZnQKgYApxW8yRirsShPfmEtBZZsZ/KjeM5K6v49B8RkpeZ2L0Nl25PhYNw/QNYrLMfKHv1cF/yJYI9UBF6uB4+BDhEgKy9YiJMmtDQ10j8sjifuhambUr3fKodsA9W1Wawi27ajWRaDn+1l8o+LnhGv5L3Q5bE8FgE9mGV1gbLuWvntd/JEtBim8o+uKEZfV1VyumdHSnrFWg9TDBA2T5BtKD6NBJHVtUr3XLMvM3QOvUjLmU17Pkeg2kk/2NOX0kO1Xzq+EkLig2m3jRCm+hXrRM37xwatulleSUX0Me5NpBWI+NSPJkiK5Nm9RSOAgWO4IGS0UHTm9FhqKuMNjvqLkbuQ6KUEUzzAGfikZ4drWUZIyNX3CmzZRyeV56hSktNF7qgxu9eLaVsrc/KXm7ZFMYZkTEdIBsSFSz/AvSbuIheUDy1vN9gkKtx/GX2qASz4hxOdUwLIK1Xbi4KXwJRjQ83in7HNUsGu0u4Wes3JAmP5IrcZTccYslRfQHub+7C1VMH5wj5oitXhmDFJeDB183dXPVAfX+OfIkPdhXUWEle5KiizQR2kmE1DUA0ZThqEcL1CGsCGBjwo3SDqEuqtJ72UnPY8zzV4ZPFx/ha4D9yKbmP7p6NKs6xwH4leHPTmA/8l4UAD7GfqPzdehW3KMqLSmavP3ro1pFx7h3xCmHHM56cOvrOG2mrip9S2TP19f7tkfYumSvctqsLnX+6/xBUlRE6Jcr3yQMCnqq0l2jyCSRXwXlvk4BlBemkrDV0/nC36YYvoQIWzP1zdKuXw/f9Yg/C2chUS0YAF19320yeSV3uPblW1S/pejTLdds99d/zfSyJA59S5G+NzcdaBXQlLr7LdMiQtcA6/Z9ncQg47hJhu8M7ojglm+Z3s+fFXHgG2G6ZHO1pmD6Yd2+GNWvs5X/JP2A7ebPpLfrfnghpjmBYdbQqE6hw/cyNDfY8m+IhuxLXz/Qq3XJSYargMj+WJcS6yaQiaIBPu5vOonaH+4Vhrsze3wKx64cNxM63r+Le5N5uloYoZtLqZlBqtP5RGwG6BdFMfyVv2/pEYZ/uKridf3j1S5CA4qt0Mzl0StbZzaXhFNBQEUQPuHT6PdlfuPfYIusEJ3JLLkO4I74hTUzKYE2j/53USokpYVMH0WTAsAO21yAKXZ8P3LzthmSgPs88fCo0qdp+YUL3M3UbXNjSnJ3FJ3nilweNma6QlbgMe2nxxyezhft4k4nv2HvDIuscDqMFXHzJkjri+huyO7VtbtvIeamecJMKPFJhO39+pgqg4fF1WPRX4aK4qo00TfP94iQt/1HmI9+gZNvI/eeoPWetBMur7k86wfxa7m61K00i6LzR9wdd9hWLTMbcXslJOQe9b3ognLJO3L8voFZUPbzuLOHwpAOpGjBz/7fWHh3q23IWu41PRtGTT3FuHxayK4k/1Hfn/8MwRXG0DUS9L4Gwnh1jds7h09oL11z5o+sD4o77gNKd7ZA4XvszKJdVuDnfjSyJ/9GjT3/hvID3NEPWo/WrPpryuKXL5OsoKDmZPJ21QNaKwBvW2dGPfmS9DhC9MwfgE+KClVboYgkL3WTKNFHZlTRGaedjdKSm2VXWJK66/2gx640rvB3H+Oi6/b6MBryafVKKR3Rlc40Fzp+P0gorHCDh6iIVOwKe5DWtq06Uczk8pb0aFl3q2uYZqdIK8wXt0VelJAFWBZ/TaeojtA1EQvh/0F84BXC6V8nfp3CNZtHZ5Ekn+spgP2CKzk7uKbd/8REjegj3JYdqtLql/bTTG0TDVYIJyAm8gXkUYRoe4EZrfTFUf5NV1ZytlnYG72D4cQ1mnUbJEWlDbOYyuoNCiuEU37A/J0h16q87e8zT5/LiZB8Xv+VtZQ6boAWAnYExHCBdyO9BSpxdzhuhXBWqj1f68fULvz/q9ppjkjPzFAPZt16mwllk5Ai6Ny7KBpmkIOCTlaw/HsWdv7JW6k3FjZqDteJVs+8OVKVmxnmzaxXS6iWEjyv2rJkABBw3iH5ieRRi7abjVNLEec+zZyofX+420LICT4/fFZ3PgG0NNeq6iK/9kBE/xGhMAJ62URtVwqJn9pcufPDwE3Nyczwqdfdp/hZHqJ1hEz4wligTP1j47zPvM+7vwkMPG75z52PfPsfxOP2P9xxqwSgDJtpLeDeeAVZjo3Q5FoxPuVfwowI8jTdEMIt42geQorysyrs0Eb9D6XUFXr1XhHyqt7mcd67ncTlgthjBrAwnNc0wqtGRD7c7zsg7wp6bMd8i7cUfmW5ercS3wTRKfxXZKGfPU/IuxDzrfPtVVCCkgZLN5nzzpvXfKBfKw1Ph4ChvOwvoNniRVlSnln43f6HXNpFFQbmp3dOaku+O9Bbi7PcuBsSC4bt5AkQNCnWN5DzRzf8fV5uJOjXD4o6q7llEkv2KFoFdVny+b5rQvSOSJE14fm5vLlysCH+xrmnMX/silqWmS4D77HlQC3KObf5TDTayGRpbjD43D5fRwfbtjxeEDJr2uh+FqrURh9cy7lojr3tsQQcr4O8gqBVjGU5WHBaaz/FvlG4nDZt4SBZsmmgbX31hndlVkxeSO4vc7w9O3kWftcltpmcW6F81kB+SrYCNBM46hFJPcSp8A+RZW3cd521sTcewdPDES8YlxVvaz1uWWvc00j2rPEayG4FDo9EaIdhaRWu5OmdFvO0ElDNeCX4+SzckqcXDKjRdzMmKFqF6HZT5E+hfAoG2RztPixlJyOUHDRIFdZu2IRZu0sHDToCIpHQ95mBjPbzDQ2ivLyGb0WrIdMnQXi2XWEqI/tYvOpmhbnbnWFeZCJa6cw4VQL/fsOmfdCEa7c7/TMMvuOYUlHuOyWzKdoHOfIlgKkc5JG+d6BUDqwpWJB/PtAr5aF5PIlaqiOfaPqC2JvK08L1HdOHnQNjj+LFp8LSOrckEhLWVROeRJhvMJyJEQl1vhLS7BPu/WJ74M2UdZjEPN7eNfGCXFnNPdkU7GU3RYKMwYLxcA6SaWgU5X9DlpDh3Fl5ceCMliQY8aH0KG8H+Pf9RzAnVOX73FS2lM/cjpaTZKXSQprmN2TVn7kKj8O7jUQWuu/g7V7dT0dS/YfXiV8kWK7OHDykKGraY8y2VNr8JFpOsDXWOWykDtOSldEUEF/peyGNp4U4evs2008T5ETrni0+9JcPQXUq05rInZfxS0qsGyzxuiV8nIxb9xHEb8+3eB7vzcVs6KDy9NTXI4cSmfSWmYXWsanWvWRmtmBSgb0uM8qJUN8knu2h3aD64kryiYACtHPv/vtPZ4rLOxg8BVLw9vyTsVCa8Qkg6Fet1GFH9g2o3ISYcGJ1LUKXXlzzkHQl4HHpk3Jn3pG2635vDxAfzaxvjJDdkrB9Ui2bmlSwL3aCBo3TLnmX7kwfE53feE1kqzVMbD9UrQ4yST5ZtotXVC26lzOSXqgj32lnjvQ6qUk/doUSUhPlceCMW6S5iafgjiiAHMqk6EkEz4itQTTyDfZpvaYsJux6t6rGEfHy14PJF32C50HS9Qcc+n0qeMdSjU59X+gRbe+awnPxKfyt5QXvxlusNrgJPy/FrIUtXLVRdmBE84xzLt0d54iOVQ/HZilG66JIbYj8rYstxFXhU7inAN6o81Mqqyk1bxtHcQPOW+mtQCUXcmx0CLROD7P27aI86+kIZYKXlnGpCilHsGWO6U7Yy+IDd9at7TN+Jw++0xWsGeWDyTg3Fkb+i7dW/R+OOTTAe3tmFiDteh5CXIW6bnz+EMuoca/dJqGBkObpcIrCWUXUXcqV7/pT5d/OSV83NzhRPdQK0vXZRPqt36f7O0IkGnWd1v0zyn9vSNyyPDajA+xemqNMAuLkxCh/Tuf7onl6E/Sby08ugAZeXWFZvOnUvQIbLeAkVecNZJ2SA4a6zJO38nSqw8RVjia6V2pyFPqVwuKkIs+8H7fVkirRC9/liPweMLpOn+x/fnUV1FOsjkXv/BA4igFIiZ7xfkDaJnHG+neefmq454afqV11IYzsKDLQzL6HHcCI0HvW9tn1/56Fw9iEObSJK4FfH+bpn/zz6A5tmAPT1ZrS0agT1e9cqhGcFkspa2fKQw/Rice0LbQLRVsLIYUHeYbpArkPcyFCa/Va6U5zos6amLmB3f7xIb4ncc+0se2w9a5kxnXACW/Hd3NoVhdP/+TddPgh23QGwyon4/LhL60WBqj8rJwRldT5W6AEM9XU2SPhSpWt7x56bD8zoEd6A+Gp0t7fBotfwfIu1T4X0bKGQXGYbn5tP87v4Jt7Z14LJPVG6YWZzqTyRtDDVyPyhXo5ZPJ78VXZyEkY1Ix1eiAHfrEQ6RN+UKS4sKCzK2mXSS5PsW+UT/XBvHIzUIzNW0haukGJtYAPUflbr+Ebo2S50I1exCSocQmgtLXzZH26VKosfUNXJ87iqhKtD9tuX23a3zK60FsDGKA7GJRd3OnM8oeP3lnVHHyZp8k0d1p0XTqpajHC1CNRMO9cYkfwj5ayWPKN1/m101QZbHkd+fixGDadKwI2+z1Pa3V3vOkHdNQtjgJ2gMeqhilEgbVN1sliAFfQIFAgaUEaKSUVBQztT/TYE1td4OhkybM6SVS4rUclZuWxjliFJlgYlgWqhyeLCQzcWVUQ2IYjDSqCq7qYYf6G9aOwOHRZOG8Q5s87jC8dqA17pK2SkakClogWDp2h8kMMxNP9QYCoZKSkzuqBULVo2T4mS5FirmIZgvI7zQzhHTF1zZMe47KMl5jxLfgp7acggwXEKD35WMCEn1gNkVCkWqYgDvVlpaOsi2j5UsccnSmPeUfuZflOPQNE5dSg3rS8OnqVVW3qMpmDLGYn82stMK6a8x/Q/XAkSojlYXHg0MB4OO/qaa+zwrmGNlHFSh+4bjuLJKHSQKZQ+UPbcObZjAq2uY6shefm9KckXY29s3A+rqiNsPY8A1e59c3iPk/Ty7XPvX7nprZ/IFDoVXWVub0xoJx5vKOQ61+IJ5C4ABd51TpgHaYO+NInOVIoCnji3d3OqrOBTMQwz9DOBMv4ZuUCooDWtLuts24NdXcXkk8U1UHn3RSKUa3JltFScXNvwDvLaeMZBYj3R69murl3c74jLV1gUiFuNFfoqMI7r3aKv3z50OObeSzqxBURscSwXUzx1YnhGWWzHbx9slfEbmekuUpesLebSXAbrgH7R1+fLif5Bbl5997Z2d7gCka+TGcI1TGkmafX9M3KqijtlG2bhuYO4qPDw41w68AS5edNp/JFuNl7FwdSvWHTFRFnSj7vQi7UcbUj6DjSzlMsPawNd+Oe04BFlFRBHVE+PAPNO+vfC955bhy/I2B0vTA3sXT0CxrMF8ntHdUC8BvIVjfSknlO435alHDpEWD+doQ2RHXJ+Q6061cS95arcyRvr0tx5ByerJ3Jfv4hfbl85l3b2z7WK0ZzT3c+4q2VglaXEGtu+XyaNzofvU3tcuSe9jnOO4Xu9NIyyeWWz/m81dbubTWRL/oIp/ed5NNHVzbTTuj4/ZO8DdW7dCvjpNDxfnnetT1OT34NIQ+ww/Yx79q+9PR66GPAjoA43rV9v7x4JOU4/4ZHJ3gv6ZzOj6k5wb+h3IL3kk5AnHAt5M8I0Xbe1b9ZfkcdiXv6TDZvhJRbXL04Rgmnv5QJJoA4i33Bi5yNmIFSzOJUgz0sD7U0k1uIkfDjdwobe4iesFnU8BtCDHrmhvf1jBu7oyyTpHhpS9Zv3Z9P/l6mgM+9M4DhCR1LGwoNU3t9YC8h6MB44UrTtQnAhdE0+Rm8CmJxVDvsQ/9zhQTQVL1aFSUTWjD+8KCs9LiVz9TQHRvMS3ybDYj9qiyBal+dE9RdoLSjLIAnhG7Mbj1bpSDurBtItde906oInG23O0v8s+xDqTmybIyQitaRGZCto8cUemaGjhRoE04pav+mwml+BVJOGExWm2uNtjwU8N4eyMGk1sEtIFiajz/WNSMIa92HutGwmheqjvvaWndTFFNIBteByj61V2RN4y10sMSxwVbZV9jsc3H4QXJ3/aQjEL6RkJJgRS5oAW5seJZAmZkNiT8DYoKUGyj+zggNNLiSdUZdcvxZYajRFeUEyqGQRQNMbuDr2dy2UTdQdndz4RxT91oMgqIdzbFWSWC/ptzEE6XmQzScnMMP1oL83g+S/e5L8h8IS8Y0uwWmEgtDlroK1xhYXzwVmMLTUo/7/TbCMM4pQO1JVbQK1Y3sDrG4KjPurqMMSqB5XRrEtrqM3J1y0EdkstYTb6BeTlPaZ3xH3NKK4SaZ4oHG+5VBDdsZxf6+amnjiqZg8/iuyazOkCfdcX51YXQlgpx46IS9sPR8yKTbhHlVjW+Rm4pbyiNL1klkOAwff0zjzj4zk+DqxDWbcs4dxjSvsRqo2GNbjxZ6ds6KdboHuvOoz+94YKYBult/DsK6l3VAWBqydSdoN0+PUnHMsIzGsghl7sIWIv0sc3LFabq6Xpb5bqxW1TK1TnqIPkM7zFRJCozamfrO60AJPYFTFufrm5uxS0tpH9iZXGx7X+khIfBpRQLC8mpvfKPndLo44zJRLmhIPdx4FuHcpHO8PoVP7kEd/OW0x/07gdEUMJmocs4CaoPsciJpqnoKTUBJY3BuLjI166F+Ry+TK/r4Me3T4zQ7nvjs6KkbUmf0jhM7TdDiU8/o/io3/WhiQjkEOUJr/Ac02L6+dSH9BrBm1f4qBPXZom+7BOwFrvfZ3Jj4VE9nMS0yvNjZ8Dcs+LzJ+F0d+bWwv2ovMw4Ib6cevRpiJRVR99TQZ9NSBrFxpAZGDTV/7WZwO73jF1DofVMnucZGqn1Vc7Gqa7PzPfx1Xg7uT90tNSzDGrBZFZykoqqAHWM1EqREh6BD2RVNedN0E+rR6xf6tfqwivfiPfTlR9xo7lgb9SJwH7ekvHDoTYepPCPIGwHcSDAQ3/50Y0XNmPaNytISoT3qyf6U9u71FWeqOHjG477JYjmFGn9w4DxPWPZ6r79EZhvpu2YwAdGU6NsLY+KLPZHQ8zlmUHMMw4kvFBXBKJ1tlI6edVWgXp43D0yFsnC6tl40Gy1Y2v6OPBgLNzMSeQqf/lyrr/DJPCZFXGrjUcu5adkhRg6hM3J7dz3hrfvpO9Wo/VWFfkrx1E5d6b0zq4WZgeE7x8V4Juu/tl2MZ9crjB7MTrIjT7MnqMdnvLRKxmKHe8am1bLMrKEJwuXisj0Kq16NN7VSqwm43qNIh20W+Gx+MG0SWxjUykdxVO+xkavfPk31iUVZeWrUDdLPHEtIT0Vlzx67Ex5H7+2O9awFwVj7fLcxcmE0+IRdpPZ8iH4HfTrIYh/mnqqzp0mwiTIrg6lTLwdogxnq26nStt/SWTuVc70iv4Lt7WmkGFZVZ3jG2S3tu879NSU20jh1tPoxgkWa6U1gFHDajk05YDMOa7FDaqpXOxFVR1gj0xaB3Rqe0xmsdcT4VzqWVCbssrNuf1skhDwRecFq2m59DqfJ7+W0hZsS94o0Ep82GS41zjWYLLPqzDWiruwx4KvxC+gkA/30ySNVR/X7i2vGHNfkEAxqsLjLHbVZrMMTj92FLUOP5qgtcZEgfmH3hQV5whaeDwHihN2aCKG+PUvrCqtqCnHriER0XPqp2wnDkEwjeeV3+O0qq0IL2NihILWIZAx76HcCIo/Cu2h4mHoj34RgaI4Mhz6fWS+aWOBnYtNsEd3N3zrH0J+nEgUSSVjHbqdIlSgg/8BJBiSGzTP3cPjjXFEcN5vUrW1LG9h1ApUOR7yPZsMy0eKqm6VHYVaGwxwgK2B83CIuB3UjYJxlUongqQxuVHySC9hRlME7R/HNzaf/esJMyOI7zx9atz4P4yZQxDzeuWFQj3zhcaHjLs8APyf/OfmPTH6UmBqlAg+RIWOOmwmV2SPNsRyew0iK+hbSp2+c6Lf9mB331myPG47j+7r3oUWVm2IuP1bezx8D/ELgqzUiQrrXuBzsR8ZlzMVJy27/YlaHBPbzi2eJPlp+RO9y4KuH+WuvAwzjytmFHYe5zJlu6GIaT1IFFGokZbdr/fZFdp0Rti6mVpn2fwBMuUWDCF+s8Ion/y1t5g7clN0le8OoeDzsl6xvn2OHDN+z1+8ZCenmEpd7XLVZ6vOTKar1+ssTStDPVGpWf3gxOdvpDHpoUBTLrSFe7ZCkRO61nHHSWU7lL2ePHfQIRdR/nrpBbu69PbYSOvvW3qBjMqSCOz6ee8e1vQax6T7XuYLYtFet60lJr4qAd17iV70i15afppmp824hmduybgvx1tGveydKxf+zeWLaOzc0HjX4VQvLkf9sJXHefOyp+OtfviLAlvifTRS6hUGplDlDOA9WNtf/72EFFyTO1YlYFQ1Gg1bZO4W6U44IcSE8cOZvMZ9RuPZZzH0gJ0UoPvPvwdzXhA/vdO6uYfT4VKout3eEHBEa6JWkRJOm87kstsTlyKQMJ82rmSm9/ZS5/atVI1/yU6tGNcjlM5nua0Y/XuRSAKihOH6jRm4kOqPTf3F5ws/xRfNOweNso39EYOYu0KO0fDr5sRnNsPnfmeNIKn/C4wjRFc/sHwl/aXEJslzmfuQ7pW2FB26Qi8HvPHEnB1EeJjn1mHIWp4PJdM6R8GFGYlei36MI0V7s95yKDJA9ZkNTDh263VcrAVrMoeVmhv0JvUMwmW7cjZneie6u2bSTO0D6Q97VsJrSAUFAa7ml+oeZNhssPWPTPmI/wQ/UkeD3EsG92xBdgF/ub7Djve48UyZN34j0XVp+5m2Qr8yJF+Y8v7oqGJTgnv0cbH4lxMdsUUP5Jm25rPTPmAPvNhAXuqRQ4b/IeinjHN4GwVdWOF3bqIldvEQ7UlLNtWYkb984E7TP8IiqAmdsgT7tNZV9IWErUGEpaCN3cJpCC4ategU5l4qBqXpuOUr+U5IYXRhSMObGrWi9/h41whZ38LnKiuYr4p4WotDwZY5vf+44pR5BnEE3jCx0t9C4GSzGVvXqtRDMmNF8upRDXecdG2CozLqZ6rgs9NpEe+SuE/eZlf1UAY+NybvrVz6kArtBmmxVmXqeqkMwkT0H6tES59U/cCvuGYxJAxcqE18iBtwxmy8ePdj0z90sLm9moeSI8kLcDIxFp1WTzRY5vcRVjLgFlTCWme4SJMusUdYLawlcnYVWXibh+H3mAo8lFzVxK5KBqsUQsVAxi4AWmxAT6kHLaGwQHVqqixMb3LmkQMjgKIfGdRzj3zCHXSHljV+kHKsLvOiGTZeSNJi5aQFaSjMQ9AXJqeYy8I9g4RTsdCaAjuEs1l1R7AZdtkGa63An0K3jUDBDkNhqi3EuxESEHhBfSH6xlLcKsn7hA1R+w/coq/BF6ELiFa8FYorQRR2cQ4H42qcxBLTIkCPfJXIOJz6QmKAVO3wpcb/w+tC2562dnqZcA8zCvdfksxBeub7iFf7JrjtFmdK3HokdX2kMyT7Cy31X93kj/YtR8yoH/23UK+T7/8ao7/cd+6dnjOcTtgK5D+WiH4XHa30z+Au7/7b9n+z+ZPf/Abu4M1XT7x8XTi69L1zyZq5CfFhVRV7IJ/ewpzQ5T8F6LvfLkXNn48ljc33xZHpFIU+/r+gjjJnOoE0oQyeK+7ITgO8dxWUd8pBzSgnkWTdnnhTj5ZE24QPr5Z/f079yRXmfvY8qvPM6QB5xYUWCKiyu6CPYuK5lr6hE2bmP5xWq+WTlVhaSAU+kWiT9szddTleifOxtXSnxrvvcTCfSVh3HzUWvbkNkAyyEvoj0Be6Q+ofmYAyEAu3Tk5T21VTnKltrpbJdrgpbmCNpcGaVMXn8yXNP4LScQXJvv/jWv+lQ0jJa2Vbr4OmGQOEs1ItqTgFIQFVJrR1f51Zc/6Vrtpyf5FCuk/jms0gbNDSzPFY8ADNabm7mXqVvHjEGU6uGuWS/LrpJC9yNeV8w+YnbnX9fww1hxFWCgByxPV91Jy/3cy7PoB/GX37vcg9cdvvnXrECz08nlwdQ+ya5/Oc4Ms6J75epziNDb52o/4ix/+Sav2/5mDZ9JZ1s4c/Hi1rFcPkP2hi1hz73ggeYCvxz8l9aefTluO8MQPU21mlzIcP7UxM42vUHKfXfklGmYvHrZ5yPy326aVk+KxFuIf75uEu2DF/M4uy60C/bkco3/CClATvHnrG1fnvxuSeR8EXk1wAW3/RTfzquUMN3aKgwqf5xTc8/nba4fNkfozTC8XAuNer2us8QCfsiclXplWbwN8D+Pt41KmS2GVFzwIn6NvNTW8TLH6S091cjP1Ds3RVbwb6o4puGX/nPx3EWmnzr5se3THkXMv4F1P+B0v6Tby6wzj249rlNNPOLyEWEYr9pv18B8Fv1zpq37aGlnv/Q46j9g5Sif7cmSqht+Szy2R8EeMSBpbCY6p7Hn/qye2/8IKX/H5vikWsADgPMKUuDg1gTJVVe+oMUOjmTJsEths424CGwfgGVvQvhqLm6bUH0vhKVBFNGlwLRr5NT6swqPRuOL7MoI5ZIJJ1mdFXcZ4bP2tJEE4OPnf/WDSG37EcGSMeFszKswsBXUdkdpk0BghLzJlGZNM2lAc3lkfuCMvRFvFDg81WmrIA89+sAD7HkPV+wXLTvo8v7LQuXNaKnQPf60+04W01lvv6sACr7Q/dxPBYyZHpm0qffLaXLwmQj8TUlXX9sfjqkOaRARD2nCbqoYR4bPsnQq6s0ZJ2TDwmnGJO7Ye/EnMvTdmn1+VdNPJRf2JJpqV70XCxCd8noQnXlY+NPevn9o/Xk2br07PXMVnr1x4U4fHZKPM2rLDtrqZCzUFiVY5TDwXPwhD9OEVJWtXkYyNOXN2tiHCkK5LlXfWHzG6+nb7pFkCGgmqBPOoXFUQvtuZOZmh0Ev+HGyPBmB1BHmj6nOIHeWxznkCMu5EoeMJz2pHNYgKgtqXMP0Zt4BaGP9ITZIH2fEm1Vl0BpQ15/Zsc0j+h7SihCuWn9VEXfGsm11wGtyWimZPQI0FPlQAkQpqGM0u/xqyUvcTBoibqlOnuSj2qZHizzocL8FvQ26a5+of7Edd4s17ov1hP/z1z9tld7IgFUq1WQX4Dy7LlQ4gOKUZvfK0dh17uYDAxCXdpLgemQ4/eeWUEONq/LtFXdHwdzrmFqOzxtpXUnfmsIVz9Cwuc6wK9WXjxQlyW3RlFUqAcqVHf0qsgqLtnaU2RSsIu8aPobLWYkQA31LOAv+BlXuSycsCbfm7nxB/QVEezIp7Fan1lK3hIHV99TlWeHs3AzdoKXwuD6C3T9K8nuAerS9ehtQ5eXwgsRGijmlnr0nmfMbV4KH0SEGH22WqkcGFM6mv2afdMPb69w9MwfFSqwtd+6UmHxf6wFb1E/Xew1MP0qorXcok2xKQT+8lL3A8s20pKxQl/y4VvOrRGUxitd/iSf+31Jc6HhL5+29lKm6CZ0xfm3k/bE45bmKH6zJ2njlg6SoAQ8EYUHDvl4M8HPjmGHwvYjxbmBaHtWmabF0S+B6KN7TxQR2t1dHVZgSb5kXrfFezNPWJipB2RuhcZYsH8nckPMB4BqHNZavnDyffOnYHj+k6+YAq6Nal5VQ3kSFWZfVC220m10rnB9JYJHN5z/bqj97uj/U6jlyeEPhNoLi4FvQgLtgz/hc8uPhtojq0th2q5fQi3+R0PtYOGdV4+rKj+F2l1yPxpqf31EvSm1/tts7H8OtfKIDF2nvrcZn0Lt6x8Ntb/t93OOTeapxf8MYDwt6kdCLU9n8SOh9pXztjj74MDPoXbPj4bau7ZEGbWtn0Ue+KOhlqdL/5FQ+/BaD0ZW+0uodftBgD+gdx4efHu271OoTfzRrHfXlnbGy+gvWa/Sj2a9/weYYnYWzpg835xBC+zoz4W/zw1q/WWBdFI8PkMsjHBKYrbAJVTmq45pt34HtQ9dbgkX1ujh1/jizBYLxIQaN2q531oZKeL1AMu5h+41BS+RJpGujtgIGN74n9Lt38a5t0PkY2hP2XX/nLT8E6LZYjyeVvnv+BMfBOCw+g0w9Li+VaC5fTrCjdzD14UHgo3heAom7OpRJjccvnwgEzMcd+vLpoxznwvumczC5Q162WtWVq2fC+4ve/IOUZRW4ZGfGL6w4v7sf5fzZlXZywU5ZEVT1L0v5z8X7DzL+ZZJ7qiPcGd4tzSNpCJhCZwm8mJTM7PSR2vghdF4Pu/S3qInWUQQw+qjLThdEAdOpxBii4qab+zkuTih9QYvItShFC0iZAHf2VFjzXvA03LLgKmLC3x/kveemgdWUlzEWfQ65Prz7nnSepOzjDw1/yd26O+sMvvd4OpYa+CVUeB3nq3d1j/ItQfZi24Zlbx7zmQv2C1bhJRBR953mqBjn21f9kPRCuPt3+nYO5S2HJVjy4ut+76zYLOSV56asuiR/iwu3s1vK3n9jlpWiIv3qv4KXnl3oa0UF+8uuJW88lx+Wimu72FN+ic0fkLj/wpotDdBCKZo6EDMtqDljZV9TDsbU739Pq2BTuH0lwVsr6QEdgKCxrrR2cmaXZwmkPP39OWag2h9SxVJMrwn3ro8cV6apQpspoA/YasBZpCj9kv5iP2EpY0AebdKE6tBE1sdzFSBz70rSHrrb1CWcs6cNU2CUXuQQhsneSsOu5waPPNfbv88q/sXncx47FefLdeMczECqIwrhWkgSP6ssVwUBloQosEBodCwTLe4oAnzJwrk7kV0A2i6UQccZlqhUuyrIPqMBYSxK2xsgPNDk8+vrqrq9Vg0wPSgbJizd6nxi5PxBWq8AfrLstJYHqIHRCTBasnwg2pKVhdNlK1CjG+qqtwUNlSGDt22nEyd8fp9kDNNKV5a3uZZZWVpp6yz3nU+OU4yYdjexPLJeoLUOC1tu6R4sEkiax0HZRWyW4XTlMcuPgN0NrGPBEhp1HEowFdGFQl+4gOexXANsj4nCg5/H2QJD7bsHOMtnDvLwpnwWSwJjbcwTKX4/ul2vtqvl5giVGwdn47XVzsenbNXnsqgyK07r95iTSVsNU2MmZ3a2UGWET2gQ8KUbupoUHV1Vi8CkyEPEAvh1KcVKlGkrQGjlOImuzLjqSrjynjeruPjxI0VMbcXvDogNxCLnBnjtIE1Ej1+ZWqz89O+S7m0MQKCQuRn6A1Sy9T4onOMPdedn2vRH5tfZJGu3CLINExAz7b1zEQCcv2DJ2U15kN425z8Kq7N3Q9cbzWLSRMducu6UAJ/Mp8gbGQ5R0RvPqCmYhXeLO2Fvm0V1sjnBZrtv5vGfLmnGEVPZ+1HJr+VTKBBMbDnLzHk3Nu2Ls62e6aqKtuNeNud1dVlu1MKTYiELehHhBfCq5VUc95SxIWzuwn4SzsQpAeaNGMtdihpW7+D+i3CHeJfCYfS5RP8SuPgGjIEtKZ0dKCbs8796M6uSMlif6Cz4Lo2vk0dhP5zYTZIcxAKwzAnKs33KZ3N5e0lra4sTx94R+29YQYwdZhhJ7xHpJ4l/izh4J3M8VI1NpXgBg1VQY7BAD0IClvMFVqcHwStIBRneJGmDd3Yi9w0C7iUxko+Z64BEpd33Vh32ZjlvZ5wW+81JTqVygp9gvjrbyDxbpe+sO5nNPkZTX4mGj+h8RMa/xuhsS4rgjbb0a/CoatYOjh4vuQtV4eLKoMP8yJENY5/Z+dru07Xch/gd0rgogHgqyN2/BscHn3nPQyPPIvkNtgiN3znfRIvYbFJOYAdRba8oVVkS3DR4Zb8Owu+864PlqymldBxl6zv6DMr87nHcTOhk2d4i3EDU9splcvc/u8Icb/p1aZHEaJPynnDeuekW7Uul7nr3+lsuB4mnHaMK5uLvLF0shcfcoHLnNgJ3kgSm12jn82VzQBv235SnkB/w2Vu45+8LXvjezlfC65sfir+p+J/Kv6n4n8q/qfifyr+p+J/Kv6n4n8q/qfifyr+/yjFV0/9tXOnv/tHClgnVZul/lFAn1fY7VMkFa3PQtoj7BTy7nrfeCEWTsY8X1gW5xOzdIXl7VqYDZ+2ay3uQQg++rLlSvbzLj37rjchh7n3ZG+IhuxPV7AoWL+8aCKZLuXbQY9a89UGtgDHv1szvv0kwnIfhH5Y/0MI+l6zoXL8qpWnz9T+1/a5Rb116oTt81+f9G/4zx13lyfL3hjia+lfbZTz+c99fVgLwLDhFtQ3H3KQ+8+3Sjf3nTSihOxV/koA4t97/7LywjsJRPn/TW+cjtyPXP4+QhUBziipkkDM1VYxa2iwKrwydGIE44Z15biC3BBbXNZpfcXDDWSZZ9VLOLUddiNzN4YzY8N59rjwZqfK+NBCLpC8a3fwJKbMWHquA40pZb11Zr9NE+OPV6ruInfR8tP5qq1ljFeMVubTP+7MWWhaSyLljsVjdjsR06kOOacJYb+ede1n3e0E2aPGBvuycNtA869/Q5ptNGBUoffmanDybGDeMuRcDVYms9qTWVoIo+5qgC9No8iwUXOVStZSFx4Y9KbMOhTY0OgskolYmjfw5lQQYJNWpeCEIxrBjzIvNk7NwVhEMrztUg1+9tbtLZlu/s4kzhKTFl/TzAo7HRbZOuqrytLmQC+S3fxgeh6festdtWZOekJQb+aad01HIeaiSti/aeigM/5MwBefDcNVGUs/Si2vg2vCLt2woPqBocSz5iF/lamYhHxIHN5sG42yFJAn00LwxpNL0L8YGhDOHb924IuIR/NVZPZkFSeh0gKCwm9WhnZWkQK1WmJmXVMcDBIbBtft/qO1OWDTEmIymarzOysIRdlbpkk/Pah3bRjSbcxck23nKdCdwOI0N8oxyuV1Pu0t0J6jD92xKSjb1GwBb3Z4G8lpZ8e7VQ85DlWZI+2CZzYmpdW2TYfoHmvle4WwWS3kGonD5GhZRBItNCwhUMbLp27bSL6MErj2r8r7zBaN00bDNQD3956k00QuTSW7P7rVcD0q3XCdVZAxpJ8KRrBILps6Tc+fnzEc0BtqvOvGWldoaIraKV1exyXPg0teMXkDRTbQ7W/PG4ksR/XsYpw7QmtLxz9E0TaiZfBhBWtzgbulZatrz1uXAEtjEnIuGZnCyPv22PVf2tab/jtZOcorc5DcVrQ1dVjxZULANgWO1wxxts1cd7DtGCdd6tJo0vSt262UaIpYLoT1+/PnvUsZYb91o3u3eMhm7FGoh5+ZZI4DnZ6M7/37ezItYFWSD/xm07gh40Iz3jBzuqMs9D17w4j3hgQxIWFzpMZkXpZZbJ01GQw0NWuNHvGa2b6KsIe9rQEmvoixdelRRWfhMMO5yoxdoM7LKnt+3/dyFJJeqQlhBauAk4ximqnZ7HIyrfEMzLQA86lD0+zoFudpmGAOorbJsKqdHN4JzwxReH5ml3XoGfWALFsXMvTlNN9BB8kEMcHd0HV9MqPnBeBxtv23pLJwYyqhRsFvqtpjoOdBQaswS3MJnJC9syiiRIIzIz2b9P7j9siA3QI+mGISBkseeR+Sh533fxc64CZDea/NLLftB2SZVfv1t8BWbZaMhq5Pv7S+suLqGB0jZlUtdF/ctQcqWkcg2tzzom1v6TAkTbbC/zhAslOFJzK31Q8n9Nn1J99mAfF5rEvUFMDyZ2eCnZemkoKX30Po/0wqk6VU/pEyhjsgO3Dv7FYTCIs7NORGWJ7MR4eot8aE2QupFRBJWiB6jVFSHk+/IQSPE1lvkjCXC136vbNwMxL9ZS145SoCf0qtztTcdrDKXsYxcGu4hfotFFCS08csvq7G8sgYlMl5BNF9H4qIZlAVpETqLsa0bL2atmZ1j4J42XhdUM8rUOp8UMaFQy3KKEM1OacZE0to9nM7xvDpLBxtsZk2sTQIWhq0wjIQ80kIw8sX03RAl5b2PtMsro0qM3iq0jZN8hLvgaVypcoavPfpdffN7Ne/qiGMz7pmGKKTuqIcw+LtQDHjtn3XAMz07ZJWzsZ/VBe2ROVcpxCFB+gMqD8UghVUBrGHlEvjx+bpGZvMOjTl6eEaHnxDBKKCuIfLrYZS/G6FuRCNF1fcghkoKPTwhCMNMhQn7Ia16U5ye14Hs1IyuvBq9QSUzCIpsAMWOZgUAGq+0XMy8ebtaTcDsXQiIfNOsInNREPWCKc3C/e4EFN5E/fAEwUlgw3sNRNQ8N3HdpZ+DFjlkUhW+KLLGrOjWLcRjyVTKYRCWQKe7IblsLCcRKwNw28bfCMCPazPaILH+r28RCeTsMEj3n1VNQ5AxhYntyp/bgoVPxdaHW9eaKCcsPBy0E9pkFLcNxe6CAv1YreeHloiUZa42Rc0EgBRNZ0EPMdJSGSOlozFC7O66kOq8++zFwZksOXoc5mPZ/Nkosv5DthlOrelHKXTINcB9J6pnYx3QFSylr1EgjHob8O07TSrTlpsx/oxdgWPwi26ZfFk8yjMALikdyTLfYBW7bCVk5O6ZHVH52DJu8nQXRB/aJkeTMnvkBQC9cp+6QmbGEieYMi2xBQywOUiIgM7xy8WPdJBSKCmUi1omsuRtnecvQ2CvaVcCM06NdVFNY45+CbVuVVExbhVySjU+uq1CphyaPyFaRQHaKl+a3uYY1q5S7ywAGT2QznZ5p/3qcnPJXERBBUCGOJux3nHe6CbfCIBVLJjK46iQfAdIQYy2Pn3BJSp6uFPFJzpwc3bm/xpvvW3/UbIafSFS2zzLFwxlWJErxwEl685mPPOsgNtKqzGMj27zXdmyWn5rf8fc0TMyEuP14NlNMGkbM7FAdOOGY/KnvhM/Osg5z9N0ATmaqGcc7g3WbjLp8/+0nRRqoJAFBl5/+4iNu3TFyGK6nLFJ3xGIDPAJY8eGa59L++KYVhlUyBZZvGZaH4zQUG6XpjdsCFarSnQWOTevvpD6pKEjMDGFCGWR13mTmkRBchsCtcpS4p+fE3EfKpM2pYEYvF2n4vnDIMG/HPbCFv+grDCG7ieEHbz5ihscueyIll9fyc+93OQt3OCK62Xzm5ouhDuWaIisM5PXTLODyMBrzzavLfL4HGJ3zVI0L6ls3espis8zOPbt9XGdaEf7SNJbIIDmQzkmBdCeFOxv/H0/b7CZbQo1mA79yPVsnDL6KVlhr3PM5akBi9qKI/vKhv2ybyshGapoN2ycL1nGdMeu1Lad5vuR7GCRneJRnmIpPuARna7mtKq3JhLQW9txT8mW/6tuF6yWK4JfBSMqj7spJ9PtcrKPhXfnUklqxVnzIXqvqIGG4up1l6bA2MCXSap2Xin2l5tw+FZmthhV850IH7cRNfOZeF07tUzVKLw2hpTM/UPHPKDx9e7lO9ub7l9tRKcYWgyH6K7iJxttVTpW9541MWepC1NpmG4ps2chE9S4JP+cu8ixF7mFZRV98I8RIcqQ7UN7XWcNklH36Rg0OsVU62K3CFOVRCdj440VbyaBqMphGkuPaPcOEZP367Flo4YI656ui9THwcBq0RTfMG4JLBSMikLm0tJMy4zJXqvin6KJKT8achGGNm5+LOoxPPZwDYbveTmumSiE2HwnFsBkATUmg76uI+zynnuunPXwUEVWwkYYiZbpcZxa2JcYJgYOFTmz11yXcGbG+5MZG0/0RZ4KbW7WOFN49uZrtWBu6W9NGUNT0y2MCZLVKLKukn85eLCUyQB5ur9FEbnYLP9P03qiUhPFCzotm1/l9Uko89OlaOcBl/AbTdoSIOvCbTJNj4b1DxYX0YMyFYaI3P170YkKFhYWvVonTeKhhSkAJYp3Y9MsVX1EFp8o8l+02p2X1zUtdshF/0hEZu//vHgRdJgMa2um3QOMblLkNokzNySX8GuGAx5L/QH7PGLyx4vZqiCak1zeSztswX5pwQF6LTqbGo9vPFtwyCFXWPrPOv+0WcmIJfTYaao8IjFnARswWztg6HR+Sy0xNGrV9I3STYQ+uy8J8EPKyqb8hFeG32qCFQyqi0F0IaWOM8nqfN62qJ1fuPN8L42ZD7kGuCca4E+SznYBrn1l48v/CdtDPDlZlp4+Ign3IPpiWB4ViEWchFTZ58II6a2IS4x9aXIUT6SeSP1rx+epbTEVFjFSggJ0I2T4sCslEI1qwCC0Gbrdrz8JKQm7py/CtGlv8WxyFr88CT0TD4t4dSn/XP9LDJn6QN+I54s2lqv7NM8CMY5eCys5m8dGmlaBTFmpQ5dUJe0urS7E5LwAMJpSiKS7RNCFPbpLxafaR9v8YkLe0kuoc9dltyJbsO4bx6HkiN+YYI8DK7F3CYfzjJbL1onLjioDGh7BVo7SWb3kftgFCtCjzt82gABYY5jl8YBSFekWeReAHLe9vzQ0KVf1W/ZkUsq4gT1aP4KnCam2/AghGaaRiRUREIXQtLPSFhFVZ1Ul2TtzXgd4OXM9WL0cfam3H92vBZdQ84dXSBhwR1Fi2eoHR/koc61SZiZh1lmqt6hpbb3mQd3Fy8qZqI48yhsVasF8YPlXzoZ/JIgn6SYC/IgdhtoF9eBPQl69byX1tw7iIcj1LY3M3OVwpwRsV02YDgkrz1kqBeCCms0Jeseep0a1+7mDzKdlDj5TzFLxnmCWN1NQgKQ3ZSlzNPEweUPJkYJcGu5oSWAhLJJSIMG0hy8Orl56xyCQ+Os/rgNQYA5kWxMfxUdfs2PSlz9R3ccgmLZ2einpoy9J1ZXwRi0VXXJwVE5z/U9XwzGb/po2rA1JvNDd9K4qPMO/Isc53NqK9DPZcZP4JSljlDqVgv1oibo5hAWbpYELJp5PXdyt+QJxt+EHv8nKMkuV12BhSwxDbZBdwXagDLVS0AcIXIWOrFAYy19e81lxU1AWWbVwcFGji5hzvxglUdKW0WEmlVE645GQFAmg4Yj1iGM7Fcq+hB862D8P0spYD1J2nYQk+yIfso1JsROVugkO2SyguLBWcp4fI9rFjlGeEuxyarW/uXP22Gl1tRxbMhGkgbysQlbZ8YE9Gq5opo3R4ag2ipsbuRWJ/0Fn1ObuiuW7b734y6UR9796xDj6SxwpV0ZKDjcutti1t16nhhcYF0LVimvO0Q0XNuyPTvaee6FzCRpPYl1+xqIVQKqYmWDFtSyzJ5DRRdrQYu13jSBouNd9JvYuZtMa1WC6cNdcOwyO+GMWpVQiIVJs8jHZZNAAe2b84rs9nxfHZI5KDjWNcWxmwyZsFQcrJCfMSGxGcg/x9ryDv9VuPhX4QSJ66MzFdfUPS22tmndNe5aclCADs+FnHngmmZKe/hUBc4pm2NR9CDLKPXF4ypW7WtuHWL4Tt/FFHhzi1gla6U14/MZtLVCOzaPb+81wM43ne117DeADxpw8wkV9qglLTHG3S0j8w/HIONt7vie4i973cufIWUF84xqWQ5u4d7O9sWepnqSo3JrjN+eDVaXVAB2HiJuvz56NidYWtvJWXf+IgKZrK/EycBk9KMRLDQtJx3vBuDfNm+H6NbAi35Zl3i45vj7busxehirMh+7pOxpnmVGWH/cidHtieqr4bBp5JeWG8rI9JKQJ1M+JbTdh75dSEC+3iY59/DDkeffvBfp7+3hchK8V2LIv74fDvw15KvlDWStsPJCawL8F6l13y64aBVpC9xeZTIzqMLpQpK7kEm/H/71m6WRzRIho9tA8zH/ftvU8iu7Dih/aJlEYBs33pI8vPqbO8vclr89WikmNDC+nEQ83K9w5PriCzBFhlQc9GTltariBzgoZ/A1AP1qpzMCtvyBrNWrrgn865OnjWYzrFYm2pmjUmhfkfFGOs6bj/vv8EHrAwX7Xa78L1BLAwQUAAIACAC4tvNKD4Xayk0AAABqAAAAGwAAAHVuaXZlcnNhbC91bml2ZXJzYWwucG5nLnhtbLOxr8jNUShLLSrOzM+zVTLUM1Cyt+PlsikoSi3LTC1XqACKGekZQICSQqWtkgkStzwzpSTDVsncyBwhlpGamZ5RYqtkamIKF9QHGgkAUEsBAgAAFAACAAgAt7bzSqC4XxVlBAAABBEAAB0AAAAAAAAAAQAAAAAAAAAAAHVuaXZlcnNhbC9jb21tb25fbWVzc2FnZXMubG5nUEsBAgAAFAACAAgAt7bzSkPIPPmFBAAADBYAACcAAAAAAAAAAQAAAAAAoAQAAHVuaXZlcnNhbC9mbGFzaF9wdWJsaXNoaW5nX3NldHRpbmdzLnhtbFBLAQIAABQAAgAIALe280qUMH5muAIAAFQKAAAhAAAAAAAAAAEAAAAAAGoJAAB1bml2ZXJzYWwvZmxhc2hfc2tpbl9zZXR0aW5ncy54bWxQSwECAAAUAAIACAC3tvNKGQQLbVgEAAAdFQAAJgAAAAAAAAABAAAAAABhDAAAdW5pdmVyc2FsL2h0bWxfcHVibGlzaGluZ19zZXR0aW5ncy54bWxQSwECAAAUAAIACAC3tvNK1cxcJpUBAAAgBgAAHwAAAAAAAAABAAAAAAD9EAAAdW5pdmVyc2FsL2h0bWxfc2tpbl9zZXR0aW5ncy5qc1BLAQIAABQAAgAIALe280o9PC/RwQAAAOUBAAAaAAAAAAAAAAEAAAAAAM8SAAB1bml2ZXJzYWwvaTE4bl9wcmVzZXRzLnhtbFBLAQIAABQAAgAIALe280qmQ2VXZwAAAGsAAAAcAAAAAAAAAAEAAAAAAMgTAAB1bml2ZXJzYWwvbG9jYWxfc2V0dGluZ3MueG1sUEsBAgAAFAACAAgARJRXRyO0Tvv7AgAAsAgAABQAAAAAAAAAAQAAAAAAaRQAAHVuaXZlcnNhbC9wbGF5ZXIueG1sUEsBAgAAFAACAAgAt7bzSqtYCahECAAAfyAAACkAAAAAAAAAAQAAAAAAlhcAAHVuaXZlcnNhbC9za2luX2N1c3RvbWl6YXRpb25fc2V0dGluZ3MueG1sUEsBAgAAFAACAAgAuLbzSgrKPODnPwAAJXYAABcAAAAAAAAAAAAAAAAAISAAAHVuaXZlcnNhbC91bml2ZXJzYWwucG5nUEsBAgAAFAACAAgAuLbzSg+F2spNAAAAagAAABsAAAAAAAAAAQAAAAAAPWAAAHVuaXZlcnNhbC91bml2ZXJzYWwucG5nLnhtbFBLBQYAAAAACwALAEkDAADDYAAAAAA="/>
  <p:tag name="ISPRING_OUTPUT_FOLDER" val="C:\Users\Administrator\Desktop"/>
  <p:tag name="ISPRING_PRESENTATION_TITLE" val="5796d3fe4a513"/>
</p:tagLst>
</file>

<file path=ppt/theme/theme1.xml><?xml version="1.0" encoding="utf-8"?>
<a:theme xmlns:a="http://schemas.openxmlformats.org/drawingml/2006/main" name="Office Theme">
  <a:themeElements>
    <a:clrScheme name="蓝色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entury Gothic">
      <a:majorFont>
        <a:latin typeface="Century Gothic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dcmitype/"/>
    <ds:schemaRef ds:uri="http://schemas.microsoft.com/sharepoint/v3/fields"/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</TotalTime>
  <Words>2211</Words>
  <Application>Microsoft Office PowerPoint</Application>
  <PresentationFormat>自定义</PresentationFormat>
  <Paragraphs>268</Paragraphs>
  <Slides>26</Slides>
  <Notes>26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5796d3fe4a513</dc:title>
  <dc:subject/>
  <cp:keywords/>
  <dc:description/>
  <cp:lastModifiedBy>User</cp:lastModifiedBy>
  <cp:revision>3</cp:revision>
  <dcterms:created xsi:type="dcterms:W3CDTF">2010-04-12T23:12:02Z</dcterms:created>
  <dcterms:modified xsi:type="dcterms:W3CDTF">2017-08-04T05:50:03Z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