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8" r:id="rId12"/>
    <p:sldId id="269" r:id="rId13"/>
    <p:sldId id="270" r:id="rId14"/>
    <p:sldId id="271" r:id="rId15"/>
    <p:sldId id="265" r:id="rId16"/>
    <p:sldId id="272" r:id="rId17"/>
    <p:sldId id="273" r:id="rId18"/>
    <p:sldId id="274" r:id="rId19"/>
    <p:sldId id="275" r:id="rId20"/>
    <p:sldId id="266" r:id="rId21"/>
    <p:sldId id="276" r:id="rId22"/>
    <p:sldId id="277" r:id="rId23"/>
    <p:sldId id="278" r:id="rId24"/>
    <p:sldId id="279" r:id="rId25"/>
    <p:sldId id="267" r:id="rId26"/>
    <p:sldId id="280" r:id="rId27"/>
    <p:sldId id="281" r:id="rId28"/>
    <p:sldId id="282" r:id="rId29"/>
    <p:sldId id="283" r:id="rId30"/>
    <p:sldId id="284" r:id="rId31"/>
  </p:sldIdLst>
  <p:sldSz cx="9144000" cy="5143500" type="screen16x9"/>
  <p:notesSz cx="6858000" cy="9144000"/>
  <p:custDataLst>
    <p:tags r:id="rId3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0" d="100"/>
          <a:sy n="90" d="100"/>
        </p:scale>
        <p:origin x="-822"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C42B4D-553A-44A2-9716-7529D5C4590A}" type="datetimeFigureOut">
              <a:rPr lang="zh-CN" altLang="en-US" smtClean="0"/>
              <a:t>2017/8/9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908662-7DD7-485E-A9DE-480B54CC47B8}" type="slidenum">
              <a:rPr lang="zh-CN" altLang="en-US" smtClean="0"/>
              <a:t>‹#›</a:t>
            </a:fld>
            <a:endParaRPr lang="zh-CN" altLang="en-US"/>
          </a:p>
        </p:txBody>
      </p:sp>
    </p:spTree>
    <p:extLst>
      <p:ext uri="{BB962C8B-B14F-4D97-AF65-F5344CB8AC3E}">
        <p14:creationId xmlns:p14="http://schemas.microsoft.com/office/powerpoint/2010/main" val="2284466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1</a:t>
            </a:fld>
            <a:endParaRPr lang="zh-CN" altLang="en-US"/>
          </a:p>
        </p:txBody>
      </p:sp>
    </p:spTree>
    <p:extLst>
      <p:ext uri="{BB962C8B-B14F-4D97-AF65-F5344CB8AC3E}">
        <p14:creationId xmlns:p14="http://schemas.microsoft.com/office/powerpoint/2010/main" val="3853744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10</a:t>
            </a:fld>
            <a:endParaRPr lang="zh-CN" altLang="en-US"/>
          </a:p>
        </p:txBody>
      </p:sp>
    </p:spTree>
    <p:extLst>
      <p:ext uri="{BB962C8B-B14F-4D97-AF65-F5344CB8AC3E}">
        <p14:creationId xmlns:p14="http://schemas.microsoft.com/office/powerpoint/2010/main" val="1855331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11</a:t>
            </a:fld>
            <a:endParaRPr lang="zh-CN" altLang="en-US"/>
          </a:p>
        </p:txBody>
      </p:sp>
    </p:spTree>
    <p:extLst>
      <p:ext uri="{BB962C8B-B14F-4D97-AF65-F5344CB8AC3E}">
        <p14:creationId xmlns:p14="http://schemas.microsoft.com/office/powerpoint/2010/main" val="2887767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12</a:t>
            </a:fld>
            <a:endParaRPr lang="zh-CN" altLang="en-US"/>
          </a:p>
        </p:txBody>
      </p:sp>
    </p:spTree>
    <p:extLst>
      <p:ext uri="{BB962C8B-B14F-4D97-AF65-F5344CB8AC3E}">
        <p14:creationId xmlns:p14="http://schemas.microsoft.com/office/powerpoint/2010/main" val="176408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13</a:t>
            </a:fld>
            <a:endParaRPr lang="zh-CN" altLang="en-US"/>
          </a:p>
        </p:txBody>
      </p:sp>
    </p:spTree>
    <p:extLst>
      <p:ext uri="{BB962C8B-B14F-4D97-AF65-F5344CB8AC3E}">
        <p14:creationId xmlns:p14="http://schemas.microsoft.com/office/powerpoint/2010/main" val="3025655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14</a:t>
            </a:fld>
            <a:endParaRPr lang="zh-CN" altLang="en-US"/>
          </a:p>
        </p:txBody>
      </p:sp>
    </p:spTree>
    <p:extLst>
      <p:ext uri="{BB962C8B-B14F-4D97-AF65-F5344CB8AC3E}">
        <p14:creationId xmlns:p14="http://schemas.microsoft.com/office/powerpoint/2010/main" val="2978187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15</a:t>
            </a:fld>
            <a:endParaRPr lang="zh-CN" altLang="en-US"/>
          </a:p>
        </p:txBody>
      </p:sp>
    </p:spTree>
    <p:extLst>
      <p:ext uri="{BB962C8B-B14F-4D97-AF65-F5344CB8AC3E}">
        <p14:creationId xmlns:p14="http://schemas.microsoft.com/office/powerpoint/2010/main" val="1087699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16</a:t>
            </a:fld>
            <a:endParaRPr lang="zh-CN" altLang="en-US"/>
          </a:p>
        </p:txBody>
      </p:sp>
    </p:spTree>
    <p:extLst>
      <p:ext uri="{BB962C8B-B14F-4D97-AF65-F5344CB8AC3E}">
        <p14:creationId xmlns:p14="http://schemas.microsoft.com/office/powerpoint/2010/main" val="3166832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17</a:t>
            </a:fld>
            <a:endParaRPr lang="zh-CN" altLang="en-US"/>
          </a:p>
        </p:txBody>
      </p:sp>
    </p:spTree>
    <p:extLst>
      <p:ext uri="{BB962C8B-B14F-4D97-AF65-F5344CB8AC3E}">
        <p14:creationId xmlns:p14="http://schemas.microsoft.com/office/powerpoint/2010/main" val="2764770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18</a:t>
            </a:fld>
            <a:endParaRPr lang="zh-CN" altLang="en-US"/>
          </a:p>
        </p:txBody>
      </p:sp>
    </p:spTree>
    <p:extLst>
      <p:ext uri="{BB962C8B-B14F-4D97-AF65-F5344CB8AC3E}">
        <p14:creationId xmlns:p14="http://schemas.microsoft.com/office/powerpoint/2010/main" val="2183898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19</a:t>
            </a:fld>
            <a:endParaRPr lang="zh-CN" altLang="en-US"/>
          </a:p>
        </p:txBody>
      </p:sp>
    </p:spTree>
    <p:extLst>
      <p:ext uri="{BB962C8B-B14F-4D97-AF65-F5344CB8AC3E}">
        <p14:creationId xmlns:p14="http://schemas.microsoft.com/office/powerpoint/2010/main" val="750080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2</a:t>
            </a:fld>
            <a:endParaRPr lang="zh-CN" altLang="en-US"/>
          </a:p>
        </p:txBody>
      </p:sp>
    </p:spTree>
    <p:extLst>
      <p:ext uri="{BB962C8B-B14F-4D97-AF65-F5344CB8AC3E}">
        <p14:creationId xmlns:p14="http://schemas.microsoft.com/office/powerpoint/2010/main" val="740103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20</a:t>
            </a:fld>
            <a:endParaRPr lang="zh-CN" altLang="en-US"/>
          </a:p>
        </p:txBody>
      </p:sp>
    </p:spTree>
    <p:extLst>
      <p:ext uri="{BB962C8B-B14F-4D97-AF65-F5344CB8AC3E}">
        <p14:creationId xmlns:p14="http://schemas.microsoft.com/office/powerpoint/2010/main" val="267619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21</a:t>
            </a:fld>
            <a:endParaRPr lang="zh-CN" altLang="en-US"/>
          </a:p>
        </p:txBody>
      </p:sp>
    </p:spTree>
    <p:extLst>
      <p:ext uri="{BB962C8B-B14F-4D97-AF65-F5344CB8AC3E}">
        <p14:creationId xmlns:p14="http://schemas.microsoft.com/office/powerpoint/2010/main" val="4146447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22</a:t>
            </a:fld>
            <a:endParaRPr lang="zh-CN" altLang="en-US"/>
          </a:p>
        </p:txBody>
      </p:sp>
    </p:spTree>
    <p:extLst>
      <p:ext uri="{BB962C8B-B14F-4D97-AF65-F5344CB8AC3E}">
        <p14:creationId xmlns:p14="http://schemas.microsoft.com/office/powerpoint/2010/main" val="992190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23</a:t>
            </a:fld>
            <a:endParaRPr lang="zh-CN" altLang="en-US"/>
          </a:p>
        </p:txBody>
      </p:sp>
    </p:spTree>
    <p:extLst>
      <p:ext uri="{BB962C8B-B14F-4D97-AF65-F5344CB8AC3E}">
        <p14:creationId xmlns:p14="http://schemas.microsoft.com/office/powerpoint/2010/main" val="2104749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24</a:t>
            </a:fld>
            <a:endParaRPr lang="zh-CN" altLang="en-US"/>
          </a:p>
        </p:txBody>
      </p:sp>
    </p:spTree>
    <p:extLst>
      <p:ext uri="{BB962C8B-B14F-4D97-AF65-F5344CB8AC3E}">
        <p14:creationId xmlns:p14="http://schemas.microsoft.com/office/powerpoint/2010/main" val="1684150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25</a:t>
            </a:fld>
            <a:endParaRPr lang="zh-CN" altLang="en-US"/>
          </a:p>
        </p:txBody>
      </p:sp>
    </p:spTree>
    <p:extLst>
      <p:ext uri="{BB962C8B-B14F-4D97-AF65-F5344CB8AC3E}">
        <p14:creationId xmlns:p14="http://schemas.microsoft.com/office/powerpoint/2010/main" val="3953080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26</a:t>
            </a:fld>
            <a:endParaRPr lang="zh-CN" altLang="en-US"/>
          </a:p>
        </p:txBody>
      </p:sp>
    </p:spTree>
    <p:extLst>
      <p:ext uri="{BB962C8B-B14F-4D97-AF65-F5344CB8AC3E}">
        <p14:creationId xmlns:p14="http://schemas.microsoft.com/office/powerpoint/2010/main" val="2553715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27</a:t>
            </a:fld>
            <a:endParaRPr lang="zh-CN" altLang="en-US"/>
          </a:p>
        </p:txBody>
      </p:sp>
    </p:spTree>
    <p:extLst>
      <p:ext uri="{BB962C8B-B14F-4D97-AF65-F5344CB8AC3E}">
        <p14:creationId xmlns:p14="http://schemas.microsoft.com/office/powerpoint/2010/main" val="142970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28</a:t>
            </a:fld>
            <a:endParaRPr lang="zh-CN" altLang="en-US"/>
          </a:p>
        </p:txBody>
      </p:sp>
    </p:spTree>
    <p:extLst>
      <p:ext uri="{BB962C8B-B14F-4D97-AF65-F5344CB8AC3E}">
        <p14:creationId xmlns:p14="http://schemas.microsoft.com/office/powerpoint/2010/main" val="1163180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29</a:t>
            </a:fld>
            <a:endParaRPr lang="zh-CN" altLang="en-US"/>
          </a:p>
        </p:txBody>
      </p:sp>
    </p:spTree>
    <p:extLst>
      <p:ext uri="{BB962C8B-B14F-4D97-AF65-F5344CB8AC3E}">
        <p14:creationId xmlns:p14="http://schemas.microsoft.com/office/powerpoint/2010/main" val="628097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3</a:t>
            </a:fld>
            <a:endParaRPr lang="zh-CN" altLang="en-US"/>
          </a:p>
        </p:txBody>
      </p:sp>
    </p:spTree>
    <p:extLst>
      <p:ext uri="{BB962C8B-B14F-4D97-AF65-F5344CB8AC3E}">
        <p14:creationId xmlns:p14="http://schemas.microsoft.com/office/powerpoint/2010/main" val="2363988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4</a:t>
            </a:fld>
            <a:endParaRPr lang="zh-CN" altLang="en-US"/>
          </a:p>
        </p:txBody>
      </p:sp>
    </p:spTree>
    <p:extLst>
      <p:ext uri="{BB962C8B-B14F-4D97-AF65-F5344CB8AC3E}">
        <p14:creationId xmlns:p14="http://schemas.microsoft.com/office/powerpoint/2010/main" val="2913207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5</a:t>
            </a:fld>
            <a:endParaRPr lang="zh-CN" altLang="en-US"/>
          </a:p>
        </p:txBody>
      </p:sp>
    </p:spTree>
    <p:extLst>
      <p:ext uri="{BB962C8B-B14F-4D97-AF65-F5344CB8AC3E}">
        <p14:creationId xmlns:p14="http://schemas.microsoft.com/office/powerpoint/2010/main" val="520251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6</a:t>
            </a:fld>
            <a:endParaRPr lang="zh-CN" altLang="en-US"/>
          </a:p>
        </p:txBody>
      </p:sp>
    </p:spTree>
    <p:extLst>
      <p:ext uri="{BB962C8B-B14F-4D97-AF65-F5344CB8AC3E}">
        <p14:creationId xmlns:p14="http://schemas.microsoft.com/office/powerpoint/2010/main" val="3425417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7</a:t>
            </a:fld>
            <a:endParaRPr lang="zh-CN" altLang="en-US"/>
          </a:p>
        </p:txBody>
      </p:sp>
    </p:spTree>
    <p:extLst>
      <p:ext uri="{BB962C8B-B14F-4D97-AF65-F5344CB8AC3E}">
        <p14:creationId xmlns:p14="http://schemas.microsoft.com/office/powerpoint/2010/main" val="3019579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8</a:t>
            </a:fld>
            <a:endParaRPr lang="zh-CN" altLang="en-US"/>
          </a:p>
        </p:txBody>
      </p:sp>
    </p:spTree>
    <p:extLst>
      <p:ext uri="{BB962C8B-B14F-4D97-AF65-F5344CB8AC3E}">
        <p14:creationId xmlns:p14="http://schemas.microsoft.com/office/powerpoint/2010/main" val="2514283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908662-7DD7-485E-A9DE-480B54CC47B8}" type="slidenum">
              <a:rPr lang="zh-CN" altLang="en-US" smtClean="0"/>
              <a:t>9</a:t>
            </a:fld>
            <a:endParaRPr lang="zh-CN" altLang="en-US"/>
          </a:p>
        </p:txBody>
      </p:sp>
    </p:spTree>
    <p:extLst>
      <p:ext uri="{BB962C8B-B14F-4D97-AF65-F5344CB8AC3E}">
        <p14:creationId xmlns:p14="http://schemas.microsoft.com/office/powerpoint/2010/main" val="3013219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4338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3B0743F-D71A-435A-AC26-893B33CD3361}" type="datetimeFigureOut">
              <a:rPr lang="zh-CN" altLang="en-US" smtClean="0"/>
              <a:t>2017/8/9</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B01A45A-9CC1-45BC-9D92-543600C38030}" type="slidenum">
              <a:rPr lang="zh-CN" altLang="en-US" smtClean="0"/>
              <a:t>‹#›</a:t>
            </a:fld>
            <a:endParaRPr lang="zh-CN" altLang="en-US"/>
          </a:p>
        </p:txBody>
      </p:sp>
    </p:spTree>
    <p:extLst>
      <p:ext uri="{BB962C8B-B14F-4D97-AF65-F5344CB8AC3E}">
        <p14:creationId xmlns:p14="http://schemas.microsoft.com/office/powerpoint/2010/main" val="1793108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3B0743F-D71A-435A-AC26-893B33CD3361}" type="datetimeFigureOut">
              <a:rPr lang="zh-CN" altLang="en-US" smtClean="0"/>
              <a:t>2017/8/9</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B01A45A-9CC1-45BC-9D92-543600C38030}" type="slidenum">
              <a:rPr lang="zh-CN" altLang="en-US" smtClean="0"/>
              <a:t>‹#›</a:t>
            </a:fld>
            <a:endParaRPr lang="zh-CN" altLang="en-US"/>
          </a:p>
        </p:txBody>
      </p:sp>
    </p:spTree>
    <p:extLst>
      <p:ext uri="{BB962C8B-B14F-4D97-AF65-F5344CB8AC3E}">
        <p14:creationId xmlns:p14="http://schemas.microsoft.com/office/powerpoint/2010/main" val="280057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1321890-F751-49F6-B66E-969673EA8884}" type="datetimeFigureOut">
              <a:rPr lang="zh-CN" altLang="en-US" smtClean="0"/>
              <a:t>2017/8/9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0F33430-C982-4775-AF5F-08CA3254BEF2}" type="slidenum">
              <a:rPr lang="zh-CN" altLang="en-US" smtClean="0"/>
              <a:t>‹#›</a:t>
            </a:fld>
            <a:endParaRPr lang="zh-CN" altLang="en-US"/>
          </a:p>
        </p:txBody>
      </p:sp>
    </p:spTree>
    <p:extLst>
      <p:ext uri="{BB962C8B-B14F-4D97-AF65-F5344CB8AC3E}">
        <p14:creationId xmlns:p14="http://schemas.microsoft.com/office/powerpoint/2010/main" val="1546599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1321890-F751-49F6-B66E-969673EA8884}" type="datetimeFigureOut">
              <a:rPr lang="zh-CN" altLang="en-US" smtClean="0"/>
              <a:t>2017/8/9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0F33430-C982-4775-AF5F-08CA3254BEF2}" type="slidenum">
              <a:rPr lang="zh-CN" altLang="en-US" smtClean="0"/>
              <a:t>‹#›</a:t>
            </a:fld>
            <a:endParaRPr lang="zh-CN" altLang="en-US"/>
          </a:p>
        </p:txBody>
      </p:sp>
    </p:spTree>
    <p:extLst>
      <p:ext uri="{BB962C8B-B14F-4D97-AF65-F5344CB8AC3E}">
        <p14:creationId xmlns:p14="http://schemas.microsoft.com/office/powerpoint/2010/main" val="3072525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1321890-F751-49F6-B66E-969673EA8884}" type="datetimeFigureOut">
              <a:rPr lang="zh-CN" altLang="en-US" smtClean="0"/>
              <a:t>2017/8/9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0F33430-C982-4775-AF5F-08CA3254BEF2}" type="slidenum">
              <a:rPr lang="zh-CN" altLang="en-US" smtClean="0"/>
              <a:t>‹#›</a:t>
            </a:fld>
            <a:endParaRPr lang="zh-CN" altLang="en-US"/>
          </a:p>
        </p:txBody>
      </p:sp>
    </p:spTree>
    <p:extLst>
      <p:ext uri="{BB962C8B-B14F-4D97-AF65-F5344CB8AC3E}">
        <p14:creationId xmlns:p14="http://schemas.microsoft.com/office/powerpoint/2010/main" val="2533216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70013"/>
            <a:ext cx="3867150" cy="326231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370013"/>
            <a:ext cx="3867150" cy="326231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1321890-F751-49F6-B66E-969673EA8884}" type="datetimeFigureOut">
              <a:rPr lang="zh-CN" altLang="en-US" smtClean="0"/>
              <a:t>2017/8/9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0F33430-C982-4775-AF5F-08CA3254BEF2}" type="slidenum">
              <a:rPr lang="zh-CN" altLang="en-US" smtClean="0"/>
              <a:t>‹#›</a:t>
            </a:fld>
            <a:endParaRPr lang="zh-CN" altLang="en-US"/>
          </a:p>
        </p:txBody>
      </p:sp>
    </p:spTree>
    <p:extLst>
      <p:ext uri="{BB962C8B-B14F-4D97-AF65-F5344CB8AC3E}">
        <p14:creationId xmlns:p14="http://schemas.microsoft.com/office/powerpoint/2010/main" val="4021833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30238" y="1879600"/>
            <a:ext cx="3868737" cy="276225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1321890-F751-49F6-B66E-969673EA8884}" type="datetimeFigureOut">
              <a:rPr lang="zh-CN" altLang="en-US" smtClean="0"/>
              <a:t>2017/8/9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0F33430-C982-4775-AF5F-08CA3254BEF2}" type="slidenum">
              <a:rPr lang="zh-CN" altLang="en-US" smtClean="0"/>
              <a:t>‹#›</a:t>
            </a:fld>
            <a:endParaRPr lang="zh-CN" altLang="en-US"/>
          </a:p>
        </p:txBody>
      </p:sp>
    </p:spTree>
    <p:extLst>
      <p:ext uri="{BB962C8B-B14F-4D97-AF65-F5344CB8AC3E}">
        <p14:creationId xmlns:p14="http://schemas.microsoft.com/office/powerpoint/2010/main" val="2182876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1321890-F751-49F6-B66E-969673EA8884}" type="datetimeFigureOut">
              <a:rPr lang="zh-CN" altLang="en-US" smtClean="0"/>
              <a:t>2017/8/9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0F33430-C982-4775-AF5F-08CA3254BEF2}" type="slidenum">
              <a:rPr lang="zh-CN" altLang="en-US" smtClean="0"/>
              <a:t>‹#›</a:t>
            </a:fld>
            <a:endParaRPr lang="zh-CN" altLang="en-US"/>
          </a:p>
        </p:txBody>
      </p:sp>
    </p:spTree>
    <p:extLst>
      <p:ext uri="{BB962C8B-B14F-4D97-AF65-F5344CB8AC3E}">
        <p14:creationId xmlns:p14="http://schemas.microsoft.com/office/powerpoint/2010/main" val="613371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1321890-F751-49F6-B66E-969673EA8884}" type="datetimeFigureOut">
              <a:rPr lang="zh-CN" altLang="en-US" smtClean="0"/>
              <a:t>2017/8/9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0F33430-C982-4775-AF5F-08CA3254BEF2}" type="slidenum">
              <a:rPr lang="zh-CN" altLang="en-US" smtClean="0"/>
              <a:t>‹#›</a:t>
            </a:fld>
            <a:endParaRPr lang="zh-CN" altLang="en-US"/>
          </a:p>
        </p:txBody>
      </p:sp>
    </p:spTree>
    <p:extLst>
      <p:ext uri="{BB962C8B-B14F-4D97-AF65-F5344CB8AC3E}">
        <p14:creationId xmlns:p14="http://schemas.microsoft.com/office/powerpoint/2010/main" val="58624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1321890-F751-49F6-B66E-969673EA8884}" type="datetimeFigureOut">
              <a:rPr lang="zh-CN" altLang="en-US" smtClean="0"/>
              <a:t>2017/8/9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0F33430-C982-4775-AF5F-08CA3254BEF2}" type="slidenum">
              <a:rPr lang="zh-CN" altLang="en-US" smtClean="0"/>
              <a:t>‹#›</a:t>
            </a:fld>
            <a:endParaRPr lang="zh-CN" altLang="en-US"/>
          </a:p>
        </p:txBody>
      </p:sp>
    </p:spTree>
    <p:extLst>
      <p:ext uri="{BB962C8B-B14F-4D97-AF65-F5344CB8AC3E}">
        <p14:creationId xmlns:p14="http://schemas.microsoft.com/office/powerpoint/2010/main" val="732985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3B0743F-D71A-435A-AC26-893B33CD3361}" type="datetimeFigureOut">
              <a:rPr lang="zh-CN" altLang="en-US" smtClean="0"/>
              <a:t>2017/8/9</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B01A45A-9CC1-45BC-9D92-543600C38030}" type="slidenum">
              <a:rPr lang="zh-CN" altLang="en-US" smtClean="0"/>
              <a:t>‹#›</a:t>
            </a:fld>
            <a:endParaRPr lang="zh-CN" altLang="en-US"/>
          </a:p>
        </p:txBody>
      </p:sp>
    </p:spTree>
    <p:extLst>
      <p:ext uri="{BB962C8B-B14F-4D97-AF65-F5344CB8AC3E}">
        <p14:creationId xmlns:p14="http://schemas.microsoft.com/office/powerpoint/2010/main" val="352172823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1321890-F751-49F6-B66E-969673EA8884}" type="datetimeFigureOut">
              <a:rPr lang="zh-CN" altLang="en-US" smtClean="0"/>
              <a:t>2017/8/9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0F33430-C982-4775-AF5F-08CA3254BEF2}" type="slidenum">
              <a:rPr lang="zh-CN" altLang="en-US" smtClean="0"/>
              <a:t>‹#›</a:t>
            </a:fld>
            <a:endParaRPr lang="zh-CN" altLang="en-US"/>
          </a:p>
        </p:txBody>
      </p:sp>
    </p:spTree>
    <p:extLst>
      <p:ext uri="{BB962C8B-B14F-4D97-AF65-F5344CB8AC3E}">
        <p14:creationId xmlns:p14="http://schemas.microsoft.com/office/powerpoint/2010/main" val="1705645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1321890-F751-49F6-B66E-969673EA8884}" type="datetimeFigureOut">
              <a:rPr lang="zh-CN" altLang="en-US" smtClean="0"/>
              <a:t>2017/8/9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0F33430-C982-4775-AF5F-08CA3254BEF2}" type="slidenum">
              <a:rPr lang="zh-CN" altLang="en-US" smtClean="0"/>
              <a:t>‹#›</a:t>
            </a:fld>
            <a:endParaRPr lang="zh-CN" altLang="en-US"/>
          </a:p>
        </p:txBody>
      </p:sp>
    </p:spTree>
    <p:extLst>
      <p:ext uri="{BB962C8B-B14F-4D97-AF65-F5344CB8AC3E}">
        <p14:creationId xmlns:p14="http://schemas.microsoft.com/office/powerpoint/2010/main" val="1010275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4638"/>
            <a:ext cx="1971675" cy="435768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4638"/>
            <a:ext cx="5762625" cy="435768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1321890-F751-49F6-B66E-969673EA8884}" type="datetimeFigureOut">
              <a:rPr lang="zh-CN" altLang="en-US" smtClean="0"/>
              <a:t>2017/8/9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0F33430-C982-4775-AF5F-08CA3254BEF2}" type="slidenum">
              <a:rPr lang="zh-CN" altLang="en-US" smtClean="0"/>
              <a:t>‹#›</a:t>
            </a:fld>
            <a:endParaRPr lang="zh-CN" altLang="en-US"/>
          </a:p>
        </p:txBody>
      </p:sp>
    </p:spTree>
    <p:extLst>
      <p:ext uri="{BB962C8B-B14F-4D97-AF65-F5344CB8AC3E}">
        <p14:creationId xmlns:p14="http://schemas.microsoft.com/office/powerpoint/2010/main" val="2806452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3B0743F-D71A-435A-AC26-893B33CD3361}" type="datetimeFigureOut">
              <a:rPr lang="zh-CN" altLang="en-US" smtClean="0"/>
              <a:t>2017/8/9</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B01A45A-9CC1-45BC-9D92-543600C38030}" type="slidenum">
              <a:rPr lang="zh-CN" altLang="en-US" smtClean="0"/>
              <a:t>‹#›</a:t>
            </a:fld>
            <a:endParaRPr lang="zh-CN" altLang="en-US"/>
          </a:p>
        </p:txBody>
      </p:sp>
    </p:spTree>
    <p:extLst>
      <p:ext uri="{BB962C8B-B14F-4D97-AF65-F5344CB8AC3E}">
        <p14:creationId xmlns:p14="http://schemas.microsoft.com/office/powerpoint/2010/main" val="2311101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B3B0743F-D71A-435A-AC26-893B33CD3361}" type="datetimeFigureOut">
              <a:rPr lang="zh-CN" altLang="en-US" smtClean="0"/>
              <a:t>2017/8/9</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5B01A45A-9CC1-45BC-9D92-543600C38030}" type="slidenum">
              <a:rPr lang="zh-CN" altLang="en-US" smtClean="0"/>
              <a:t>‹#›</a:t>
            </a:fld>
            <a:endParaRPr lang="zh-CN" altLang="en-US"/>
          </a:p>
        </p:txBody>
      </p:sp>
    </p:spTree>
    <p:extLst>
      <p:ext uri="{BB962C8B-B14F-4D97-AF65-F5344CB8AC3E}">
        <p14:creationId xmlns:p14="http://schemas.microsoft.com/office/powerpoint/2010/main" val="2015650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B3B0743F-D71A-435A-AC26-893B33CD3361}" type="datetimeFigureOut">
              <a:rPr lang="zh-CN" altLang="en-US" smtClean="0"/>
              <a:t>2017/8/9</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5B01A45A-9CC1-45BC-9D92-543600C38030}" type="slidenum">
              <a:rPr lang="zh-CN" altLang="en-US" smtClean="0"/>
              <a:t>‹#›</a:t>
            </a:fld>
            <a:endParaRPr lang="zh-CN" altLang="en-US"/>
          </a:p>
        </p:txBody>
      </p:sp>
    </p:spTree>
    <p:extLst>
      <p:ext uri="{BB962C8B-B14F-4D97-AF65-F5344CB8AC3E}">
        <p14:creationId xmlns:p14="http://schemas.microsoft.com/office/powerpoint/2010/main" val="1294779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B3B0743F-D71A-435A-AC26-893B33CD3361}" type="datetimeFigureOut">
              <a:rPr lang="zh-CN" altLang="en-US" smtClean="0"/>
              <a:t>2017/8/9</a:t>
            </a:fld>
            <a:endParaRPr lang="zh-CN" alt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5B01A45A-9CC1-45BC-9D92-543600C38030}" type="slidenum">
              <a:rPr lang="zh-CN" altLang="en-US" smtClean="0"/>
              <a:t>‹#›</a:t>
            </a:fld>
            <a:endParaRPr lang="zh-CN" altLang="en-US"/>
          </a:p>
        </p:txBody>
      </p:sp>
    </p:spTree>
    <p:extLst>
      <p:ext uri="{BB962C8B-B14F-4D97-AF65-F5344CB8AC3E}">
        <p14:creationId xmlns:p14="http://schemas.microsoft.com/office/powerpoint/2010/main" val="1322177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B3B0743F-D71A-435A-AC26-893B33CD3361}" type="datetimeFigureOut">
              <a:rPr lang="zh-CN" altLang="en-US" smtClean="0"/>
              <a:t>2017/8/9</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5B01A45A-9CC1-45BC-9D92-543600C38030}" type="slidenum">
              <a:rPr lang="zh-CN" altLang="en-US" smtClean="0"/>
              <a:t>‹#›</a:t>
            </a:fld>
            <a:endParaRPr lang="zh-CN" altLang="en-US"/>
          </a:p>
        </p:txBody>
      </p:sp>
    </p:spTree>
    <p:extLst>
      <p:ext uri="{BB962C8B-B14F-4D97-AF65-F5344CB8AC3E}">
        <p14:creationId xmlns:p14="http://schemas.microsoft.com/office/powerpoint/2010/main" val="1026143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B3B0743F-D71A-435A-AC26-893B33CD3361}" type="datetimeFigureOut">
              <a:rPr lang="zh-CN" altLang="en-US" smtClean="0"/>
              <a:t>2017/8/9</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5B01A45A-9CC1-45BC-9D92-543600C38030}" type="slidenum">
              <a:rPr lang="zh-CN" altLang="en-US" smtClean="0"/>
              <a:t>‹#›</a:t>
            </a:fld>
            <a:endParaRPr lang="zh-CN" altLang="en-US"/>
          </a:p>
        </p:txBody>
      </p:sp>
    </p:spTree>
    <p:extLst>
      <p:ext uri="{BB962C8B-B14F-4D97-AF65-F5344CB8AC3E}">
        <p14:creationId xmlns:p14="http://schemas.microsoft.com/office/powerpoint/2010/main" val="3287466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B3B0743F-D71A-435A-AC26-893B33CD3361}" type="datetimeFigureOut">
              <a:rPr lang="zh-CN" altLang="en-US" smtClean="0"/>
              <a:t>2017/8/9</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5B01A45A-9CC1-45BC-9D92-543600C38030}" type="slidenum">
              <a:rPr lang="zh-CN" altLang="en-US" smtClean="0"/>
              <a:t>‹#›</a:t>
            </a:fld>
            <a:endParaRPr lang="zh-CN" altLang="en-US"/>
          </a:p>
        </p:txBody>
      </p:sp>
    </p:spTree>
    <p:extLst>
      <p:ext uri="{BB962C8B-B14F-4D97-AF65-F5344CB8AC3E}">
        <p14:creationId xmlns:p14="http://schemas.microsoft.com/office/powerpoint/2010/main" val="1113375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731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1321890-F751-49F6-B66E-969673EA8884}" type="datetimeFigureOut">
              <a:rPr lang="zh-CN" altLang="en-US" smtClean="0"/>
              <a:t>2017/8/9</a:t>
            </a:fld>
            <a:endParaRPr lang="zh-CN" altLang="en-US"/>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0F33430-C982-4775-AF5F-08CA3254BEF2}" type="slidenum">
              <a:rPr lang="zh-CN" altLang="en-US" smtClean="0"/>
              <a:t>‹#›</a:t>
            </a:fld>
            <a:endParaRPr lang="zh-CN" altLang="en-US"/>
          </a:p>
        </p:txBody>
      </p:sp>
    </p:spTree>
    <p:extLst>
      <p:ext uri="{BB962C8B-B14F-4D97-AF65-F5344CB8AC3E}">
        <p14:creationId xmlns:p14="http://schemas.microsoft.com/office/powerpoint/2010/main" val="2382696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2.pn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0.png"/><Relationship Id="rId5" Type="http://schemas.openxmlformats.org/officeDocument/2006/relationships/image" Target="../media/image24.png"/><Relationship Id="rId10"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2.pn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24.png"/><Relationship Id="rId10" Type="http://schemas.openxmlformats.org/officeDocument/2006/relationships/image" Target="../media/image65.png"/><Relationship Id="rId4" Type="http://schemas.openxmlformats.org/officeDocument/2006/relationships/image" Target="../media/image23.pn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2.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2.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2.png"/><Relationship Id="rId7"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2.png"/><Relationship Id="rId7"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2.png"/><Relationship Id="rId7"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29.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2.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4.png"/><Relationship Id="rId10"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my项目\模板\茶\1\3.png"/>
          <p:cNvPicPr>
            <a:picLocks noChangeAspect="1" noChangeArrowheads="1"/>
          </p:cNvPicPr>
          <p:nvPr/>
        </p:nvPicPr>
        <p:blipFill>
          <a:blip r:embed="rId5">
            <a:extLst>
              <a:ext uri="{28A0092B-C50C-407E-A947-70E740481C1C}">
                <a14:useLocalDpi xmlns:a14="http://schemas.microsoft.com/office/drawing/2010/main" val="0"/>
              </a:ext>
            </a:extLst>
          </a:blip>
          <a:srcRect t="45000"/>
          <a:stretch>
            <a:fillRect/>
          </a:stretch>
        </p:blipFill>
        <p:spPr bwMode="auto">
          <a:xfrm>
            <a:off x="0" y="1999976"/>
            <a:ext cx="9143999" cy="314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809" y="219002"/>
            <a:ext cx="4676312" cy="4446688"/>
          </a:xfrm>
          <a:prstGeom prst="rect">
            <a:avLst/>
          </a:prstGeom>
        </p:spPr>
      </p:pic>
      <p:pic>
        <p:nvPicPr>
          <p:cNvPr id="6" name="图片 5" descr="9.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3977" y="-660626"/>
            <a:ext cx="167879" cy="12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descr="10.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54618" y="-348683"/>
            <a:ext cx="251222" cy="13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descr="11.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26684" y="-640386"/>
            <a:ext cx="130969"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descr="12.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14852" y="-466555"/>
            <a:ext cx="305991"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descr="7.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50746" y="-483224"/>
            <a:ext cx="26193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descr="8.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41371" y="-372495"/>
            <a:ext cx="285750" cy="2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标题 14"/>
          <p:cNvSpPr txBox="1">
            <a:spLocks/>
          </p:cNvSpPr>
          <p:nvPr/>
        </p:nvSpPr>
        <p:spPr>
          <a:xfrm>
            <a:off x="3381715" y="543783"/>
            <a:ext cx="5635898" cy="586978"/>
          </a:xfrm>
          <a:prstGeom prst="rect">
            <a:avLst/>
          </a:prstGeom>
        </p:spPr>
        <p:txBody>
          <a:bodyP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4400" dirty="0" smtClean="0">
                <a:solidFill>
                  <a:srgbClr val="C00000"/>
                </a:solidFill>
                <a:latin typeface="方正舒体" panose="02010601030101010101" pitchFamily="2" charset="-122"/>
                <a:ea typeface="方正舒体" panose="02010601030101010101" pitchFamily="2" charset="-122"/>
              </a:rPr>
              <a:t>茶道文化中国风</a:t>
            </a:r>
            <a:r>
              <a:rPr lang="en-US" altLang="zh-CN" sz="3600" dirty="0" smtClean="0">
                <a:latin typeface="华文行楷" panose="02010800040101010101" pitchFamily="2" charset="-122"/>
                <a:ea typeface="华文行楷" panose="02010800040101010101" pitchFamily="2" charset="-122"/>
              </a:rPr>
              <a:t>PPT</a:t>
            </a:r>
            <a:r>
              <a:rPr lang="zh-CN" altLang="en-US" sz="3600" dirty="0" smtClean="0">
                <a:latin typeface="华文行楷" panose="02010800040101010101" pitchFamily="2" charset="-122"/>
                <a:ea typeface="华文行楷" panose="02010800040101010101" pitchFamily="2" charset="-122"/>
              </a:rPr>
              <a:t>模板</a:t>
            </a:r>
            <a:endParaRPr lang="zh-CN" altLang="en-US" sz="3600" dirty="0">
              <a:latin typeface="华文行楷" panose="02010800040101010101" pitchFamily="2" charset="-122"/>
              <a:ea typeface="华文行楷" panose="02010800040101010101" pitchFamily="2" charset="-122"/>
            </a:endParaRPr>
          </a:p>
        </p:txBody>
      </p:sp>
      <p:sp>
        <p:nvSpPr>
          <p:cNvPr id="13" name="副标题 15"/>
          <p:cNvSpPr txBox="1">
            <a:spLocks/>
          </p:cNvSpPr>
          <p:nvPr/>
        </p:nvSpPr>
        <p:spPr>
          <a:xfrm>
            <a:off x="3763224" y="1373017"/>
            <a:ext cx="6858000" cy="29884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1800" dirty="0" smtClean="0">
                <a:latin typeface="华文行楷" panose="02010800040101010101" pitchFamily="2" charset="-122"/>
                <a:ea typeface="华文行楷" panose="02010800040101010101" pitchFamily="2" charset="-122"/>
              </a:rPr>
              <a:t>古典中国风茶艺</a:t>
            </a:r>
            <a:r>
              <a:rPr lang="en-US" altLang="zh-CN" sz="1800" dirty="0" smtClean="0">
                <a:latin typeface="华文行楷" panose="02010800040101010101" pitchFamily="2" charset="-122"/>
                <a:ea typeface="华文行楷" panose="02010800040101010101" pitchFamily="2" charset="-122"/>
              </a:rPr>
              <a:t>PPT</a:t>
            </a:r>
            <a:endParaRPr lang="zh-CN" altLang="en-US" sz="1800" dirty="0">
              <a:latin typeface="华文行楷" panose="02010800040101010101" pitchFamily="2" charset="-122"/>
              <a:ea typeface="华文行楷" panose="02010800040101010101" pitchFamily="2" charset="-122"/>
            </a:endParaRPr>
          </a:p>
        </p:txBody>
      </p:sp>
      <p:pic>
        <p:nvPicPr>
          <p:cNvPr id="14" name="古筝悠闲背景音乐.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329413" y="5312686"/>
            <a:ext cx="457200" cy="457200"/>
          </a:xfrm>
          <a:prstGeom prst="rect">
            <a:avLst/>
          </a:prstGeom>
        </p:spPr>
      </p:pic>
    </p:spTree>
    <p:extLst>
      <p:ext uri="{BB962C8B-B14F-4D97-AF65-F5344CB8AC3E}">
        <p14:creationId xmlns:p14="http://schemas.microsoft.com/office/powerpoint/2010/main" val="3218685721"/>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12" presetClass="entr" presetSubtype="4"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slide(fromBottom)">
                                      <p:cBhvr>
                                        <p:cTn id="9" dur="2000"/>
                                        <p:tgtEl>
                                          <p:spTgt spid="4"/>
                                        </p:tgtEl>
                                      </p:cBhvr>
                                    </p:animEffect>
                                  </p:childTnLst>
                                </p:cTn>
                              </p:par>
                              <p:par>
                                <p:cTn id="10" presetID="0" presetClass="path" presetSubtype="0" repeatCount="indefinite" fill="hold" nodeType="withEffect">
                                  <p:stCondLst>
                                    <p:cond delay="1100"/>
                                  </p:stCondLst>
                                  <p:endCondLst>
                                    <p:cond evt="onNext" delay="0">
                                      <p:tgtEl>
                                        <p:sldTgt/>
                                      </p:tgtEl>
                                    </p:cond>
                                  </p:endCondLst>
                                  <p:childTnLst>
                                    <p:animMotion origin="layout" path="M 1.11111E-6 -3.33333E-6 C 0.0184 0.005 0.02951 0.03083 0.04444 0.04667 C 0.05069 0.06167 0.0618 0.07167 0.06805 0.08667 C 0.07326 0.09917 0.07795 0.11111 0.08472 0.12222 C 0.08941 0.15222 0.09844 0.17917 0.10694 0.20667 C 0.10955 0.215 0.11059 0.22667 0.1125 0.23555 C 0.11302 0.23778 0.11389 0.24222 0.11389 0.24222 C 0.11649 0.27167 0.1158 0.30139 0.11805 0.33083 C 0.11875 0.35861 0.11788 0.39222 0.12222 0.42 C 0.1243 0.43333 0.12778 0.44694 0.13055 0.46 C 0.13385 0.47555 0.13663 0.49139 0.14028 0.50667 C 0.14166 0.5125 0.14132 0.51694 0.14305 0.52222 C 0.14705 0.535 0.14496 0.52222 0.14861 0.53778 C 0.15208 0.55278 0.15399 0.56861 0.15972 0.58222 C 0.175 0.61889 0.15798 0.5775 0.16944 0.59778 C 0.1717 0.60167 0.17986 0.61944 0.18333 0.62667 C 0.18837 0.63722 0.1967 0.64778 0.20278 0.65778 C 0.20868 0.66722 0.21302 0.68028 0.21805 0.69111 C 0.22153 0.69861 0.22639 0.70444 0.23055 0.71111 C 0.2335 0.71583 0.2342 0.72305 0.23611 0.72889 C 0.23802 0.735 0.24166 0.73944 0.24444 0.74444 C 0.25521 0.76361 0.26632 0.78167 0.27778 0.8 C 0.28368 0.80944 0.28472 0.81528 0.28889 0.82444 C 0.29531 0.83833 0.30208 0.85222 0.30972 0.86444 C 0.31267 0.87639 0.31666 0.88778 0.31944 0.9 C 0.32205 0.91139 0.32326 0.92167 0.32639 0.93333 C 0.32864 0.95167 0.33507 0.96639 0.33889 0.98444 C 0.34305 1.00472 0.34861 1.02417 0.35278 1.04444 C 0.35503 1.09472 0.3566 1.10555 0.35416 1.16889 C 0.35364 1.18139 0.35 1.19611 0.35 1.20889 " pathEditMode="relative" ptsTypes="fffffffffffffffffffffffffffffA">
                                      <p:cBhvr>
                                        <p:cTn id="11" dur="2500" fill="hold"/>
                                        <p:tgtEl>
                                          <p:spTgt spid="9"/>
                                        </p:tgtEl>
                                        <p:attrNameLst>
                                          <p:attrName>ppt_x</p:attrName>
                                          <p:attrName>ppt_y</p:attrName>
                                        </p:attrNameLst>
                                      </p:cBhvr>
                                    </p:animMotion>
                                  </p:childTnLst>
                                </p:cTn>
                              </p:par>
                              <p:par>
                                <p:cTn id="12" presetID="8" presetClass="emph" presetSubtype="0" repeatCount="indefinite" fill="hold" nodeType="withEffect">
                                  <p:stCondLst>
                                    <p:cond delay="1100"/>
                                  </p:stCondLst>
                                  <p:endCondLst>
                                    <p:cond evt="onNext" delay="0">
                                      <p:tgtEl>
                                        <p:sldTgt/>
                                      </p:tgtEl>
                                    </p:cond>
                                  </p:endCondLst>
                                  <p:childTnLst>
                                    <p:animRot by="600000">
                                      <p:cBhvr>
                                        <p:cTn id="13" dur="2500" fill="hold"/>
                                        <p:tgtEl>
                                          <p:spTgt spid="9"/>
                                        </p:tgtEl>
                                        <p:attrNameLst>
                                          <p:attrName>r</p:attrName>
                                        </p:attrNameLst>
                                      </p:cBhvr>
                                    </p:animRot>
                                  </p:childTnLst>
                                </p:cTn>
                              </p:par>
                              <p:par>
                                <p:cTn id="14" presetID="0" presetClass="path" presetSubtype="0" repeatCount="indefinite" fill="hold" nodeType="withEffect">
                                  <p:stCondLst>
                                    <p:cond delay="2300"/>
                                  </p:stCondLst>
                                  <p:endCondLst>
                                    <p:cond evt="onNext" delay="0">
                                      <p:tgtEl>
                                        <p:sldTgt/>
                                      </p:tgtEl>
                                    </p:cond>
                                  </p:endCondLst>
                                  <p:childTnLst>
                                    <p:animMotion origin="layout" path="M 3.05556E-6 -3.33333E-6 C -0.00104 0.04556 -0.00156 0.09861 -0.0125 0.14222 C -0.01441 0.16028 -0.0158 0.1825 -0.02222 0.19778 C -0.02518 0.22611 -0.02101 0.19806 -0.02778 0.22 C -0.0309 0.23 -0.03281 0.25639 -0.03472 0.26889 C -0.03577 0.29222 -0.03629 0.31194 -0.04306 0.33333 C -0.04497 0.33917 -0.04861 0.35111 -0.04861 0.35111 C -0.05 0.36472 -0.05243 0.3775 -0.05417 0.39111 C -0.05469 0.40889 -0.05417 0.42667 -0.05556 0.44444 C -0.0566 0.45889 -0.06094 0.47222 -0.0625 0.48667 C -0.06754 0.535 -0.0717 0.58361 -0.07917 0.63111 C -0.0809 0.65861 -0.08281 0.6825 -0.08611 0.70889 C -0.08768 0.7825 -0.09757 0.89194 -0.08472 0.95333 C -0.0842 0.98083 -0.08455 1.00833 -0.08334 1.03556 C -0.08316 1.03833 -0.08125 1.03972 -0.08056 1.04222 C -0.07934 1.04639 -0.07847 1.05111 -0.07778 1.05556 C -0.07587 1.06639 -0.07483 1.07944 -0.07084 1.08889 C -0.06788 1.09611 -0.06302 1.10222 -0.05972 1.10889 C -0.05226 1.12417 -0.04445 1.15194 -0.04445 1.17111 " pathEditMode="relative" ptsTypes="ffffffffffffffffffA">
                                      <p:cBhvr>
                                        <p:cTn id="15" dur="2500" fill="hold"/>
                                        <p:tgtEl>
                                          <p:spTgt spid="10"/>
                                        </p:tgtEl>
                                        <p:attrNameLst>
                                          <p:attrName>ppt_x</p:attrName>
                                          <p:attrName>ppt_y</p:attrName>
                                        </p:attrNameLst>
                                      </p:cBhvr>
                                    </p:animMotion>
                                  </p:childTnLst>
                                </p:cTn>
                              </p:par>
                              <p:par>
                                <p:cTn id="16" presetID="8" presetClass="emph" presetSubtype="0" repeatCount="indefinite" fill="hold" nodeType="withEffect">
                                  <p:stCondLst>
                                    <p:cond delay="2300"/>
                                  </p:stCondLst>
                                  <p:endCondLst>
                                    <p:cond evt="onNext" delay="0">
                                      <p:tgtEl>
                                        <p:sldTgt/>
                                      </p:tgtEl>
                                    </p:cond>
                                  </p:endCondLst>
                                  <p:childTnLst>
                                    <p:animRot by="-1500000">
                                      <p:cBhvr>
                                        <p:cTn id="17" dur="2500" fill="hold"/>
                                        <p:tgtEl>
                                          <p:spTgt spid="10"/>
                                        </p:tgtEl>
                                        <p:attrNameLst>
                                          <p:attrName>r</p:attrName>
                                        </p:attrNameLst>
                                      </p:cBhvr>
                                    </p:animRot>
                                  </p:childTnLst>
                                </p:cTn>
                              </p:par>
                              <p:par>
                                <p:cTn id="18" presetID="0" presetClass="path" presetSubtype="0" repeatCount="indefinite" fill="hold" nodeType="withEffect">
                                  <p:stCondLst>
                                    <p:cond delay="600"/>
                                  </p:stCondLst>
                                  <p:endCondLst>
                                    <p:cond evt="onNext" delay="0">
                                      <p:tgtEl>
                                        <p:sldTgt/>
                                      </p:tgtEl>
                                    </p:cond>
                                  </p:endCondLst>
                                  <p:childTnLst>
                                    <p:animMotion origin="layout" path="M 1.11111E-6 4.33681E-19 C -0.00139 0.03555 -0.00451 0.05833 -0.00972 0.09111 C -0.00938 0.12444 -0.01667 0.22583 0.00139 0.26861 C 0.00451 0.28833 0.00955 0.30639 0.01528 0.32417 C 0.01979 0.33889 0.0243 0.35278 0.02917 0.36639 C 0.03038 0.37028 0.03055 0.37417 0.03194 0.37778 C 0.03299 0.38 0.03489 0.38028 0.03611 0.38222 C 0.04271 0.39278 0.05052 0.41333 0.05694 0.42639 C 0.06649 0.44639 0.07639 0.46444 0.0875 0.48222 C 0.0908 0.4875 0.0934 0.49361 0.09722 0.49778 C 0.11319 0.51444 0.12743 0.53861 0.14444 0.55305 C 0.14462 0.55305 0.15781 0.56194 0.15972 0.56417 C 0.16771 0.57417 0.17483 0.58694 0.18333 0.59555 C 0.19132 0.60361 0.20017 0.61028 0.20833 0.61778 C 0.21441 0.62305 0.22014 0.63028 0.22639 0.63555 C 0.23194 0.64028 0.23871 0.64194 0.24305 0.64861 C 0.25712 0.67139 0.27569 0.68444 0.29444 0.69333 C 0.31007 0.71 0.29496 0.69583 0.3125 0.70639 C 0.32187 0.7125 0.33003 0.72278 0.33889 0.72889 C 0.35104 0.73694 0.3691 0.74333 0.38194 0.74861 C 0.39271 0.75305 0.40677 0.765 0.41667 0.77111 C 0.42899 0.77861 0.4441 0.77805 0.45694 0.78 C 0.50312 0.79444 0.55156 0.79305 0.59861 0.79305 " pathEditMode="relative" ptsTypes="ffffffffffffffffffffffA">
                                      <p:cBhvr>
                                        <p:cTn id="19" dur="2500" fill="hold"/>
                                        <p:tgtEl>
                                          <p:spTgt spid="11"/>
                                        </p:tgtEl>
                                        <p:attrNameLst>
                                          <p:attrName>ppt_x</p:attrName>
                                          <p:attrName>ppt_y</p:attrName>
                                        </p:attrNameLst>
                                      </p:cBhvr>
                                    </p:animMotion>
                                  </p:childTnLst>
                                </p:cTn>
                              </p:par>
                              <p:par>
                                <p:cTn id="20" presetID="8" presetClass="emph" presetSubtype="0" repeatCount="indefinite" fill="hold" nodeType="withEffect">
                                  <p:stCondLst>
                                    <p:cond delay="2100"/>
                                  </p:stCondLst>
                                  <p:endCondLst>
                                    <p:cond evt="onNext" delay="0">
                                      <p:tgtEl>
                                        <p:sldTgt/>
                                      </p:tgtEl>
                                    </p:cond>
                                  </p:endCondLst>
                                  <p:childTnLst>
                                    <p:animRot by="900000">
                                      <p:cBhvr>
                                        <p:cTn id="21" dur="2500" fill="hold"/>
                                        <p:tgtEl>
                                          <p:spTgt spid="11"/>
                                        </p:tgtEl>
                                        <p:attrNameLst>
                                          <p:attrName>r</p:attrName>
                                        </p:attrNameLst>
                                      </p:cBhvr>
                                    </p:animRot>
                                  </p:childTnLst>
                                </p:cTn>
                              </p:par>
                              <p:par>
                                <p:cTn id="22" presetID="0" presetClass="path" presetSubtype="0" repeatCount="indefinite" fill="hold" nodeType="withEffect">
                                  <p:stCondLst>
                                    <p:cond delay="1200"/>
                                  </p:stCondLst>
                                  <p:endCondLst>
                                    <p:cond evt="onNext" delay="0">
                                      <p:tgtEl>
                                        <p:sldTgt/>
                                      </p:tgtEl>
                                    </p:cond>
                                  </p:endCondLst>
                                  <p:childTnLst>
                                    <p:animMotion origin="layout" path="M 5.55556E-7 1.11111E-6 C 0.00191 0.00639 0.00226 0.01361 0.00417 0.02 C 0.00608 0.02639 0.0125 0.03806 0.01528 0.04445 C 0.02848 0.07639 0.04306 0.10834 0.05834 0.13778 C 0.07344 0.16723 0.09202 0.19223 0.10695 0.22223 C 0.12518 0.25861 0.14237 0.29695 0.15834 0.33556 C 0.16112 0.35028 0.16459 0.365 0.16667 0.38 C 0.17049 0.40861 0.16598 0.38584 0.16945 0.40195 C 0.17119 0.42528 0.17309 0.44889 0.17778 0.47111 C 0.18039 0.50528 0.18542 0.53556 0.19167 0.56889 C 0.19445 0.61667 0.19167 0.60889 0.20278 0.64445 C 0.20573 0.6675 0.20816 0.69028 0.21112 0.71306 C 0.21285 0.74611 0.22032 0.77445 0.22778 0.80417 C 0.23021 0.82695 0.2316 0.85056 0.23473 0.87334 C 0.23612 0.88361 0.24011 0.89195 0.24167 0.90223 C 0.24271 0.90889 0.24358 0.91556 0.24445 0.92223 C 0.24584 0.9325 0.24862 0.95306 0.24862 0.95306 C 0.24966 0.97084 0.2507 0.98973 0.25417 1.00667 C 0.25678 1.03611 0.2599 1.06584 0.2625 1.09556 C 0.26563 1.13028 0.26546 1.16584 0.27084 1.2 C 0.27309 1.23306 0.27639 1.26223 0.27639 1.29556 " pathEditMode="relative" ptsTypes="ffffffffffffffffffffA">
                                      <p:cBhvr>
                                        <p:cTn id="23" dur="2500" fill="hold"/>
                                        <p:tgtEl>
                                          <p:spTgt spid="8"/>
                                        </p:tgtEl>
                                        <p:attrNameLst>
                                          <p:attrName>ppt_x</p:attrName>
                                          <p:attrName>ppt_y</p:attrName>
                                        </p:attrNameLst>
                                      </p:cBhvr>
                                    </p:animMotion>
                                  </p:childTnLst>
                                </p:cTn>
                              </p:par>
                              <p:par>
                                <p:cTn id="24" presetID="0" presetClass="path" presetSubtype="0" repeatCount="indefinite" fill="hold" nodeType="withEffect">
                                  <p:stCondLst>
                                    <p:cond delay="1400"/>
                                  </p:stCondLst>
                                  <p:endCondLst>
                                    <p:cond evt="onNext" delay="0">
                                      <p:tgtEl>
                                        <p:sldTgt/>
                                      </p:tgtEl>
                                    </p:cond>
                                  </p:endCondLst>
                                  <p:childTnLst>
                                    <p:animMotion origin="layout" path="M -0.06761 -0.00231 C -0.07477 0.01457 -0.08363 0.03029 -0.09118 0.04647 C -0.09457 0.05341 -0.09626 0.06197 -0.09952 0.0689 C -0.10577 0.08278 -0.11255 0.09549 -0.11893 0.10913 C -0.12961 0.13064 -0.14133 0.15098 -0.14954 0.17549 C -0.15696 0.19792 -0.1666 0.21734 -0.17598 0.23769 C -0.18145 0.24971 -0.19266 0.2733 -0.19266 0.27353 C -0.19604 0.28971 -0.20581 0.30127 -0.20933 0.31769 C -0.21415 0.34104 -0.22053 0.36324 -0.22874 0.38428 C -0.23147 0.40717 -0.2277 0.38358 -0.23707 0.41318 C -0.23994 0.42243 -0.24176 0.43237 -0.24398 0.44208 C -0.24932 0.46567 -0.25297 0.48971 -0.25792 0.5133 C -0.26 0.54266 -0.26586 0.57017 -0.27316 0.59769 C -0.27537 0.62382 -0.27928 0.64925 -0.28149 0.67538 C -0.28371 0.7015 -0.28136 0.68763 -0.28423 0.7022 C -0.28605 0.72093 -0.28735 0.74197 -0.29126 0.76 C -0.29543 0.80647 -0.30077 0.8541 -0.30794 0.89989 C -0.3108 0.9422 -0.30807 0.92717 -0.3121 0.94659 C -0.31184 0.96601 -0.31744 1.0985 -0.30794 1.16 C -0.30741 1.17017 -0.30507 1.18636 -0.30507 1.19769 " pathEditMode="relative" rAng="0" ptsTypes="fffffffffffffffffffA">
                                      <p:cBhvr>
                                        <p:cTn id="25" dur="2500" fill="hold"/>
                                        <p:tgtEl>
                                          <p:spTgt spid="6"/>
                                        </p:tgtEl>
                                        <p:attrNameLst>
                                          <p:attrName>ppt_x</p:attrName>
                                          <p:attrName>ppt_y</p:attrName>
                                        </p:attrNameLst>
                                      </p:cBhvr>
                                      <p:rCtr x="-12492" y="60000"/>
                                    </p:animMotion>
                                  </p:childTnLst>
                                </p:cTn>
                              </p:par>
                              <p:par>
                                <p:cTn id="26" presetID="0" presetClass="path" presetSubtype="0" repeatCount="indefinite" fill="hold" nodeType="withEffect">
                                  <p:stCondLst>
                                    <p:cond delay="1700"/>
                                  </p:stCondLst>
                                  <p:endCondLst>
                                    <p:cond evt="onNext" delay="0">
                                      <p:tgtEl>
                                        <p:sldTgt/>
                                      </p:tgtEl>
                                    </p:cond>
                                  </p:endCondLst>
                                  <p:childTnLst>
                                    <p:animMotion origin="layout" path="M -6.11111E-6 2.22222E-6 C -0.00956 0.00389 -0.01268 0.00583 -0.02084 0.01333 C -0.0257 0.01778 -0.02796 0.02389 -0.03334 0.02667 C -0.04445 0.04444 -0.05799 0.05611 -0.06945 0.07333 C -0.08976 0.10389 -0.1066 0.14139 -0.12917 0.16667 C -0.1323 0.18194 -0.12779 0.16417 -0.1389 0.18444 C -0.13994 0.18611 -0.13942 0.18917 -0.14029 0.19111 C -0.14879 0.21056 -0.16147 0.2325 -0.16945 0.25333 C -0.18959 0.30556 -0.19688 0.36694 -0.21529 0.42 C -0.21806 0.44806 -0.21858 0.475 -0.22362 0.50194 C -0.22362 0.50806 -0.22813 0.61417 -0.21945 0.65556 C -0.21511 0.70333 -0.20591 0.74667 -0.19445 0.79111 C -0.18299 0.83528 -0.1724 0.88333 -0.15417 0.92222 C -0.14428 0.94361 -0.13004 0.96028 -0.12084 0.98222 C -0.10713 1.015 -0.09688 1.06167 -0.07084 1.07556 C -0.06494 1.08722 -0.05921 1.09833 -0.0514 1.10667 C -0.04723 1.1175 -0.04289 1.12611 -0.03612 1.13333 C -0.02692 1.15778 -0.01546 1.18417 -0.00279 1.20444 C -0.00105 1.21278 -0.00279 1.21 0.00138 1.21333 " pathEditMode="relative" ptsTypes="ffffffffffffffffffA">
                                      <p:cBhvr>
                                        <p:cTn id="27" dur="2500" fill="hold"/>
                                        <p:tgtEl>
                                          <p:spTgt spid="7"/>
                                        </p:tgtEl>
                                        <p:attrNameLst>
                                          <p:attrName>ppt_x</p:attrName>
                                          <p:attrName>ppt_y</p:attrName>
                                        </p:attrNameLst>
                                      </p:cBhvr>
                                    </p:animMotion>
                                  </p:childTnLst>
                                </p:cTn>
                              </p:par>
                              <p:par>
                                <p:cTn id="28" presetID="10" presetClass="entr" presetSubtype="0" fill="hold" nodeType="withEffect">
                                  <p:stCondLst>
                                    <p:cond delay="25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000"/>
                                        <p:tgtEl>
                                          <p:spTgt spid="5"/>
                                        </p:tgtEl>
                                      </p:cBhvr>
                                    </p:animEffect>
                                  </p:childTnLst>
                                </p:cTn>
                              </p:par>
                              <p:par>
                                <p:cTn id="31" presetID="12" presetClass="entr" presetSubtype="4" fill="hold" grpId="0" nodeType="withEffect">
                                  <p:stCondLst>
                                    <p:cond delay="350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p:tgtEl>
                                          <p:spTgt spid="12"/>
                                        </p:tgtEl>
                                        <p:attrNameLst>
                                          <p:attrName>ppt_y</p:attrName>
                                        </p:attrNameLst>
                                      </p:cBhvr>
                                      <p:tavLst>
                                        <p:tav tm="0">
                                          <p:val>
                                            <p:strVal val="#ppt_y+#ppt_h*1.125000"/>
                                          </p:val>
                                        </p:tav>
                                        <p:tav tm="100000">
                                          <p:val>
                                            <p:strVal val="#ppt_y"/>
                                          </p:val>
                                        </p:tav>
                                      </p:tavLst>
                                    </p:anim>
                                    <p:animEffect transition="in" filter="wipe(up)">
                                      <p:cBhvr>
                                        <p:cTn id="34" dur="500"/>
                                        <p:tgtEl>
                                          <p:spTgt spid="12"/>
                                        </p:tgtEl>
                                      </p:cBhvr>
                                    </p:animEffect>
                                  </p:childTnLst>
                                </p:cTn>
                              </p:par>
                              <p:par>
                                <p:cTn id="35" presetID="12" presetClass="entr" presetSubtype="1" fill="hold" grpId="0" nodeType="withEffect">
                                  <p:stCondLst>
                                    <p:cond delay="350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additive="base">
                                        <p:cTn id="37"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down)">
                                      <p:cBhvr>
                                        <p:cTn id="3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9" repeatCount="indefinite" fill="remove" display="0">
                  <p:stCondLst>
                    <p:cond delay="indefinite"/>
                  </p:stCondLst>
                  <p:endCondLst>
                    <p:cond evt="onStopAudio" delay="0">
                      <p:tgtEl>
                        <p:sldTgt/>
                      </p:tgtEl>
                    </p:cond>
                  </p:endCondLst>
                </p:cTn>
                <p:tgtEl>
                  <p:spTgt spid="14"/>
                </p:tgtEl>
              </p:cMediaNode>
            </p:audio>
          </p:childTnLst>
        </p:cTn>
      </p:par>
    </p:tnLst>
    <p:bldLst>
      <p:bldP spid="12" grpId="0"/>
      <p:bldP spid="1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49"/>
          <p:cNvSpPr>
            <a:spLocks noChangeShapeType="1"/>
          </p:cNvSpPr>
          <p:nvPr/>
        </p:nvSpPr>
        <p:spPr bwMode="auto">
          <a:xfrm>
            <a:off x="1843336" y="2532534"/>
            <a:ext cx="687388" cy="742950"/>
          </a:xfrm>
          <a:prstGeom prst="line">
            <a:avLst/>
          </a:prstGeom>
          <a:noFill/>
          <a:ln w="50800" cap="rnd">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华文行楷" pitchFamily="2" charset="-122"/>
              <a:ea typeface="华文行楷" pitchFamily="2" charset="-122"/>
            </a:endParaRPr>
          </a:p>
        </p:txBody>
      </p:sp>
      <p:sp>
        <p:nvSpPr>
          <p:cNvPr id="9" name="Line 50"/>
          <p:cNvSpPr>
            <a:spLocks noChangeShapeType="1"/>
          </p:cNvSpPr>
          <p:nvPr/>
        </p:nvSpPr>
        <p:spPr bwMode="auto">
          <a:xfrm flipH="1">
            <a:off x="3254624" y="2748434"/>
            <a:ext cx="914400" cy="422275"/>
          </a:xfrm>
          <a:prstGeom prst="line">
            <a:avLst/>
          </a:prstGeom>
          <a:noFill/>
          <a:ln w="50800" cap="rnd">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华文行楷" pitchFamily="2" charset="-122"/>
              <a:ea typeface="华文行楷" pitchFamily="2" charset="-122"/>
            </a:endParaRPr>
          </a:p>
        </p:txBody>
      </p:sp>
      <p:sp>
        <p:nvSpPr>
          <p:cNvPr id="10" name="Line 51"/>
          <p:cNvSpPr>
            <a:spLocks noChangeShapeType="1"/>
          </p:cNvSpPr>
          <p:nvPr/>
        </p:nvSpPr>
        <p:spPr bwMode="auto">
          <a:xfrm flipH="1">
            <a:off x="5159624" y="1776884"/>
            <a:ext cx="1219200" cy="571500"/>
          </a:xfrm>
          <a:prstGeom prst="line">
            <a:avLst/>
          </a:prstGeom>
          <a:noFill/>
          <a:ln w="50800" cap="rnd">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华文行楷" pitchFamily="2" charset="-122"/>
              <a:ea typeface="华文行楷" pitchFamily="2" charset="-122"/>
            </a:endParaRPr>
          </a:p>
        </p:txBody>
      </p:sp>
      <p:sp>
        <p:nvSpPr>
          <p:cNvPr id="11" name="Text Box 54"/>
          <p:cNvSpPr txBox="1">
            <a:spLocks noChangeArrowheads="1"/>
          </p:cNvSpPr>
          <p:nvPr/>
        </p:nvSpPr>
        <p:spPr bwMode="auto">
          <a:xfrm>
            <a:off x="395536" y="2692872"/>
            <a:ext cx="14478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l" eaLnBrk="1" hangingPunct="1">
              <a:spcBef>
                <a:spcPct val="50000"/>
              </a:spcBef>
            </a:pPr>
            <a:r>
              <a:rPr lang="zh-CN" altLang="en-US" sz="1100" baseline="0">
                <a:solidFill>
                  <a:srgbClr val="000000"/>
                </a:solidFill>
                <a:latin typeface="华文行楷" pitchFamily="2" charset="-122"/>
                <a:ea typeface="华文行楷" pitchFamily="2" charset="-122"/>
              </a:rPr>
              <a:t>点击输入文字点击输入文字点击输入文字点击输入文字</a:t>
            </a:r>
          </a:p>
        </p:txBody>
      </p:sp>
      <p:sp>
        <p:nvSpPr>
          <p:cNvPr id="12" name="Text Box 55"/>
          <p:cNvSpPr txBox="1">
            <a:spLocks noChangeArrowheads="1"/>
          </p:cNvSpPr>
          <p:nvPr/>
        </p:nvSpPr>
        <p:spPr bwMode="auto">
          <a:xfrm>
            <a:off x="2035424" y="4064472"/>
            <a:ext cx="14478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l" eaLnBrk="1" hangingPunct="1">
              <a:spcBef>
                <a:spcPct val="50000"/>
              </a:spcBef>
            </a:pPr>
            <a:r>
              <a:rPr lang="zh-CN" altLang="en-US" sz="1100" baseline="0">
                <a:solidFill>
                  <a:srgbClr val="000000"/>
                </a:solidFill>
                <a:latin typeface="华文行楷" pitchFamily="2" charset="-122"/>
                <a:ea typeface="华文行楷" pitchFamily="2" charset="-122"/>
              </a:rPr>
              <a:t>点击输入文字点击输入文字点击输入文字点击输入文字</a:t>
            </a:r>
          </a:p>
        </p:txBody>
      </p:sp>
      <p:sp>
        <p:nvSpPr>
          <p:cNvPr id="13" name="Text Box 56"/>
          <p:cNvSpPr txBox="1">
            <a:spLocks noChangeArrowheads="1"/>
          </p:cNvSpPr>
          <p:nvPr/>
        </p:nvSpPr>
        <p:spPr bwMode="auto">
          <a:xfrm>
            <a:off x="3940424" y="3148484"/>
            <a:ext cx="14478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l" eaLnBrk="1" hangingPunct="1">
              <a:spcBef>
                <a:spcPct val="50000"/>
              </a:spcBef>
            </a:pPr>
            <a:r>
              <a:rPr lang="zh-CN" altLang="en-US" sz="1100" baseline="0">
                <a:solidFill>
                  <a:srgbClr val="000000"/>
                </a:solidFill>
                <a:latin typeface="华文行楷" pitchFamily="2" charset="-122"/>
                <a:ea typeface="华文行楷" pitchFamily="2" charset="-122"/>
              </a:rPr>
              <a:t>点击输入文字点击输入文字点击输入文字点击输入文字</a:t>
            </a:r>
          </a:p>
        </p:txBody>
      </p:sp>
      <p:sp>
        <p:nvSpPr>
          <p:cNvPr id="14" name="Text Box 57"/>
          <p:cNvSpPr txBox="1">
            <a:spLocks noChangeArrowheads="1"/>
          </p:cNvSpPr>
          <p:nvPr/>
        </p:nvSpPr>
        <p:spPr bwMode="auto">
          <a:xfrm>
            <a:off x="5959724" y="2159472"/>
            <a:ext cx="14478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l" eaLnBrk="1" hangingPunct="1">
              <a:spcBef>
                <a:spcPct val="50000"/>
              </a:spcBef>
            </a:pPr>
            <a:r>
              <a:rPr lang="zh-CN" altLang="en-US" sz="1100" baseline="0">
                <a:solidFill>
                  <a:srgbClr val="000000"/>
                </a:solidFill>
                <a:latin typeface="华文行楷" pitchFamily="2" charset="-122"/>
                <a:ea typeface="华文行楷" pitchFamily="2" charset="-122"/>
              </a:rPr>
              <a:t>点击输入文字点击输入文字点击输入文字点击输入文字</a:t>
            </a:r>
          </a:p>
        </p:txBody>
      </p:sp>
      <p:pic>
        <p:nvPicPr>
          <p:cNvPr id="15" name="Picture 63" descr="笔墨"/>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8824" y="2702397"/>
            <a:ext cx="27432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6" descr="60"/>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a:off x="700336" y="1141884"/>
            <a:ext cx="1792288"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8" descr="60"/>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a:off x="1883024" y="2557934"/>
            <a:ext cx="17907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60"/>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a:off x="3826124" y="1618134"/>
            <a:ext cx="17907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58"/>
          <p:cNvSpPr txBox="1">
            <a:spLocks noChangeArrowheads="1"/>
          </p:cNvSpPr>
          <p:nvPr/>
        </p:nvSpPr>
        <p:spPr bwMode="auto">
          <a:xfrm>
            <a:off x="1233736" y="1807047"/>
            <a:ext cx="9159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l" eaLnBrk="1" hangingPunct="1">
              <a:spcBef>
                <a:spcPct val="50000"/>
              </a:spcBef>
            </a:pPr>
            <a:r>
              <a:rPr lang="en-US" altLang="zh-CN" sz="1800" baseline="0">
                <a:solidFill>
                  <a:srgbClr val="FFFFFF"/>
                </a:solidFill>
                <a:latin typeface="华文行楷" pitchFamily="2" charset="-122"/>
                <a:ea typeface="华文行楷" pitchFamily="2" charset="-122"/>
              </a:rPr>
              <a:t>2010</a:t>
            </a:r>
          </a:p>
        </p:txBody>
      </p:sp>
      <p:sp>
        <p:nvSpPr>
          <p:cNvPr id="20" name="Text Box 59"/>
          <p:cNvSpPr txBox="1">
            <a:spLocks noChangeArrowheads="1"/>
          </p:cNvSpPr>
          <p:nvPr/>
        </p:nvSpPr>
        <p:spPr bwMode="auto">
          <a:xfrm>
            <a:off x="2416424" y="3294534"/>
            <a:ext cx="9144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l" eaLnBrk="1" hangingPunct="1">
              <a:spcBef>
                <a:spcPct val="50000"/>
              </a:spcBef>
            </a:pPr>
            <a:r>
              <a:rPr lang="en-US" altLang="zh-CN" sz="1800" baseline="0">
                <a:solidFill>
                  <a:srgbClr val="FFFFFF"/>
                </a:solidFill>
                <a:latin typeface="华文行楷" pitchFamily="2" charset="-122"/>
                <a:ea typeface="华文行楷" pitchFamily="2" charset="-122"/>
              </a:rPr>
              <a:t>2011</a:t>
            </a:r>
          </a:p>
        </p:txBody>
      </p:sp>
      <p:sp>
        <p:nvSpPr>
          <p:cNvPr id="21" name="Text Box 60"/>
          <p:cNvSpPr txBox="1">
            <a:spLocks noChangeArrowheads="1"/>
          </p:cNvSpPr>
          <p:nvPr/>
        </p:nvSpPr>
        <p:spPr bwMode="auto">
          <a:xfrm>
            <a:off x="4321424" y="2318222"/>
            <a:ext cx="9144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l" eaLnBrk="1" hangingPunct="1">
              <a:spcBef>
                <a:spcPct val="50000"/>
              </a:spcBef>
            </a:pPr>
            <a:r>
              <a:rPr lang="en-US" altLang="zh-CN" sz="1800" baseline="0" dirty="0">
                <a:solidFill>
                  <a:srgbClr val="FFFFFF"/>
                </a:solidFill>
                <a:latin typeface="华文行楷" pitchFamily="2" charset="-122"/>
                <a:ea typeface="华文行楷" pitchFamily="2" charset="-122"/>
              </a:rPr>
              <a:t>2012</a:t>
            </a:r>
          </a:p>
        </p:txBody>
      </p:sp>
      <p:sp>
        <p:nvSpPr>
          <p:cNvPr id="22" name="Text Box 61"/>
          <p:cNvSpPr txBox="1">
            <a:spLocks noChangeArrowheads="1"/>
          </p:cNvSpPr>
          <p:nvPr/>
        </p:nvSpPr>
        <p:spPr bwMode="auto">
          <a:xfrm>
            <a:off x="6340724" y="1292697"/>
            <a:ext cx="9144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l" eaLnBrk="1" hangingPunct="1">
              <a:spcBef>
                <a:spcPct val="50000"/>
              </a:spcBef>
            </a:pPr>
            <a:r>
              <a:rPr lang="en-US" altLang="zh-CN" sz="1800" baseline="0">
                <a:solidFill>
                  <a:srgbClr val="FFFFFF"/>
                </a:solidFill>
                <a:latin typeface="华文行楷" pitchFamily="2" charset="-122"/>
                <a:ea typeface="华文行楷" pitchFamily="2" charset="-122"/>
              </a:rPr>
              <a:t>2013</a:t>
            </a:r>
          </a:p>
        </p:txBody>
      </p:sp>
    </p:spTree>
    <p:extLst>
      <p:ext uri="{BB962C8B-B14F-4D97-AF65-F5344CB8AC3E}">
        <p14:creationId xmlns:p14="http://schemas.microsoft.com/office/powerpoint/2010/main" val="17378759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childTnLst>
                                </p:cTn>
                              </p:par>
                            </p:childTnLst>
                          </p:cTn>
                        </p:par>
                        <p:par>
                          <p:cTn id="29" fill="hold">
                            <p:stCondLst>
                              <p:cond delay="50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9"/>
                                        </p:tgtEl>
                                        <p:attrNameLst>
                                          <p:attrName>ppt_y</p:attrName>
                                        </p:attrNameLst>
                                      </p:cBhvr>
                                      <p:tavLst>
                                        <p:tav tm="0">
                                          <p:val>
                                            <p:strVal val="#ppt_y"/>
                                          </p:val>
                                        </p:tav>
                                        <p:tav tm="100000">
                                          <p:val>
                                            <p:strVal val="#ppt_y"/>
                                          </p:val>
                                        </p:tav>
                                      </p:tavLst>
                                    </p:anim>
                                    <p:anim calcmode="lin" valueType="num">
                                      <p:cBhvr>
                                        <p:cTn id="34"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9"/>
                                        </p:tgtEl>
                                      </p:cBhvr>
                                    </p:animEffect>
                                  </p:childTnLst>
                                </p:cTn>
                              </p:par>
                            </p:childTnLst>
                          </p:cTn>
                        </p:par>
                        <p:par>
                          <p:cTn id="37" fill="hold">
                            <p:stCondLst>
                              <p:cond delay="5650"/>
                            </p:stCondLst>
                            <p:childTnLst>
                              <p:par>
                                <p:cTn id="38" presetID="47"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6650"/>
                            </p:stCondLst>
                            <p:childTnLst>
                              <p:par>
                                <p:cTn id="44" presetID="22" presetClass="entr" presetSubtype="8"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1000"/>
                                        <p:tgtEl>
                                          <p:spTgt spid="8"/>
                                        </p:tgtEl>
                                      </p:cBhvr>
                                    </p:animEffect>
                                  </p:childTnLst>
                                </p:cTn>
                              </p:par>
                            </p:childTnLst>
                          </p:cTn>
                        </p:par>
                        <p:par>
                          <p:cTn id="47" fill="hold">
                            <p:stCondLst>
                              <p:cond delay="7650"/>
                            </p:stCondLst>
                            <p:childTnLst>
                              <p:par>
                                <p:cTn id="48" presetID="10"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2000"/>
                                        <p:tgtEl>
                                          <p:spTgt spid="17"/>
                                        </p:tgtEl>
                                      </p:cBhvr>
                                    </p:animEffect>
                                  </p:childTnLst>
                                </p:cTn>
                              </p:par>
                            </p:childTnLst>
                          </p:cTn>
                        </p:par>
                        <p:par>
                          <p:cTn id="51" fill="hold">
                            <p:stCondLst>
                              <p:cond delay="9650"/>
                            </p:stCondLst>
                            <p:childTnLst>
                              <p:par>
                                <p:cTn id="52" presetID="41" presetClass="entr" presetSubtype="0" fill="hold" grpId="0" nodeType="afterEffect">
                                  <p:stCondLst>
                                    <p:cond delay="0"/>
                                  </p:stCondLst>
                                  <p:iterate type="lt">
                                    <p:tmPct val="10000"/>
                                  </p:iterate>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20"/>
                                        </p:tgtEl>
                                        <p:attrNameLst>
                                          <p:attrName>ppt_y</p:attrName>
                                        </p:attrNameLst>
                                      </p:cBhvr>
                                      <p:tavLst>
                                        <p:tav tm="0">
                                          <p:val>
                                            <p:strVal val="#ppt_y"/>
                                          </p:val>
                                        </p:tav>
                                        <p:tav tm="100000">
                                          <p:val>
                                            <p:strVal val="#ppt_y"/>
                                          </p:val>
                                        </p:tav>
                                      </p:tavLst>
                                    </p:anim>
                                    <p:anim calcmode="lin" valueType="num">
                                      <p:cBhvr>
                                        <p:cTn id="56"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20"/>
                                        </p:tgtEl>
                                      </p:cBhvr>
                                    </p:animEffect>
                                  </p:childTnLst>
                                </p:cTn>
                              </p:par>
                            </p:childTnLst>
                          </p:cTn>
                        </p:par>
                        <p:par>
                          <p:cTn id="59" fill="hold">
                            <p:stCondLst>
                              <p:cond delay="10300"/>
                            </p:stCondLst>
                            <p:childTnLst>
                              <p:par>
                                <p:cTn id="60" presetID="47" presetClass="entr" presetSubtype="0"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par>
                          <p:cTn id="65" fill="hold">
                            <p:stCondLst>
                              <p:cond delay="11300"/>
                            </p:stCondLst>
                            <p:childTnLst>
                              <p:par>
                                <p:cTn id="66" presetID="22" presetClass="entr" presetSubtype="4"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down)">
                                      <p:cBhvr>
                                        <p:cTn id="68" dur="1000"/>
                                        <p:tgtEl>
                                          <p:spTgt spid="9"/>
                                        </p:tgtEl>
                                      </p:cBhvr>
                                    </p:animEffect>
                                  </p:childTnLst>
                                </p:cTn>
                              </p:par>
                            </p:childTnLst>
                          </p:cTn>
                        </p:par>
                        <p:par>
                          <p:cTn id="69" fill="hold">
                            <p:stCondLst>
                              <p:cond delay="12300"/>
                            </p:stCondLst>
                            <p:childTnLst>
                              <p:par>
                                <p:cTn id="70" presetID="10" presetClass="entr" presetSubtype="0" fill="hold"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2000"/>
                                        <p:tgtEl>
                                          <p:spTgt spid="18"/>
                                        </p:tgtEl>
                                      </p:cBhvr>
                                    </p:animEffect>
                                  </p:childTnLst>
                                </p:cTn>
                              </p:par>
                            </p:childTnLst>
                          </p:cTn>
                        </p:par>
                        <p:par>
                          <p:cTn id="73" fill="hold">
                            <p:stCondLst>
                              <p:cond delay="14300"/>
                            </p:stCondLst>
                            <p:childTnLst>
                              <p:par>
                                <p:cTn id="74" presetID="41" presetClass="entr" presetSubtype="0" fill="hold" grpId="0" nodeType="afterEffect">
                                  <p:stCondLst>
                                    <p:cond delay="0"/>
                                  </p:stCondLst>
                                  <p:iterate type="lt">
                                    <p:tmPct val="10000"/>
                                  </p:iterate>
                                  <p:childTnLst>
                                    <p:set>
                                      <p:cBhvr>
                                        <p:cTn id="75" dur="1" fill="hold">
                                          <p:stCondLst>
                                            <p:cond delay="0"/>
                                          </p:stCondLst>
                                        </p:cTn>
                                        <p:tgtEl>
                                          <p:spTgt spid="21"/>
                                        </p:tgtEl>
                                        <p:attrNameLst>
                                          <p:attrName>style.visibility</p:attrName>
                                        </p:attrNameLst>
                                      </p:cBhvr>
                                      <p:to>
                                        <p:strVal val="visible"/>
                                      </p:to>
                                    </p:set>
                                    <p:anim calcmode="lin" valueType="num">
                                      <p:cBhvr>
                                        <p:cTn id="76"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21"/>
                                        </p:tgtEl>
                                        <p:attrNameLst>
                                          <p:attrName>ppt_y</p:attrName>
                                        </p:attrNameLst>
                                      </p:cBhvr>
                                      <p:tavLst>
                                        <p:tav tm="0">
                                          <p:val>
                                            <p:strVal val="#ppt_y"/>
                                          </p:val>
                                        </p:tav>
                                        <p:tav tm="100000">
                                          <p:val>
                                            <p:strVal val="#ppt_y"/>
                                          </p:val>
                                        </p:tav>
                                      </p:tavLst>
                                    </p:anim>
                                    <p:anim calcmode="lin" valueType="num">
                                      <p:cBhvr>
                                        <p:cTn id="78"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21"/>
                                        </p:tgtEl>
                                      </p:cBhvr>
                                    </p:animEffect>
                                  </p:childTnLst>
                                </p:cTn>
                              </p:par>
                            </p:childTnLst>
                          </p:cTn>
                        </p:par>
                        <p:par>
                          <p:cTn id="81" fill="hold">
                            <p:stCondLst>
                              <p:cond delay="14950"/>
                            </p:stCondLst>
                            <p:childTnLst>
                              <p:par>
                                <p:cTn id="82" presetID="47" presetClass="entr" presetSubtype="0" fill="hold" grpId="0" nodeType="after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1000"/>
                                        <p:tgtEl>
                                          <p:spTgt spid="13"/>
                                        </p:tgtEl>
                                      </p:cBhvr>
                                    </p:animEffect>
                                    <p:anim calcmode="lin" valueType="num">
                                      <p:cBhvr>
                                        <p:cTn id="85" dur="1000" fill="hold"/>
                                        <p:tgtEl>
                                          <p:spTgt spid="13"/>
                                        </p:tgtEl>
                                        <p:attrNameLst>
                                          <p:attrName>ppt_x</p:attrName>
                                        </p:attrNameLst>
                                      </p:cBhvr>
                                      <p:tavLst>
                                        <p:tav tm="0">
                                          <p:val>
                                            <p:strVal val="#ppt_x"/>
                                          </p:val>
                                        </p:tav>
                                        <p:tav tm="100000">
                                          <p:val>
                                            <p:strVal val="#ppt_x"/>
                                          </p:val>
                                        </p:tav>
                                      </p:tavLst>
                                    </p:anim>
                                    <p:anim calcmode="lin" valueType="num">
                                      <p:cBhvr>
                                        <p:cTn id="86" dur="1000" fill="hold"/>
                                        <p:tgtEl>
                                          <p:spTgt spid="13"/>
                                        </p:tgtEl>
                                        <p:attrNameLst>
                                          <p:attrName>ppt_y</p:attrName>
                                        </p:attrNameLst>
                                      </p:cBhvr>
                                      <p:tavLst>
                                        <p:tav tm="0">
                                          <p:val>
                                            <p:strVal val="#ppt_y-.1"/>
                                          </p:val>
                                        </p:tav>
                                        <p:tav tm="100000">
                                          <p:val>
                                            <p:strVal val="#ppt_y"/>
                                          </p:val>
                                        </p:tav>
                                      </p:tavLst>
                                    </p:anim>
                                  </p:childTnLst>
                                </p:cTn>
                              </p:par>
                            </p:childTnLst>
                          </p:cTn>
                        </p:par>
                        <p:par>
                          <p:cTn id="87" fill="hold">
                            <p:stCondLst>
                              <p:cond delay="15950"/>
                            </p:stCondLst>
                            <p:childTnLst>
                              <p:par>
                                <p:cTn id="88" presetID="22" presetClass="entr" presetSubtype="4" fill="hold" grpId="0" nodeType="after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wipe(down)">
                                      <p:cBhvr>
                                        <p:cTn id="90" dur="1000"/>
                                        <p:tgtEl>
                                          <p:spTgt spid="10"/>
                                        </p:tgtEl>
                                      </p:cBhvr>
                                    </p:animEffect>
                                  </p:childTnLst>
                                </p:cTn>
                              </p:par>
                            </p:childTnLst>
                          </p:cTn>
                        </p:par>
                        <p:par>
                          <p:cTn id="91" fill="hold">
                            <p:stCondLst>
                              <p:cond delay="16950"/>
                            </p:stCondLst>
                            <p:childTnLst>
                              <p:par>
                                <p:cTn id="92" presetID="41" presetClass="entr" presetSubtype="0" fill="hold" grpId="0" nodeType="afterEffect">
                                  <p:stCondLst>
                                    <p:cond delay="0"/>
                                  </p:stCondLst>
                                  <p:iterate type="lt">
                                    <p:tmPct val="10000"/>
                                  </p:iterate>
                                  <p:childTnLst>
                                    <p:set>
                                      <p:cBhvr>
                                        <p:cTn id="93" dur="1" fill="hold">
                                          <p:stCondLst>
                                            <p:cond delay="0"/>
                                          </p:stCondLst>
                                        </p:cTn>
                                        <p:tgtEl>
                                          <p:spTgt spid="22"/>
                                        </p:tgtEl>
                                        <p:attrNameLst>
                                          <p:attrName>style.visibility</p:attrName>
                                        </p:attrNameLst>
                                      </p:cBhvr>
                                      <p:to>
                                        <p:strVal val="visible"/>
                                      </p:to>
                                    </p:set>
                                    <p:anim calcmode="lin" valueType="num">
                                      <p:cBhvr>
                                        <p:cTn id="9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95" dur="500" fill="hold"/>
                                        <p:tgtEl>
                                          <p:spTgt spid="22"/>
                                        </p:tgtEl>
                                        <p:attrNameLst>
                                          <p:attrName>ppt_y</p:attrName>
                                        </p:attrNameLst>
                                      </p:cBhvr>
                                      <p:tavLst>
                                        <p:tav tm="0">
                                          <p:val>
                                            <p:strVal val="#ppt_y"/>
                                          </p:val>
                                        </p:tav>
                                        <p:tav tm="100000">
                                          <p:val>
                                            <p:strVal val="#ppt_y"/>
                                          </p:val>
                                        </p:tav>
                                      </p:tavLst>
                                    </p:anim>
                                    <p:anim calcmode="lin" valueType="num">
                                      <p:cBhvr>
                                        <p:cTn id="9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97"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98" dur="500" tmFilter="0,0; .5, 1; 1, 1"/>
                                        <p:tgtEl>
                                          <p:spTgt spid="22"/>
                                        </p:tgtEl>
                                      </p:cBhvr>
                                    </p:animEffect>
                                  </p:childTnLst>
                                </p:cTn>
                              </p:par>
                            </p:childTnLst>
                          </p:cTn>
                        </p:par>
                        <p:par>
                          <p:cTn id="99" fill="hold">
                            <p:stCondLst>
                              <p:cond delay="17600"/>
                            </p:stCondLst>
                            <p:childTnLst>
                              <p:par>
                                <p:cTn id="100" presetID="47" presetClass="entr" presetSubtype="0" fill="hold" grpId="0" nodeType="after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1000"/>
                                        <p:tgtEl>
                                          <p:spTgt spid="14"/>
                                        </p:tgtEl>
                                      </p:cBhvr>
                                    </p:animEffect>
                                    <p:anim calcmode="lin" valueType="num">
                                      <p:cBhvr>
                                        <p:cTn id="103" dur="1000" fill="hold"/>
                                        <p:tgtEl>
                                          <p:spTgt spid="14"/>
                                        </p:tgtEl>
                                        <p:attrNameLst>
                                          <p:attrName>ppt_x</p:attrName>
                                        </p:attrNameLst>
                                      </p:cBhvr>
                                      <p:tavLst>
                                        <p:tav tm="0">
                                          <p:val>
                                            <p:strVal val="#ppt_x"/>
                                          </p:val>
                                        </p:tav>
                                        <p:tav tm="100000">
                                          <p:val>
                                            <p:strVal val="#ppt_x"/>
                                          </p:val>
                                        </p:tav>
                                      </p:tavLst>
                                    </p:anim>
                                    <p:anim calcmode="lin" valueType="num">
                                      <p:cBhvr>
                                        <p:cTn id="104" dur="1000" fill="hold"/>
                                        <p:tgtEl>
                                          <p:spTgt spid="14"/>
                                        </p:tgtEl>
                                        <p:attrNameLst>
                                          <p:attrName>ppt_y</p:attrName>
                                        </p:attrNameLst>
                                      </p:cBhvr>
                                      <p:tavLst>
                                        <p:tav tm="0">
                                          <p:val>
                                            <p:strVal val="#ppt_y-.1"/>
                                          </p:val>
                                        </p:tav>
                                        <p:tav tm="100000">
                                          <p:val>
                                            <p:strVal val="#ppt_y"/>
                                          </p:val>
                                        </p:tav>
                                      </p:tavLst>
                                    </p:anim>
                                  </p:childTnLst>
                                </p:cTn>
                              </p:par>
                            </p:childTnLst>
                          </p:cTn>
                        </p:par>
                        <p:par>
                          <p:cTn id="105" fill="hold">
                            <p:stCondLst>
                              <p:cond delay="18600"/>
                            </p:stCondLst>
                            <p:childTnLst>
                              <p:par>
                                <p:cTn id="106" presetID="31" presetClass="entr" presetSubtype="0" fill="hold" nodeType="afterEffect">
                                  <p:stCondLst>
                                    <p:cond delay="0"/>
                                  </p:stCondLst>
                                  <p:iterate type="lt">
                                    <p:tmPct val="5000"/>
                                  </p:iterate>
                                  <p:childTnLst>
                                    <p:set>
                                      <p:cBhvr>
                                        <p:cTn id="107" dur="1" fill="hold">
                                          <p:stCondLst>
                                            <p:cond delay="0"/>
                                          </p:stCondLst>
                                        </p:cTn>
                                        <p:tgtEl>
                                          <p:spTgt spid="15"/>
                                        </p:tgtEl>
                                        <p:attrNameLst>
                                          <p:attrName>style.visibility</p:attrName>
                                        </p:attrNameLst>
                                      </p:cBhvr>
                                      <p:to>
                                        <p:strVal val="visible"/>
                                      </p:to>
                                    </p:set>
                                    <p:anim calcmode="lin" valueType="num">
                                      <p:cBhvr>
                                        <p:cTn id="108" dur="1000" fill="hold"/>
                                        <p:tgtEl>
                                          <p:spTgt spid="15"/>
                                        </p:tgtEl>
                                        <p:attrNameLst>
                                          <p:attrName>ppt_w</p:attrName>
                                        </p:attrNameLst>
                                      </p:cBhvr>
                                      <p:tavLst>
                                        <p:tav tm="0">
                                          <p:val>
                                            <p:fltVal val="0"/>
                                          </p:val>
                                        </p:tav>
                                        <p:tav tm="100000">
                                          <p:val>
                                            <p:strVal val="#ppt_w"/>
                                          </p:val>
                                        </p:tav>
                                      </p:tavLst>
                                    </p:anim>
                                    <p:anim calcmode="lin" valueType="num">
                                      <p:cBhvr>
                                        <p:cTn id="109" dur="1000" fill="hold"/>
                                        <p:tgtEl>
                                          <p:spTgt spid="15"/>
                                        </p:tgtEl>
                                        <p:attrNameLst>
                                          <p:attrName>ppt_h</p:attrName>
                                        </p:attrNameLst>
                                      </p:cBhvr>
                                      <p:tavLst>
                                        <p:tav tm="0">
                                          <p:val>
                                            <p:fltVal val="0"/>
                                          </p:val>
                                        </p:tav>
                                        <p:tav tm="100000">
                                          <p:val>
                                            <p:strVal val="#ppt_h"/>
                                          </p:val>
                                        </p:tav>
                                      </p:tavLst>
                                    </p:anim>
                                    <p:anim calcmode="lin" valueType="num">
                                      <p:cBhvr>
                                        <p:cTn id="110" dur="1000" fill="hold"/>
                                        <p:tgtEl>
                                          <p:spTgt spid="15"/>
                                        </p:tgtEl>
                                        <p:attrNameLst>
                                          <p:attrName>style.rotation</p:attrName>
                                        </p:attrNameLst>
                                      </p:cBhvr>
                                      <p:tavLst>
                                        <p:tav tm="0">
                                          <p:val>
                                            <p:fltVal val="90"/>
                                          </p:val>
                                        </p:tav>
                                        <p:tav tm="100000">
                                          <p:val>
                                            <p:fltVal val="0"/>
                                          </p:val>
                                        </p:tav>
                                      </p:tavLst>
                                    </p:anim>
                                    <p:animEffect transition="in" filter="fade">
                                      <p:cBhvr>
                                        <p:cTn id="11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P spid="11" grpId="0"/>
      <p:bldP spid="12" grpId="0"/>
      <p:bldP spid="13" grpId="0"/>
      <p:bldP spid="14"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032" y="1559074"/>
            <a:ext cx="2728912"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9632" y="1006624"/>
            <a:ext cx="1828800"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9632" y="3008461"/>
            <a:ext cx="18288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8019" y="987574"/>
            <a:ext cx="1827213"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8019" y="3008461"/>
            <a:ext cx="1827213"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2"/>
          <p:cNvGrpSpPr>
            <a:grpSpLocks/>
          </p:cNvGrpSpPr>
          <p:nvPr/>
        </p:nvGrpSpPr>
        <p:grpSpPr bwMode="auto">
          <a:xfrm>
            <a:off x="3055094" y="2167086"/>
            <a:ext cx="3233738" cy="1373188"/>
            <a:chOff x="1872" y="1872"/>
            <a:chExt cx="2208" cy="1152"/>
          </a:xfrm>
        </p:grpSpPr>
        <p:sp>
          <p:nvSpPr>
            <p:cNvPr id="14" name="Line 9"/>
            <p:cNvSpPr>
              <a:spLocks noChangeShapeType="1"/>
            </p:cNvSpPr>
            <p:nvPr/>
          </p:nvSpPr>
          <p:spPr bwMode="auto">
            <a:xfrm>
              <a:off x="1872" y="1872"/>
              <a:ext cx="288" cy="192"/>
            </a:xfrm>
            <a:prstGeom prst="line">
              <a:avLst/>
            </a:prstGeom>
            <a:noFill/>
            <a:ln w="50800" cap="rnd">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华文行楷" pitchFamily="2" charset="-122"/>
                <a:ea typeface="华文行楷" pitchFamily="2" charset="-122"/>
              </a:endParaRPr>
            </a:p>
          </p:txBody>
        </p:sp>
        <p:sp>
          <p:nvSpPr>
            <p:cNvPr id="15" name="Line 10"/>
            <p:cNvSpPr>
              <a:spLocks noChangeShapeType="1"/>
            </p:cNvSpPr>
            <p:nvPr/>
          </p:nvSpPr>
          <p:spPr bwMode="auto">
            <a:xfrm>
              <a:off x="3744" y="2832"/>
              <a:ext cx="288" cy="192"/>
            </a:xfrm>
            <a:prstGeom prst="line">
              <a:avLst/>
            </a:prstGeom>
            <a:noFill/>
            <a:ln w="50800" cap="rnd">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华文行楷" pitchFamily="2" charset="-122"/>
                <a:ea typeface="华文行楷" pitchFamily="2" charset="-122"/>
              </a:endParaRPr>
            </a:p>
          </p:txBody>
        </p:sp>
        <p:sp>
          <p:nvSpPr>
            <p:cNvPr id="16" name="Line 11"/>
            <p:cNvSpPr>
              <a:spLocks noChangeShapeType="1"/>
            </p:cNvSpPr>
            <p:nvPr/>
          </p:nvSpPr>
          <p:spPr bwMode="auto">
            <a:xfrm flipV="1">
              <a:off x="3840" y="1872"/>
              <a:ext cx="240" cy="144"/>
            </a:xfrm>
            <a:prstGeom prst="line">
              <a:avLst/>
            </a:prstGeom>
            <a:noFill/>
            <a:ln w="50800" cap="rnd">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华文行楷" pitchFamily="2" charset="-122"/>
                <a:ea typeface="华文行楷" pitchFamily="2" charset="-122"/>
              </a:endParaRPr>
            </a:p>
          </p:txBody>
        </p:sp>
        <p:sp>
          <p:nvSpPr>
            <p:cNvPr id="17" name="Line 12"/>
            <p:cNvSpPr>
              <a:spLocks noChangeShapeType="1"/>
            </p:cNvSpPr>
            <p:nvPr/>
          </p:nvSpPr>
          <p:spPr bwMode="auto">
            <a:xfrm flipV="1">
              <a:off x="1968" y="2832"/>
              <a:ext cx="240" cy="144"/>
            </a:xfrm>
            <a:prstGeom prst="line">
              <a:avLst/>
            </a:prstGeom>
            <a:noFill/>
            <a:ln w="50800" cap="rnd">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华文行楷" pitchFamily="2" charset="-122"/>
                <a:ea typeface="华文行楷" pitchFamily="2" charset="-122"/>
              </a:endParaRPr>
            </a:p>
          </p:txBody>
        </p:sp>
      </p:grpSp>
      <p:sp>
        <p:nvSpPr>
          <p:cNvPr id="18" name="Text Box 13"/>
          <p:cNvSpPr txBox="1">
            <a:spLocks noChangeArrowheads="1"/>
          </p:cNvSpPr>
          <p:nvPr/>
        </p:nvSpPr>
        <p:spPr bwMode="auto">
          <a:xfrm>
            <a:off x="3889871" y="2347618"/>
            <a:ext cx="1546225" cy="94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ctr" eaLnBrk="1" hangingPunct="1">
              <a:spcBef>
                <a:spcPct val="50000"/>
              </a:spcBef>
            </a:pPr>
            <a:r>
              <a:rPr lang="zh-CN" altLang="en-US" sz="2800" baseline="0" dirty="0">
                <a:solidFill>
                  <a:srgbClr val="000000"/>
                </a:solidFill>
                <a:latin typeface="华文行楷" pitchFamily="2" charset="-122"/>
                <a:ea typeface="华文行楷" pitchFamily="2" charset="-122"/>
              </a:rPr>
              <a:t>文字标题内容</a:t>
            </a:r>
          </a:p>
        </p:txBody>
      </p:sp>
      <p:sp>
        <p:nvSpPr>
          <p:cNvPr id="19" name="Text Box 14"/>
          <p:cNvSpPr txBox="1">
            <a:spLocks noChangeArrowheads="1"/>
          </p:cNvSpPr>
          <p:nvPr/>
        </p:nvSpPr>
        <p:spPr bwMode="auto">
          <a:xfrm>
            <a:off x="1581894" y="1527324"/>
            <a:ext cx="1125538"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ctr" eaLnBrk="1" hangingPunct="1">
              <a:spcBef>
                <a:spcPct val="50000"/>
              </a:spcBef>
            </a:pPr>
            <a:r>
              <a:rPr lang="zh-CN" altLang="en-US" sz="1800" baseline="0" dirty="0">
                <a:solidFill>
                  <a:srgbClr val="000000"/>
                </a:solidFill>
                <a:latin typeface="华文行楷" pitchFamily="2" charset="-122"/>
                <a:ea typeface="华文行楷" pitchFamily="2" charset="-122"/>
              </a:rPr>
              <a:t>输入文字内容</a:t>
            </a:r>
          </a:p>
        </p:txBody>
      </p:sp>
      <p:sp>
        <p:nvSpPr>
          <p:cNvPr id="20" name="Text Box 15"/>
          <p:cNvSpPr txBox="1">
            <a:spLocks noChangeArrowheads="1"/>
          </p:cNvSpPr>
          <p:nvPr/>
        </p:nvSpPr>
        <p:spPr bwMode="auto">
          <a:xfrm>
            <a:off x="6460282" y="1538436"/>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ctr" eaLnBrk="1" hangingPunct="1">
              <a:spcBef>
                <a:spcPct val="50000"/>
              </a:spcBef>
            </a:pPr>
            <a:r>
              <a:rPr lang="zh-CN" altLang="en-US" sz="1800" baseline="0">
                <a:solidFill>
                  <a:srgbClr val="000000"/>
                </a:solidFill>
                <a:latin typeface="华文行楷" pitchFamily="2" charset="-122"/>
                <a:ea typeface="华文行楷" pitchFamily="2" charset="-122"/>
              </a:rPr>
              <a:t>输入文字内容</a:t>
            </a:r>
          </a:p>
        </p:txBody>
      </p:sp>
      <p:sp>
        <p:nvSpPr>
          <p:cNvPr id="21" name="Text Box 16"/>
          <p:cNvSpPr txBox="1">
            <a:spLocks noChangeArrowheads="1"/>
          </p:cNvSpPr>
          <p:nvPr/>
        </p:nvSpPr>
        <p:spPr bwMode="auto">
          <a:xfrm>
            <a:off x="1581894" y="3540274"/>
            <a:ext cx="1125538"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ctr" eaLnBrk="1" hangingPunct="1">
              <a:spcBef>
                <a:spcPct val="50000"/>
              </a:spcBef>
            </a:pPr>
            <a:r>
              <a:rPr lang="zh-CN" altLang="en-US" sz="1800" baseline="0">
                <a:solidFill>
                  <a:srgbClr val="000000"/>
                </a:solidFill>
                <a:latin typeface="华文行楷" pitchFamily="2" charset="-122"/>
                <a:ea typeface="华文行楷" pitchFamily="2" charset="-122"/>
              </a:rPr>
              <a:t>输入文字内容</a:t>
            </a:r>
          </a:p>
        </p:txBody>
      </p:sp>
      <p:sp>
        <p:nvSpPr>
          <p:cNvPr id="22" name="Text Box 17"/>
          <p:cNvSpPr txBox="1">
            <a:spLocks noChangeArrowheads="1"/>
          </p:cNvSpPr>
          <p:nvPr/>
        </p:nvSpPr>
        <p:spPr bwMode="auto">
          <a:xfrm>
            <a:off x="6460282" y="3551386"/>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ctr" eaLnBrk="1" hangingPunct="1">
              <a:spcBef>
                <a:spcPct val="50000"/>
              </a:spcBef>
            </a:pPr>
            <a:r>
              <a:rPr lang="zh-CN" altLang="en-US" sz="1800" baseline="0">
                <a:solidFill>
                  <a:srgbClr val="000000"/>
                </a:solidFill>
                <a:latin typeface="华文行楷" pitchFamily="2" charset="-122"/>
                <a:ea typeface="华文行楷" pitchFamily="2" charset="-122"/>
              </a:rPr>
              <a:t>输入文字内容</a:t>
            </a:r>
          </a:p>
        </p:txBody>
      </p:sp>
      <p:pic>
        <p:nvPicPr>
          <p:cNvPr id="23" name="Picture 23" descr="6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8344" y="2697311"/>
            <a:ext cx="1055688"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347584"/>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21" presetClass="entr" presetSubtype="1"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childTnLst>
                          </p:cTn>
                        </p:par>
                        <p:par>
                          <p:cTn id="35" fill="hold">
                            <p:stCondLst>
                              <p:cond delay="6000"/>
                            </p:stCondLst>
                            <p:childTnLst>
                              <p:par>
                                <p:cTn id="36" presetID="22" presetClass="entr" presetSubtype="1"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2000"/>
                                        <p:tgtEl>
                                          <p:spTgt spid="18"/>
                                        </p:tgtEl>
                                      </p:cBhvr>
                                    </p:animEffect>
                                  </p:childTnLst>
                                </p:cTn>
                              </p:par>
                            </p:childTnLst>
                          </p:cTn>
                        </p:par>
                        <p:par>
                          <p:cTn id="39" fill="hold">
                            <p:stCondLst>
                              <p:cond delay="8000"/>
                            </p:stCondLst>
                            <p:childTnLst>
                              <p:par>
                                <p:cTn id="40" presetID="23" presetClass="entr" presetSubtype="16"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ppt_w</p:attrName>
                                        </p:attrNameLst>
                                      </p:cBhvr>
                                      <p:tavLst>
                                        <p:tav tm="0">
                                          <p:val>
                                            <p:fltVal val="0"/>
                                          </p:val>
                                        </p:tav>
                                        <p:tav tm="100000">
                                          <p:val>
                                            <p:strVal val="#ppt_w"/>
                                          </p:val>
                                        </p:tav>
                                      </p:tavLst>
                                    </p:anim>
                                    <p:anim calcmode="lin" valueType="num">
                                      <p:cBhvr>
                                        <p:cTn id="43" dur="1000" fill="hold"/>
                                        <p:tgtEl>
                                          <p:spTgt spid="13"/>
                                        </p:tgtEl>
                                        <p:attrNameLst>
                                          <p:attrName>ppt_h</p:attrName>
                                        </p:attrNameLst>
                                      </p:cBhvr>
                                      <p:tavLst>
                                        <p:tav tm="0">
                                          <p:val>
                                            <p:fltVal val="0"/>
                                          </p:val>
                                        </p:tav>
                                        <p:tav tm="100000">
                                          <p:val>
                                            <p:strVal val="#ppt_h"/>
                                          </p:val>
                                        </p:tav>
                                      </p:tavLst>
                                    </p:anim>
                                  </p:childTnLst>
                                </p:cTn>
                              </p:par>
                            </p:childTnLst>
                          </p:cTn>
                        </p:par>
                        <p:par>
                          <p:cTn id="44" fill="hold">
                            <p:stCondLst>
                              <p:cond delay="9000"/>
                            </p:stCondLst>
                            <p:childTnLst>
                              <p:par>
                                <p:cTn id="45" presetID="8" presetClass="entr" presetSubtype="16"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diamond(in)">
                                      <p:cBhvr>
                                        <p:cTn id="47" dur="2000"/>
                                        <p:tgtEl>
                                          <p:spTgt spid="9"/>
                                        </p:tgtEl>
                                      </p:cBhvr>
                                    </p:animEffect>
                                  </p:childTnLst>
                                </p:cTn>
                              </p:par>
                              <p:par>
                                <p:cTn id="48" presetID="8" presetClass="entr" presetSubtype="16"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diamond(in)">
                                      <p:cBhvr>
                                        <p:cTn id="50" dur="2000"/>
                                        <p:tgtEl>
                                          <p:spTgt spid="10"/>
                                        </p:tgtEl>
                                      </p:cBhvr>
                                    </p:animEffect>
                                  </p:childTnLst>
                                </p:cTn>
                              </p:par>
                              <p:par>
                                <p:cTn id="51" presetID="8" presetClass="entr" presetSubtype="16"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diamond(in)">
                                      <p:cBhvr>
                                        <p:cTn id="53" dur="2000"/>
                                        <p:tgtEl>
                                          <p:spTgt spid="11"/>
                                        </p:tgtEl>
                                      </p:cBhvr>
                                    </p:animEffect>
                                  </p:childTnLst>
                                </p:cTn>
                              </p:par>
                              <p:par>
                                <p:cTn id="54" presetID="8" presetClass="entr" presetSubtype="16"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diamond(in)">
                                      <p:cBhvr>
                                        <p:cTn id="56" dur="2000"/>
                                        <p:tgtEl>
                                          <p:spTgt spid="12"/>
                                        </p:tgtEl>
                                      </p:cBhvr>
                                    </p:animEffect>
                                  </p:childTnLst>
                                </p:cTn>
                              </p:par>
                            </p:childTnLst>
                          </p:cTn>
                        </p:par>
                        <p:par>
                          <p:cTn id="57" fill="hold">
                            <p:stCondLst>
                              <p:cond delay="11000"/>
                            </p:stCondLst>
                            <p:childTnLst>
                              <p:par>
                                <p:cTn id="58" presetID="49" presetClass="entr" presetSubtype="0" decel="100000"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1000" fill="hold"/>
                                        <p:tgtEl>
                                          <p:spTgt spid="19"/>
                                        </p:tgtEl>
                                        <p:attrNameLst>
                                          <p:attrName>ppt_w</p:attrName>
                                        </p:attrNameLst>
                                      </p:cBhvr>
                                      <p:tavLst>
                                        <p:tav tm="0">
                                          <p:val>
                                            <p:fltVal val="0"/>
                                          </p:val>
                                        </p:tav>
                                        <p:tav tm="100000">
                                          <p:val>
                                            <p:strVal val="#ppt_w"/>
                                          </p:val>
                                        </p:tav>
                                      </p:tavLst>
                                    </p:anim>
                                    <p:anim calcmode="lin" valueType="num">
                                      <p:cBhvr>
                                        <p:cTn id="61" dur="1000" fill="hold"/>
                                        <p:tgtEl>
                                          <p:spTgt spid="19"/>
                                        </p:tgtEl>
                                        <p:attrNameLst>
                                          <p:attrName>ppt_h</p:attrName>
                                        </p:attrNameLst>
                                      </p:cBhvr>
                                      <p:tavLst>
                                        <p:tav tm="0">
                                          <p:val>
                                            <p:fltVal val="0"/>
                                          </p:val>
                                        </p:tav>
                                        <p:tav tm="100000">
                                          <p:val>
                                            <p:strVal val="#ppt_h"/>
                                          </p:val>
                                        </p:tav>
                                      </p:tavLst>
                                    </p:anim>
                                    <p:anim calcmode="lin" valueType="num">
                                      <p:cBhvr>
                                        <p:cTn id="62" dur="1000" fill="hold"/>
                                        <p:tgtEl>
                                          <p:spTgt spid="19"/>
                                        </p:tgtEl>
                                        <p:attrNameLst>
                                          <p:attrName>style.rotation</p:attrName>
                                        </p:attrNameLst>
                                      </p:cBhvr>
                                      <p:tavLst>
                                        <p:tav tm="0">
                                          <p:val>
                                            <p:fltVal val="360"/>
                                          </p:val>
                                        </p:tav>
                                        <p:tav tm="100000">
                                          <p:val>
                                            <p:fltVal val="0"/>
                                          </p:val>
                                        </p:tav>
                                      </p:tavLst>
                                    </p:anim>
                                    <p:animEffect transition="in" filter="fade">
                                      <p:cBhvr>
                                        <p:cTn id="63" dur="1000"/>
                                        <p:tgtEl>
                                          <p:spTgt spid="19"/>
                                        </p:tgtEl>
                                      </p:cBhvr>
                                    </p:animEffect>
                                  </p:childTnLst>
                                </p:cTn>
                              </p:par>
                              <p:par>
                                <p:cTn id="64" presetID="49" presetClass="entr" presetSubtype="0" decel="10000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p:cTn id="66" dur="1000" fill="hold"/>
                                        <p:tgtEl>
                                          <p:spTgt spid="21"/>
                                        </p:tgtEl>
                                        <p:attrNameLst>
                                          <p:attrName>ppt_w</p:attrName>
                                        </p:attrNameLst>
                                      </p:cBhvr>
                                      <p:tavLst>
                                        <p:tav tm="0">
                                          <p:val>
                                            <p:fltVal val="0"/>
                                          </p:val>
                                        </p:tav>
                                        <p:tav tm="100000">
                                          <p:val>
                                            <p:strVal val="#ppt_w"/>
                                          </p:val>
                                        </p:tav>
                                      </p:tavLst>
                                    </p:anim>
                                    <p:anim calcmode="lin" valueType="num">
                                      <p:cBhvr>
                                        <p:cTn id="67" dur="1000" fill="hold"/>
                                        <p:tgtEl>
                                          <p:spTgt spid="21"/>
                                        </p:tgtEl>
                                        <p:attrNameLst>
                                          <p:attrName>ppt_h</p:attrName>
                                        </p:attrNameLst>
                                      </p:cBhvr>
                                      <p:tavLst>
                                        <p:tav tm="0">
                                          <p:val>
                                            <p:fltVal val="0"/>
                                          </p:val>
                                        </p:tav>
                                        <p:tav tm="100000">
                                          <p:val>
                                            <p:strVal val="#ppt_h"/>
                                          </p:val>
                                        </p:tav>
                                      </p:tavLst>
                                    </p:anim>
                                    <p:anim calcmode="lin" valueType="num">
                                      <p:cBhvr>
                                        <p:cTn id="68" dur="1000" fill="hold"/>
                                        <p:tgtEl>
                                          <p:spTgt spid="21"/>
                                        </p:tgtEl>
                                        <p:attrNameLst>
                                          <p:attrName>style.rotation</p:attrName>
                                        </p:attrNameLst>
                                      </p:cBhvr>
                                      <p:tavLst>
                                        <p:tav tm="0">
                                          <p:val>
                                            <p:fltVal val="360"/>
                                          </p:val>
                                        </p:tav>
                                        <p:tav tm="100000">
                                          <p:val>
                                            <p:fltVal val="0"/>
                                          </p:val>
                                        </p:tav>
                                      </p:tavLst>
                                    </p:anim>
                                    <p:animEffect transition="in" filter="fade">
                                      <p:cBhvr>
                                        <p:cTn id="69" dur="1000"/>
                                        <p:tgtEl>
                                          <p:spTgt spid="21"/>
                                        </p:tgtEl>
                                      </p:cBhvr>
                                    </p:animEffect>
                                  </p:childTnLst>
                                </p:cTn>
                              </p:par>
                              <p:par>
                                <p:cTn id="70" presetID="49" presetClass="entr" presetSubtype="0" decel="10000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000" fill="hold"/>
                                        <p:tgtEl>
                                          <p:spTgt spid="22"/>
                                        </p:tgtEl>
                                        <p:attrNameLst>
                                          <p:attrName>ppt_w</p:attrName>
                                        </p:attrNameLst>
                                      </p:cBhvr>
                                      <p:tavLst>
                                        <p:tav tm="0">
                                          <p:val>
                                            <p:fltVal val="0"/>
                                          </p:val>
                                        </p:tav>
                                        <p:tav tm="100000">
                                          <p:val>
                                            <p:strVal val="#ppt_w"/>
                                          </p:val>
                                        </p:tav>
                                      </p:tavLst>
                                    </p:anim>
                                    <p:anim calcmode="lin" valueType="num">
                                      <p:cBhvr>
                                        <p:cTn id="73" dur="1000" fill="hold"/>
                                        <p:tgtEl>
                                          <p:spTgt spid="22"/>
                                        </p:tgtEl>
                                        <p:attrNameLst>
                                          <p:attrName>ppt_h</p:attrName>
                                        </p:attrNameLst>
                                      </p:cBhvr>
                                      <p:tavLst>
                                        <p:tav tm="0">
                                          <p:val>
                                            <p:fltVal val="0"/>
                                          </p:val>
                                        </p:tav>
                                        <p:tav tm="100000">
                                          <p:val>
                                            <p:strVal val="#ppt_h"/>
                                          </p:val>
                                        </p:tav>
                                      </p:tavLst>
                                    </p:anim>
                                    <p:anim calcmode="lin" valueType="num">
                                      <p:cBhvr>
                                        <p:cTn id="74" dur="1000" fill="hold"/>
                                        <p:tgtEl>
                                          <p:spTgt spid="22"/>
                                        </p:tgtEl>
                                        <p:attrNameLst>
                                          <p:attrName>style.rotation</p:attrName>
                                        </p:attrNameLst>
                                      </p:cBhvr>
                                      <p:tavLst>
                                        <p:tav tm="0">
                                          <p:val>
                                            <p:fltVal val="360"/>
                                          </p:val>
                                        </p:tav>
                                        <p:tav tm="100000">
                                          <p:val>
                                            <p:fltVal val="0"/>
                                          </p:val>
                                        </p:tav>
                                      </p:tavLst>
                                    </p:anim>
                                    <p:animEffect transition="in" filter="fade">
                                      <p:cBhvr>
                                        <p:cTn id="75" dur="1000"/>
                                        <p:tgtEl>
                                          <p:spTgt spid="22"/>
                                        </p:tgtEl>
                                      </p:cBhvr>
                                    </p:animEffect>
                                  </p:childTnLst>
                                </p:cTn>
                              </p:par>
                              <p:par>
                                <p:cTn id="76" presetID="49" presetClass="entr" presetSubtype="0" decel="10000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fltVal val="0"/>
                                          </p:val>
                                        </p:tav>
                                        <p:tav tm="100000">
                                          <p:val>
                                            <p:strVal val="#ppt_w"/>
                                          </p:val>
                                        </p:tav>
                                      </p:tavLst>
                                    </p:anim>
                                    <p:anim calcmode="lin" valueType="num">
                                      <p:cBhvr>
                                        <p:cTn id="79" dur="1000" fill="hold"/>
                                        <p:tgtEl>
                                          <p:spTgt spid="20"/>
                                        </p:tgtEl>
                                        <p:attrNameLst>
                                          <p:attrName>ppt_h</p:attrName>
                                        </p:attrNameLst>
                                      </p:cBhvr>
                                      <p:tavLst>
                                        <p:tav tm="0">
                                          <p:val>
                                            <p:fltVal val="0"/>
                                          </p:val>
                                        </p:tav>
                                        <p:tav tm="100000">
                                          <p:val>
                                            <p:strVal val="#ppt_h"/>
                                          </p:val>
                                        </p:tav>
                                      </p:tavLst>
                                    </p:anim>
                                    <p:anim calcmode="lin" valueType="num">
                                      <p:cBhvr>
                                        <p:cTn id="80" dur="1000" fill="hold"/>
                                        <p:tgtEl>
                                          <p:spTgt spid="20"/>
                                        </p:tgtEl>
                                        <p:attrNameLst>
                                          <p:attrName>style.rotation</p:attrName>
                                        </p:attrNameLst>
                                      </p:cBhvr>
                                      <p:tavLst>
                                        <p:tav tm="0">
                                          <p:val>
                                            <p:fltVal val="360"/>
                                          </p:val>
                                        </p:tav>
                                        <p:tav tm="100000">
                                          <p:val>
                                            <p:fltVal val="0"/>
                                          </p:val>
                                        </p:tav>
                                      </p:tavLst>
                                    </p:anim>
                                    <p:animEffect transition="in" filter="fade">
                                      <p:cBhvr>
                                        <p:cTn id="8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7"/>
          <p:cNvGrpSpPr/>
          <p:nvPr/>
        </p:nvGrpSpPr>
        <p:grpSpPr>
          <a:xfrm>
            <a:off x="4143843" y="1469574"/>
            <a:ext cx="3701778" cy="574603"/>
            <a:chOff x="3302491" y="1102794"/>
            <a:chExt cx="3701778" cy="574603"/>
          </a:xfrm>
        </p:grpSpPr>
        <p:pic>
          <p:nvPicPr>
            <p:cNvPr id="9" name="Picture 3" descr="C:\Users\Thinkpad\Desktop\PNG\1_0001_渐变映射-2-副本-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491" y="1102794"/>
              <a:ext cx="3701778" cy="574603"/>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3728024" y="1180262"/>
              <a:ext cx="2356665" cy="400709"/>
            </a:xfrm>
            <a:prstGeom prst="rect">
              <a:avLst/>
            </a:prstGeom>
            <a:noFill/>
          </p:spPr>
          <p:txBody>
            <a:bodyPr wrap="square" rtlCol="0">
              <a:spAutoFit/>
            </a:bodyPr>
            <a:lstStyle/>
            <a:p>
              <a:pPr>
                <a:lnSpc>
                  <a:spcPct val="125000"/>
                </a:lnSpc>
              </a:pPr>
              <a:r>
                <a:rPr lang="zh-CN" altLang="en-US" dirty="0">
                  <a:solidFill>
                    <a:schemeClr val="bg1"/>
                  </a:solidFill>
                  <a:latin typeface="方正宋黑简体" pitchFamily="2" charset="-122"/>
                  <a:ea typeface="方正宋黑简体" pitchFamily="2" charset="-122"/>
                </a:rPr>
                <a:t>您的标题写在这里</a:t>
              </a:r>
            </a:p>
          </p:txBody>
        </p:sp>
      </p:grpSp>
      <p:sp>
        <p:nvSpPr>
          <p:cNvPr id="11" name="TextBox 6"/>
          <p:cNvSpPr txBox="1"/>
          <p:nvPr/>
        </p:nvSpPr>
        <p:spPr>
          <a:xfrm>
            <a:off x="4214269" y="2099777"/>
            <a:ext cx="3775367" cy="652486"/>
          </a:xfrm>
          <a:prstGeom prst="rect">
            <a:avLst/>
          </a:prstGeom>
          <a:noFill/>
        </p:spPr>
        <p:txBody>
          <a:bodyPr wrap="square" rtlCol="0">
            <a:spAutoFit/>
          </a:bodyPr>
          <a:lstStyle/>
          <a:p>
            <a:pPr>
              <a:lnSpc>
                <a:spcPct val="130000"/>
              </a:lnSpc>
              <a:defRPr/>
            </a:pPr>
            <a:r>
              <a:rPr lang="zh-CN" altLang="en-US" sz="1400" kern="0" spc="-150" dirty="0">
                <a:solidFill>
                  <a:schemeClr val="tx1">
                    <a:lumMod val="95000"/>
                    <a:lumOff val="5000"/>
                  </a:schemeClr>
                </a:solidFill>
                <a:latin typeface="楷体" pitchFamily="49" charset="-122"/>
                <a:ea typeface="楷体" pitchFamily="49" charset="-122"/>
              </a:rPr>
              <a:t>您的内容打在这里，或通过复制您的文本后在此框中选择粘贴并选择只保留文字您的内容打在</a:t>
            </a:r>
            <a:r>
              <a:rPr lang="zh-CN" altLang="en-US" sz="1400" kern="0" spc="-150" dirty="0" smtClean="0">
                <a:solidFill>
                  <a:schemeClr val="tx1">
                    <a:lumMod val="95000"/>
                    <a:lumOff val="5000"/>
                  </a:schemeClr>
                </a:solidFill>
                <a:latin typeface="楷体" pitchFamily="49" charset="-122"/>
                <a:ea typeface="楷体" pitchFamily="49" charset="-122"/>
              </a:rPr>
              <a:t>这里</a:t>
            </a:r>
            <a:endParaRPr lang="en-US" altLang="zh-CN" sz="1600" kern="0" spc="-150" dirty="0">
              <a:solidFill>
                <a:schemeClr val="tx1">
                  <a:lumMod val="95000"/>
                  <a:lumOff val="5000"/>
                </a:schemeClr>
              </a:solidFill>
              <a:latin typeface="楷体" pitchFamily="49" charset="-122"/>
              <a:ea typeface="楷体" pitchFamily="49" charset="-122"/>
            </a:endParaRPr>
          </a:p>
        </p:txBody>
      </p:sp>
      <p:grpSp>
        <p:nvGrpSpPr>
          <p:cNvPr id="12" name="组合 11"/>
          <p:cNvGrpSpPr/>
          <p:nvPr/>
        </p:nvGrpSpPr>
        <p:grpSpPr>
          <a:xfrm>
            <a:off x="2172992" y="1241314"/>
            <a:ext cx="1692063" cy="1651203"/>
            <a:chOff x="1331640" y="874534"/>
            <a:chExt cx="1692063" cy="1651203"/>
          </a:xfrm>
        </p:grpSpPr>
        <p:pic>
          <p:nvPicPr>
            <p:cNvPr id="13" name="Picture 2" descr="C:\Users\Thinkpad\Desktop\PNG\1_0003_渐变映射-2-副本-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0" y="874534"/>
              <a:ext cx="1692063" cy="1651203"/>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1793936" y="1063726"/>
              <a:ext cx="812968" cy="1133977"/>
            </a:xfrm>
            <a:prstGeom prst="rect">
              <a:avLst/>
            </a:prstGeom>
          </p:spPr>
          <p:txBody>
            <a:bodyPr wrap="none">
              <a:spAutoFit/>
            </a:bodyPr>
            <a:lstStyle/>
            <a:p>
              <a:pPr>
                <a:lnSpc>
                  <a:spcPct val="125000"/>
                </a:lnSpc>
              </a:pPr>
              <a:r>
                <a:rPr lang="en-US" altLang="zh-CN" sz="6000" dirty="0">
                  <a:solidFill>
                    <a:schemeClr val="bg1"/>
                  </a:solidFill>
                  <a:latin typeface="方正古隶简体" pitchFamily="65" charset="-122"/>
                  <a:ea typeface="方正古隶简体" pitchFamily="65" charset="-122"/>
                </a:rPr>
                <a:t>A</a:t>
              </a:r>
              <a:endParaRPr lang="zh-CN" altLang="en-US" sz="6000" dirty="0">
                <a:solidFill>
                  <a:schemeClr val="bg1"/>
                </a:solidFill>
                <a:latin typeface="方正古隶简体" pitchFamily="65" charset="-122"/>
                <a:ea typeface="方正古隶简体" pitchFamily="65" charset="-122"/>
              </a:endParaRPr>
            </a:p>
          </p:txBody>
        </p:sp>
      </p:grpSp>
      <p:grpSp>
        <p:nvGrpSpPr>
          <p:cNvPr id="15" name="组合 14"/>
          <p:cNvGrpSpPr/>
          <p:nvPr/>
        </p:nvGrpSpPr>
        <p:grpSpPr>
          <a:xfrm>
            <a:off x="4143843" y="3231714"/>
            <a:ext cx="3701778" cy="574603"/>
            <a:chOff x="3302491" y="2864934"/>
            <a:chExt cx="3701778" cy="574603"/>
          </a:xfrm>
        </p:grpSpPr>
        <p:pic>
          <p:nvPicPr>
            <p:cNvPr id="16" name="Picture 3" descr="C:\Users\Thinkpad\Desktop\PNG\1_0001_渐变映射-2-副本-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491" y="2864934"/>
              <a:ext cx="3701778" cy="574603"/>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3728024" y="2942402"/>
              <a:ext cx="2356665" cy="400709"/>
            </a:xfrm>
            <a:prstGeom prst="rect">
              <a:avLst/>
            </a:prstGeom>
            <a:noFill/>
          </p:spPr>
          <p:txBody>
            <a:bodyPr wrap="square" rtlCol="0">
              <a:spAutoFit/>
            </a:bodyPr>
            <a:lstStyle/>
            <a:p>
              <a:pPr>
                <a:lnSpc>
                  <a:spcPct val="125000"/>
                </a:lnSpc>
              </a:pPr>
              <a:r>
                <a:rPr lang="zh-CN" altLang="en-US" dirty="0">
                  <a:solidFill>
                    <a:schemeClr val="bg1"/>
                  </a:solidFill>
                  <a:latin typeface="方正宋黑简体" pitchFamily="2" charset="-122"/>
                  <a:ea typeface="方正宋黑简体" pitchFamily="2" charset="-122"/>
                </a:rPr>
                <a:t>您的标题写在这里</a:t>
              </a:r>
            </a:p>
          </p:txBody>
        </p:sp>
      </p:grpSp>
      <p:sp>
        <p:nvSpPr>
          <p:cNvPr id="18" name="TextBox 21"/>
          <p:cNvSpPr txBox="1"/>
          <p:nvPr/>
        </p:nvSpPr>
        <p:spPr>
          <a:xfrm>
            <a:off x="4214269" y="3861917"/>
            <a:ext cx="3775367" cy="652486"/>
          </a:xfrm>
          <a:prstGeom prst="rect">
            <a:avLst/>
          </a:prstGeom>
          <a:noFill/>
        </p:spPr>
        <p:txBody>
          <a:bodyPr wrap="square" rtlCol="0">
            <a:spAutoFit/>
          </a:bodyPr>
          <a:lstStyle/>
          <a:p>
            <a:pPr>
              <a:lnSpc>
                <a:spcPct val="130000"/>
              </a:lnSpc>
              <a:defRPr/>
            </a:pPr>
            <a:r>
              <a:rPr lang="zh-CN" altLang="en-US" sz="1400" kern="0" spc="-150" dirty="0">
                <a:solidFill>
                  <a:schemeClr val="tx1">
                    <a:lumMod val="95000"/>
                    <a:lumOff val="5000"/>
                  </a:schemeClr>
                </a:solidFill>
                <a:latin typeface="楷体" pitchFamily="49" charset="-122"/>
                <a:ea typeface="楷体" pitchFamily="49" charset="-122"/>
              </a:rPr>
              <a:t>您的内容打在这里，或通过复制您的文本后在此框中选择粘贴并选择只保留文字您的内容打在</a:t>
            </a:r>
            <a:r>
              <a:rPr lang="zh-CN" altLang="en-US" sz="1400" kern="0" spc="-150" dirty="0" smtClean="0">
                <a:solidFill>
                  <a:schemeClr val="tx1">
                    <a:lumMod val="95000"/>
                    <a:lumOff val="5000"/>
                  </a:schemeClr>
                </a:solidFill>
                <a:latin typeface="楷体" pitchFamily="49" charset="-122"/>
                <a:ea typeface="楷体" pitchFamily="49" charset="-122"/>
              </a:rPr>
              <a:t>这里</a:t>
            </a:r>
            <a:endParaRPr lang="en-US" altLang="zh-CN" sz="1600" kern="0" spc="-150" dirty="0">
              <a:solidFill>
                <a:schemeClr val="tx1">
                  <a:lumMod val="95000"/>
                  <a:lumOff val="5000"/>
                </a:schemeClr>
              </a:solidFill>
              <a:latin typeface="楷体" pitchFamily="49" charset="-122"/>
              <a:ea typeface="楷体" pitchFamily="49" charset="-122"/>
            </a:endParaRPr>
          </a:p>
        </p:txBody>
      </p:sp>
      <p:grpSp>
        <p:nvGrpSpPr>
          <p:cNvPr id="19" name="组合 18"/>
          <p:cNvGrpSpPr/>
          <p:nvPr/>
        </p:nvGrpSpPr>
        <p:grpSpPr>
          <a:xfrm>
            <a:off x="2172992" y="3003454"/>
            <a:ext cx="1692063" cy="1651203"/>
            <a:chOff x="1331640" y="2636674"/>
            <a:chExt cx="1692063" cy="1651203"/>
          </a:xfrm>
        </p:grpSpPr>
        <p:pic>
          <p:nvPicPr>
            <p:cNvPr id="20" name="Picture 2" descr="C:\Users\Thinkpad\Desktop\PNG\1_0003_渐变映射-2-副本-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0" y="2636674"/>
              <a:ext cx="1692063" cy="1651203"/>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p:cNvSpPr/>
            <p:nvPr/>
          </p:nvSpPr>
          <p:spPr>
            <a:xfrm>
              <a:off x="1793936" y="2825866"/>
              <a:ext cx="753057" cy="1194566"/>
            </a:xfrm>
            <a:prstGeom prst="rect">
              <a:avLst/>
            </a:prstGeom>
          </p:spPr>
          <p:txBody>
            <a:bodyPr wrap="none">
              <a:spAutoFit/>
            </a:bodyPr>
            <a:lstStyle/>
            <a:p>
              <a:pPr>
                <a:lnSpc>
                  <a:spcPct val="125000"/>
                </a:lnSpc>
              </a:pPr>
              <a:r>
                <a:rPr lang="en-US" altLang="zh-CN" sz="6000" dirty="0" smtClean="0">
                  <a:solidFill>
                    <a:schemeClr val="bg1"/>
                  </a:solidFill>
                  <a:latin typeface="方正古隶简体" pitchFamily="65" charset="-122"/>
                  <a:ea typeface="方正古隶简体" pitchFamily="65" charset="-122"/>
                </a:rPr>
                <a:t>B</a:t>
              </a:r>
              <a:endParaRPr lang="zh-CN" altLang="en-US" sz="6000" dirty="0">
                <a:solidFill>
                  <a:schemeClr val="bg1"/>
                </a:solidFill>
                <a:latin typeface="方正古隶简体" pitchFamily="65" charset="-122"/>
                <a:ea typeface="方正古隶简体" pitchFamily="65" charset="-122"/>
              </a:endParaRPr>
            </a:p>
          </p:txBody>
        </p:sp>
      </p:grpSp>
    </p:spTree>
    <p:extLst>
      <p:ext uri="{BB962C8B-B14F-4D97-AF65-F5344CB8AC3E}">
        <p14:creationId xmlns:p14="http://schemas.microsoft.com/office/powerpoint/2010/main" val="1747298544"/>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1" presetClass="entr" presetSubtype="1"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2000"/>
                                        <p:tgtEl>
                                          <p:spTgt spid="12"/>
                                        </p:tgtEl>
                                      </p:cBhvr>
                                    </p:animEffect>
                                  </p:childTnLst>
                                </p:cTn>
                              </p:par>
                              <p:par>
                                <p:cTn id="29" presetID="21" presetClass="entr" presetSubtype="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2000"/>
                                        <p:tgtEl>
                                          <p:spTgt spid="19"/>
                                        </p:tgtEl>
                                      </p:cBhvr>
                                    </p:animEffect>
                                  </p:childTnLst>
                                </p:cTn>
                              </p:par>
                            </p:childTnLst>
                          </p:cTn>
                        </p:par>
                        <p:par>
                          <p:cTn id="32" fill="hold">
                            <p:stCondLst>
                              <p:cond delay="5000"/>
                            </p:stCondLst>
                            <p:childTnLst>
                              <p:par>
                                <p:cTn id="33" presetID="22" presetClass="entr" presetSubtype="8"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1500"/>
                                        <p:tgtEl>
                                          <p:spTgt spid="8"/>
                                        </p:tgtEl>
                                      </p:cBhvr>
                                    </p:animEffect>
                                  </p:childTnLst>
                                </p:cTn>
                              </p:par>
                              <p:par>
                                <p:cTn id="36" presetID="22" presetClass="entr" presetSubtype="8"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1500"/>
                                        <p:tgtEl>
                                          <p:spTgt spid="15"/>
                                        </p:tgtEl>
                                      </p:cBhvr>
                                    </p:animEffect>
                                  </p:childTnLst>
                                </p:cTn>
                              </p:par>
                            </p:childTnLst>
                          </p:cTn>
                        </p:par>
                        <p:par>
                          <p:cTn id="39" fill="hold">
                            <p:stCondLst>
                              <p:cond delay="6500"/>
                            </p:stCondLst>
                            <p:childTnLst>
                              <p:par>
                                <p:cTn id="40" presetID="10" presetClass="entr" presetSubtype="0" fill="hold" grpId="0" nodeType="afterEffect">
                                  <p:stCondLst>
                                    <p:cond delay="0"/>
                                  </p:stCondLst>
                                  <p:iterate type="wd">
                                    <p:tmPct val="10000"/>
                                  </p:iterate>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grpId="0" nodeType="withEffect">
                                  <p:stCondLst>
                                    <p:cond delay="0"/>
                                  </p:stCondLst>
                                  <p:iterate type="wd">
                                    <p:tmPct val="10000"/>
                                  </p:iterate>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Thinkpad\Desktop\PNG\1_0000_图层-11-副本.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4816" y="1659931"/>
            <a:ext cx="1907076" cy="1550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Thinkpad\Desktop\PNG\1_0001_图层-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3486" y="1659931"/>
            <a:ext cx="1907076" cy="15502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3"/>
          <p:cNvSpPr txBox="1">
            <a:spLocks noChangeArrowheads="1"/>
          </p:cNvSpPr>
          <p:nvPr/>
        </p:nvSpPr>
        <p:spPr bwMode="auto">
          <a:xfrm>
            <a:off x="3544978" y="1556981"/>
            <a:ext cx="509517" cy="12941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800" b="1">
                <a:solidFill>
                  <a:schemeClr val="bg1"/>
                </a:solidFill>
                <a:latin typeface="方正古隶简体" pitchFamily="65" charset="-122"/>
                <a:ea typeface="方正古隶简体" pitchFamily="65" charset="-122"/>
              </a:defRPr>
            </a:lvl1pPr>
          </a:lstStyle>
          <a:p>
            <a:r>
              <a:rPr lang="en-US" altLang="zh-CN" sz="6600" dirty="0" smtClean="0">
                <a:solidFill>
                  <a:schemeClr val="tx1"/>
                </a:solidFill>
              </a:rPr>
              <a:t>1</a:t>
            </a:r>
            <a:endParaRPr lang="en-US" altLang="zh-CN" sz="6600" dirty="0">
              <a:solidFill>
                <a:schemeClr val="tx1"/>
              </a:solidFill>
            </a:endParaRPr>
          </a:p>
        </p:txBody>
      </p:sp>
      <p:sp>
        <p:nvSpPr>
          <p:cNvPr id="11" name="Text Box 53"/>
          <p:cNvSpPr txBox="1">
            <a:spLocks noChangeArrowheads="1"/>
          </p:cNvSpPr>
          <p:nvPr/>
        </p:nvSpPr>
        <p:spPr bwMode="auto">
          <a:xfrm>
            <a:off x="5486925" y="1600409"/>
            <a:ext cx="509517" cy="12941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800" b="1">
                <a:solidFill>
                  <a:schemeClr val="bg1"/>
                </a:solidFill>
                <a:latin typeface="方正古隶简体" pitchFamily="65" charset="-122"/>
                <a:ea typeface="方正古隶简体" pitchFamily="65" charset="-122"/>
              </a:defRPr>
            </a:lvl1pPr>
          </a:lstStyle>
          <a:p>
            <a:r>
              <a:rPr lang="en-US" altLang="zh-CN" sz="6600" dirty="0" smtClean="0">
                <a:solidFill>
                  <a:schemeClr val="tx1"/>
                </a:solidFill>
              </a:rPr>
              <a:t>2</a:t>
            </a:r>
            <a:endParaRPr lang="en-US" altLang="zh-CN" sz="6600" dirty="0">
              <a:solidFill>
                <a:schemeClr val="tx1"/>
              </a:solidFill>
            </a:endParaRPr>
          </a:p>
        </p:txBody>
      </p:sp>
      <p:sp>
        <p:nvSpPr>
          <p:cNvPr id="12" name="圆角矩形 11"/>
          <p:cNvSpPr/>
          <p:nvPr/>
        </p:nvSpPr>
        <p:spPr>
          <a:xfrm>
            <a:off x="1209480" y="1978550"/>
            <a:ext cx="1830091" cy="1067191"/>
          </a:xfrm>
          <a:prstGeom prst="round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054008" y="1459196"/>
            <a:ext cx="686121" cy="710798"/>
            <a:chOff x="611560" y="1470114"/>
            <a:chExt cx="864096" cy="895175"/>
          </a:xfrm>
        </p:grpSpPr>
        <p:pic>
          <p:nvPicPr>
            <p:cNvPr id="14" name="Picture 4" descr="C:\Users\Thinkpad\Desktop\PNG\1_0000_渐变映射-2-副本-9.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560" y="1599515"/>
              <a:ext cx="864096" cy="76577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53"/>
            <p:cNvSpPr txBox="1">
              <a:spLocks noChangeArrowheads="1"/>
            </p:cNvSpPr>
            <p:nvPr/>
          </p:nvSpPr>
          <p:spPr bwMode="auto">
            <a:xfrm>
              <a:off x="755577" y="1470114"/>
              <a:ext cx="486937" cy="8500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800" b="1">
                  <a:solidFill>
                    <a:schemeClr val="bg1"/>
                  </a:solidFill>
                  <a:latin typeface="方正古隶简体" pitchFamily="65" charset="-122"/>
                  <a:ea typeface="方正古隶简体" pitchFamily="65" charset="-122"/>
                </a:defRPr>
              </a:lvl1pPr>
            </a:lstStyle>
            <a:p>
              <a:r>
                <a:rPr lang="en-US" altLang="zh-CN" sz="3200" dirty="0" smtClean="0"/>
                <a:t>1</a:t>
              </a:r>
              <a:endParaRPr lang="en-US" altLang="zh-CN" sz="3200" dirty="0"/>
            </a:p>
          </p:txBody>
        </p:sp>
      </p:grpSp>
      <p:sp>
        <p:nvSpPr>
          <p:cNvPr id="16" name="TextBox 15"/>
          <p:cNvSpPr txBox="1"/>
          <p:nvPr/>
        </p:nvSpPr>
        <p:spPr>
          <a:xfrm>
            <a:off x="1423602" y="2073377"/>
            <a:ext cx="1490583" cy="877538"/>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b="1" dirty="0"/>
              <a:t>此处添加标题</a:t>
            </a:r>
            <a:endParaRPr lang="en-US" altLang="zh-CN" b="1" dirty="0"/>
          </a:p>
          <a:p>
            <a:r>
              <a:rPr lang="zh-CN" altLang="en-US" dirty="0"/>
              <a:t>点击此处</a:t>
            </a:r>
            <a:r>
              <a:rPr lang="zh-CN" altLang="en-US" dirty="0" smtClean="0"/>
              <a:t>添加文本</a:t>
            </a:r>
            <a:endParaRPr lang="zh-CN" altLang="en-US" dirty="0"/>
          </a:p>
          <a:p>
            <a:r>
              <a:rPr lang="zh-CN" altLang="en-US" dirty="0"/>
              <a:t>点击此处</a:t>
            </a:r>
            <a:r>
              <a:rPr lang="zh-CN" altLang="en-US" dirty="0" smtClean="0"/>
              <a:t>添加文本</a:t>
            </a:r>
            <a:endParaRPr lang="zh-CN" altLang="en-US" dirty="0"/>
          </a:p>
        </p:txBody>
      </p:sp>
      <p:sp>
        <p:nvSpPr>
          <p:cNvPr id="17" name="圆角矩形 16"/>
          <p:cNvSpPr/>
          <p:nvPr/>
        </p:nvSpPr>
        <p:spPr>
          <a:xfrm>
            <a:off x="6663699" y="1978550"/>
            <a:ext cx="1830091" cy="1067191"/>
          </a:xfrm>
          <a:prstGeom prst="round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6508227" y="1459196"/>
            <a:ext cx="686121" cy="710798"/>
            <a:chOff x="611560" y="1470114"/>
            <a:chExt cx="864096" cy="895175"/>
          </a:xfrm>
        </p:grpSpPr>
        <p:pic>
          <p:nvPicPr>
            <p:cNvPr id="19" name="Picture 4" descr="C:\Users\Thinkpad\Desktop\PNG\1_0000_渐变映射-2-副本-9.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560" y="1599515"/>
              <a:ext cx="864096" cy="765774"/>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53"/>
            <p:cNvSpPr txBox="1">
              <a:spLocks noChangeArrowheads="1"/>
            </p:cNvSpPr>
            <p:nvPr/>
          </p:nvSpPr>
          <p:spPr bwMode="auto">
            <a:xfrm>
              <a:off x="755577" y="1470114"/>
              <a:ext cx="486937" cy="8500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800" b="1">
                  <a:solidFill>
                    <a:schemeClr val="bg1"/>
                  </a:solidFill>
                  <a:latin typeface="方正古隶简体" pitchFamily="65" charset="-122"/>
                  <a:ea typeface="方正古隶简体" pitchFamily="65" charset="-122"/>
                </a:defRPr>
              </a:lvl1pPr>
            </a:lstStyle>
            <a:p>
              <a:r>
                <a:rPr lang="en-US" altLang="zh-CN" sz="3200" dirty="0" smtClean="0"/>
                <a:t>2</a:t>
              </a:r>
              <a:endParaRPr lang="en-US" altLang="zh-CN" sz="3200" dirty="0"/>
            </a:p>
          </p:txBody>
        </p:sp>
      </p:grpSp>
      <p:sp>
        <p:nvSpPr>
          <p:cNvPr id="21" name="TextBox 27"/>
          <p:cNvSpPr txBox="1"/>
          <p:nvPr/>
        </p:nvSpPr>
        <p:spPr>
          <a:xfrm>
            <a:off x="6877821" y="2073377"/>
            <a:ext cx="1490583" cy="877538"/>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b="1" dirty="0"/>
              <a:t>此处添加标题</a:t>
            </a:r>
            <a:endParaRPr lang="en-US" altLang="zh-CN" b="1" dirty="0"/>
          </a:p>
          <a:p>
            <a:r>
              <a:rPr lang="zh-CN" altLang="en-US" dirty="0"/>
              <a:t>点击此处</a:t>
            </a:r>
            <a:r>
              <a:rPr lang="zh-CN" altLang="en-US" dirty="0" smtClean="0"/>
              <a:t>添加文本</a:t>
            </a:r>
            <a:endParaRPr lang="zh-CN" altLang="en-US" dirty="0"/>
          </a:p>
          <a:p>
            <a:r>
              <a:rPr lang="zh-CN" altLang="en-US" dirty="0"/>
              <a:t>点击此处</a:t>
            </a:r>
            <a:r>
              <a:rPr lang="zh-CN" altLang="en-US" dirty="0" smtClean="0"/>
              <a:t>添加文本</a:t>
            </a:r>
            <a:endParaRPr lang="zh-CN" altLang="en-US" dirty="0"/>
          </a:p>
        </p:txBody>
      </p:sp>
    </p:spTree>
    <p:extLst>
      <p:ext uri="{BB962C8B-B14F-4D97-AF65-F5344CB8AC3E}">
        <p14:creationId xmlns:p14="http://schemas.microsoft.com/office/powerpoint/2010/main" val="378618940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3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2000" fill="hold"/>
                                        <p:tgtEl>
                                          <p:spTgt spid="9"/>
                                        </p:tgtEl>
                                        <p:attrNameLst>
                                          <p:attrName>ppt_w</p:attrName>
                                        </p:attrNameLst>
                                      </p:cBhvr>
                                      <p:tavLst>
                                        <p:tav tm="0">
                                          <p:val>
                                            <p:fltVal val="0"/>
                                          </p:val>
                                        </p:tav>
                                        <p:tav tm="100000">
                                          <p:val>
                                            <p:strVal val="#ppt_w"/>
                                          </p:val>
                                        </p:tav>
                                      </p:tavLst>
                                    </p:anim>
                                    <p:anim calcmode="lin" valueType="num">
                                      <p:cBhvr>
                                        <p:cTn id="28" dur="2000" fill="hold"/>
                                        <p:tgtEl>
                                          <p:spTgt spid="9"/>
                                        </p:tgtEl>
                                        <p:attrNameLst>
                                          <p:attrName>ppt_h</p:attrName>
                                        </p:attrNameLst>
                                      </p:cBhvr>
                                      <p:tavLst>
                                        <p:tav tm="0">
                                          <p:val>
                                            <p:fltVal val="0"/>
                                          </p:val>
                                        </p:tav>
                                        <p:tav tm="100000">
                                          <p:val>
                                            <p:strVal val="#ppt_h"/>
                                          </p:val>
                                        </p:tav>
                                      </p:tavLst>
                                    </p:anim>
                                    <p:anim calcmode="lin" valueType="num">
                                      <p:cBhvr>
                                        <p:cTn id="29" dur="2000" fill="hold"/>
                                        <p:tgtEl>
                                          <p:spTgt spid="9"/>
                                        </p:tgtEl>
                                        <p:attrNameLst>
                                          <p:attrName>style.rotation</p:attrName>
                                        </p:attrNameLst>
                                      </p:cBhvr>
                                      <p:tavLst>
                                        <p:tav tm="0">
                                          <p:val>
                                            <p:fltVal val="90"/>
                                          </p:val>
                                        </p:tav>
                                        <p:tav tm="100000">
                                          <p:val>
                                            <p:fltVal val="0"/>
                                          </p:val>
                                        </p:tav>
                                      </p:tavLst>
                                    </p:anim>
                                    <p:animEffect transition="in" filter="fade">
                                      <p:cBhvr>
                                        <p:cTn id="30" dur="2000"/>
                                        <p:tgtEl>
                                          <p:spTgt spid="9"/>
                                        </p:tgtEl>
                                      </p:cBhvr>
                                    </p:animEffect>
                                  </p:childTnLst>
                                </p:cTn>
                              </p:par>
                              <p:par>
                                <p:cTn id="31" presetID="3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2000" fill="hold"/>
                                        <p:tgtEl>
                                          <p:spTgt spid="8"/>
                                        </p:tgtEl>
                                        <p:attrNameLst>
                                          <p:attrName>ppt_w</p:attrName>
                                        </p:attrNameLst>
                                      </p:cBhvr>
                                      <p:tavLst>
                                        <p:tav tm="0">
                                          <p:val>
                                            <p:fltVal val="0"/>
                                          </p:val>
                                        </p:tav>
                                        <p:tav tm="100000">
                                          <p:val>
                                            <p:strVal val="#ppt_w"/>
                                          </p:val>
                                        </p:tav>
                                      </p:tavLst>
                                    </p:anim>
                                    <p:anim calcmode="lin" valueType="num">
                                      <p:cBhvr>
                                        <p:cTn id="34" dur="2000" fill="hold"/>
                                        <p:tgtEl>
                                          <p:spTgt spid="8"/>
                                        </p:tgtEl>
                                        <p:attrNameLst>
                                          <p:attrName>ppt_h</p:attrName>
                                        </p:attrNameLst>
                                      </p:cBhvr>
                                      <p:tavLst>
                                        <p:tav tm="0">
                                          <p:val>
                                            <p:fltVal val="0"/>
                                          </p:val>
                                        </p:tav>
                                        <p:tav tm="100000">
                                          <p:val>
                                            <p:strVal val="#ppt_h"/>
                                          </p:val>
                                        </p:tav>
                                      </p:tavLst>
                                    </p:anim>
                                    <p:anim calcmode="lin" valueType="num">
                                      <p:cBhvr>
                                        <p:cTn id="35" dur="2000" fill="hold"/>
                                        <p:tgtEl>
                                          <p:spTgt spid="8"/>
                                        </p:tgtEl>
                                        <p:attrNameLst>
                                          <p:attrName>style.rotation</p:attrName>
                                        </p:attrNameLst>
                                      </p:cBhvr>
                                      <p:tavLst>
                                        <p:tav tm="0">
                                          <p:val>
                                            <p:fltVal val="90"/>
                                          </p:val>
                                        </p:tav>
                                        <p:tav tm="100000">
                                          <p:val>
                                            <p:fltVal val="0"/>
                                          </p:val>
                                        </p:tav>
                                      </p:tavLst>
                                    </p:anim>
                                    <p:animEffect transition="in" filter="fade">
                                      <p:cBhvr>
                                        <p:cTn id="36" dur="2000"/>
                                        <p:tgtEl>
                                          <p:spTgt spid="8"/>
                                        </p:tgtEl>
                                      </p:cBhvr>
                                    </p:animEffect>
                                  </p:childTnLst>
                                </p:cTn>
                              </p:par>
                              <p:par>
                                <p:cTn id="37" presetID="3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200" decel="100000"/>
                                        <p:tgtEl>
                                          <p:spTgt spid="9"/>
                                        </p:tgtEl>
                                      </p:cBhvr>
                                    </p:animEffect>
                                    <p:anim calcmode="lin" valueType="num">
                                      <p:cBhvr>
                                        <p:cTn id="40" dur="1200" decel="100000" fill="hold"/>
                                        <p:tgtEl>
                                          <p:spTgt spid="9"/>
                                        </p:tgtEl>
                                        <p:attrNameLst>
                                          <p:attrName>style.rotation</p:attrName>
                                        </p:attrNameLst>
                                      </p:cBhvr>
                                      <p:tavLst>
                                        <p:tav tm="0">
                                          <p:val>
                                            <p:fltVal val="-90"/>
                                          </p:val>
                                        </p:tav>
                                        <p:tav tm="100000">
                                          <p:val>
                                            <p:fltVal val="0"/>
                                          </p:val>
                                        </p:tav>
                                      </p:tavLst>
                                    </p:anim>
                                    <p:anim calcmode="lin" valueType="num">
                                      <p:cBhvr>
                                        <p:cTn id="41" dur="1200" decel="100000" fill="hold"/>
                                        <p:tgtEl>
                                          <p:spTgt spid="9"/>
                                        </p:tgtEl>
                                        <p:attrNameLst>
                                          <p:attrName>ppt_x</p:attrName>
                                        </p:attrNameLst>
                                      </p:cBhvr>
                                      <p:tavLst>
                                        <p:tav tm="0">
                                          <p:val>
                                            <p:strVal val="#ppt_x+0.4"/>
                                          </p:val>
                                        </p:tav>
                                        <p:tav tm="100000">
                                          <p:val>
                                            <p:strVal val="#ppt_x-0.05"/>
                                          </p:val>
                                        </p:tav>
                                      </p:tavLst>
                                    </p:anim>
                                    <p:anim calcmode="lin" valueType="num">
                                      <p:cBhvr>
                                        <p:cTn id="42" dur="1200" decel="100000" fill="hold"/>
                                        <p:tgtEl>
                                          <p:spTgt spid="9"/>
                                        </p:tgtEl>
                                        <p:attrNameLst>
                                          <p:attrName>ppt_y</p:attrName>
                                        </p:attrNameLst>
                                      </p:cBhvr>
                                      <p:tavLst>
                                        <p:tav tm="0">
                                          <p:val>
                                            <p:strVal val="#ppt_y-0.4"/>
                                          </p:val>
                                        </p:tav>
                                        <p:tav tm="100000">
                                          <p:val>
                                            <p:strVal val="#ppt_y+0.1"/>
                                          </p:val>
                                        </p:tav>
                                      </p:tavLst>
                                    </p:anim>
                                    <p:anim calcmode="lin" valueType="num">
                                      <p:cBhvr>
                                        <p:cTn id="43" dur="300" accel="100000" fill="hold">
                                          <p:stCondLst>
                                            <p:cond delay="1200"/>
                                          </p:stCondLst>
                                        </p:cTn>
                                        <p:tgtEl>
                                          <p:spTgt spid="9"/>
                                        </p:tgtEl>
                                        <p:attrNameLst>
                                          <p:attrName>ppt_x</p:attrName>
                                        </p:attrNameLst>
                                      </p:cBhvr>
                                      <p:tavLst>
                                        <p:tav tm="0">
                                          <p:val>
                                            <p:strVal val="#ppt_x-0.05"/>
                                          </p:val>
                                        </p:tav>
                                        <p:tav tm="100000">
                                          <p:val>
                                            <p:strVal val="#ppt_x"/>
                                          </p:val>
                                        </p:tav>
                                      </p:tavLst>
                                    </p:anim>
                                    <p:anim calcmode="lin" valueType="num">
                                      <p:cBhvr>
                                        <p:cTn id="44" dur="300" accel="100000" fill="hold">
                                          <p:stCondLst>
                                            <p:cond delay="1200"/>
                                          </p:stCondLst>
                                        </p:cTn>
                                        <p:tgtEl>
                                          <p:spTgt spid="9"/>
                                        </p:tgtEl>
                                        <p:attrNameLst>
                                          <p:attrName>ppt_y</p:attrName>
                                        </p:attrNameLst>
                                      </p:cBhvr>
                                      <p:tavLst>
                                        <p:tav tm="0">
                                          <p:val>
                                            <p:strVal val="#ppt_y+0.1"/>
                                          </p:val>
                                        </p:tav>
                                        <p:tav tm="100000">
                                          <p:val>
                                            <p:strVal val="#ppt_y"/>
                                          </p:val>
                                        </p:tav>
                                      </p:tavLst>
                                    </p:anim>
                                  </p:childTnLst>
                                </p:cTn>
                              </p:par>
                              <p:par>
                                <p:cTn id="45" presetID="3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200" decel="100000"/>
                                        <p:tgtEl>
                                          <p:spTgt spid="8"/>
                                        </p:tgtEl>
                                      </p:cBhvr>
                                    </p:animEffect>
                                    <p:anim calcmode="lin" valueType="num">
                                      <p:cBhvr>
                                        <p:cTn id="48" dur="1200" decel="100000" fill="hold"/>
                                        <p:tgtEl>
                                          <p:spTgt spid="8"/>
                                        </p:tgtEl>
                                        <p:attrNameLst>
                                          <p:attrName>style.rotation</p:attrName>
                                        </p:attrNameLst>
                                      </p:cBhvr>
                                      <p:tavLst>
                                        <p:tav tm="0">
                                          <p:val>
                                            <p:fltVal val="-90"/>
                                          </p:val>
                                        </p:tav>
                                        <p:tav tm="100000">
                                          <p:val>
                                            <p:fltVal val="0"/>
                                          </p:val>
                                        </p:tav>
                                      </p:tavLst>
                                    </p:anim>
                                    <p:anim calcmode="lin" valueType="num">
                                      <p:cBhvr>
                                        <p:cTn id="49" dur="1200" decel="100000" fill="hold"/>
                                        <p:tgtEl>
                                          <p:spTgt spid="8"/>
                                        </p:tgtEl>
                                        <p:attrNameLst>
                                          <p:attrName>ppt_x</p:attrName>
                                        </p:attrNameLst>
                                      </p:cBhvr>
                                      <p:tavLst>
                                        <p:tav tm="0">
                                          <p:val>
                                            <p:strVal val="#ppt_x+0.4"/>
                                          </p:val>
                                        </p:tav>
                                        <p:tav tm="100000">
                                          <p:val>
                                            <p:strVal val="#ppt_x-0.05"/>
                                          </p:val>
                                        </p:tav>
                                      </p:tavLst>
                                    </p:anim>
                                    <p:anim calcmode="lin" valueType="num">
                                      <p:cBhvr>
                                        <p:cTn id="50" dur="1200" decel="100000" fill="hold"/>
                                        <p:tgtEl>
                                          <p:spTgt spid="8"/>
                                        </p:tgtEl>
                                        <p:attrNameLst>
                                          <p:attrName>ppt_y</p:attrName>
                                        </p:attrNameLst>
                                      </p:cBhvr>
                                      <p:tavLst>
                                        <p:tav tm="0">
                                          <p:val>
                                            <p:strVal val="#ppt_y-0.4"/>
                                          </p:val>
                                        </p:tav>
                                        <p:tav tm="100000">
                                          <p:val>
                                            <p:strVal val="#ppt_y+0.1"/>
                                          </p:val>
                                        </p:tav>
                                      </p:tavLst>
                                    </p:anim>
                                    <p:anim calcmode="lin" valueType="num">
                                      <p:cBhvr>
                                        <p:cTn id="51" dur="300" accel="100000" fill="hold">
                                          <p:stCondLst>
                                            <p:cond delay="1200"/>
                                          </p:stCondLst>
                                        </p:cTn>
                                        <p:tgtEl>
                                          <p:spTgt spid="8"/>
                                        </p:tgtEl>
                                        <p:attrNameLst>
                                          <p:attrName>ppt_x</p:attrName>
                                        </p:attrNameLst>
                                      </p:cBhvr>
                                      <p:tavLst>
                                        <p:tav tm="0">
                                          <p:val>
                                            <p:strVal val="#ppt_x-0.05"/>
                                          </p:val>
                                        </p:tav>
                                        <p:tav tm="100000">
                                          <p:val>
                                            <p:strVal val="#ppt_x"/>
                                          </p:val>
                                        </p:tav>
                                      </p:tavLst>
                                    </p:anim>
                                    <p:anim calcmode="lin" valueType="num">
                                      <p:cBhvr>
                                        <p:cTn id="52" dur="300" accel="100000" fill="hold">
                                          <p:stCondLst>
                                            <p:cond delay="1200"/>
                                          </p:stCondLst>
                                        </p:cTn>
                                        <p:tgtEl>
                                          <p:spTgt spid="8"/>
                                        </p:tgtEl>
                                        <p:attrNameLst>
                                          <p:attrName>ppt_y</p:attrName>
                                        </p:attrNameLst>
                                      </p:cBhvr>
                                      <p:tavLst>
                                        <p:tav tm="0">
                                          <p:val>
                                            <p:strVal val="#ppt_y+0.1"/>
                                          </p:val>
                                        </p:tav>
                                        <p:tav tm="100000">
                                          <p:val>
                                            <p:strVal val="#ppt_y"/>
                                          </p:val>
                                        </p:tav>
                                      </p:tavLst>
                                    </p:anim>
                                  </p:childTnLst>
                                </p:cTn>
                              </p:par>
                            </p:childTnLst>
                          </p:cTn>
                        </p:par>
                        <p:par>
                          <p:cTn id="53" fill="hold">
                            <p:stCondLst>
                              <p:cond delay="4000"/>
                            </p:stCondLst>
                            <p:childTnLst>
                              <p:par>
                                <p:cTn id="54" presetID="42" presetClass="entr" presetSubtype="0"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par>
                                <p:cTn id="70" presetID="53" presetClass="entr" presetSubtype="16"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left)">
                                      <p:cBhvr>
                                        <p:cTn id="80" dur="500"/>
                                        <p:tgtEl>
                                          <p:spTgt spid="17"/>
                                        </p:tgtEl>
                                      </p:cBhvr>
                                    </p:animEffect>
                                  </p:childTnLst>
                                </p:cTn>
                              </p:par>
                            </p:childTnLst>
                          </p:cTn>
                        </p:par>
                        <p:par>
                          <p:cTn id="81" fill="hold">
                            <p:stCondLst>
                              <p:cond delay="5500"/>
                            </p:stCondLst>
                            <p:childTnLst>
                              <p:par>
                                <p:cTn id="82" presetID="14" presetClass="entr" presetSubtype="10"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randombar(horizontal)">
                                      <p:cBhvr>
                                        <p:cTn id="84" dur="500"/>
                                        <p:tgtEl>
                                          <p:spTgt spid="16"/>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randombar(horizontal)">
                                      <p:cBhvr>
                                        <p:cTn id="8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animBg="1"/>
      <p:bldP spid="16" grpId="0"/>
      <p:bldP spid="17"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2424" y="1503824"/>
            <a:ext cx="3442628" cy="707886"/>
          </a:xfrm>
          <a:prstGeom prst="rect">
            <a:avLst/>
          </a:prstGeom>
        </p:spPr>
        <p:txBody>
          <a:bodyPr wrap="square">
            <a:spAutoFit/>
          </a:bodyPr>
          <a:lstStyle/>
          <a:p>
            <a:pPr algn="ctr"/>
            <a:r>
              <a:rPr lang="zh-CN" altLang="en-US" sz="4000" dirty="0" smtClean="0">
                <a:latin typeface="华文行楷" pitchFamily="2" charset="-122"/>
                <a:ea typeface="华文行楷" pitchFamily="2" charset="-122"/>
              </a:rPr>
              <a:t>第三章内容</a:t>
            </a:r>
            <a:endParaRPr lang="zh-CN" altLang="en-US" sz="4000" dirty="0">
              <a:latin typeface="华文行楷" pitchFamily="2" charset="-122"/>
              <a:ea typeface="华文行楷" pitchFamily="2" charset="-122"/>
            </a:endParaRPr>
          </a:p>
        </p:txBody>
      </p:sp>
      <p:sp>
        <p:nvSpPr>
          <p:cNvPr id="5" name="矩形 4"/>
          <p:cNvSpPr/>
          <p:nvPr/>
        </p:nvSpPr>
        <p:spPr>
          <a:xfrm>
            <a:off x="2305275" y="3075525"/>
            <a:ext cx="5002153" cy="646331"/>
          </a:xfrm>
          <a:prstGeom prst="rect">
            <a:avLst/>
          </a:prstGeom>
        </p:spPr>
        <p:txBody>
          <a:bodyPr wrap="square">
            <a:spAutoFit/>
          </a:bodyPr>
          <a:lstStyle/>
          <a:p>
            <a:pPr algn="ctr"/>
            <a:r>
              <a:rPr lang="zh-CN" altLang="en-US" sz="3600" spc="-300" dirty="0" smtClean="0">
                <a:latin typeface="华文行楷" pitchFamily="2" charset="-122"/>
                <a:ea typeface="华文行楷" pitchFamily="2" charset="-122"/>
              </a:rPr>
              <a:t>单击此处添加描述文字</a:t>
            </a:r>
            <a:endParaRPr lang="zh-CN" altLang="en-US" sz="3600" spc="-300" dirty="0">
              <a:latin typeface="华文行楷" pitchFamily="2" charset="-122"/>
              <a:ea typeface="华文行楷" pitchFamily="2" charset="-122"/>
            </a:endParaRPr>
          </a:p>
        </p:txBody>
      </p:sp>
      <p:pic>
        <p:nvPicPr>
          <p:cNvPr id="6" name="Picture 5" descr="毛笔2"/>
          <p:cNvPicPr>
            <a:picLocks noChangeAspect="1" noChangeArrowheads="1"/>
          </p:cNvPicPr>
          <p:nvPr/>
        </p:nvPicPr>
        <p:blipFill>
          <a:blip r:embed="rId3" cstate="print">
            <a:extLst>
              <a:ext uri="{28A0092B-C50C-407E-A947-70E740481C1C}">
                <a14:useLocalDpi xmlns:a14="http://schemas.microsoft.com/office/drawing/2010/main" val="0"/>
              </a:ext>
            </a:extLst>
          </a:blip>
          <a:srcRect l="48750" t="22501" r="13750" b="42500"/>
          <a:stretch>
            <a:fillRect/>
          </a:stretch>
        </p:blipFill>
        <p:spPr bwMode="auto">
          <a:xfrm>
            <a:off x="2579864" y="1938548"/>
            <a:ext cx="2254768" cy="1577911"/>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1" descr="C_108.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7744" y="3632288"/>
            <a:ext cx="5345404" cy="16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Thinkpad\Desktop\PNG\1_0002_图层-5-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501704">
            <a:off x="2640014" y="848165"/>
            <a:ext cx="2016491" cy="1864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094737"/>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par>
                                <p:cTn id="17" presetID="22" presetClass="entr" presetSubtype="8" fill="hold" nodeType="withEffect">
                                  <p:stCondLst>
                                    <p:cond delay="21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2250"/>
                                        <p:tgtEl>
                                          <p:spTgt spid="7"/>
                                        </p:tgtEl>
                                      </p:cBhvr>
                                    </p:animEffect>
                                  </p:childTnLst>
                                </p:cTn>
                              </p:par>
                              <p:par>
                                <p:cTn id="20" presetID="10" presetClass="entr" presetSubtype="0" fill="hold" nodeType="withEffect">
                                  <p:stCondLst>
                                    <p:cond delay="42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22" presetClass="entr" presetSubtype="8" fill="hold" grpId="0" nodeType="withEffect">
                                  <p:stCondLst>
                                    <p:cond delay="47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2750"/>
                                        <p:tgtEl>
                                          <p:spTgt spid="5"/>
                                        </p:tgtEl>
                                      </p:cBhvr>
                                    </p:animEffect>
                                  </p:childTnLst>
                                </p:cTn>
                              </p:par>
                              <p:par>
                                <p:cTn id="26" presetID="0" presetClass="path" presetSubtype="0" accel="50000" decel="50000" fill="hold" nodeType="withEffect">
                                  <p:stCondLst>
                                    <p:cond delay="4700"/>
                                  </p:stCondLst>
                                  <p:childTnLst>
                                    <p:animMotion origin="layout" path="M -0.02292 -0.00401 C -0.02101 0.01449 -0.02292 0.02003 -0.01233 0.02651 C -0.00313 0.02219 0.00034 0.02096 0.00729 0.00986 C 0.01007 0.00555 0.01528 -0.00401 0.01528 -0.0037 C 0.01232 0.01079 0.01146 0.02096 0.00607 0.03576 C 0.00521 0.03822 0.00243 0.041 0.00347 0.04285 C 0.00382 0.04346 0.01545 0.03637 0.01666 0.03576 C 0.02048 0.02867 0.02413 0.02497 0.02708 0.01695 C 0.02552 0.0262 0.02378 0.02897 0.03368 0.02158 C 0.03958 0.01726 0.04496 0.00863 0.04948 0.00061 C 0.05 -0.00247 0.05087 -0.01172 0.05087 -0.00863 C 0.05087 -0.00124 0.04878 0.01233 0.04687 0.01942 C 0.04618 0.02188 0.04288 0.02497 0.04427 0.02651 C 0.04548 0.02774 0.05278 0.02281 0.05468 0.02158 C 0.05798 0.00585 0.05781 0.02466 0.05868 0.03113 C 0.06076 0.07675 0.05764 0.06257 0.06666 0.04747 C 0.06857 0.03637 0.07482 0.02897 0.08107 0.02651 C 0.08576 0.01788 0.08576 0.01202 0.09028 0.02404 C 0.09166 0.02312 0.09305 0.02003 0.09427 0.02158 C 0.09791 0.02589 0.10052 0.04839 0.10347 0.05672 C 0.12187 0.05425 0.12205 0.05949 0.12968 0.03576 C 0.12934 0.03021 0.12847 0.02497 0.12847 0.01942 C 0.12847 0.01479 0.12847 0.02897 0.12968 0.03329 C 0.13038 0.03576 0.13229 0.03637 0.13368 0.03791 C 0.13593 0.03637 0.13837 0.03576 0.14028 0.03329 C 0.1434 0.02928 0.14305 0.0225 0.14427 0.01695 C 0.14653 0.00647 0.14618 0.00863 0.15087 0.00308 C 0.15885 0.00647 0.16545 0.01449 0.17309 0.01942 C 0.17725 0.0299 0.17864 0.03791 0.17048 0.04285 C 0.16597 0.05456 0.16979 0.04932 0.16528 0.04285 C 0.16423 0.0413 0.16267 0.0413 0.16128 0.04038 C 0.15694 0.0413 0.15225 0.04038 0.14809 0.04285 C 0.14635 0.04377 0.15416 0.04192 0.15347 0.045 C 0.15191 0.05086 0.14635 0.04778 0.14288 0.04963 C 0.14201 0.05209 0.13923 0.05456 0.14028 0.05672 C 0.14218 0.06011 0.14548 0.05949 0.14809 0.05918 C 0.15434 0.05857 0.16041 0.0561 0.16666 0.05425 C 0.17066 0.05302 0.17847 0.04963 0.17847 0.04994 C 0.18403 0.0447 0.18819 0.04254 0.19427 0.04038 C 0.19982 0.05548 0.20555 0.05179 0.21528 0.04963 C 0.21805 0.04223 0.21962 0.03452 0.22187 0.02651 C 0.22222 0.02343 0.22239 0.02003 0.22309 0.01695 C 0.22378 0.01418 0.22534 0.00709 0.22587 0.00986 C 0.2335 0.04593 0.221 0.02867 0.23107 0.04038 C 0.23212 0.03915 0.23923 0.03052 0.24028 0.03113 C 0.24201 0.03237 0.24114 0.0373 0.24166 0.04038 C 0.24271 0.0598 0.2408 0.07213 0.25087 0.05425 C 0.2533 0.041 0.25017 0.05333 0.25607 0.04285 C 0.25712 0.041 0.25868 0.03576 0.25868 0.03606 C 0.25955 0.03329 0.26059 0.03113 0.26128 0.02867 C 0.26198 0.02651 0.26128 0.02158 0.26267 0.02158 C 0.26545 0.02158 0.26319 0.03237 0.26528 0.03576 C 0.26823 0.04069 0.27309 0.03915 0.27708 0.04038 C 0.28559 0.0373 0.28958 0.03267 0.29548 0.02158 C 0.296 0.01942 0.29548 0.01479 0.29687 0.01479 C 0.29843 0.01479 0.29861 0.01942 0.29948 0.02158 C 0.30243 0.02805 0.30243 0.02682 0.30729 0.03113 C 0.31215 0.03021 0.31753 0.02497 0.32187 0.02867 C 0.33559 0.04069 0.31458 0.04963 0.32708 0.04285 C 0.33871 0.02867 0.325 0.04192 0.33229 0.045 C 0.33576 0.04655 0.33941 0.04346 0.34288 0.04285 C 0.34843 0.03298 0.35312 0.02219 0.35868 0.01233 C 0.36319 0.02435 0.36267 0.0262 0.37048 0.01942 C 0.37361 0.0111 0.3743 0.00555 0.3783 -0.00154 C 0.38472 0.00955 0.38819 0.01788 0.39687 0.02158 C 0.40399 0.01911 0.40972 0.01973 0.41666 0.02404 C 0.42153 0.03113 0.42656 0.03298 0.42847 0.04285 C 0.42222 0.04716 0.41545 0.04716 0.41788 0.06134 C 0.42066 0.06103 0.44791 0.06812 0.44427 0.04747 C 0.44809 0.04038 0.45468 0.01942 0.44288 0.02651 C 0.43993 0.04346 0.44774 0.03021 0.45087 0.02651 C 0.45434 0.0447 0.45764 0.05209 0.46788 0.06134 C 0.46875 0.05888 0.46927 0.0561 0.47048 0.05425 C 0.47569 0.04655 0.47812 0.05333 0.47309 0.045 C 0.47448 0.04439 0.47604 0.0447 0.47708 0.04285 C 0.4842 0.03021 0.47968 0.02404 0.48368 0.03113 L 0.49166 0.01233 " pathEditMode="relative" rAng="0" ptsTypes="fffffffffffffffffffffffffffffffffffffffffffffffffffffffffffffffffffffffffffAA">
                                      <p:cBhvr>
                                        <p:cTn id="27" dur="2750" fill="hold"/>
                                        <p:tgtEl>
                                          <p:spTgt spid="6"/>
                                        </p:tgtEl>
                                        <p:attrNameLst>
                                          <p:attrName>ppt_x</p:attrName>
                                          <p:attrName>ppt_y</p:attrName>
                                        </p:attrNameLst>
                                      </p:cBhvr>
                                      <p:rCtr x="25729" y="3637"/>
                                    </p:animMotion>
                                  </p:childTnLst>
                                </p:cTn>
                              </p:par>
                            </p:childTnLst>
                          </p:cTn>
                        </p:par>
                        <p:par>
                          <p:cTn id="28" fill="hold">
                            <p:stCondLst>
                              <p:cond delay="8450"/>
                            </p:stCondLst>
                            <p:childTnLst>
                              <p:par>
                                <p:cTn id="29" presetID="10" presetClass="exit" presetSubtype="0" fill="hold" nodeType="after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D:\png\画面与情绪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2531" y="1809784"/>
            <a:ext cx="2225674" cy="18857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12-06_0009_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4556" y="2378172"/>
            <a:ext cx="1124434" cy="9455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12-06_0009_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267744" y="2436792"/>
            <a:ext cx="1124434" cy="9455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png\12-06_0009_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721638">
            <a:off x="4003150" y="3866770"/>
            <a:ext cx="1124434" cy="9455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png\12-06_0009_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721638" flipH="1" flipV="1">
            <a:off x="3797151" y="902765"/>
            <a:ext cx="1209924" cy="8469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6"/>
          <p:cNvSpPr txBox="1"/>
          <p:nvPr/>
        </p:nvSpPr>
        <p:spPr>
          <a:xfrm>
            <a:off x="3921593" y="2601872"/>
            <a:ext cx="1130519" cy="523220"/>
          </a:xfrm>
          <a:prstGeom prst="rect">
            <a:avLst/>
          </a:prstGeom>
          <a:noFill/>
        </p:spPr>
        <p:txBody>
          <a:bodyPr wrap="square" rtlCol="0">
            <a:spAutoFit/>
          </a:bodyPr>
          <a:lstStyle/>
          <a:p>
            <a:r>
              <a:rPr lang="zh-CN" altLang="en-US" sz="1400" dirty="0" smtClean="0">
                <a:solidFill>
                  <a:schemeClr val="bg1"/>
                </a:solidFill>
                <a:latin typeface="方正行楷简体" pitchFamily="65" charset="-122"/>
                <a:ea typeface="方正行楷简体" pitchFamily="65" charset="-122"/>
              </a:rPr>
              <a:t>点击输入您的文本内容</a:t>
            </a:r>
            <a:endParaRPr lang="en-US" altLang="zh-CN" sz="1400" dirty="0" smtClean="0">
              <a:solidFill>
                <a:schemeClr val="bg1"/>
              </a:solidFill>
              <a:latin typeface="方正行楷简体" pitchFamily="65" charset="-122"/>
              <a:ea typeface="方正行楷简体" pitchFamily="65" charset="-122"/>
            </a:endParaRPr>
          </a:p>
        </p:txBody>
      </p:sp>
      <p:sp>
        <p:nvSpPr>
          <p:cNvPr id="14" name="矩形 13"/>
          <p:cNvSpPr/>
          <p:nvPr/>
        </p:nvSpPr>
        <p:spPr>
          <a:xfrm>
            <a:off x="4841987" y="1155777"/>
            <a:ext cx="1602221" cy="646331"/>
          </a:xfrm>
          <a:prstGeom prst="rect">
            <a:avLst/>
          </a:prstGeom>
        </p:spPr>
        <p:txBody>
          <a:bodyPr wrap="square">
            <a:spAutoFit/>
          </a:bodyPr>
          <a:lstStyle/>
          <a:p>
            <a:r>
              <a:rPr lang="zh-CN" altLang="en-US" dirty="0">
                <a:latin typeface="方正行楷简体" pitchFamily="65" charset="-122"/>
                <a:ea typeface="方正行楷简体" pitchFamily="65" charset="-122"/>
              </a:rPr>
              <a:t>此处添加</a:t>
            </a:r>
            <a:r>
              <a:rPr lang="zh-CN" altLang="en-US" dirty="0" smtClean="0">
                <a:latin typeface="方正行楷简体" pitchFamily="65" charset="-122"/>
                <a:ea typeface="方正行楷简体" pitchFamily="65" charset="-122"/>
              </a:rPr>
              <a:t>文本</a:t>
            </a:r>
            <a:endParaRPr lang="en-US" altLang="zh-CN" dirty="0" smtClean="0">
              <a:latin typeface="方正行楷简体" pitchFamily="65" charset="-122"/>
              <a:ea typeface="方正行楷简体" pitchFamily="65" charset="-122"/>
            </a:endParaRPr>
          </a:p>
          <a:p>
            <a:r>
              <a:rPr lang="zh-CN" altLang="en-US" dirty="0" smtClean="0">
                <a:latin typeface="方正行楷简体" pitchFamily="65" charset="-122"/>
                <a:ea typeface="方正行楷简体" pitchFamily="65" charset="-122"/>
              </a:rPr>
              <a:t>此处</a:t>
            </a:r>
            <a:r>
              <a:rPr lang="zh-CN" altLang="en-US" dirty="0">
                <a:latin typeface="方正行楷简体" pitchFamily="65" charset="-122"/>
                <a:ea typeface="方正行楷简体" pitchFamily="65" charset="-122"/>
              </a:rPr>
              <a:t>添加</a:t>
            </a:r>
            <a:r>
              <a:rPr lang="zh-CN" altLang="en-US" dirty="0" smtClean="0">
                <a:latin typeface="方正行楷简体" pitchFamily="65" charset="-122"/>
                <a:ea typeface="方正行楷简体" pitchFamily="65" charset="-122"/>
              </a:rPr>
              <a:t>文本</a:t>
            </a:r>
            <a:endParaRPr lang="zh-CN" altLang="en-US" dirty="0">
              <a:latin typeface="方正行楷简体" pitchFamily="65" charset="-122"/>
              <a:ea typeface="方正行楷简体" pitchFamily="65" charset="-122"/>
            </a:endParaRPr>
          </a:p>
        </p:txBody>
      </p:sp>
      <p:sp>
        <p:nvSpPr>
          <p:cNvPr id="15" name="矩形 14"/>
          <p:cNvSpPr/>
          <p:nvPr/>
        </p:nvSpPr>
        <p:spPr>
          <a:xfrm>
            <a:off x="2555776" y="3964089"/>
            <a:ext cx="1602221" cy="646331"/>
          </a:xfrm>
          <a:prstGeom prst="rect">
            <a:avLst/>
          </a:prstGeom>
        </p:spPr>
        <p:txBody>
          <a:bodyPr wrap="square">
            <a:spAutoFit/>
          </a:bodyPr>
          <a:lstStyle/>
          <a:p>
            <a:r>
              <a:rPr lang="zh-CN" altLang="en-US" dirty="0">
                <a:latin typeface="方正行楷简体" pitchFamily="65" charset="-122"/>
                <a:ea typeface="方正行楷简体" pitchFamily="65" charset="-122"/>
              </a:rPr>
              <a:t>此处添加</a:t>
            </a:r>
            <a:r>
              <a:rPr lang="zh-CN" altLang="en-US" dirty="0" smtClean="0">
                <a:latin typeface="方正行楷简体" pitchFamily="65" charset="-122"/>
                <a:ea typeface="方正行楷简体" pitchFamily="65" charset="-122"/>
              </a:rPr>
              <a:t>文本</a:t>
            </a:r>
            <a:endParaRPr lang="en-US" altLang="zh-CN" dirty="0" smtClean="0">
              <a:latin typeface="方正行楷简体" pitchFamily="65" charset="-122"/>
              <a:ea typeface="方正行楷简体" pitchFamily="65" charset="-122"/>
            </a:endParaRPr>
          </a:p>
          <a:p>
            <a:r>
              <a:rPr lang="zh-CN" altLang="en-US" dirty="0" smtClean="0">
                <a:latin typeface="方正行楷简体" pitchFamily="65" charset="-122"/>
                <a:ea typeface="方正行楷简体" pitchFamily="65" charset="-122"/>
              </a:rPr>
              <a:t>此处</a:t>
            </a:r>
            <a:r>
              <a:rPr lang="zh-CN" altLang="en-US" dirty="0">
                <a:latin typeface="方正行楷简体" pitchFamily="65" charset="-122"/>
                <a:ea typeface="方正行楷简体" pitchFamily="65" charset="-122"/>
              </a:rPr>
              <a:t>添加</a:t>
            </a:r>
            <a:r>
              <a:rPr lang="zh-CN" altLang="en-US" dirty="0" smtClean="0">
                <a:latin typeface="方正行楷简体" pitchFamily="65" charset="-122"/>
                <a:ea typeface="方正行楷简体" pitchFamily="65" charset="-122"/>
              </a:rPr>
              <a:t>文本</a:t>
            </a:r>
            <a:endParaRPr lang="zh-CN" altLang="en-US" dirty="0">
              <a:latin typeface="方正行楷简体" pitchFamily="65" charset="-122"/>
              <a:ea typeface="方正行楷简体" pitchFamily="65" charset="-122"/>
            </a:endParaRPr>
          </a:p>
        </p:txBody>
      </p:sp>
      <p:sp>
        <p:nvSpPr>
          <p:cNvPr id="16" name="矩形 15"/>
          <p:cNvSpPr/>
          <p:nvPr/>
        </p:nvSpPr>
        <p:spPr>
          <a:xfrm>
            <a:off x="1889532" y="1947865"/>
            <a:ext cx="1602221" cy="646331"/>
          </a:xfrm>
          <a:prstGeom prst="rect">
            <a:avLst/>
          </a:prstGeom>
        </p:spPr>
        <p:txBody>
          <a:bodyPr wrap="square">
            <a:spAutoFit/>
          </a:bodyPr>
          <a:lstStyle/>
          <a:p>
            <a:r>
              <a:rPr lang="zh-CN" altLang="en-US" dirty="0">
                <a:latin typeface="方正行楷简体" pitchFamily="65" charset="-122"/>
                <a:ea typeface="方正行楷简体" pitchFamily="65" charset="-122"/>
              </a:rPr>
              <a:t>此处添加</a:t>
            </a:r>
            <a:r>
              <a:rPr lang="zh-CN" altLang="en-US" dirty="0" smtClean="0">
                <a:latin typeface="方正行楷简体" pitchFamily="65" charset="-122"/>
                <a:ea typeface="方正行楷简体" pitchFamily="65" charset="-122"/>
              </a:rPr>
              <a:t>文本</a:t>
            </a:r>
            <a:endParaRPr lang="en-US" altLang="zh-CN" dirty="0" smtClean="0">
              <a:latin typeface="方正行楷简体" pitchFamily="65" charset="-122"/>
              <a:ea typeface="方正行楷简体" pitchFamily="65" charset="-122"/>
            </a:endParaRPr>
          </a:p>
          <a:p>
            <a:r>
              <a:rPr lang="zh-CN" altLang="en-US" dirty="0" smtClean="0">
                <a:latin typeface="方正行楷简体" pitchFamily="65" charset="-122"/>
                <a:ea typeface="方正行楷简体" pitchFamily="65" charset="-122"/>
              </a:rPr>
              <a:t>此处</a:t>
            </a:r>
            <a:r>
              <a:rPr lang="zh-CN" altLang="en-US" dirty="0">
                <a:latin typeface="方正行楷简体" pitchFamily="65" charset="-122"/>
                <a:ea typeface="方正行楷简体" pitchFamily="65" charset="-122"/>
              </a:rPr>
              <a:t>添加</a:t>
            </a:r>
            <a:r>
              <a:rPr lang="zh-CN" altLang="en-US" dirty="0" smtClean="0">
                <a:latin typeface="方正行楷简体" pitchFamily="65" charset="-122"/>
                <a:ea typeface="方正行楷简体" pitchFamily="65" charset="-122"/>
              </a:rPr>
              <a:t>文本</a:t>
            </a:r>
            <a:endParaRPr lang="zh-CN" altLang="en-US" dirty="0">
              <a:latin typeface="方正行楷简体" pitchFamily="65" charset="-122"/>
              <a:ea typeface="方正行楷简体" pitchFamily="65" charset="-122"/>
            </a:endParaRPr>
          </a:p>
        </p:txBody>
      </p:sp>
      <p:sp>
        <p:nvSpPr>
          <p:cNvPr id="17" name="矩形 16"/>
          <p:cNvSpPr/>
          <p:nvPr/>
        </p:nvSpPr>
        <p:spPr>
          <a:xfrm>
            <a:off x="5678205" y="3314276"/>
            <a:ext cx="1602221" cy="646331"/>
          </a:xfrm>
          <a:prstGeom prst="rect">
            <a:avLst/>
          </a:prstGeom>
        </p:spPr>
        <p:txBody>
          <a:bodyPr wrap="square">
            <a:spAutoFit/>
          </a:bodyPr>
          <a:lstStyle/>
          <a:p>
            <a:r>
              <a:rPr lang="zh-CN" altLang="en-US" dirty="0">
                <a:latin typeface="方正行楷简体" pitchFamily="65" charset="-122"/>
                <a:ea typeface="方正行楷简体" pitchFamily="65" charset="-122"/>
              </a:rPr>
              <a:t>此处添加</a:t>
            </a:r>
            <a:r>
              <a:rPr lang="zh-CN" altLang="en-US" dirty="0" smtClean="0">
                <a:latin typeface="方正行楷简体" pitchFamily="65" charset="-122"/>
                <a:ea typeface="方正行楷简体" pitchFamily="65" charset="-122"/>
              </a:rPr>
              <a:t>文本</a:t>
            </a:r>
            <a:endParaRPr lang="en-US" altLang="zh-CN" dirty="0" smtClean="0">
              <a:latin typeface="方正行楷简体" pitchFamily="65" charset="-122"/>
              <a:ea typeface="方正行楷简体" pitchFamily="65" charset="-122"/>
            </a:endParaRPr>
          </a:p>
          <a:p>
            <a:r>
              <a:rPr lang="zh-CN" altLang="en-US" dirty="0" smtClean="0">
                <a:latin typeface="方正行楷简体" pitchFamily="65" charset="-122"/>
                <a:ea typeface="方正行楷简体" pitchFamily="65" charset="-122"/>
              </a:rPr>
              <a:t>此处</a:t>
            </a:r>
            <a:r>
              <a:rPr lang="zh-CN" altLang="en-US" dirty="0">
                <a:latin typeface="方正行楷简体" pitchFamily="65" charset="-122"/>
                <a:ea typeface="方正行楷简体" pitchFamily="65" charset="-122"/>
              </a:rPr>
              <a:t>添加</a:t>
            </a:r>
            <a:r>
              <a:rPr lang="zh-CN" altLang="en-US" dirty="0" smtClean="0">
                <a:latin typeface="方正行楷简体" pitchFamily="65" charset="-122"/>
                <a:ea typeface="方正行楷简体" pitchFamily="65" charset="-122"/>
              </a:rPr>
              <a:t>文本</a:t>
            </a:r>
            <a:endParaRPr lang="zh-CN" altLang="en-US" dirty="0">
              <a:latin typeface="方正行楷简体" pitchFamily="65" charset="-122"/>
              <a:ea typeface="方正行楷简体" pitchFamily="65" charset="-122"/>
            </a:endParaRPr>
          </a:p>
        </p:txBody>
      </p:sp>
    </p:spTree>
    <p:extLst>
      <p:ext uri="{BB962C8B-B14F-4D97-AF65-F5344CB8AC3E}">
        <p14:creationId xmlns:p14="http://schemas.microsoft.com/office/powerpoint/2010/main" val="2608269708"/>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53" presetClass="entr" presetSubtype="16"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250" fill="hold"/>
                                        <p:tgtEl>
                                          <p:spTgt spid="8"/>
                                        </p:tgtEl>
                                        <p:attrNameLst>
                                          <p:attrName>ppt_w</p:attrName>
                                        </p:attrNameLst>
                                      </p:cBhvr>
                                      <p:tavLst>
                                        <p:tav tm="0">
                                          <p:val>
                                            <p:fltVal val="0"/>
                                          </p:val>
                                        </p:tav>
                                        <p:tav tm="100000">
                                          <p:val>
                                            <p:strVal val="#ppt_w"/>
                                          </p:val>
                                        </p:tav>
                                      </p:tavLst>
                                    </p:anim>
                                    <p:anim calcmode="lin" valueType="num">
                                      <p:cBhvr>
                                        <p:cTn id="29" dur="250" fill="hold"/>
                                        <p:tgtEl>
                                          <p:spTgt spid="8"/>
                                        </p:tgtEl>
                                        <p:attrNameLst>
                                          <p:attrName>ppt_h</p:attrName>
                                        </p:attrNameLst>
                                      </p:cBhvr>
                                      <p:tavLst>
                                        <p:tav tm="0">
                                          <p:val>
                                            <p:fltVal val="0"/>
                                          </p:val>
                                        </p:tav>
                                        <p:tav tm="100000">
                                          <p:val>
                                            <p:strVal val="#ppt_h"/>
                                          </p:val>
                                        </p:tav>
                                      </p:tavLst>
                                    </p:anim>
                                    <p:animEffect transition="in" filter="fade">
                                      <p:cBhvr>
                                        <p:cTn id="30" dur="250"/>
                                        <p:tgtEl>
                                          <p:spTgt spid="8"/>
                                        </p:tgtEl>
                                      </p:cBhvr>
                                    </p:animEffect>
                                  </p:childTnLst>
                                </p:cTn>
                              </p:par>
                            </p:childTnLst>
                          </p:cTn>
                        </p:par>
                        <p:par>
                          <p:cTn id="31" fill="hold">
                            <p:stCondLst>
                              <p:cond delay="3250"/>
                            </p:stCondLst>
                            <p:childTnLst>
                              <p:par>
                                <p:cTn id="32" presetID="16" presetClass="entr" presetSubtype="37"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outVertical)">
                                      <p:cBhvr>
                                        <p:cTn id="34" dur="750"/>
                                        <p:tgtEl>
                                          <p:spTgt spid="13"/>
                                        </p:tgtEl>
                                      </p:cBhvr>
                                    </p:animEffect>
                                  </p:childTnLst>
                                </p:cTn>
                              </p:par>
                              <p:par>
                                <p:cTn id="35" presetID="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750" fill="hold"/>
                                        <p:tgtEl>
                                          <p:spTgt spid="10"/>
                                        </p:tgtEl>
                                        <p:attrNameLst>
                                          <p:attrName>ppt_x</p:attrName>
                                        </p:attrNameLst>
                                      </p:cBhvr>
                                      <p:tavLst>
                                        <p:tav tm="0">
                                          <p:val>
                                            <p:strVal val="0-#ppt_w/2"/>
                                          </p:val>
                                        </p:tav>
                                        <p:tav tm="100000">
                                          <p:val>
                                            <p:strVal val="#ppt_x"/>
                                          </p:val>
                                        </p:tav>
                                      </p:tavLst>
                                    </p:anim>
                                    <p:anim calcmode="lin" valueType="num">
                                      <p:cBhvr additive="base">
                                        <p:cTn id="38" dur="75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750" fill="hold"/>
                                        <p:tgtEl>
                                          <p:spTgt spid="12"/>
                                        </p:tgtEl>
                                        <p:attrNameLst>
                                          <p:attrName>ppt_x</p:attrName>
                                        </p:attrNameLst>
                                      </p:cBhvr>
                                      <p:tavLst>
                                        <p:tav tm="0">
                                          <p:val>
                                            <p:strVal val="#ppt_x"/>
                                          </p:val>
                                        </p:tav>
                                        <p:tav tm="100000">
                                          <p:val>
                                            <p:strVal val="#ppt_x"/>
                                          </p:val>
                                        </p:tav>
                                      </p:tavLst>
                                    </p:anim>
                                    <p:anim calcmode="lin" valueType="num">
                                      <p:cBhvr additive="base">
                                        <p:cTn id="42" dur="750" fill="hold"/>
                                        <p:tgtEl>
                                          <p:spTgt spid="12"/>
                                        </p:tgtEl>
                                        <p:attrNameLst>
                                          <p:attrName>ppt_y</p:attrName>
                                        </p:attrNameLst>
                                      </p:cBhvr>
                                      <p:tavLst>
                                        <p:tav tm="0">
                                          <p:val>
                                            <p:strVal val="0-#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750" fill="hold"/>
                                        <p:tgtEl>
                                          <p:spTgt spid="9"/>
                                        </p:tgtEl>
                                        <p:attrNameLst>
                                          <p:attrName>ppt_x</p:attrName>
                                        </p:attrNameLst>
                                      </p:cBhvr>
                                      <p:tavLst>
                                        <p:tav tm="0">
                                          <p:val>
                                            <p:strVal val="1+#ppt_w/2"/>
                                          </p:val>
                                        </p:tav>
                                        <p:tav tm="100000">
                                          <p:val>
                                            <p:strVal val="#ppt_x"/>
                                          </p:val>
                                        </p:tav>
                                      </p:tavLst>
                                    </p:anim>
                                    <p:anim calcmode="lin" valueType="num">
                                      <p:cBhvr additive="base">
                                        <p:cTn id="46" dur="750" fill="hold"/>
                                        <p:tgtEl>
                                          <p:spTgt spid="9"/>
                                        </p:tgtEl>
                                        <p:attrNameLst>
                                          <p:attrName>ppt_y</p:attrName>
                                        </p:attrNameLst>
                                      </p:cBhvr>
                                      <p:tavLst>
                                        <p:tav tm="0">
                                          <p:val>
                                            <p:strVal val="#ppt_y"/>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750" fill="hold"/>
                                        <p:tgtEl>
                                          <p:spTgt spid="11"/>
                                        </p:tgtEl>
                                        <p:attrNameLst>
                                          <p:attrName>ppt_x</p:attrName>
                                        </p:attrNameLst>
                                      </p:cBhvr>
                                      <p:tavLst>
                                        <p:tav tm="0">
                                          <p:val>
                                            <p:strVal val="#ppt_x"/>
                                          </p:val>
                                        </p:tav>
                                        <p:tav tm="100000">
                                          <p:val>
                                            <p:strVal val="#ppt_x"/>
                                          </p:val>
                                        </p:tav>
                                      </p:tavLst>
                                    </p:anim>
                                    <p:anim calcmode="lin" valueType="num">
                                      <p:cBhvr additive="base">
                                        <p:cTn id="50" dur="750" fill="hold"/>
                                        <p:tgtEl>
                                          <p:spTgt spid="11"/>
                                        </p:tgtEl>
                                        <p:attrNameLst>
                                          <p:attrName>ppt_y</p:attrName>
                                        </p:attrNameLst>
                                      </p:cBhvr>
                                      <p:tavLst>
                                        <p:tav tm="0">
                                          <p:val>
                                            <p:strVal val="1+#ppt_h/2"/>
                                          </p:val>
                                        </p:tav>
                                        <p:tav tm="100000">
                                          <p:val>
                                            <p:strVal val="#ppt_y"/>
                                          </p:val>
                                        </p:tav>
                                      </p:tavLst>
                                    </p:anim>
                                  </p:childTnLst>
                                </p:cTn>
                              </p:par>
                              <p:par>
                                <p:cTn id="51" presetID="14" presetClass="entr" presetSubtype="10" fill="hold" grpId="0" nodeType="withEffect">
                                  <p:stCondLst>
                                    <p:cond delay="75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750"/>
                                        <p:tgtEl>
                                          <p:spTgt spid="16"/>
                                        </p:tgtEl>
                                      </p:cBhvr>
                                    </p:animEffect>
                                  </p:childTnLst>
                                </p:cTn>
                              </p:par>
                              <p:par>
                                <p:cTn id="54" presetID="14" presetClass="entr" presetSubtype="10" fill="hold" grpId="0" nodeType="withEffect">
                                  <p:stCondLst>
                                    <p:cond delay="750"/>
                                  </p:stCondLst>
                                  <p:childTnLst>
                                    <p:set>
                                      <p:cBhvr>
                                        <p:cTn id="55" dur="1" fill="hold">
                                          <p:stCondLst>
                                            <p:cond delay="0"/>
                                          </p:stCondLst>
                                        </p:cTn>
                                        <p:tgtEl>
                                          <p:spTgt spid="14"/>
                                        </p:tgtEl>
                                        <p:attrNameLst>
                                          <p:attrName>style.visibility</p:attrName>
                                        </p:attrNameLst>
                                      </p:cBhvr>
                                      <p:to>
                                        <p:strVal val="visible"/>
                                      </p:to>
                                    </p:set>
                                    <p:animEffect transition="in" filter="randombar(horizontal)">
                                      <p:cBhvr>
                                        <p:cTn id="56" dur="750"/>
                                        <p:tgtEl>
                                          <p:spTgt spid="14"/>
                                        </p:tgtEl>
                                      </p:cBhvr>
                                    </p:animEffect>
                                  </p:childTnLst>
                                </p:cTn>
                              </p:par>
                              <p:par>
                                <p:cTn id="57" presetID="14" presetClass="entr" presetSubtype="10" fill="hold" grpId="0" nodeType="withEffect">
                                  <p:stCondLst>
                                    <p:cond delay="750"/>
                                  </p:stCondLst>
                                  <p:childTnLst>
                                    <p:set>
                                      <p:cBhvr>
                                        <p:cTn id="58" dur="1" fill="hold">
                                          <p:stCondLst>
                                            <p:cond delay="0"/>
                                          </p:stCondLst>
                                        </p:cTn>
                                        <p:tgtEl>
                                          <p:spTgt spid="17"/>
                                        </p:tgtEl>
                                        <p:attrNameLst>
                                          <p:attrName>style.visibility</p:attrName>
                                        </p:attrNameLst>
                                      </p:cBhvr>
                                      <p:to>
                                        <p:strVal val="visible"/>
                                      </p:to>
                                    </p:set>
                                    <p:animEffect transition="in" filter="randombar(horizontal)">
                                      <p:cBhvr>
                                        <p:cTn id="59" dur="750"/>
                                        <p:tgtEl>
                                          <p:spTgt spid="17"/>
                                        </p:tgtEl>
                                      </p:cBhvr>
                                    </p:animEffect>
                                  </p:childTnLst>
                                </p:cTn>
                              </p:par>
                              <p:par>
                                <p:cTn id="60" presetID="14" presetClass="entr" presetSubtype="10" fill="hold" grpId="0" nodeType="withEffect">
                                  <p:stCondLst>
                                    <p:cond delay="750"/>
                                  </p:stCondLst>
                                  <p:childTnLst>
                                    <p:set>
                                      <p:cBhvr>
                                        <p:cTn id="61" dur="1" fill="hold">
                                          <p:stCondLst>
                                            <p:cond delay="0"/>
                                          </p:stCondLst>
                                        </p:cTn>
                                        <p:tgtEl>
                                          <p:spTgt spid="15"/>
                                        </p:tgtEl>
                                        <p:attrNameLst>
                                          <p:attrName>style.visibility</p:attrName>
                                        </p:attrNameLst>
                                      </p:cBhvr>
                                      <p:to>
                                        <p:strVal val="visible"/>
                                      </p:to>
                                    </p:set>
                                    <p:animEffect transition="in" filter="randombar(horizontal)">
                                      <p:cBhvr>
                                        <p:cTn id="62"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K:\png\素材CNN-sccnn.com_201406210812-恢复的.psd_0036_图层-29.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45603"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K:\png\素材CNN-sccnn.com_201406210812-恢复的.psd_0035_图层-30.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77813" y="3579862"/>
            <a:ext cx="2769824"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png\素材CNN-sccnn.com_201406210812-恢复的.psd_0036_图层-29.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82927"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png\素材CNN-sccnn.com_201406210812-恢复的.psd_0036_图层-29.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20251"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png\素材CNN-sccnn.com_201406210812-恢复的.psd_0036_图层-29.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57575"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6"/>
          <p:cNvSpPr txBox="1"/>
          <p:nvPr/>
        </p:nvSpPr>
        <p:spPr>
          <a:xfrm>
            <a:off x="1781111" y="1419622"/>
            <a:ext cx="646331" cy="646331"/>
          </a:xfrm>
          <a:prstGeom prst="rect">
            <a:avLst/>
          </a:prstGeom>
          <a:noFill/>
        </p:spPr>
        <p:txBody>
          <a:bodyPr wrap="none" rtlCol="0">
            <a:spAutoFit/>
          </a:bodyPr>
          <a:lstStyle/>
          <a:p>
            <a:r>
              <a:rPr lang="zh-CN" altLang="en-US" dirty="0" smtClean="0">
                <a:solidFill>
                  <a:schemeClr val="bg1"/>
                </a:solidFill>
                <a:latin typeface="方正行楷简体" pitchFamily="65" charset="-122"/>
                <a:ea typeface="方正行楷简体" pitchFamily="65" charset="-122"/>
              </a:rPr>
              <a:t>添加</a:t>
            </a:r>
            <a:endParaRPr lang="en-US" altLang="zh-CN" dirty="0" smtClean="0">
              <a:solidFill>
                <a:schemeClr val="bg1"/>
              </a:solidFill>
              <a:latin typeface="方正行楷简体" pitchFamily="65" charset="-122"/>
              <a:ea typeface="方正行楷简体" pitchFamily="65" charset="-122"/>
            </a:endParaRPr>
          </a:p>
          <a:p>
            <a:r>
              <a:rPr lang="zh-CN" altLang="en-US" dirty="0" smtClean="0">
                <a:solidFill>
                  <a:schemeClr val="bg1"/>
                </a:solidFill>
                <a:latin typeface="方正行楷简体" pitchFamily="65" charset="-122"/>
                <a:ea typeface="方正行楷简体" pitchFamily="65" charset="-122"/>
              </a:rPr>
              <a:t>文字</a:t>
            </a:r>
            <a:endParaRPr lang="zh-CN" altLang="en-US" dirty="0">
              <a:solidFill>
                <a:schemeClr val="bg1"/>
              </a:solidFill>
              <a:latin typeface="方正行楷简体" pitchFamily="65" charset="-122"/>
              <a:ea typeface="方正行楷简体" pitchFamily="65" charset="-122"/>
            </a:endParaRPr>
          </a:p>
        </p:txBody>
      </p:sp>
      <p:sp>
        <p:nvSpPr>
          <p:cNvPr id="14" name="TextBox 7"/>
          <p:cNvSpPr txBox="1"/>
          <p:nvPr/>
        </p:nvSpPr>
        <p:spPr>
          <a:xfrm>
            <a:off x="3437295" y="1419622"/>
            <a:ext cx="646331" cy="646331"/>
          </a:xfrm>
          <a:prstGeom prst="rect">
            <a:avLst/>
          </a:prstGeom>
          <a:noFill/>
        </p:spPr>
        <p:txBody>
          <a:bodyPr wrap="none" rtlCol="0">
            <a:spAutoFit/>
          </a:bodyPr>
          <a:lstStyle/>
          <a:p>
            <a:r>
              <a:rPr lang="zh-CN" altLang="en-US" dirty="0" smtClean="0">
                <a:solidFill>
                  <a:schemeClr val="bg1"/>
                </a:solidFill>
                <a:latin typeface="方正行楷简体" pitchFamily="65" charset="-122"/>
                <a:ea typeface="方正行楷简体" pitchFamily="65" charset="-122"/>
              </a:rPr>
              <a:t>添加</a:t>
            </a:r>
            <a:endParaRPr lang="en-US" altLang="zh-CN" dirty="0" smtClean="0">
              <a:solidFill>
                <a:schemeClr val="bg1"/>
              </a:solidFill>
              <a:latin typeface="方正行楷简体" pitchFamily="65" charset="-122"/>
              <a:ea typeface="方正行楷简体" pitchFamily="65" charset="-122"/>
            </a:endParaRPr>
          </a:p>
          <a:p>
            <a:r>
              <a:rPr lang="zh-CN" altLang="en-US" dirty="0" smtClean="0">
                <a:solidFill>
                  <a:schemeClr val="bg1"/>
                </a:solidFill>
                <a:latin typeface="方正行楷简体" pitchFamily="65" charset="-122"/>
                <a:ea typeface="方正行楷简体" pitchFamily="65" charset="-122"/>
              </a:rPr>
              <a:t>文字</a:t>
            </a:r>
            <a:endParaRPr lang="zh-CN" altLang="en-US" dirty="0">
              <a:solidFill>
                <a:schemeClr val="bg1"/>
              </a:solidFill>
              <a:latin typeface="方正行楷简体" pitchFamily="65" charset="-122"/>
              <a:ea typeface="方正行楷简体" pitchFamily="65" charset="-122"/>
            </a:endParaRPr>
          </a:p>
        </p:txBody>
      </p:sp>
      <p:sp>
        <p:nvSpPr>
          <p:cNvPr id="15" name="TextBox 8"/>
          <p:cNvSpPr txBox="1"/>
          <p:nvPr/>
        </p:nvSpPr>
        <p:spPr>
          <a:xfrm>
            <a:off x="5095220" y="1419622"/>
            <a:ext cx="646331" cy="646331"/>
          </a:xfrm>
          <a:prstGeom prst="rect">
            <a:avLst/>
          </a:prstGeom>
          <a:noFill/>
        </p:spPr>
        <p:txBody>
          <a:bodyPr wrap="none" rtlCol="0">
            <a:spAutoFit/>
          </a:bodyPr>
          <a:lstStyle/>
          <a:p>
            <a:r>
              <a:rPr lang="zh-CN" altLang="en-US" dirty="0" smtClean="0">
                <a:solidFill>
                  <a:schemeClr val="bg1"/>
                </a:solidFill>
                <a:latin typeface="方正行楷简体" pitchFamily="65" charset="-122"/>
                <a:ea typeface="方正行楷简体" pitchFamily="65" charset="-122"/>
              </a:rPr>
              <a:t>添加</a:t>
            </a:r>
            <a:endParaRPr lang="en-US" altLang="zh-CN" dirty="0" smtClean="0">
              <a:solidFill>
                <a:schemeClr val="bg1"/>
              </a:solidFill>
              <a:latin typeface="方正行楷简体" pitchFamily="65" charset="-122"/>
              <a:ea typeface="方正行楷简体" pitchFamily="65" charset="-122"/>
            </a:endParaRPr>
          </a:p>
          <a:p>
            <a:r>
              <a:rPr lang="zh-CN" altLang="en-US" dirty="0" smtClean="0">
                <a:solidFill>
                  <a:schemeClr val="bg1"/>
                </a:solidFill>
                <a:latin typeface="方正行楷简体" pitchFamily="65" charset="-122"/>
                <a:ea typeface="方正行楷简体" pitchFamily="65" charset="-122"/>
              </a:rPr>
              <a:t>文字</a:t>
            </a:r>
            <a:endParaRPr lang="zh-CN" altLang="en-US" dirty="0">
              <a:solidFill>
                <a:schemeClr val="bg1"/>
              </a:solidFill>
              <a:latin typeface="方正行楷简体" pitchFamily="65" charset="-122"/>
              <a:ea typeface="方正行楷简体" pitchFamily="65" charset="-122"/>
            </a:endParaRPr>
          </a:p>
        </p:txBody>
      </p:sp>
      <p:sp>
        <p:nvSpPr>
          <p:cNvPr id="16" name="TextBox 9"/>
          <p:cNvSpPr txBox="1"/>
          <p:nvPr/>
        </p:nvSpPr>
        <p:spPr>
          <a:xfrm>
            <a:off x="6677655" y="1419622"/>
            <a:ext cx="646331" cy="646331"/>
          </a:xfrm>
          <a:prstGeom prst="rect">
            <a:avLst/>
          </a:prstGeom>
          <a:noFill/>
        </p:spPr>
        <p:txBody>
          <a:bodyPr wrap="none" rtlCol="0">
            <a:spAutoFit/>
          </a:bodyPr>
          <a:lstStyle/>
          <a:p>
            <a:r>
              <a:rPr lang="zh-CN" altLang="en-US" dirty="0" smtClean="0">
                <a:solidFill>
                  <a:schemeClr val="bg1"/>
                </a:solidFill>
                <a:latin typeface="方正行楷简体" pitchFamily="65" charset="-122"/>
                <a:ea typeface="方正行楷简体" pitchFamily="65" charset="-122"/>
              </a:rPr>
              <a:t>添加</a:t>
            </a:r>
            <a:endParaRPr lang="en-US" altLang="zh-CN" dirty="0" smtClean="0">
              <a:solidFill>
                <a:schemeClr val="bg1"/>
              </a:solidFill>
              <a:latin typeface="方正行楷简体" pitchFamily="65" charset="-122"/>
              <a:ea typeface="方正行楷简体" pitchFamily="65" charset="-122"/>
            </a:endParaRPr>
          </a:p>
          <a:p>
            <a:r>
              <a:rPr lang="zh-CN" altLang="en-US" dirty="0" smtClean="0">
                <a:solidFill>
                  <a:schemeClr val="bg1"/>
                </a:solidFill>
                <a:latin typeface="方正行楷简体" pitchFamily="65" charset="-122"/>
                <a:ea typeface="方正行楷简体" pitchFamily="65" charset="-122"/>
              </a:rPr>
              <a:t>文字</a:t>
            </a:r>
            <a:endParaRPr lang="zh-CN" altLang="en-US" dirty="0">
              <a:solidFill>
                <a:schemeClr val="bg1"/>
              </a:solidFill>
              <a:latin typeface="方正行楷简体" pitchFamily="65" charset="-122"/>
              <a:ea typeface="方正行楷简体" pitchFamily="65" charset="-122"/>
            </a:endParaRPr>
          </a:p>
        </p:txBody>
      </p:sp>
      <p:sp>
        <p:nvSpPr>
          <p:cNvPr id="17" name="TextBox 10"/>
          <p:cNvSpPr txBox="1"/>
          <p:nvPr/>
        </p:nvSpPr>
        <p:spPr>
          <a:xfrm>
            <a:off x="3567238" y="4152103"/>
            <a:ext cx="1880643" cy="338554"/>
          </a:xfrm>
          <a:prstGeom prst="rect">
            <a:avLst/>
          </a:prstGeom>
          <a:noFill/>
        </p:spPr>
        <p:txBody>
          <a:bodyPr wrap="none" rtlCol="0">
            <a:spAutoFit/>
          </a:bodyPr>
          <a:lstStyle/>
          <a:p>
            <a:r>
              <a:rPr lang="zh-CN" altLang="en-US" sz="1600" dirty="0">
                <a:solidFill>
                  <a:schemeClr val="bg1"/>
                </a:solidFill>
                <a:latin typeface="方正行楷简体" pitchFamily="65" charset="-122"/>
                <a:ea typeface="方正行楷简体" pitchFamily="65" charset="-122"/>
              </a:rPr>
              <a:t>单击此处添加</a:t>
            </a:r>
            <a:r>
              <a:rPr lang="zh-CN" altLang="en-US" sz="1600" dirty="0" smtClean="0">
                <a:solidFill>
                  <a:schemeClr val="bg1"/>
                </a:solidFill>
                <a:latin typeface="方正行楷简体" pitchFamily="65" charset="-122"/>
                <a:ea typeface="方正行楷简体" pitchFamily="65" charset="-122"/>
              </a:rPr>
              <a:t>文本 </a:t>
            </a:r>
            <a:endParaRPr lang="zh-CN" altLang="en-US" sz="1600" dirty="0">
              <a:solidFill>
                <a:schemeClr val="bg1"/>
              </a:solidFill>
              <a:latin typeface="方正行楷简体" pitchFamily="65" charset="-122"/>
              <a:ea typeface="方正行楷简体" pitchFamily="65" charset="-122"/>
            </a:endParaRPr>
          </a:p>
        </p:txBody>
      </p:sp>
      <p:pic>
        <p:nvPicPr>
          <p:cNvPr id="18" name="Picture 2" descr="D:\png\0101000028865661_0007_图层-2-副本-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018797">
            <a:off x="2045211" y="3221107"/>
            <a:ext cx="1275432" cy="4675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png\0101000028865661_0007_图层-2-副本-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315857">
            <a:off x="3243648" y="2940916"/>
            <a:ext cx="1275432" cy="4675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png\0101000028865661_0007_图层-2-副本-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119570">
            <a:off x="4645931" y="2966504"/>
            <a:ext cx="1275432" cy="4675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png\0101000028865661_0007_图层-2-副本-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813252">
            <a:off x="5671366" y="3223255"/>
            <a:ext cx="1275432" cy="467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901372"/>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52" presetClass="entr" presetSubtype="0" fill="hold" nodeType="withEffect">
                                  <p:stCondLst>
                                    <p:cond delay="1500"/>
                                  </p:stCondLst>
                                  <p:childTnLst>
                                    <p:set>
                                      <p:cBhvr>
                                        <p:cTn id="26" dur="1" fill="hold">
                                          <p:stCondLst>
                                            <p:cond delay="0"/>
                                          </p:stCondLst>
                                        </p:cTn>
                                        <p:tgtEl>
                                          <p:spTgt spid="8"/>
                                        </p:tgtEl>
                                        <p:attrNameLst>
                                          <p:attrName>style.visibility</p:attrName>
                                        </p:attrNameLst>
                                      </p:cBhvr>
                                      <p:to>
                                        <p:strVal val="visible"/>
                                      </p:to>
                                    </p:set>
                                    <p:animScale>
                                      <p:cBhvr>
                                        <p:cTn id="2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8"/>
                                        </p:tgtEl>
                                        <p:attrNameLst>
                                          <p:attrName>ppt_x</p:attrName>
                                          <p:attrName>ppt_y</p:attrName>
                                        </p:attrNameLst>
                                      </p:cBhvr>
                                    </p:animMotion>
                                    <p:animEffect transition="in" filter="fade">
                                      <p:cBhvr>
                                        <p:cTn id="29" dur="1000"/>
                                        <p:tgtEl>
                                          <p:spTgt spid="8"/>
                                        </p:tgtEl>
                                      </p:cBhvr>
                                    </p:animEffect>
                                  </p:childTnLst>
                                </p:cTn>
                              </p:par>
                              <p:par>
                                <p:cTn id="30" presetID="52" presetClass="entr" presetSubtype="0" fill="hold" nodeType="withEffect">
                                  <p:stCondLst>
                                    <p:cond delay="2300"/>
                                  </p:stCondLst>
                                  <p:childTnLst>
                                    <p:set>
                                      <p:cBhvr>
                                        <p:cTn id="31" dur="1" fill="hold">
                                          <p:stCondLst>
                                            <p:cond delay="0"/>
                                          </p:stCondLst>
                                        </p:cTn>
                                        <p:tgtEl>
                                          <p:spTgt spid="10"/>
                                        </p:tgtEl>
                                        <p:attrNameLst>
                                          <p:attrName>style.visibility</p:attrName>
                                        </p:attrNameLst>
                                      </p:cBhvr>
                                      <p:to>
                                        <p:strVal val="visible"/>
                                      </p:to>
                                    </p:set>
                                    <p:animScale>
                                      <p:cBhvr>
                                        <p:cTn id="3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0"/>
                                        </p:tgtEl>
                                        <p:attrNameLst>
                                          <p:attrName>ppt_x</p:attrName>
                                          <p:attrName>ppt_y</p:attrName>
                                        </p:attrNameLst>
                                      </p:cBhvr>
                                    </p:animMotion>
                                    <p:animEffect transition="in" filter="fade">
                                      <p:cBhvr>
                                        <p:cTn id="34" dur="1000"/>
                                        <p:tgtEl>
                                          <p:spTgt spid="10"/>
                                        </p:tgtEl>
                                      </p:cBhvr>
                                    </p:animEffect>
                                  </p:childTnLst>
                                </p:cTn>
                              </p:par>
                              <p:par>
                                <p:cTn id="35" presetID="52" presetClass="entr" presetSubtype="0" fill="hold" nodeType="withEffect">
                                  <p:stCondLst>
                                    <p:cond delay="2700"/>
                                  </p:stCondLst>
                                  <p:childTnLst>
                                    <p:set>
                                      <p:cBhvr>
                                        <p:cTn id="36" dur="1" fill="hold">
                                          <p:stCondLst>
                                            <p:cond delay="0"/>
                                          </p:stCondLst>
                                        </p:cTn>
                                        <p:tgtEl>
                                          <p:spTgt spid="11"/>
                                        </p:tgtEl>
                                        <p:attrNameLst>
                                          <p:attrName>style.visibility</p:attrName>
                                        </p:attrNameLst>
                                      </p:cBhvr>
                                      <p:to>
                                        <p:strVal val="visible"/>
                                      </p:to>
                                    </p:set>
                                    <p:animScale>
                                      <p:cBhvr>
                                        <p:cTn id="3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1"/>
                                        </p:tgtEl>
                                        <p:attrNameLst>
                                          <p:attrName>ppt_x</p:attrName>
                                          <p:attrName>ppt_y</p:attrName>
                                        </p:attrNameLst>
                                      </p:cBhvr>
                                    </p:animMotion>
                                    <p:animEffect transition="in" filter="fade">
                                      <p:cBhvr>
                                        <p:cTn id="39" dur="1000"/>
                                        <p:tgtEl>
                                          <p:spTgt spid="11"/>
                                        </p:tgtEl>
                                      </p:cBhvr>
                                    </p:animEffect>
                                  </p:childTnLst>
                                </p:cTn>
                              </p:par>
                              <p:par>
                                <p:cTn id="40" presetID="52" presetClass="entr" presetSubtype="0" fill="hold" nodeType="withEffect">
                                  <p:stCondLst>
                                    <p:cond delay="3000"/>
                                  </p:stCondLst>
                                  <p:childTnLst>
                                    <p:set>
                                      <p:cBhvr>
                                        <p:cTn id="41" dur="1" fill="hold">
                                          <p:stCondLst>
                                            <p:cond delay="0"/>
                                          </p:stCondLst>
                                        </p:cTn>
                                        <p:tgtEl>
                                          <p:spTgt spid="12"/>
                                        </p:tgtEl>
                                        <p:attrNameLst>
                                          <p:attrName>style.visibility</p:attrName>
                                        </p:attrNameLst>
                                      </p:cBhvr>
                                      <p:to>
                                        <p:strVal val="visible"/>
                                      </p:to>
                                    </p:set>
                                    <p:animScale>
                                      <p:cBhvr>
                                        <p:cTn id="42"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2"/>
                                        </p:tgtEl>
                                        <p:attrNameLst>
                                          <p:attrName>ppt_x</p:attrName>
                                          <p:attrName>ppt_y</p:attrName>
                                        </p:attrNameLst>
                                      </p:cBhvr>
                                    </p:animMotion>
                                    <p:animEffect transition="in" filter="fade">
                                      <p:cBhvr>
                                        <p:cTn id="44" dur="1000"/>
                                        <p:tgtEl>
                                          <p:spTgt spid="12"/>
                                        </p:tgtEl>
                                      </p:cBhvr>
                                    </p:animEffect>
                                  </p:childTnLst>
                                </p:cTn>
                              </p:par>
                              <p:par>
                                <p:cTn id="45" presetID="2" presetClass="entr" presetSubtype="4" fill="hold" grpId="0" nodeType="withEffect">
                                  <p:stCondLst>
                                    <p:cond delay="300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350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400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450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45" presetClass="entr" presetSubtype="0" fill="hold" grpId="0" nodeType="withEffect">
                                  <p:stCondLst>
                                    <p:cond delay="600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2000"/>
                                        <p:tgtEl>
                                          <p:spTgt spid="17"/>
                                        </p:tgtEl>
                                      </p:cBhvr>
                                    </p:animEffect>
                                    <p:anim calcmode="lin" valueType="num">
                                      <p:cBhvr>
                                        <p:cTn id="64" dur="2000" fill="hold"/>
                                        <p:tgtEl>
                                          <p:spTgt spid="17"/>
                                        </p:tgtEl>
                                        <p:attrNameLst>
                                          <p:attrName>ppt_w</p:attrName>
                                        </p:attrNameLst>
                                      </p:cBhvr>
                                      <p:tavLst>
                                        <p:tav tm="0" fmla="#ppt_w*sin(2.5*pi*$)">
                                          <p:val>
                                            <p:fltVal val="0"/>
                                          </p:val>
                                        </p:tav>
                                        <p:tav tm="100000">
                                          <p:val>
                                            <p:fltVal val="1"/>
                                          </p:val>
                                        </p:tav>
                                      </p:tavLst>
                                    </p:anim>
                                    <p:anim calcmode="lin" valueType="num">
                                      <p:cBhvr>
                                        <p:cTn id="65" dur="2000" fill="hold"/>
                                        <p:tgtEl>
                                          <p:spTgt spid="17"/>
                                        </p:tgtEl>
                                        <p:attrNameLst>
                                          <p:attrName>ppt_h</p:attrName>
                                        </p:attrNameLst>
                                      </p:cBhvr>
                                      <p:tavLst>
                                        <p:tav tm="0">
                                          <p:val>
                                            <p:strVal val="#ppt_h"/>
                                          </p:val>
                                        </p:tav>
                                        <p:tav tm="100000">
                                          <p:val>
                                            <p:strVal val="#ppt_h"/>
                                          </p:val>
                                        </p:tav>
                                      </p:tavLst>
                                    </p:anim>
                                  </p:childTnLst>
                                </p:cTn>
                              </p:par>
                              <p:par>
                                <p:cTn id="66" presetID="45" presetClass="entr" presetSubtype="0" fill="hold" nodeType="withEffect">
                                  <p:stCondLst>
                                    <p:cond delay="600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2000"/>
                                        <p:tgtEl>
                                          <p:spTgt spid="9"/>
                                        </p:tgtEl>
                                      </p:cBhvr>
                                    </p:animEffect>
                                    <p:anim calcmode="lin" valueType="num">
                                      <p:cBhvr>
                                        <p:cTn id="69" dur="2000" fill="hold"/>
                                        <p:tgtEl>
                                          <p:spTgt spid="9"/>
                                        </p:tgtEl>
                                        <p:attrNameLst>
                                          <p:attrName>ppt_w</p:attrName>
                                        </p:attrNameLst>
                                      </p:cBhvr>
                                      <p:tavLst>
                                        <p:tav tm="0" fmla="#ppt_w*sin(2.5*pi*$)">
                                          <p:val>
                                            <p:fltVal val="0"/>
                                          </p:val>
                                        </p:tav>
                                        <p:tav tm="100000">
                                          <p:val>
                                            <p:fltVal val="1"/>
                                          </p:val>
                                        </p:tav>
                                      </p:tavLst>
                                    </p:anim>
                                    <p:anim calcmode="lin" valueType="num">
                                      <p:cBhvr>
                                        <p:cTn id="70" dur="2000" fill="hold"/>
                                        <p:tgtEl>
                                          <p:spTgt spid="9"/>
                                        </p:tgtEl>
                                        <p:attrNameLst>
                                          <p:attrName>ppt_h</p:attrName>
                                        </p:attrNameLst>
                                      </p:cBhvr>
                                      <p:tavLst>
                                        <p:tav tm="0">
                                          <p:val>
                                            <p:strVal val="#ppt_h"/>
                                          </p:val>
                                        </p:tav>
                                        <p:tav tm="100000">
                                          <p:val>
                                            <p:strVal val="#ppt_h"/>
                                          </p:val>
                                        </p:tav>
                                      </p:tavLst>
                                    </p:anim>
                                  </p:childTnLst>
                                </p:cTn>
                              </p:par>
                              <p:par>
                                <p:cTn id="71" presetID="10" presetClass="entr" presetSubtype="0" fill="hold" nodeType="withEffect">
                                  <p:stCondLst>
                                    <p:cond delay="520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par>
                                <p:cTn id="74" presetID="10" presetClass="entr" presetSubtype="0" fill="hold" nodeType="withEffect">
                                  <p:stCondLst>
                                    <p:cond delay="52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10" presetClass="entr" presetSubtype="0" fill="hold" nodeType="withEffect">
                                  <p:stCondLst>
                                    <p:cond delay="520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par>
                                <p:cTn id="80" presetID="10" presetClass="entr" presetSubtype="0" fill="hold" nodeType="withEffect">
                                  <p:stCondLst>
                                    <p:cond delay="520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7"/>
          <p:cNvGrpSpPr/>
          <p:nvPr/>
        </p:nvGrpSpPr>
        <p:grpSpPr>
          <a:xfrm>
            <a:off x="-205223" y="1210735"/>
            <a:ext cx="4561199" cy="1423870"/>
            <a:chOff x="-844542" y="1210735"/>
            <a:chExt cx="4561199" cy="1423870"/>
          </a:xfrm>
        </p:grpSpPr>
        <p:grpSp>
          <p:nvGrpSpPr>
            <p:cNvPr id="9" name="组合 8"/>
            <p:cNvGrpSpPr/>
            <p:nvPr/>
          </p:nvGrpSpPr>
          <p:grpSpPr>
            <a:xfrm>
              <a:off x="-844542" y="1210735"/>
              <a:ext cx="4561199" cy="1423870"/>
              <a:chOff x="-324544" y="925135"/>
              <a:chExt cx="3616980" cy="1129113"/>
            </a:xfrm>
          </p:grpSpPr>
          <p:pic>
            <p:nvPicPr>
              <p:cNvPr id="11" name="Picture 2" descr="D:\png\2015007_0000_图层-1-拷贝-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24544" y="1819016"/>
                <a:ext cx="3191569" cy="2352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png\010100009777_0002_图层-8.png"/>
              <p:cNvPicPr>
                <a:picLocks noChangeAspect="1" noChangeArrowheads="1"/>
              </p:cNvPicPr>
              <p:nvPr/>
            </p:nvPicPr>
            <p:blipFill>
              <a:blip r:embed="rId7" cstate="email">
                <a:biLevel thresh="50000"/>
                <a:extLst>
                  <a:ext uri="{28A0092B-C50C-407E-A947-70E740481C1C}">
                    <a14:useLocalDpi xmlns:a14="http://schemas.microsoft.com/office/drawing/2010/main"/>
                  </a:ext>
                </a:extLst>
              </a:blip>
              <a:srcRect/>
              <a:stretch>
                <a:fillRect/>
              </a:stretch>
            </p:blipFill>
            <p:spPr bwMode="auto">
              <a:xfrm>
                <a:off x="2123728" y="925135"/>
                <a:ext cx="1168708" cy="109983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3"/>
            <p:cNvSpPr txBox="1"/>
            <p:nvPr/>
          </p:nvSpPr>
          <p:spPr>
            <a:xfrm>
              <a:off x="2660498" y="1442542"/>
              <a:ext cx="598241" cy="923330"/>
            </a:xfrm>
            <a:prstGeom prst="rect">
              <a:avLst/>
            </a:prstGeom>
            <a:noFill/>
          </p:spPr>
          <p:txBody>
            <a:bodyPr wrap="none" rtlCol="0">
              <a:spAutoFit/>
            </a:bodyPr>
            <a:lstStyle/>
            <a:p>
              <a:r>
                <a:rPr lang="en-US" altLang="zh-CN" sz="5400" dirty="0" smtClean="0">
                  <a:latin typeface="方正行楷简体" pitchFamily="65" charset="-122"/>
                  <a:ea typeface="方正行楷简体" pitchFamily="65" charset="-122"/>
                  <a:cs typeface="Segoe UI Black" panose="020B0A02040204020203" pitchFamily="34" charset="0"/>
                </a:rPr>
                <a:t>1</a:t>
              </a:r>
              <a:endParaRPr lang="zh-CN" altLang="en-US" sz="5400" dirty="0">
                <a:latin typeface="方正行楷简体" pitchFamily="65" charset="-122"/>
                <a:ea typeface="方正行楷简体" pitchFamily="65" charset="-122"/>
                <a:cs typeface="Segoe UI Black" panose="020B0A02040204020203" pitchFamily="34" charset="0"/>
              </a:endParaRPr>
            </a:p>
          </p:txBody>
        </p:sp>
      </p:grpSp>
      <p:grpSp>
        <p:nvGrpSpPr>
          <p:cNvPr id="13" name="组合 12"/>
          <p:cNvGrpSpPr/>
          <p:nvPr/>
        </p:nvGrpSpPr>
        <p:grpSpPr>
          <a:xfrm>
            <a:off x="-2268760" y="3307584"/>
            <a:ext cx="5839608" cy="1424406"/>
            <a:chOff x="-1116632" y="3393987"/>
            <a:chExt cx="5839608" cy="1424406"/>
          </a:xfrm>
        </p:grpSpPr>
        <p:grpSp>
          <p:nvGrpSpPr>
            <p:cNvPr id="14" name="组合 13"/>
            <p:cNvGrpSpPr/>
            <p:nvPr/>
          </p:nvGrpSpPr>
          <p:grpSpPr>
            <a:xfrm>
              <a:off x="-1116632" y="3393987"/>
              <a:ext cx="5839608" cy="1424406"/>
              <a:chOff x="-1368188" y="2857322"/>
              <a:chExt cx="4630744" cy="1129538"/>
            </a:xfrm>
          </p:grpSpPr>
          <p:pic>
            <p:nvPicPr>
              <p:cNvPr id="16" name="Picture 2" descr="D:\png\2015007_0000_图层-1-拷贝-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368188" y="2857322"/>
                <a:ext cx="4396758" cy="2603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png\010100009777_0002_图层-8.png"/>
              <p:cNvPicPr>
                <a:picLocks noChangeAspect="1" noChangeArrowheads="1"/>
              </p:cNvPicPr>
              <p:nvPr/>
            </p:nvPicPr>
            <p:blipFill>
              <a:blip r:embed="rId7" cstate="email">
                <a:biLevel thresh="50000"/>
                <a:extLst>
                  <a:ext uri="{28A0092B-C50C-407E-A947-70E740481C1C}">
                    <a14:useLocalDpi xmlns:a14="http://schemas.microsoft.com/office/drawing/2010/main"/>
                  </a:ext>
                </a:extLst>
              </a:blip>
              <a:srcRect/>
              <a:stretch>
                <a:fillRect/>
              </a:stretch>
            </p:blipFill>
            <p:spPr bwMode="auto">
              <a:xfrm>
                <a:off x="2102364" y="2895043"/>
                <a:ext cx="1160192" cy="109181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8"/>
            <p:cNvSpPr txBox="1"/>
            <p:nvPr/>
          </p:nvSpPr>
          <p:spPr>
            <a:xfrm>
              <a:off x="3716657" y="3668309"/>
              <a:ext cx="599844" cy="923330"/>
            </a:xfrm>
            <a:prstGeom prst="rect">
              <a:avLst/>
            </a:prstGeom>
            <a:noFill/>
          </p:spPr>
          <p:txBody>
            <a:bodyPr wrap="none" rtlCol="0">
              <a:spAutoFit/>
            </a:bodyPr>
            <a:lstStyle/>
            <a:p>
              <a:r>
                <a:rPr lang="en-US" altLang="zh-CN" sz="5400" dirty="0" smtClean="0">
                  <a:latin typeface="方正行楷简体" pitchFamily="65" charset="-122"/>
                  <a:ea typeface="方正行楷简体" pitchFamily="65" charset="-122"/>
                  <a:cs typeface="Segoe UI Black" panose="020B0A02040204020203" pitchFamily="34" charset="0"/>
                </a:rPr>
                <a:t>3</a:t>
              </a:r>
              <a:endParaRPr lang="zh-CN" altLang="en-US" sz="5400" dirty="0">
                <a:latin typeface="方正行楷简体" pitchFamily="65" charset="-122"/>
                <a:ea typeface="方正行楷简体" pitchFamily="65" charset="-122"/>
                <a:cs typeface="Segoe UI Black" panose="020B0A02040204020203" pitchFamily="34" charset="0"/>
              </a:endParaRPr>
            </a:p>
          </p:txBody>
        </p:sp>
      </p:grpSp>
      <p:grpSp>
        <p:nvGrpSpPr>
          <p:cNvPr id="18" name="组合 17"/>
          <p:cNvGrpSpPr/>
          <p:nvPr/>
        </p:nvGrpSpPr>
        <p:grpSpPr>
          <a:xfrm>
            <a:off x="-1332656" y="1744940"/>
            <a:ext cx="7560840" cy="1423870"/>
            <a:chOff x="-2021680" y="1744940"/>
            <a:chExt cx="7560840" cy="1423870"/>
          </a:xfrm>
        </p:grpSpPr>
        <p:grpSp>
          <p:nvGrpSpPr>
            <p:cNvPr id="19" name="组合 18"/>
            <p:cNvGrpSpPr/>
            <p:nvPr/>
          </p:nvGrpSpPr>
          <p:grpSpPr>
            <a:xfrm>
              <a:off x="-2021680" y="1744940"/>
              <a:ext cx="7560840" cy="1423870"/>
              <a:chOff x="-1623106" y="1563638"/>
              <a:chExt cx="5995662" cy="1129113"/>
            </a:xfrm>
          </p:grpSpPr>
          <p:pic>
            <p:nvPicPr>
              <p:cNvPr id="21" name="Picture 2" descr="D:\png\2015007_0000_图层-1-拷贝-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623106" y="2457519"/>
                <a:ext cx="5570250" cy="2352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png\010100009777_0002_图层-8.png"/>
              <p:cNvPicPr>
                <a:picLocks noChangeAspect="1" noChangeArrowheads="1"/>
              </p:cNvPicPr>
              <p:nvPr/>
            </p:nvPicPr>
            <p:blipFill>
              <a:blip r:embed="rId7" cstate="email">
                <a:biLevel thresh="50000"/>
                <a:extLst>
                  <a:ext uri="{28A0092B-C50C-407E-A947-70E740481C1C}">
                    <a14:useLocalDpi xmlns:a14="http://schemas.microsoft.com/office/drawing/2010/main"/>
                  </a:ext>
                </a:extLst>
              </a:blip>
              <a:srcRect/>
              <a:stretch>
                <a:fillRect/>
              </a:stretch>
            </p:blipFill>
            <p:spPr bwMode="auto">
              <a:xfrm>
                <a:off x="3203848" y="1563638"/>
                <a:ext cx="1168708" cy="109983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3"/>
            <p:cNvSpPr txBox="1"/>
            <p:nvPr/>
          </p:nvSpPr>
          <p:spPr>
            <a:xfrm>
              <a:off x="4542412" y="1904207"/>
              <a:ext cx="599844" cy="923330"/>
            </a:xfrm>
            <a:prstGeom prst="rect">
              <a:avLst/>
            </a:prstGeom>
            <a:noFill/>
          </p:spPr>
          <p:txBody>
            <a:bodyPr wrap="none" rtlCol="0">
              <a:spAutoFit/>
            </a:bodyPr>
            <a:lstStyle/>
            <a:p>
              <a:r>
                <a:rPr lang="en-US" altLang="zh-CN" sz="5400" dirty="0" smtClean="0">
                  <a:latin typeface="方正行楷简体" pitchFamily="65" charset="-122"/>
                  <a:ea typeface="方正行楷简体" pitchFamily="65" charset="-122"/>
                  <a:cs typeface="Segoe UI Black" panose="020B0A02040204020203" pitchFamily="34" charset="0"/>
                </a:rPr>
                <a:t>2</a:t>
              </a:r>
              <a:endParaRPr lang="zh-CN" altLang="en-US" sz="5400" dirty="0">
                <a:latin typeface="方正行楷简体" pitchFamily="65" charset="-122"/>
                <a:ea typeface="方正行楷简体" pitchFamily="65" charset="-122"/>
                <a:cs typeface="Segoe UI Black" panose="020B0A02040204020203" pitchFamily="34" charset="0"/>
              </a:endParaRPr>
            </a:p>
          </p:txBody>
        </p:sp>
      </p:grpSp>
      <p:sp>
        <p:nvSpPr>
          <p:cNvPr id="23" name="矩形 22"/>
          <p:cNvSpPr/>
          <p:nvPr/>
        </p:nvSpPr>
        <p:spPr>
          <a:xfrm>
            <a:off x="3779912" y="3664644"/>
            <a:ext cx="2964461" cy="923330"/>
          </a:xfrm>
          <a:prstGeom prst="rect">
            <a:avLst/>
          </a:prstGeom>
        </p:spPr>
        <p:txBody>
          <a:bodyPr wrap="square">
            <a:spAutoFit/>
          </a:bodyPr>
          <a:lstStyle/>
          <a:p>
            <a:r>
              <a:rPr lang="zh-CN" altLang="en-US" dirty="0" smtClean="0">
                <a:latin typeface="方正行楷简体" pitchFamily="65" charset="-122"/>
                <a:ea typeface="方正行楷简体" pitchFamily="65" charset="-122"/>
              </a:rPr>
              <a:t>一、此处添加你的文本</a:t>
            </a:r>
            <a:r>
              <a:rPr lang="zh-CN" altLang="en-US" dirty="0">
                <a:latin typeface="方正行楷简体" pitchFamily="65" charset="-122"/>
                <a:ea typeface="方正行楷简体" pitchFamily="65" charset="-122"/>
              </a:rPr>
              <a:t>内容</a:t>
            </a:r>
          </a:p>
          <a:p>
            <a:r>
              <a:rPr lang="zh-CN" altLang="en-US" dirty="0" smtClean="0">
                <a:latin typeface="方正行楷简体" pitchFamily="65" charset="-122"/>
                <a:ea typeface="方正行楷简体" pitchFamily="65" charset="-122"/>
              </a:rPr>
              <a:t>二、</a:t>
            </a:r>
            <a:r>
              <a:rPr lang="zh-CN" altLang="en-US" dirty="0">
                <a:latin typeface="方正行楷简体" pitchFamily="65" charset="-122"/>
                <a:ea typeface="方正行楷简体" pitchFamily="65" charset="-122"/>
              </a:rPr>
              <a:t>此处添加你的文本</a:t>
            </a:r>
            <a:r>
              <a:rPr lang="zh-CN" altLang="en-US" dirty="0" smtClean="0">
                <a:latin typeface="方正行楷简体" pitchFamily="65" charset="-122"/>
                <a:ea typeface="方正行楷简体" pitchFamily="65" charset="-122"/>
              </a:rPr>
              <a:t>内容</a:t>
            </a:r>
            <a:endParaRPr lang="en-US" altLang="zh-CN" dirty="0" smtClean="0">
              <a:latin typeface="方正行楷简体" pitchFamily="65" charset="-122"/>
              <a:ea typeface="方正行楷简体" pitchFamily="65" charset="-122"/>
            </a:endParaRPr>
          </a:p>
          <a:p>
            <a:r>
              <a:rPr lang="zh-CN" altLang="en-US" dirty="0" smtClean="0">
                <a:latin typeface="方正行楷简体" pitchFamily="65" charset="-122"/>
                <a:ea typeface="方正行楷简体" pitchFamily="65" charset="-122"/>
              </a:rPr>
              <a:t>三、</a:t>
            </a:r>
            <a:r>
              <a:rPr lang="zh-CN" altLang="en-US" dirty="0">
                <a:latin typeface="方正行楷简体" pitchFamily="65" charset="-122"/>
                <a:ea typeface="方正行楷简体" pitchFamily="65" charset="-122"/>
              </a:rPr>
              <a:t>此处</a:t>
            </a:r>
            <a:r>
              <a:rPr lang="zh-CN" altLang="en-US" dirty="0" smtClean="0">
                <a:latin typeface="方正行楷简体" pitchFamily="65" charset="-122"/>
                <a:ea typeface="方正行楷简体" pitchFamily="65" charset="-122"/>
              </a:rPr>
              <a:t>添加</a:t>
            </a:r>
            <a:r>
              <a:rPr lang="zh-CN" altLang="en-US" dirty="0">
                <a:latin typeface="方正行楷简体" pitchFamily="65" charset="-122"/>
                <a:ea typeface="方正行楷简体" pitchFamily="65" charset="-122"/>
              </a:rPr>
              <a:t>你的</a:t>
            </a:r>
            <a:r>
              <a:rPr lang="zh-CN" altLang="en-US" dirty="0" smtClean="0">
                <a:latin typeface="方正行楷简体" pitchFamily="65" charset="-122"/>
                <a:ea typeface="方正行楷简体" pitchFamily="65" charset="-122"/>
              </a:rPr>
              <a:t>文本内容</a:t>
            </a:r>
            <a:endParaRPr lang="en-US" altLang="zh-CN" dirty="0">
              <a:latin typeface="方正行楷简体" pitchFamily="65" charset="-122"/>
              <a:ea typeface="方正行楷简体" pitchFamily="65" charset="-122"/>
            </a:endParaRPr>
          </a:p>
        </p:txBody>
      </p:sp>
      <p:pic>
        <p:nvPicPr>
          <p:cNvPr id="24" name="Picture 3" descr="D:\png\12-20_0001_彩色屋檐.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88224" y="1743450"/>
            <a:ext cx="2448272" cy="255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846878"/>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 presetClass="entr" presetSubtype="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750" fill="hold"/>
                                        <p:tgtEl>
                                          <p:spTgt spid="8"/>
                                        </p:tgtEl>
                                        <p:attrNameLst>
                                          <p:attrName>ppt_x</p:attrName>
                                        </p:attrNameLst>
                                      </p:cBhvr>
                                      <p:tavLst>
                                        <p:tav tm="0">
                                          <p:val>
                                            <p:strVal val="0-#ppt_w/2"/>
                                          </p:val>
                                        </p:tav>
                                        <p:tav tm="100000">
                                          <p:val>
                                            <p:strVal val="#ppt_x"/>
                                          </p:val>
                                        </p:tav>
                                      </p:tavLst>
                                    </p:anim>
                                    <p:anim calcmode="lin" valueType="num">
                                      <p:cBhvr additive="base">
                                        <p:cTn id="29" dur="750" fill="hold"/>
                                        <p:tgtEl>
                                          <p:spTgt spid="8"/>
                                        </p:tgtEl>
                                        <p:attrNameLst>
                                          <p:attrName>ppt_y</p:attrName>
                                        </p:attrNameLst>
                                      </p:cBhvr>
                                      <p:tavLst>
                                        <p:tav tm="0">
                                          <p:val>
                                            <p:strVal val="#ppt_y"/>
                                          </p:val>
                                        </p:tav>
                                        <p:tav tm="100000">
                                          <p:val>
                                            <p:strVal val="#ppt_y"/>
                                          </p:val>
                                        </p:tav>
                                      </p:tavLst>
                                    </p:anim>
                                  </p:childTnLst>
                                </p:cTn>
                              </p:par>
                            </p:childTnLst>
                          </p:cTn>
                        </p:par>
                        <p:par>
                          <p:cTn id="30" fill="hold">
                            <p:stCondLst>
                              <p:cond delay="3750"/>
                            </p:stCondLst>
                            <p:childTnLst>
                              <p:par>
                                <p:cTn id="31" presetID="2" presetClass="entr" presetSubtype="8"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750" fill="hold"/>
                                        <p:tgtEl>
                                          <p:spTgt spid="18"/>
                                        </p:tgtEl>
                                        <p:attrNameLst>
                                          <p:attrName>ppt_x</p:attrName>
                                        </p:attrNameLst>
                                      </p:cBhvr>
                                      <p:tavLst>
                                        <p:tav tm="0">
                                          <p:val>
                                            <p:strVal val="0-#ppt_w/2"/>
                                          </p:val>
                                        </p:tav>
                                        <p:tav tm="100000">
                                          <p:val>
                                            <p:strVal val="#ppt_x"/>
                                          </p:val>
                                        </p:tav>
                                      </p:tavLst>
                                    </p:anim>
                                    <p:anim calcmode="lin" valueType="num">
                                      <p:cBhvr additive="base">
                                        <p:cTn id="34" dur="750" fill="hold"/>
                                        <p:tgtEl>
                                          <p:spTgt spid="18"/>
                                        </p:tgtEl>
                                        <p:attrNameLst>
                                          <p:attrName>ppt_y</p:attrName>
                                        </p:attrNameLst>
                                      </p:cBhvr>
                                      <p:tavLst>
                                        <p:tav tm="0">
                                          <p:val>
                                            <p:strVal val="#ppt_y"/>
                                          </p:val>
                                        </p:tav>
                                        <p:tav tm="100000">
                                          <p:val>
                                            <p:strVal val="#ppt_y"/>
                                          </p:val>
                                        </p:tav>
                                      </p:tavLst>
                                    </p:anim>
                                  </p:childTnLst>
                                </p:cTn>
                              </p:par>
                            </p:childTnLst>
                          </p:cTn>
                        </p:par>
                        <p:par>
                          <p:cTn id="35" fill="hold">
                            <p:stCondLst>
                              <p:cond delay="4500"/>
                            </p:stCondLst>
                            <p:childTnLst>
                              <p:par>
                                <p:cTn id="36" presetID="2" presetClass="entr" presetSubtype="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750" fill="hold"/>
                                        <p:tgtEl>
                                          <p:spTgt spid="13"/>
                                        </p:tgtEl>
                                        <p:attrNameLst>
                                          <p:attrName>ppt_x</p:attrName>
                                        </p:attrNameLst>
                                      </p:cBhvr>
                                      <p:tavLst>
                                        <p:tav tm="0">
                                          <p:val>
                                            <p:strVal val="0-#ppt_w/2"/>
                                          </p:val>
                                        </p:tav>
                                        <p:tav tm="100000">
                                          <p:val>
                                            <p:strVal val="#ppt_x"/>
                                          </p:val>
                                        </p:tav>
                                      </p:tavLst>
                                    </p:anim>
                                    <p:anim calcmode="lin" valueType="num">
                                      <p:cBhvr additive="base">
                                        <p:cTn id="39" dur="750" fill="hold"/>
                                        <p:tgtEl>
                                          <p:spTgt spid="13"/>
                                        </p:tgtEl>
                                        <p:attrNameLst>
                                          <p:attrName>ppt_y</p:attrName>
                                        </p:attrNameLst>
                                      </p:cBhvr>
                                      <p:tavLst>
                                        <p:tav tm="0">
                                          <p:val>
                                            <p:strVal val="#ppt_y"/>
                                          </p:val>
                                        </p:tav>
                                        <p:tav tm="100000">
                                          <p:val>
                                            <p:strVal val="#ppt_y"/>
                                          </p:val>
                                        </p:tav>
                                      </p:tavLst>
                                    </p:anim>
                                  </p:childTnLst>
                                </p:cTn>
                              </p:par>
                            </p:childTnLst>
                          </p:cTn>
                        </p:par>
                        <p:par>
                          <p:cTn id="40" fill="hold">
                            <p:stCondLst>
                              <p:cond delay="5250"/>
                            </p:stCondLst>
                            <p:childTnLst>
                              <p:par>
                                <p:cTn id="41" presetID="53" presetClass="entr" presetSubtype="16"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7"/>
          <p:cNvGrpSpPr/>
          <p:nvPr/>
        </p:nvGrpSpPr>
        <p:grpSpPr>
          <a:xfrm>
            <a:off x="1489949" y="2338399"/>
            <a:ext cx="1656184" cy="2399743"/>
            <a:chOff x="2627784" y="1779662"/>
            <a:chExt cx="2005225" cy="2905489"/>
          </a:xfrm>
        </p:grpSpPr>
        <p:pic>
          <p:nvPicPr>
            <p:cNvPr id="9" name="Picture 2" descr="C:\Users\Thinkpad\Desktop\PNG\1_0003_渐变映射-2-副本-2.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Thinkpad\Desktop\PNG\1_0008_图层-16-副本.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4735"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20"/>
          <p:cNvSpPr txBox="1">
            <a:spLocks noChangeArrowheads="1"/>
          </p:cNvSpPr>
          <p:nvPr/>
        </p:nvSpPr>
        <p:spPr bwMode="auto">
          <a:xfrm>
            <a:off x="1698149" y="3823249"/>
            <a:ext cx="1239785" cy="369332"/>
          </a:xfrm>
          <a:prstGeom prst="rect">
            <a:avLst/>
          </a:prstGeom>
          <a:noFill/>
          <a:ln>
            <a:noFill/>
          </a:ln>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pPr algn="ctr"/>
            <a:r>
              <a:rPr lang="zh-CN" altLang="en-US" dirty="0"/>
              <a:t>分标题一</a:t>
            </a:r>
          </a:p>
        </p:txBody>
      </p:sp>
      <p:grpSp>
        <p:nvGrpSpPr>
          <p:cNvPr id="12" name="组合 11"/>
          <p:cNvGrpSpPr/>
          <p:nvPr/>
        </p:nvGrpSpPr>
        <p:grpSpPr>
          <a:xfrm>
            <a:off x="5918441" y="2312717"/>
            <a:ext cx="1656184" cy="2399743"/>
            <a:chOff x="2627784" y="1779662"/>
            <a:chExt cx="2005225" cy="2905489"/>
          </a:xfrm>
        </p:grpSpPr>
        <p:pic>
          <p:nvPicPr>
            <p:cNvPr id="13" name="Picture 2" descr="C:\Users\Thinkpad\Desktop\PNG\1_0003_渐变映射-2-副本-2.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Thinkpad\Desktop\PNG\1_0008_图层-16-副本.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4735"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20"/>
          <p:cNvSpPr txBox="1">
            <a:spLocks noChangeArrowheads="1"/>
          </p:cNvSpPr>
          <p:nvPr/>
        </p:nvSpPr>
        <p:spPr bwMode="auto">
          <a:xfrm>
            <a:off x="6126641" y="3797567"/>
            <a:ext cx="1239785" cy="369332"/>
          </a:xfrm>
          <a:prstGeom prst="rect">
            <a:avLst/>
          </a:prstGeom>
          <a:noFill/>
          <a:ln>
            <a:noFill/>
          </a:ln>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pPr algn="ctr"/>
            <a:r>
              <a:rPr lang="zh-CN" altLang="en-US" dirty="0"/>
              <a:t>分标题一</a:t>
            </a:r>
          </a:p>
        </p:txBody>
      </p:sp>
      <p:grpSp>
        <p:nvGrpSpPr>
          <p:cNvPr id="16" name="组合 15"/>
          <p:cNvGrpSpPr/>
          <p:nvPr/>
        </p:nvGrpSpPr>
        <p:grpSpPr>
          <a:xfrm>
            <a:off x="3529675" y="1829367"/>
            <a:ext cx="2005225" cy="2905489"/>
            <a:chOff x="2627784" y="1779662"/>
            <a:chExt cx="2005225" cy="2905489"/>
          </a:xfrm>
        </p:grpSpPr>
        <p:pic>
          <p:nvPicPr>
            <p:cNvPr id="17" name="Picture 2" descr="C:\Users\Thinkpad\Desktop\PNG\1_0003_渐变映射-2-副本-2.pn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Thinkpad\Desktop\PNG\1_0008_图层-16-副本.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6829"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20"/>
          <p:cNvSpPr txBox="1">
            <a:spLocks noChangeArrowheads="1"/>
          </p:cNvSpPr>
          <p:nvPr/>
        </p:nvSpPr>
        <p:spPr bwMode="auto">
          <a:xfrm>
            <a:off x="3912395" y="3756454"/>
            <a:ext cx="1239785" cy="369332"/>
          </a:xfrm>
          <a:prstGeom prst="rect">
            <a:avLst/>
          </a:prstGeom>
          <a:noFill/>
          <a:ln>
            <a:noFill/>
          </a:ln>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pPr algn="ctr"/>
            <a:r>
              <a:rPr lang="zh-CN" altLang="en-US" dirty="0"/>
              <a:t>分标题一</a:t>
            </a:r>
          </a:p>
        </p:txBody>
      </p:sp>
      <p:sp>
        <p:nvSpPr>
          <p:cNvPr id="20" name="TextBox 39"/>
          <p:cNvSpPr txBox="1"/>
          <p:nvPr/>
        </p:nvSpPr>
        <p:spPr>
          <a:xfrm>
            <a:off x="1286904" y="1651288"/>
            <a:ext cx="1954691" cy="687111"/>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sz="1600" dirty="0" smtClean="0"/>
              <a:t>点击</a:t>
            </a:r>
            <a:r>
              <a:rPr lang="zh-CN" altLang="en-US" sz="1600" dirty="0"/>
              <a:t>此处</a:t>
            </a:r>
            <a:r>
              <a:rPr lang="zh-CN" altLang="en-US" sz="1600" dirty="0" smtClean="0"/>
              <a:t>添加文本</a:t>
            </a:r>
            <a:endParaRPr lang="zh-CN" altLang="en-US" sz="1600" dirty="0"/>
          </a:p>
          <a:p>
            <a:r>
              <a:rPr lang="zh-CN" altLang="en-US" sz="1600" dirty="0"/>
              <a:t>点击此处</a:t>
            </a:r>
            <a:r>
              <a:rPr lang="zh-CN" altLang="en-US" sz="1600" dirty="0" smtClean="0"/>
              <a:t>添加文本</a:t>
            </a:r>
            <a:endParaRPr lang="zh-CN" altLang="en-US" sz="1600" dirty="0"/>
          </a:p>
        </p:txBody>
      </p:sp>
      <p:sp>
        <p:nvSpPr>
          <p:cNvPr id="21" name="TextBox 40"/>
          <p:cNvSpPr txBox="1"/>
          <p:nvPr/>
        </p:nvSpPr>
        <p:spPr>
          <a:xfrm>
            <a:off x="3529675" y="1123488"/>
            <a:ext cx="1954691" cy="687111"/>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sz="1600" dirty="0" smtClean="0"/>
              <a:t>点击</a:t>
            </a:r>
            <a:r>
              <a:rPr lang="zh-CN" altLang="en-US" sz="1600" dirty="0"/>
              <a:t>此处</a:t>
            </a:r>
            <a:r>
              <a:rPr lang="zh-CN" altLang="en-US" sz="1600" dirty="0" smtClean="0"/>
              <a:t>添加文本</a:t>
            </a:r>
            <a:endParaRPr lang="zh-CN" altLang="en-US" sz="1600" dirty="0"/>
          </a:p>
          <a:p>
            <a:r>
              <a:rPr lang="zh-CN" altLang="en-US" sz="1600" dirty="0"/>
              <a:t>点击此处</a:t>
            </a:r>
            <a:r>
              <a:rPr lang="zh-CN" altLang="en-US" sz="1600" dirty="0" smtClean="0"/>
              <a:t>添加文本</a:t>
            </a:r>
            <a:endParaRPr lang="zh-CN" altLang="en-US" sz="1600" dirty="0"/>
          </a:p>
        </p:txBody>
      </p:sp>
      <p:sp>
        <p:nvSpPr>
          <p:cNvPr id="22" name="TextBox 41"/>
          <p:cNvSpPr txBox="1"/>
          <p:nvPr/>
        </p:nvSpPr>
        <p:spPr>
          <a:xfrm>
            <a:off x="5769187" y="1625606"/>
            <a:ext cx="1954691" cy="687111"/>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sz="1600" dirty="0" smtClean="0"/>
              <a:t>点击</a:t>
            </a:r>
            <a:r>
              <a:rPr lang="zh-CN" altLang="en-US" sz="1600" dirty="0"/>
              <a:t>此处</a:t>
            </a:r>
            <a:r>
              <a:rPr lang="zh-CN" altLang="en-US" sz="1600" dirty="0" smtClean="0"/>
              <a:t>添加文本</a:t>
            </a:r>
            <a:endParaRPr lang="zh-CN" altLang="en-US" sz="1600" dirty="0"/>
          </a:p>
          <a:p>
            <a:r>
              <a:rPr lang="zh-CN" altLang="en-US" sz="1600" dirty="0"/>
              <a:t>点击此处</a:t>
            </a:r>
            <a:r>
              <a:rPr lang="zh-CN" altLang="en-US" sz="1600" dirty="0" smtClean="0"/>
              <a:t>添加文本</a:t>
            </a:r>
            <a:endParaRPr lang="zh-CN" altLang="en-US" sz="1600" dirty="0"/>
          </a:p>
        </p:txBody>
      </p:sp>
    </p:spTree>
    <p:extLst>
      <p:ext uri="{BB962C8B-B14F-4D97-AF65-F5344CB8AC3E}">
        <p14:creationId xmlns:p14="http://schemas.microsoft.com/office/powerpoint/2010/main" val="2239856999"/>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12" presetClass="entr" presetSubtype="2"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p:tgtEl>
                                          <p:spTgt spid="8"/>
                                        </p:tgtEl>
                                        <p:attrNameLst>
                                          <p:attrName>ppt_x</p:attrName>
                                        </p:attrNameLst>
                                      </p:cBhvr>
                                      <p:tavLst>
                                        <p:tav tm="0">
                                          <p:val>
                                            <p:strVal val="#ppt_x+#ppt_w*1.125000"/>
                                          </p:val>
                                        </p:tav>
                                        <p:tav tm="100000">
                                          <p:val>
                                            <p:strVal val="#ppt_x"/>
                                          </p:val>
                                        </p:tav>
                                      </p:tavLst>
                                    </p:anim>
                                    <p:animEffect transition="in" filter="wipe(left)">
                                      <p:cBhvr>
                                        <p:cTn id="33" dur="1000"/>
                                        <p:tgtEl>
                                          <p:spTgt spid="8"/>
                                        </p:tgtEl>
                                      </p:cBhvr>
                                    </p:animEffect>
                                  </p:childTnLst>
                                </p:cTn>
                              </p:par>
                              <p:par>
                                <p:cTn id="34" presetID="12" presetClass="entr" presetSubtype="8"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1000"/>
                                        <p:tgtEl>
                                          <p:spTgt spid="12"/>
                                        </p:tgtEl>
                                        <p:attrNameLst>
                                          <p:attrName>ppt_x</p:attrName>
                                        </p:attrNameLst>
                                      </p:cBhvr>
                                      <p:tavLst>
                                        <p:tav tm="0">
                                          <p:val>
                                            <p:strVal val="#ppt_x-#ppt_w*1.125000"/>
                                          </p:val>
                                        </p:tav>
                                        <p:tav tm="100000">
                                          <p:val>
                                            <p:strVal val="#ppt_x"/>
                                          </p:val>
                                        </p:tav>
                                      </p:tavLst>
                                    </p:anim>
                                    <p:animEffect transition="in" filter="wipe(right)">
                                      <p:cBhvr>
                                        <p:cTn id="37" dur="1000"/>
                                        <p:tgtEl>
                                          <p:spTgt spid="12"/>
                                        </p:tgtEl>
                                      </p:cBhvr>
                                    </p:animEffect>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25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50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22" presetClass="entr" presetSubtype="4"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down)">
                                      <p:cBhvr>
                                        <p:cTn id="60" dur="500"/>
                                        <p:tgtEl>
                                          <p:spTgt spid="2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down)">
                                      <p:cBhvr>
                                        <p:cTn id="6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5" grpId="0"/>
      <p:bldP spid="19"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2424" y="1503824"/>
            <a:ext cx="3442628" cy="707886"/>
          </a:xfrm>
          <a:prstGeom prst="rect">
            <a:avLst/>
          </a:prstGeom>
        </p:spPr>
        <p:txBody>
          <a:bodyPr wrap="square">
            <a:spAutoFit/>
          </a:bodyPr>
          <a:lstStyle/>
          <a:p>
            <a:pPr algn="ctr"/>
            <a:r>
              <a:rPr lang="zh-CN" altLang="en-US" sz="4000" dirty="0" smtClean="0">
                <a:latin typeface="华文行楷" pitchFamily="2" charset="-122"/>
                <a:ea typeface="华文行楷" pitchFamily="2" charset="-122"/>
              </a:rPr>
              <a:t>第四章内容</a:t>
            </a:r>
            <a:endParaRPr lang="zh-CN" altLang="en-US" sz="4000" dirty="0">
              <a:latin typeface="华文行楷" pitchFamily="2" charset="-122"/>
              <a:ea typeface="华文行楷" pitchFamily="2" charset="-122"/>
            </a:endParaRPr>
          </a:p>
        </p:txBody>
      </p:sp>
      <p:sp>
        <p:nvSpPr>
          <p:cNvPr id="5" name="矩形 4"/>
          <p:cNvSpPr/>
          <p:nvPr/>
        </p:nvSpPr>
        <p:spPr>
          <a:xfrm>
            <a:off x="2305275" y="3075525"/>
            <a:ext cx="5002153" cy="646331"/>
          </a:xfrm>
          <a:prstGeom prst="rect">
            <a:avLst/>
          </a:prstGeom>
        </p:spPr>
        <p:txBody>
          <a:bodyPr wrap="square">
            <a:spAutoFit/>
          </a:bodyPr>
          <a:lstStyle/>
          <a:p>
            <a:pPr algn="ctr"/>
            <a:r>
              <a:rPr lang="zh-CN" altLang="en-US" sz="3600" spc="-300" dirty="0" smtClean="0">
                <a:latin typeface="华文行楷" pitchFamily="2" charset="-122"/>
                <a:ea typeface="华文行楷" pitchFamily="2" charset="-122"/>
              </a:rPr>
              <a:t>单击此处添加描述文字</a:t>
            </a:r>
            <a:endParaRPr lang="zh-CN" altLang="en-US" sz="3600" spc="-300" dirty="0">
              <a:latin typeface="华文行楷" pitchFamily="2" charset="-122"/>
              <a:ea typeface="华文行楷" pitchFamily="2" charset="-122"/>
            </a:endParaRPr>
          </a:p>
        </p:txBody>
      </p:sp>
      <p:pic>
        <p:nvPicPr>
          <p:cNvPr id="6" name="Picture 5" descr="毛笔2"/>
          <p:cNvPicPr>
            <a:picLocks noChangeAspect="1" noChangeArrowheads="1"/>
          </p:cNvPicPr>
          <p:nvPr/>
        </p:nvPicPr>
        <p:blipFill>
          <a:blip r:embed="rId3" cstate="print">
            <a:extLst>
              <a:ext uri="{28A0092B-C50C-407E-A947-70E740481C1C}">
                <a14:useLocalDpi xmlns:a14="http://schemas.microsoft.com/office/drawing/2010/main" val="0"/>
              </a:ext>
            </a:extLst>
          </a:blip>
          <a:srcRect l="48750" t="22501" r="13750" b="42500"/>
          <a:stretch>
            <a:fillRect/>
          </a:stretch>
        </p:blipFill>
        <p:spPr bwMode="auto">
          <a:xfrm>
            <a:off x="2579864" y="1938548"/>
            <a:ext cx="2254768" cy="1577911"/>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1" descr="C_108.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7744" y="3632288"/>
            <a:ext cx="5345404" cy="16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Thinkpad\Desktop\PNG\1_0002_图层-5-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501704">
            <a:off x="2640014" y="848165"/>
            <a:ext cx="2016491" cy="1864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071987"/>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par>
                                <p:cTn id="17" presetID="22" presetClass="entr" presetSubtype="8" fill="hold" nodeType="withEffect">
                                  <p:stCondLst>
                                    <p:cond delay="21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2250"/>
                                        <p:tgtEl>
                                          <p:spTgt spid="7"/>
                                        </p:tgtEl>
                                      </p:cBhvr>
                                    </p:animEffect>
                                  </p:childTnLst>
                                </p:cTn>
                              </p:par>
                              <p:par>
                                <p:cTn id="20" presetID="10" presetClass="entr" presetSubtype="0" fill="hold" nodeType="withEffect">
                                  <p:stCondLst>
                                    <p:cond delay="42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22" presetClass="entr" presetSubtype="8" fill="hold" grpId="0" nodeType="withEffect">
                                  <p:stCondLst>
                                    <p:cond delay="47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2750"/>
                                        <p:tgtEl>
                                          <p:spTgt spid="5"/>
                                        </p:tgtEl>
                                      </p:cBhvr>
                                    </p:animEffect>
                                  </p:childTnLst>
                                </p:cTn>
                              </p:par>
                              <p:par>
                                <p:cTn id="26" presetID="0" presetClass="path" presetSubtype="0" accel="50000" decel="50000" fill="hold" nodeType="withEffect">
                                  <p:stCondLst>
                                    <p:cond delay="4700"/>
                                  </p:stCondLst>
                                  <p:childTnLst>
                                    <p:animMotion origin="layout" path="M -0.02292 -0.00401 C -0.02101 0.01449 -0.02292 0.02003 -0.01233 0.02651 C -0.00313 0.02219 0.00034 0.02096 0.00729 0.00986 C 0.01007 0.00555 0.01528 -0.00401 0.01528 -0.0037 C 0.01232 0.01079 0.01146 0.02096 0.00607 0.03576 C 0.00521 0.03822 0.00243 0.041 0.00347 0.04285 C 0.00382 0.04346 0.01545 0.03637 0.01666 0.03576 C 0.02048 0.02867 0.02413 0.02497 0.02708 0.01695 C 0.02552 0.0262 0.02378 0.02897 0.03368 0.02158 C 0.03958 0.01726 0.04496 0.00863 0.04948 0.00061 C 0.05 -0.00247 0.05087 -0.01172 0.05087 -0.00863 C 0.05087 -0.00124 0.04878 0.01233 0.04687 0.01942 C 0.04618 0.02188 0.04288 0.02497 0.04427 0.02651 C 0.04548 0.02774 0.05278 0.02281 0.05468 0.02158 C 0.05798 0.00585 0.05781 0.02466 0.05868 0.03113 C 0.06076 0.07675 0.05764 0.06257 0.06666 0.04747 C 0.06857 0.03637 0.07482 0.02897 0.08107 0.02651 C 0.08576 0.01788 0.08576 0.01202 0.09028 0.02404 C 0.09166 0.02312 0.09305 0.02003 0.09427 0.02158 C 0.09791 0.02589 0.10052 0.04839 0.10347 0.05672 C 0.12187 0.05425 0.12205 0.05949 0.12968 0.03576 C 0.12934 0.03021 0.12847 0.02497 0.12847 0.01942 C 0.12847 0.01479 0.12847 0.02897 0.12968 0.03329 C 0.13038 0.03576 0.13229 0.03637 0.13368 0.03791 C 0.13593 0.03637 0.13837 0.03576 0.14028 0.03329 C 0.1434 0.02928 0.14305 0.0225 0.14427 0.01695 C 0.14653 0.00647 0.14618 0.00863 0.15087 0.00308 C 0.15885 0.00647 0.16545 0.01449 0.17309 0.01942 C 0.17725 0.0299 0.17864 0.03791 0.17048 0.04285 C 0.16597 0.05456 0.16979 0.04932 0.16528 0.04285 C 0.16423 0.0413 0.16267 0.0413 0.16128 0.04038 C 0.15694 0.0413 0.15225 0.04038 0.14809 0.04285 C 0.14635 0.04377 0.15416 0.04192 0.15347 0.045 C 0.15191 0.05086 0.14635 0.04778 0.14288 0.04963 C 0.14201 0.05209 0.13923 0.05456 0.14028 0.05672 C 0.14218 0.06011 0.14548 0.05949 0.14809 0.05918 C 0.15434 0.05857 0.16041 0.0561 0.16666 0.05425 C 0.17066 0.05302 0.17847 0.04963 0.17847 0.04994 C 0.18403 0.0447 0.18819 0.04254 0.19427 0.04038 C 0.19982 0.05548 0.20555 0.05179 0.21528 0.04963 C 0.21805 0.04223 0.21962 0.03452 0.22187 0.02651 C 0.22222 0.02343 0.22239 0.02003 0.22309 0.01695 C 0.22378 0.01418 0.22534 0.00709 0.22587 0.00986 C 0.2335 0.04593 0.221 0.02867 0.23107 0.04038 C 0.23212 0.03915 0.23923 0.03052 0.24028 0.03113 C 0.24201 0.03237 0.24114 0.0373 0.24166 0.04038 C 0.24271 0.0598 0.2408 0.07213 0.25087 0.05425 C 0.2533 0.041 0.25017 0.05333 0.25607 0.04285 C 0.25712 0.041 0.25868 0.03576 0.25868 0.03606 C 0.25955 0.03329 0.26059 0.03113 0.26128 0.02867 C 0.26198 0.02651 0.26128 0.02158 0.26267 0.02158 C 0.26545 0.02158 0.26319 0.03237 0.26528 0.03576 C 0.26823 0.04069 0.27309 0.03915 0.27708 0.04038 C 0.28559 0.0373 0.28958 0.03267 0.29548 0.02158 C 0.296 0.01942 0.29548 0.01479 0.29687 0.01479 C 0.29843 0.01479 0.29861 0.01942 0.29948 0.02158 C 0.30243 0.02805 0.30243 0.02682 0.30729 0.03113 C 0.31215 0.03021 0.31753 0.02497 0.32187 0.02867 C 0.33559 0.04069 0.31458 0.04963 0.32708 0.04285 C 0.33871 0.02867 0.325 0.04192 0.33229 0.045 C 0.33576 0.04655 0.33941 0.04346 0.34288 0.04285 C 0.34843 0.03298 0.35312 0.02219 0.35868 0.01233 C 0.36319 0.02435 0.36267 0.0262 0.37048 0.01942 C 0.37361 0.0111 0.3743 0.00555 0.3783 -0.00154 C 0.38472 0.00955 0.38819 0.01788 0.39687 0.02158 C 0.40399 0.01911 0.40972 0.01973 0.41666 0.02404 C 0.42153 0.03113 0.42656 0.03298 0.42847 0.04285 C 0.42222 0.04716 0.41545 0.04716 0.41788 0.06134 C 0.42066 0.06103 0.44791 0.06812 0.44427 0.04747 C 0.44809 0.04038 0.45468 0.01942 0.44288 0.02651 C 0.43993 0.04346 0.44774 0.03021 0.45087 0.02651 C 0.45434 0.0447 0.45764 0.05209 0.46788 0.06134 C 0.46875 0.05888 0.46927 0.0561 0.47048 0.05425 C 0.47569 0.04655 0.47812 0.05333 0.47309 0.045 C 0.47448 0.04439 0.47604 0.0447 0.47708 0.04285 C 0.4842 0.03021 0.47968 0.02404 0.48368 0.03113 L 0.49166 0.01233 " pathEditMode="relative" rAng="0" ptsTypes="fffffffffffffffffffffffffffffffffffffffffffffffffffffffffffffffffffffffffffAA">
                                      <p:cBhvr>
                                        <p:cTn id="27" dur="2750" fill="hold"/>
                                        <p:tgtEl>
                                          <p:spTgt spid="6"/>
                                        </p:tgtEl>
                                        <p:attrNameLst>
                                          <p:attrName>ppt_x</p:attrName>
                                          <p:attrName>ppt_y</p:attrName>
                                        </p:attrNameLst>
                                      </p:cBhvr>
                                      <p:rCtr x="25729" y="3637"/>
                                    </p:animMotion>
                                  </p:childTnLst>
                                </p:cTn>
                              </p:par>
                            </p:childTnLst>
                          </p:cTn>
                        </p:par>
                        <p:par>
                          <p:cTn id="28" fill="hold">
                            <p:stCondLst>
                              <p:cond delay="8450"/>
                            </p:stCondLst>
                            <p:childTnLst>
                              <p:par>
                                <p:cTn id="29" presetID="10" presetClass="exit" presetSubtype="0" fill="hold" nodeType="after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539552" y="771550"/>
            <a:ext cx="1324252" cy="1323840"/>
          </a:xfrm>
          <a:prstGeom prst="rect">
            <a:avLst/>
          </a:prstGeom>
          <a:noFill/>
          <a:ln w="9525">
            <a:noFill/>
            <a:miter lim="800000"/>
            <a:headEnd/>
            <a:tailEnd/>
          </a:ln>
        </p:spPr>
      </p:pic>
      <p:sp>
        <p:nvSpPr>
          <p:cNvPr id="5" name="矩形 4"/>
          <p:cNvSpPr/>
          <p:nvPr/>
        </p:nvSpPr>
        <p:spPr>
          <a:xfrm>
            <a:off x="820099" y="1112426"/>
            <a:ext cx="611088" cy="523220"/>
          </a:xfrm>
          <a:prstGeom prst="rect">
            <a:avLst/>
          </a:prstGeom>
        </p:spPr>
        <p:txBody>
          <a:bodyPr wrap="square">
            <a:spAutoFit/>
          </a:bodyPr>
          <a:lstStyle/>
          <a:p>
            <a:pPr defTabSz="713232" fontAlgn="auto">
              <a:spcBef>
                <a:spcPts val="0"/>
              </a:spcBef>
              <a:spcAft>
                <a:spcPts val="0"/>
              </a:spcAft>
              <a:defRPr/>
            </a:pPr>
            <a:r>
              <a:rPr lang="zh-CN" altLang="en-US" sz="2800" spc="300" dirty="0" smtClean="0">
                <a:solidFill>
                  <a:srgbClr val="FF3300"/>
                </a:solidFill>
                <a:latin typeface="方正隶二简体" pitchFamily="2" charset="-122"/>
                <a:ea typeface="方正隶二简体" pitchFamily="2" charset="-122"/>
              </a:rPr>
              <a:t>前</a:t>
            </a:r>
            <a:endParaRPr lang="zh-CN" altLang="en-US" sz="2800" spc="300" dirty="0">
              <a:solidFill>
                <a:srgbClr val="FF3300"/>
              </a:solidFill>
              <a:latin typeface="方正隶二简体" pitchFamily="2" charset="-122"/>
              <a:ea typeface="方正隶二简体" pitchFamily="2" charset="-122"/>
            </a:endParaRPr>
          </a:p>
        </p:txBody>
      </p:sp>
      <p:sp>
        <p:nvSpPr>
          <p:cNvPr id="6" name="矩形 5"/>
          <p:cNvSpPr/>
          <p:nvPr/>
        </p:nvSpPr>
        <p:spPr>
          <a:xfrm>
            <a:off x="1043608" y="1347614"/>
            <a:ext cx="611088" cy="523220"/>
          </a:xfrm>
          <a:prstGeom prst="rect">
            <a:avLst/>
          </a:prstGeom>
        </p:spPr>
        <p:txBody>
          <a:bodyPr wrap="square">
            <a:spAutoFit/>
          </a:bodyPr>
          <a:lstStyle/>
          <a:p>
            <a:pPr defTabSz="713232" fontAlgn="auto">
              <a:spcBef>
                <a:spcPts val="0"/>
              </a:spcBef>
              <a:spcAft>
                <a:spcPts val="0"/>
              </a:spcAft>
              <a:defRPr/>
            </a:pPr>
            <a:r>
              <a:rPr lang="zh-CN" altLang="en-US" sz="2800" spc="300" dirty="0" smtClean="0">
                <a:solidFill>
                  <a:srgbClr val="FF3300"/>
                </a:solidFill>
                <a:latin typeface="方正隶二简体" pitchFamily="2" charset="-122"/>
                <a:ea typeface="方正隶二简体" pitchFamily="2" charset="-122"/>
              </a:rPr>
              <a:t>言</a:t>
            </a:r>
            <a:endParaRPr lang="zh-CN" altLang="en-US" sz="2800" spc="300" dirty="0">
              <a:solidFill>
                <a:srgbClr val="FF3300"/>
              </a:solidFill>
              <a:latin typeface="方正隶二简体" pitchFamily="2" charset="-122"/>
              <a:ea typeface="方正隶二简体" pitchFamily="2" charset="-122"/>
            </a:endParaRPr>
          </a:p>
        </p:txBody>
      </p:sp>
      <p:sp>
        <p:nvSpPr>
          <p:cNvPr id="7" name="矩形 6"/>
          <p:cNvSpPr/>
          <p:nvPr/>
        </p:nvSpPr>
        <p:spPr>
          <a:xfrm>
            <a:off x="1763688" y="1635646"/>
            <a:ext cx="5976664" cy="2150672"/>
          </a:xfrm>
          <a:prstGeom prst="rect">
            <a:avLst/>
          </a:prstGeom>
          <a:noFill/>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16" tIns="40808" rIns="81616" bIns="40808" anchor="ctr">
            <a:spAutoFit/>
          </a:bodyPr>
          <a:lstStyle/>
          <a:p>
            <a:pPr defTabSz="815975">
              <a:lnSpc>
                <a:spcPct val="120000"/>
              </a:lnSpc>
            </a:pPr>
            <a:r>
              <a:rPr lang="zh-CN" altLang="en-US" sz="1600" dirty="0" smtClean="0">
                <a:latin typeface="华文行楷" pitchFamily="2" charset="-122"/>
                <a:ea typeface="华文行楷" pitchFamily="2" charset="-122"/>
              </a:rPr>
              <a:t>单击添加文本内容单击添加文本内容单击添加文本内容单击添加文本内容单击添加文本内容单击添加文本内容单击添加文本内容单击添加文本内容单击添加文本内容单击添加文本内容。</a:t>
            </a:r>
            <a:endParaRPr lang="en-US" altLang="zh-CN" sz="1600" dirty="0" smtClean="0">
              <a:latin typeface="华文行楷" pitchFamily="2" charset="-122"/>
              <a:ea typeface="华文行楷" pitchFamily="2" charset="-122"/>
            </a:endParaRPr>
          </a:p>
          <a:p>
            <a:pPr defTabSz="815975">
              <a:lnSpc>
                <a:spcPct val="120000"/>
              </a:lnSpc>
            </a:pPr>
            <a:endParaRPr lang="en-US" altLang="zh-CN" sz="1600" dirty="0">
              <a:latin typeface="华文行楷" pitchFamily="2" charset="-122"/>
              <a:ea typeface="华文行楷" pitchFamily="2" charset="-122"/>
            </a:endParaRPr>
          </a:p>
          <a:p>
            <a:pPr defTabSz="815975">
              <a:lnSpc>
                <a:spcPct val="120000"/>
              </a:lnSpc>
            </a:pPr>
            <a:r>
              <a:rPr lang="zh-CN" altLang="en-US" sz="1600" dirty="0" smtClean="0">
                <a:latin typeface="华文行楷" pitchFamily="2" charset="-122"/>
                <a:ea typeface="华文行楷" pitchFamily="2" charset="-122"/>
              </a:rPr>
              <a:t>单击添加文本内容单击添加文本内容单击添加文本内容单击添加文本内容单击添加文本内容单击添加文本内容单击添加文本内容单击添加文本内容单击添加文本内容单击添加文本内容</a:t>
            </a: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94230" y="3506424"/>
            <a:ext cx="2627590" cy="1637076"/>
          </a:xfrm>
          <a:prstGeom prst="rect">
            <a:avLst/>
          </a:prstGeom>
        </p:spPr>
      </p:pic>
    </p:spTree>
    <p:extLst>
      <p:ext uri="{BB962C8B-B14F-4D97-AF65-F5344CB8AC3E}">
        <p14:creationId xmlns:p14="http://schemas.microsoft.com/office/powerpoint/2010/main" val="128529058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8" presetClass="emph" presetSubtype="0" decel="35000" fill="hold" nodeType="afterEffect">
                                  <p:stCondLst>
                                    <p:cond delay="0"/>
                                  </p:stCondLst>
                                  <p:childTnLst>
                                    <p:animRot by="-10800000">
                                      <p:cBhvr>
                                        <p:cTn id="24" dur="6000" fill="hold"/>
                                        <p:tgtEl>
                                          <p:spTgt spid="4"/>
                                        </p:tgtEl>
                                        <p:attrNameLst>
                                          <p:attrName>r</p:attrName>
                                        </p:attrNameLst>
                                      </p:cBhvr>
                                    </p:animRot>
                                  </p:childTnLst>
                                </p:cTn>
                              </p:par>
                              <p:par>
                                <p:cTn id="25" presetID="10" presetClass="entr" presetSubtype="0" fill="hold" grpId="0" nodeType="withEffect">
                                  <p:stCondLst>
                                    <p:cond delay="0"/>
                                  </p:stCondLst>
                                  <p:iterate type="lt">
                                    <p:tmPct val="10000"/>
                                  </p:iterate>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10500"/>
                            </p:stCondLst>
                            <p:childTnLst>
                              <p:par>
                                <p:cTn id="29" presetID="22" presetClass="entr" presetSubtype="4"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F:\古典水墨\20874\素材CNN-sccnn_0014_素材CNN-sccnn.co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30023" y="840793"/>
            <a:ext cx="2786393" cy="31616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F:\古典水墨\20874\素材CNN-sccnn_0010_图层-17.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66977" y="2803558"/>
            <a:ext cx="914184" cy="9229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古典水墨\20874\素材CNN-sccnn_0011_图层-18.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88719" y="931723"/>
            <a:ext cx="914183" cy="8614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F:\古典水墨\20874\素材CNN-sccnn_0012_图层-19.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233465" y="1777171"/>
            <a:ext cx="852652" cy="8438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古典水墨\20874\素材CNN-sccnn_0013_图层-20.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86117" y="3726532"/>
            <a:ext cx="887813" cy="86144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6"/>
          <p:cNvSpPr txBox="1"/>
          <p:nvPr/>
        </p:nvSpPr>
        <p:spPr>
          <a:xfrm>
            <a:off x="2579207" y="1013710"/>
            <a:ext cx="2031325" cy="369332"/>
          </a:xfrm>
          <a:prstGeom prst="rect">
            <a:avLst/>
          </a:prstGeom>
          <a:noFill/>
        </p:spPr>
        <p:txBody>
          <a:bodyPr wrap="none" rtlCol="0">
            <a:spAutoFit/>
          </a:bodyPr>
          <a:lstStyle/>
          <a:p>
            <a:r>
              <a:rPr lang="zh-CN" altLang="en-US" dirty="0">
                <a:latin typeface="方正行楷简体" pitchFamily="65" charset="-122"/>
                <a:ea typeface="方正行楷简体" pitchFamily="65" charset="-122"/>
              </a:rPr>
              <a:t>单击此处添加</a:t>
            </a:r>
            <a:r>
              <a:rPr lang="zh-CN" altLang="en-US" dirty="0" smtClean="0">
                <a:latin typeface="方正行楷简体" pitchFamily="65" charset="-122"/>
                <a:ea typeface="方正行楷简体" pitchFamily="65" charset="-122"/>
              </a:rPr>
              <a:t>文本</a:t>
            </a:r>
            <a:endParaRPr lang="zh-CN" altLang="en-US" dirty="0">
              <a:latin typeface="方正行楷简体" pitchFamily="65" charset="-122"/>
              <a:ea typeface="方正行楷简体" pitchFamily="65" charset="-122"/>
            </a:endParaRPr>
          </a:p>
        </p:txBody>
      </p:sp>
      <p:cxnSp>
        <p:nvCxnSpPr>
          <p:cNvPr id="14" name="直接连接符 13"/>
          <p:cNvCxnSpPr/>
          <p:nvPr/>
        </p:nvCxnSpPr>
        <p:spPr>
          <a:xfrm>
            <a:off x="2154710" y="1429806"/>
            <a:ext cx="2880320" cy="0"/>
          </a:xfrm>
          <a:prstGeom prst="line">
            <a:avLst/>
          </a:prstGeom>
        </p:spPr>
        <p:style>
          <a:lnRef idx="2">
            <a:schemeClr val="dk1"/>
          </a:lnRef>
          <a:fillRef idx="0">
            <a:schemeClr val="dk1"/>
          </a:fillRef>
          <a:effectRef idx="1">
            <a:schemeClr val="dk1"/>
          </a:effectRef>
          <a:fontRef idx="minor">
            <a:schemeClr val="tx1"/>
          </a:fontRef>
        </p:style>
      </p:cxnSp>
      <p:sp>
        <p:nvSpPr>
          <p:cNvPr id="15" name="椭圆 14"/>
          <p:cNvSpPr/>
          <p:nvPr/>
        </p:nvSpPr>
        <p:spPr>
          <a:xfrm>
            <a:off x="2010694" y="1362444"/>
            <a:ext cx="144016" cy="134724"/>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方正行楷简体" pitchFamily="65" charset="-122"/>
              <a:ea typeface="方正行楷简体" pitchFamily="65" charset="-122"/>
            </a:endParaRPr>
          </a:p>
        </p:txBody>
      </p:sp>
      <p:sp>
        <p:nvSpPr>
          <p:cNvPr id="16" name="TextBox 9"/>
          <p:cNvSpPr txBox="1"/>
          <p:nvPr/>
        </p:nvSpPr>
        <p:spPr>
          <a:xfrm>
            <a:off x="1715111" y="1852562"/>
            <a:ext cx="2031325" cy="369332"/>
          </a:xfrm>
          <a:prstGeom prst="rect">
            <a:avLst/>
          </a:prstGeom>
          <a:noFill/>
        </p:spPr>
        <p:txBody>
          <a:bodyPr wrap="none" rtlCol="0">
            <a:spAutoFit/>
          </a:bodyPr>
          <a:lstStyle/>
          <a:p>
            <a:r>
              <a:rPr lang="zh-CN" altLang="en-US" dirty="0">
                <a:latin typeface="方正行楷简体" pitchFamily="65" charset="-122"/>
                <a:ea typeface="方正行楷简体" pitchFamily="65" charset="-122"/>
              </a:rPr>
              <a:t>单击此处添加</a:t>
            </a:r>
            <a:r>
              <a:rPr lang="zh-CN" altLang="en-US" dirty="0" smtClean="0">
                <a:latin typeface="方正行楷简体" pitchFamily="65" charset="-122"/>
                <a:ea typeface="方正行楷简体" pitchFamily="65" charset="-122"/>
              </a:rPr>
              <a:t>文本</a:t>
            </a:r>
            <a:endParaRPr lang="zh-CN" altLang="en-US" dirty="0">
              <a:latin typeface="方正行楷简体" pitchFamily="65" charset="-122"/>
              <a:ea typeface="方正行楷简体" pitchFamily="65" charset="-122"/>
            </a:endParaRPr>
          </a:p>
        </p:txBody>
      </p:sp>
      <p:cxnSp>
        <p:nvCxnSpPr>
          <p:cNvPr id="17" name="直接连接符 16"/>
          <p:cNvCxnSpPr/>
          <p:nvPr/>
        </p:nvCxnSpPr>
        <p:spPr>
          <a:xfrm>
            <a:off x="1290614" y="2268658"/>
            <a:ext cx="2880320" cy="0"/>
          </a:xfrm>
          <a:prstGeom prst="line">
            <a:avLst/>
          </a:prstGeom>
        </p:spPr>
        <p:style>
          <a:lnRef idx="2">
            <a:schemeClr val="dk1"/>
          </a:lnRef>
          <a:fillRef idx="0">
            <a:schemeClr val="dk1"/>
          </a:fillRef>
          <a:effectRef idx="1">
            <a:schemeClr val="dk1"/>
          </a:effectRef>
          <a:fontRef idx="minor">
            <a:schemeClr val="tx1"/>
          </a:fontRef>
        </p:style>
      </p:cxnSp>
      <p:sp>
        <p:nvSpPr>
          <p:cNvPr id="18" name="椭圆 17"/>
          <p:cNvSpPr/>
          <p:nvPr/>
        </p:nvSpPr>
        <p:spPr>
          <a:xfrm>
            <a:off x="1146598" y="2201296"/>
            <a:ext cx="144016" cy="134724"/>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方正行楷简体" pitchFamily="65" charset="-122"/>
              <a:ea typeface="方正行楷简体" pitchFamily="65" charset="-122"/>
            </a:endParaRPr>
          </a:p>
        </p:txBody>
      </p:sp>
      <p:sp>
        <p:nvSpPr>
          <p:cNvPr id="19" name="TextBox 12"/>
          <p:cNvSpPr txBox="1"/>
          <p:nvPr/>
        </p:nvSpPr>
        <p:spPr>
          <a:xfrm>
            <a:off x="1643103" y="2948840"/>
            <a:ext cx="2031325" cy="369332"/>
          </a:xfrm>
          <a:prstGeom prst="rect">
            <a:avLst/>
          </a:prstGeom>
          <a:noFill/>
        </p:spPr>
        <p:txBody>
          <a:bodyPr wrap="none" rtlCol="0">
            <a:spAutoFit/>
          </a:bodyPr>
          <a:lstStyle/>
          <a:p>
            <a:r>
              <a:rPr lang="zh-CN" altLang="en-US" dirty="0">
                <a:latin typeface="方正行楷简体" pitchFamily="65" charset="-122"/>
                <a:ea typeface="方正行楷简体" pitchFamily="65" charset="-122"/>
              </a:rPr>
              <a:t>单击此处添加</a:t>
            </a:r>
            <a:r>
              <a:rPr lang="zh-CN" altLang="en-US" dirty="0" smtClean="0">
                <a:latin typeface="方正行楷简体" pitchFamily="65" charset="-122"/>
                <a:ea typeface="方正行楷简体" pitchFamily="65" charset="-122"/>
              </a:rPr>
              <a:t>文本</a:t>
            </a:r>
            <a:endParaRPr lang="zh-CN" altLang="en-US" dirty="0">
              <a:latin typeface="方正行楷简体" pitchFamily="65" charset="-122"/>
              <a:ea typeface="方正行楷简体" pitchFamily="65" charset="-122"/>
            </a:endParaRPr>
          </a:p>
        </p:txBody>
      </p:sp>
      <p:cxnSp>
        <p:nvCxnSpPr>
          <p:cNvPr id="20" name="直接连接符 19"/>
          <p:cNvCxnSpPr/>
          <p:nvPr/>
        </p:nvCxnSpPr>
        <p:spPr>
          <a:xfrm>
            <a:off x="1218606" y="3364936"/>
            <a:ext cx="2880320" cy="0"/>
          </a:xfrm>
          <a:prstGeom prst="line">
            <a:avLst/>
          </a:prstGeom>
        </p:spPr>
        <p:style>
          <a:lnRef idx="2">
            <a:schemeClr val="dk1"/>
          </a:lnRef>
          <a:fillRef idx="0">
            <a:schemeClr val="dk1"/>
          </a:fillRef>
          <a:effectRef idx="1">
            <a:schemeClr val="dk1"/>
          </a:effectRef>
          <a:fontRef idx="minor">
            <a:schemeClr val="tx1"/>
          </a:fontRef>
        </p:style>
      </p:cxnSp>
      <p:sp>
        <p:nvSpPr>
          <p:cNvPr id="21" name="椭圆 20"/>
          <p:cNvSpPr/>
          <p:nvPr/>
        </p:nvSpPr>
        <p:spPr>
          <a:xfrm>
            <a:off x="1074590" y="3297574"/>
            <a:ext cx="144016" cy="134724"/>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方正行楷简体" pitchFamily="65" charset="-122"/>
              <a:ea typeface="方正行楷简体" pitchFamily="65" charset="-122"/>
            </a:endParaRPr>
          </a:p>
        </p:txBody>
      </p:sp>
      <p:sp>
        <p:nvSpPr>
          <p:cNvPr id="22" name="TextBox 15"/>
          <p:cNvSpPr txBox="1"/>
          <p:nvPr/>
        </p:nvSpPr>
        <p:spPr>
          <a:xfrm>
            <a:off x="2579206" y="3859734"/>
            <a:ext cx="2031325" cy="369332"/>
          </a:xfrm>
          <a:prstGeom prst="rect">
            <a:avLst/>
          </a:prstGeom>
          <a:noFill/>
        </p:spPr>
        <p:txBody>
          <a:bodyPr wrap="none" rtlCol="0">
            <a:spAutoFit/>
          </a:bodyPr>
          <a:lstStyle/>
          <a:p>
            <a:r>
              <a:rPr lang="zh-CN" altLang="en-US" dirty="0">
                <a:latin typeface="方正行楷简体" pitchFamily="65" charset="-122"/>
                <a:ea typeface="方正行楷简体" pitchFamily="65" charset="-122"/>
              </a:rPr>
              <a:t>单击此处添加</a:t>
            </a:r>
            <a:r>
              <a:rPr lang="zh-CN" altLang="en-US" dirty="0" smtClean="0">
                <a:latin typeface="方正行楷简体" pitchFamily="65" charset="-122"/>
                <a:ea typeface="方正行楷简体" pitchFamily="65" charset="-122"/>
              </a:rPr>
              <a:t>文本</a:t>
            </a:r>
            <a:endParaRPr lang="zh-CN" altLang="en-US" dirty="0">
              <a:latin typeface="方正行楷简体" pitchFamily="65" charset="-122"/>
              <a:ea typeface="方正行楷简体" pitchFamily="65" charset="-122"/>
            </a:endParaRPr>
          </a:p>
        </p:txBody>
      </p:sp>
      <p:cxnSp>
        <p:nvCxnSpPr>
          <p:cNvPr id="23" name="直接连接符 22"/>
          <p:cNvCxnSpPr/>
          <p:nvPr/>
        </p:nvCxnSpPr>
        <p:spPr>
          <a:xfrm>
            <a:off x="2154709" y="4275830"/>
            <a:ext cx="2880320" cy="0"/>
          </a:xfrm>
          <a:prstGeom prst="line">
            <a:avLst/>
          </a:prstGeom>
        </p:spPr>
        <p:style>
          <a:lnRef idx="2">
            <a:schemeClr val="dk1"/>
          </a:lnRef>
          <a:fillRef idx="0">
            <a:schemeClr val="dk1"/>
          </a:fillRef>
          <a:effectRef idx="1">
            <a:schemeClr val="dk1"/>
          </a:effectRef>
          <a:fontRef idx="minor">
            <a:schemeClr val="tx1"/>
          </a:fontRef>
        </p:style>
      </p:cxnSp>
      <p:sp>
        <p:nvSpPr>
          <p:cNvPr id="24" name="椭圆 23"/>
          <p:cNvSpPr/>
          <p:nvPr/>
        </p:nvSpPr>
        <p:spPr>
          <a:xfrm>
            <a:off x="2010693" y="4208468"/>
            <a:ext cx="144016" cy="134724"/>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方正行楷简体" pitchFamily="65" charset="-122"/>
              <a:ea typeface="方正行楷简体" pitchFamily="65" charset="-122"/>
            </a:endParaRPr>
          </a:p>
        </p:txBody>
      </p:sp>
    </p:spTree>
    <p:extLst>
      <p:ext uri="{BB962C8B-B14F-4D97-AF65-F5344CB8AC3E}">
        <p14:creationId xmlns:p14="http://schemas.microsoft.com/office/powerpoint/2010/main" val="2273246319"/>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52" presetClass="entr" presetSubtype="0" fill="hold" nodeType="withEffect">
                                  <p:stCondLst>
                                    <p:cond delay="1500"/>
                                  </p:stCondLst>
                                  <p:childTnLst>
                                    <p:set>
                                      <p:cBhvr>
                                        <p:cTn id="26" dur="1" fill="hold">
                                          <p:stCondLst>
                                            <p:cond delay="0"/>
                                          </p:stCondLst>
                                        </p:cTn>
                                        <p:tgtEl>
                                          <p:spTgt spid="8"/>
                                        </p:tgtEl>
                                        <p:attrNameLst>
                                          <p:attrName>style.visibility</p:attrName>
                                        </p:attrNameLst>
                                      </p:cBhvr>
                                      <p:to>
                                        <p:strVal val="visible"/>
                                      </p:to>
                                    </p:set>
                                    <p:animScale>
                                      <p:cBhvr>
                                        <p:cTn id="2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8"/>
                                        </p:tgtEl>
                                        <p:attrNameLst>
                                          <p:attrName>ppt_x</p:attrName>
                                          <p:attrName>ppt_y</p:attrName>
                                        </p:attrNameLst>
                                      </p:cBhvr>
                                    </p:animMotion>
                                    <p:animEffect transition="in" filter="fade">
                                      <p:cBhvr>
                                        <p:cTn id="29" dur="1000"/>
                                        <p:tgtEl>
                                          <p:spTgt spid="8"/>
                                        </p:tgtEl>
                                      </p:cBhvr>
                                    </p:animEffect>
                                  </p:childTnLst>
                                </p:cTn>
                              </p:par>
                            </p:childTnLst>
                          </p:cTn>
                        </p:par>
                        <p:par>
                          <p:cTn id="30" fill="hold">
                            <p:stCondLst>
                              <p:cond delay="4500"/>
                            </p:stCondLst>
                            <p:childTnLst>
                              <p:par>
                                <p:cTn id="31" presetID="52"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Scale>
                                      <p:cBhvr>
                                        <p:cTn id="33"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10"/>
                                        </p:tgtEl>
                                        <p:attrNameLst>
                                          <p:attrName>ppt_x</p:attrName>
                                          <p:attrName>ppt_y</p:attrName>
                                        </p:attrNameLst>
                                      </p:cBhvr>
                                    </p:animMotion>
                                    <p:animEffect transition="in" filter="fade">
                                      <p:cBhvr>
                                        <p:cTn id="35" dur="1000"/>
                                        <p:tgtEl>
                                          <p:spTgt spid="10"/>
                                        </p:tgtEl>
                                      </p:cBhvr>
                                    </p:animEffect>
                                  </p:childTnLst>
                                </p:cTn>
                              </p:par>
                            </p:childTnLst>
                          </p:cTn>
                        </p:par>
                        <p:par>
                          <p:cTn id="36" fill="hold">
                            <p:stCondLst>
                              <p:cond delay="5500"/>
                            </p:stCondLst>
                            <p:childTnLst>
                              <p:par>
                                <p:cTn id="37" presetID="52"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Scale>
                                      <p:cBhvr>
                                        <p:cTn id="39"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11"/>
                                        </p:tgtEl>
                                        <p:attrNameLst>
                                          <p:attrName>ppt_x</p:attrName>
                                          <p:attrName>ppt_y</p:attrName>
                                        </p:attrNameLst>
                                      </p:cBhvr>
                                    </p:animMotion>
                                    <p:animEffect transition="in" filter="fade">
                                      <p:cBhvr>
                                        <p:cTn id="41" dur="1000"/>
                                        <p:tgtEl>
                                          <p:spTgt spid="11"/>
                                        </p:tgtEl>
                                      </p:cBhvr>
                                    </p:animEffect>
                                  </p:childTnLst>
                                </p:cTn>
                              </p:par>
                            </p:childTnLst>
                          </p:cTn>
                        </p:par>
                        <p:par>
                          <p:cTn id="42" fill="hold">
                            <p:stCondLst>
                              <p:cond delay="6500"/>
                            </p:stCondLst>
                            <p:childTnLst>
                              <p:par>
                                <p:cTn id="43" presetID="52"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Scale>
                                      <p:cBhvr>
                                        <p:cTn id="45"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9"/>
                                        </p:tgtEl>
                                        <p:attrNameLst>
                                          <p:attrName>ppt_x</p:attrName>
                                          <p:attrName>ppt_y</p:attrName>
                                        </p:attrNameLst>
                                      </p:cBhvr>
                                    </p:animMotion>
                                    <p:animEffect transition="in" filter="fade">
                                      <p:cBhvr>
                                        <p:cTn id="47" dur="1000"/>
                                        <p:tgtEl>
                                          <p:spTgt spid="9"/>
                                        </p:tgtEl>
                                      </p:cBhvr>
                                    </p:animEffect>
                                  </p:childTnLst>
                                </p:cTn>
                              </p:par>
                            </p:childTnLst>
                          </p:cTn>
                        </p:par>
                        <p:par>
                          <p:cTn id="48" fill="hold">
                            <p:stCondLst>
                              <p:cond delay="7500"/>
                            </p:stCondLst>
                            <p:childTnLst>
                              <p:par>
                                <p:cTn id="49" presetID="52" presetClass="entr" presetSubtype="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Scale>
                                      <p:cBhvr>
                                        <p:cTn id="51"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12"/>
                                        </p:tgtEl>
                                        <p:attrNameLst>
                                          <p:attrName>ppt_x</p:attrName>
                                          <p:attrName>ppt_y</p:attrName>
                                        </p:attrNameLst>
                                      </p:cBhvr>
                                    </p:animMotion>
                                    <p:animEffect transition="in" filter="fade">
                                      <p:cBhvr>
                                        <p:cTn id="53" dur="1000"/>
                                        <p:tgtEl>
                                          <p:spTgt spid="12"/>
                                        </p:tgtEl>
                                      </p:cBhvr>
                                    </p:animEffect>
                                  </p:childTnLst>
                                </p:cTn>
                              </p:par>
                            </p:childTnLst>
                          </p:cTn>
                        </p:par>
                        <p:par>
                          <p:cTn id="54" fill="hold">
                            <p:stCondLst>
                              <p:cond delay="8500"/>
                            </p:stCondLst>
                            <p:childTnLst>
                              <p:par>
                                <p:cTn id="55" presetID="42" presetClass="entr" presetSubtype="0"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childTnLst>
                          </p:cTn>
                        </p:par>
                        <p:par>
                          <p:cTn id="70" fill="hold">
                            <p:stCondLst>
                              <p:cond delay="9500"/>
                            </p:stCondLst>
                            <p:childTnLst>
                              <p:par>
                                <p:cTn id="71" presetID="42"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1000"/>
                                        <p:tgtEl>
                                          <p:spTgt spid="16"/>
                                        </p:tgtEl>
                                      </p:cBhvr>
                                    </p:animEffect>
                                    <p:anim calcmode="lin" valueType="num">
                                      <p:cBhvr>
                                        <p:cTn id="79" dur="1000" fill="hold"/>
                                        <p:tgtEl>
                                          <p:spTgt spid="16"/>
                                        </p:tgtEl>
                                        <p:attrNameLst>
                                          <p:attrName>ppt_x</p:attrName>
                                        </p:attrNameLst>
                                      </p:cBhvr>
                                      <p:tavLst>
                                        <p:tav tm="0">
                                          <p:val>
                                            <p:strVal val="#ppt_x"/>
                                          </p:val>
                                        </p:tav>
                                        <p:tav tm="100000">
                                          <p:val>
                                            <p:strVal val="#ppt_x"/>
                                          </p:val>
                                        </p:tav>
                                      </p:tavLst>
                                    </p:anim>
                                    <p:anim calcmode="lin" valueType="num">
                                      <p:cBhvr>
                                        <p:cTn id="80" dur="1000" fill="hold"/>
                                        <p:tgtEl>
                                          <p:spTgt spid="16"/>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1000"/>
                                        <p:tgtEl>
                                          <p:spTgt spid="17"/>
                                        </p:tgtEl>
                                      </p:cBhvr>
                                    </p:animEffect>
                                    <p:anim calcmode="lin" valueType="num">
                                      <p:cBhvr>
                                        <p:cTn id="84" dur="1000" fill="hold"/>
                                        <p:tgtEl>
                                          <p:spTgt spid="17"/>
                                        </p:tgtEl>
                                        <p:attrNameLst>
                                          <p:attrName>ppt_x</p:attrName>
                                        </p:attrNameLst>
                                      </p:cBhvr>
                                      <p:tavLst>
                                        <p:tav tm="0">
                                          <p:val>
                                            <p:strVal val="#ppt_x"/>
                                          </p:val>
                                        </p:tav>
                                        <p:tav tm="100000">
                                          <p:val>
                                            <p:strVal val="#ppt_x"/>
                                          </p:val>
                                        </p:tav>
                                      </p:tavLst>
                                    </p:anim>
                                    <p:anim calcmode="lin" valueType="num">
                                      <p:cBhvr>
                                        <p:cTn id="85" dur="1000" fill="hold"/>
                                        <p:tgtEl>
                                          <p:spTgt spid="17"/>
                                        </p:tgtEl>
                                        <p:attrNameLst>
                                          <p:attrName>ppt_y</p:attrName>
                                        </p:attrNameLst>
                                      </p:cBhvr>
                                      <p:tavLst>
                                        <p:tav tm="0">
                                          <p:val>
                                            <p:strVal val="#ppt_y+.1"/>
                                          </p:val>
                                        </p:tav>
                                        <p:tav tm="100000">
                                          <p:val>
                                            <p:strVal val="#ppt_y"/>
                                          </p:val>
                                        </p:tav>
                                      </p:tavLst>
                                    </p:anim>
                                  </p:childTnLst>
                                </p:cTn>
                              </p:par>
                            </p:childTnLst>
                          </p:cTn>
                        </p:par>
                        <p:par>
                          <p:cTn id="86" fill="hold">
                            <p:stCondLst>
                              <p:cond delay="10500"/>
                            </p:stCondLst>
                            <p:childTnLst>
                              <p:par>
                                <p:cTn id="87" presetID="42" presetClass="entr" presetSubtype="0" fill="hold" grpId="0" nodeType="after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1000"/>
                                        <p:tgtEl>
                                          <p:spTgt spid="19"/>
                                        </p:tgtEl>
                                      </p:cBhvr>
                                    </p:animEffect>
                                    <p:anim calcmode="lin" valueType="num">
                                      <p:cBhvr>
                                        <p:cTn id="90" dur="1000" fill="hold"/>
                                        <p:tgtEl>
                                          <p:spTgt spid="19"/>
                                        </p:tgtEl>
                                        <p:attrNameLst>
                                          <p:attrName>ppt_x</p:attrName>
                                        </p:attrNameLst>
                                      </p:cBhvr>
                                      <p:tavLst>
                                        <p:tav tm="0">
                                          <p:val>
                                            <p:strVal val="#ppt_x"/>
                                          </p:val>
                                        </p:tav>
                                        <p:tav tm="100000">
                                          <p:val>
                                            <p:strVal val="#ppt_x"/>
                                          </p:val>
                                        </p:tav>
                                      </p:tavLst>
                                    </p:anim>
                                    <p:anim calcmode="lin" valueType="num">
                                      <p:cBhvr>
                                        <p:cTn id="91" dur="1000" fill="hold"/>
                                        <p:tgtEl>
                                          <p:spTgt spid="19"/>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1000"/>
                                        <p:tgtEl>
                                          <p:spTgt spid="20"/>
                                        </p:tgtEl>
                                      </p:cBhvr>
                                    </p:animEffect>
                                    <p:anim calcmode="lin" valueType="num">
                                      <p:cBhvr>
                                        <p:cTn id="95" dur="1000" fill="hold"/>
                                        <p:tgtEl>
                                          <p:spTgt spid="20"/>
                                        </p:tgtEl>
                                        <p:attrNameLst>
                                          <p:attrName>ppt_x</p:attrName>
                                        </p:attrNameLst>
                                      </p:cBhvr>
                                      <p:tavLst>
                                        <p:tav tm="0">
                                          <p:val>
                                            <p:strVal val="#ppt_x"/>
                                          </p:val>
                                        </p:tav>
                                        <p:tav tm="100000">
                                          <p:val>
                                            <p:strVal val="#ppt_x"/>
                                          </p:val>
                                        </p:tav>
                                      </p:tavLst>
                                    </p:anim>
                                    <p:anim calcmode="lin" valueType="num">
                                      <p:cBhvr>
                                        <p:cTn id="96" dur="1000" fill="hold"/>
                                        <p:tgtEl>
                                          <p:spTgt spid="20"/>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fade">
                                      <p:cBhvr>
                                        <p:cTn id="99" dur="1000"/>
                                        <p:tgtEl>
                                          <p:spTgt spid="21"/>
                                        </p:tgtEl>
                                      </p:cBhvr>
                                    </p:animEffect>
                                    <p:anim calcmode="lin" valueType="num">
                                      <p:cBhvr>
                                        <p:cTn id="100" dur="1000" fill="hold"/>
                                        <p:tgtEl>
                                          <p:spTgt spid="21"/>
                                        </p:tgtEl>
                                        <p:attrNameLst>
                                          <p:attrName>ppt_x</p:attrName>
                                        </p:attrNameLst>
                                      </p:cBhvr>
                                      <p:tavLst>
                                        <p:tav tm="0">
                                          <p:val>
                                            <p:strVal val="#ppt_x"/>
                                          </p:val>
                                        </p:tav>
                                        <p:tav tm="100000">
                                          <p:val>
                                            <p:strVal val="#ppt_x"/>
                                          </p:val>
                                        </p:tav>
                                      </p:tavLst>
                                    </p:anim>
                                    <p:anim calcmode="lin" valueType="num">
                                      <p:cBhvr>
                                        <p:cTn id="101" dur="1000" fill="hold"/>
                                        <p:tgtEl>
                                          <p:spTgt spid="21"/>
                                        </p:tgtEl>
                                        <p:attrNameLst>
                                          <p:attrName>ppt_y</p:attrName>
                                        </p:attrNameLst>
                                      </p:cBhvr>
                                      <p:tavLst>
                                        <p:tav tm="0">
                                          <p:val>
                                            <p:strVal val="#ppt_y+.1"/>
                                          </p:val>
                                        </p:tav>
                                        <p:tav tm="100000">
                                          <p:val>
                                            <p:strVal val="#ppt_y"/>
                                          </p:val>
                                        </p:tav>
                                      </p:tavLst>
                                    </p:anim>
                                  </p:childTnLst>
                                </p:cTn>
                              </p:par>
                            </p:childTnLst>
                          </p:cTn>
                        </p:par>
                        <p:par>
                          <p:cTn id="102" fill="hold">
                            <p:stCondLst>
                              <p:cond delay="11500"/>
                            </p:stCondLst>
                            <p:childTnLst>
                              <p:par>
                                <p:cTn id="103" presetID="42" presetClass="entr" presetSubtype="0"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fade">
                                      <p:cBhvr>
                                        <p:cTn id="105" dur="1000"/>
                                        <p:tgtEl>
                                          <p:spTgt spid="22"/>
                                        </p:tgtEl>
                                      </p:cBhvr>
                                    </p:animEffect>
                                    <p:anim calcmode="lin" valueType="num">
                                      <p:cBhvr>
                                        <p:cTn id="106" dur="1000" fill="hold"/>
                                        <p:tgtEl>
                                          <p:spTgt spid="22"/>
                                        </p:tgtEl>
                                        <p:attrNameLst>
                                          <p:attrName>ppt_x</p:attrName>
                                        </p:attrNameLst>
                                      </p:cBhvr>
                                      <p:tavLst>
                                        <p:tav tm="0">
                                          <p:val>
                                            <p:strVal val="#ppt_x"/>
                                          </p:val>
                                        </p:tav>
                                        <p:tav tm="100000">
                                          <p:val>
                                            <p:strVal val="#ppt_x"/>
                                          </p:val>
                                        </p:tav>
                                      </p:tavLst>
                                    </p:anim>
                                    <p:anim calcmode="lin" valueType="num">
                                      <p:cBhvr>
                                        <p:cTn id="107" dur="1000" fill="hold"/>
                                        <p:tgtEl>
                                          <p:spTgt spid="22"/>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fade">
                                      <p:cBhvr>
                                        <p:cTn id="110" dur="1000"/>
                                        <p:tgtEl>
                                          <p:spTgt spid="24"/>
                                        </p:tgtEl>
                                      </p:cBhvr>
                                    </p:animEffect>
                                    <p:anim calcmode="lin" valueType="num">
                                      <p:cBhvr>
                                        <p:cTn id="111" dur="1000" fill="hold"/>
                                        <p:tgtEl>
                                          <p:spTgt spid="24"/>
                                        </p:tgtEl>
                                        <p:attrNameLst>
                                          <p:attrName>ppt_x</p:attrName>
                                        </p:attrNameLst>
                                      </p:cBhvr>
                                      <p:tavLst>
                                        <p:tav tm="0">
                                          <p:val>
                                            <p:strVal val="#ppt_x"/>
                                          </p:val>
                                        </p:tav>
                                        <p:tav tm="100000">
                                          <p:val>
                                            <p:strVal val="#ppt_x"/>
                                          </p:val>
                                        </p:tav>
                                      </p:tavLst>
                                    </p:anim>
                                    <p:anim calcmode="lin" valueType="num">
                                      <p:cBhvr>
                                        <p:cTn id="112" dur="1000" fill="hold"/>
                                        <p:tgtEl>
                                          <p:spTgt spid="24"/>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fade">
                                      <p:cBhvr>
                                        <p:cTn id="115" dur="1000"/>
                                        <p:tgtEl>
                                          <p:spTgt spid="23"/>
                                        </p:tgtEl>
                                      </p:cBhvr>
                                    </p:animEffect>
                                    <p:anim calcmode="lin" valueType="num">
                                      <p:cBhvr>
                                        <p:cTn id="116" dur="1000" fill="hold"/>
                                        <p:tgtEl>
                                          <p:spTgt spid="23"/>
                                        </p:tgtEl>
                                        <p:attrNameLst>
                                          <p:attrName>ppt_x</p:attrName>
                                        </p:attrNameLst>
                                      </p:cBhvr>
                                      <p:tavLst>
                                        <p:tav tm="0">
                                          <p:val>
                                            <p:strVal val="#ppt_x"/>
                                          </p:val>
                                        </p:tav>
                                        <p:tav tm="100000">
                                          <p:val>
                                            <p:strVal val="#ppt_x"/>
                                          </p:val>
                                        </p:tav>
                                      </p:tavLst>
                                    </p:anim>
                                    <p:anim calcmode="lin" valueType="num">
                                      <p:cBhvr>
                                        <p:cTn id="1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animBg="1"/>
      <p:bldP spid="16" grpId="0"/>
      <p:bldP spid="18" grpId="0" animBg="1"/>
      <p:bldP spid="19" grpId="0"/>
      <p:bldP spid="21" grpId="0" animBg="1"/>
      <p:bldP spid="22" grpId="0"/>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png\0101000028865661_0007_图层-2-副本-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5892" y="1447531"/>
            <a:ext cx="1081403" cy="396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0101000028865661_0007_图层-2-副本-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H="1">
            <a:off x="2292745" y="2526371"/>
            <a:ext cx="1106410" cy="3963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0101000028865661_0007_图层-2-副本-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923928" y="3587253"/>
            <a:ext cx="1081404" cy="3963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png\0101000028865661_0007_图层-2-副本-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flipH="1">
            <a:off x="5617768" y="2418776"/>
            <a:ext cx="1081406" cy="39639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1490189" y="987574"/>
            <a:ext cx="2412068" cy="1297246"/>
            <a:chOff x="1490189" y="1123015"/>
            <a:chExt cx="2412068" cy="1297246"/>
          </a:xfrm>
        </p:grpSpPr>
        <p:pic>
          <p:nvPicPr>
            <p:cNvPr id="13" name="Picture 2" descr="D:\png\0101000028865661_0003_图层-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7"/>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行楷简体" pitchFamily="65" charset="-122"/>
                  <a:ea typeface="方正行楷简体" pitchFamily="65" charset="-122"/>
                </a:rPr>
                <a:t>点击输入您的文本内容</a:t>
              </a:r>
              <a:endParaRPr lang="en-US" altLang="zh-CN" sz="1400" dirty="0" smtClean="0">
                <a:solidFill>
                  <a:schemeClr val="bg1"/>
                </a:solidFill>
                <a:latin typeface="方正行楷简体" pitchFamily="65" charset="-122"/>
                <a:ea typeface="方正行楷简体" pitchFamily="65" charset="-122"/>
              </a:endParaRPr>
            </a:p>
          </p:txBody>
        </p:sp>
      </p:grpSp>
      <p:grpSp>
        <p:nvGrpSpPr>
          <p:cNvPr id="15" name="组合 14"/>
          <p:cNvGrpSpPr/>
          <p:nvPr/>
        </p:nvGrpSpPr>
        <p:grpSpPr>
          <a:xfrm>
            <a:off x="4754240" y="987574"/>
            <a:ext cx="2412068" cy="1297246"/>
            <a:chOff x="1490189" y="1123015"/>
            <a:chExt cx="2412068" cy="1297246"/>
          </a:xfrm>
        </p:grpSpPr>
        <p:pic>
          <p:nvPicPr>
            <p:cNvPr id="16" name="Picture 2" descr="D:\png\0101000028865661_0003_图层-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0"/>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行楷简体" pitchFamily="65" charset="-122"/>
                  <a:ea typeface="方正行楷简体" pitchFamily="65" charset="-122"/>
                </a:rPr>
                <a:t>点击输入您的文本内容</a:t>
              </a:r>
              <a:endParaRPr lang="en-US" altLang="zh-CN" sz="1400" dirty="0" smtClean="0">
                <a:solidFill>
                  <a:schemeClr val="bg1"/>
                </a:solidFill>
                <a:latin typeface="方正行楷简体" pitchFamily="65" charset="-122"/>
                <a:ea typeface="方正行楷简体" pitchFamily="65" charset="-122"/>
              </a:endParaRPr>
            </a:p>
          </p:txBody>
        </p:sp>
      </p:grpSp>
      <p:grpSp>
        <p:nvGrpSpPr>
          <p:cNvPr id="18" name="组合 17"/>
          <p:cNvGrpSpPr/>
          <p:nvPr/>
        </p:nvGrpSpPr>
        <p:grpSpPr>
          <a:xfrm>
            <a:off x="4754240" y="3159723"/>
            <a:ext cx="2412068" cy="1297246"/>
            <a:chOff x="1490189" y="1123015"/>
            <a:chExt cx="2412068" cy="1297246"/>
          </a:xfrm>
        </p:grpSpPr>
        <p:pic>
          <p:nvPicPr>
            <p:cNvPr id="19" name="Picture 2" descr="D:\png\0101000028865661_0003_图层-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3"/>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行楷简体" pitchFamily="65" charset="-122"/>
                  <a:ea typeface="方正行楷简体" pitchFamily="65" charset="-122"/>
                </a:rPr>
                <a:t>点击输入您的文本内容</a:t>
              </a:r>
              <a:endParaRPr lang="en-US" altLang="zh-CN" sz="1400" dirty="0" smtClean="0">
                <a:solidFill>
                  <a:schemeClr val="bg1"/>
                </a:solidFill>
                <a:latin typeface="方正行楷简体" pitchFamily="65" charset="-122"/>
                <a:ea typeface="方正行楷简体" pitchFamily="65" charset="-122"/>
              </a:endParaRPr>
            </a:p>
          </p:txBody>
        </p:sp>
      </p:grpSp>
      <p:grpSp>
        <p:nvGrpSpPr>
          <p:cNvPr id="21" name="组合 20"/>
          <p:cNvGrpSpPr/>
          <p:nvPr/>
        </p:nvGrpSpPr>
        <p:grpSpPr>
          <a:xfrm>
            <a:off x="1639916" y="3159723"/>
            <a:ext cx="2412068" cy="1297246"/>
            <a:chOff x="1490189" y="1123015"/>
            <a:chExt cx="2412068" cy="1297246"/>
          </a:xfrm>
        </p:grpSpPr>
        <p:pic>
          <p:nvPicPr>
            <p:cNvPr id="22" name="Picture 2" descr="D:\png\0101000028865661_0003_图层-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16"/>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行楷简体" pitchFamily="65" charset="-122"/>
                  <a:ea typeface="方正行楷简体" pitchFamily="65" charset="-122"/>
                </a:rPr>
                <a:t>点击输入您的文本内容</a:t>
              </a:r>
              <a:endParaRPr lang="en-US" altLang="zh-CN" sz="1400" dirty="0" smtClean="0">
                <a:solidFill>
                  <a:schemeClr val="bg1"/>
                </a:solidFill>
                <a:latin typeface="方正行楷简体" pitchFamily="65" charset="-122"/>
                <a:ea typeface="方正行楷简体" pitchFamily="65" charset="-122"/>
              </a:endParaRPr>
            </a:p>
          </p:txBody>
        </p:sp>
      </p:grpSp>
      <p:sp>
        <p:nvSpPr>
          <p:cNvPr id="24" name="TextBox 17"/>
          <p:cNvSpPr txBox="1"/>
          <p:nvPr/>
        </p:nvSpPr>
        <p:spPr>
          <a:xfrm>
            <a:off x="3715161" y="2401401"/>
            <a:ext cx="1498937" cy="646331"/>
          </a:xfrm>
          <a:prstGeom prst="rect">
            <a:avLst/>
          </a:prstGeom>
          <a:noFill/>
        </p:spPr>
        <p:txBody>
          <a:bodyPr wrap="square" rtlCol="0">
            <a:spAutoFit/>
          </a:bodyPr>
          <a:lstStyle/>
          <a:p>
            <a:pPr algn="ctr"/>
            <a:r>
              <a:rPr lang="zh-CN" altLang="en-US" dirty="0" smtClean="0">
                <a:solidFill>
                  <a:sysClr val="windowText" lastClr="000000"/>
                </a:solidFill>
                <a:latin typeface="方正行楷简体" pitchFamily="65" charset="-122"/>
                <a:ea typeface="方正行楷简体" pitchFamily="65" charset="-122"/>
              </a:rPr>
              <a:t>点击输入标题文字</a:t>
            </a:r>
            <a:endParaRPr lang="en-US" altLang="zh-CN" dirty="0" smtClean="0">
              <a:solidFill>
                <a:sysClr val="windowText" lastClr="000000"/>
              </a:solidFill>
              <a:latin typeface="方正行楷简体" pitchFamily="65" charset="-122"/>
              <a:ea typeface="方正行楷简体" pitchFamily="65" charset="-122"/>
            </a:endParaRPr>
          </a:p>
        </p:txBody>
      </p:sp>
    </p:spTree>
    <p:extLst>
      <p:ext uri="{BB962C8B-B14F-4D97-AF65-F5344CB8AC3E}">
        <p14:creationId xmlns:p14="http://schemas.microsoft.com/office/powerpoint/2010/main" val="547558463"/>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par>
                          <p:cTn id="31" fill="hold">
                            <p:stCondLst>
                              <p:cond delay="3500"/>
                            </p:stCondLst>
                            <p:childTnLst>
                              <p:par>
                                <p:cTn id="32" presetID="16" presetClass="entr" presetSubtype="37"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outVertical)">
                                      <p:cBhvr>
                                        <p:cTn id="34" dur="500"/>
                                        <p:tgtEl>
                                          <p:spTgt spid="12"/>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par>
                          <p:cTn id="39" fill="hold">
                            <p:stCondLst>
                              <p:cond delay="4500"/>
                            </p:stCondLst>
                            <p:childTnLst>
                              <p:par>
                                <p:cTn id="40" presetID="16" presetClass="entr" presetSubtype="37"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outVertical)">
                                      <p:cBhvr>
                                        <p:cTn id="42" dur="500"/>
                                        <p:tgtEl>
                                          <p:spTgt spid="15"/>
                                        </p:tgtEl>
                                      </p:cBhvr>
                                    </p:animEffect>
                                  </p:childTnLst>
                                </p:cTn>
                              </p:par>
                            </p:childTnLst>
                          </p:cTn>
                        </p:par>
                        <p:par>
                          <p:cTn id="43" fill="hold">
                            <p:stCondLst>
                              <p:cond delay="5000"/>
                            </p:stCondLst>
                            <p:childTnLst>
                              <p:par>
                                <p:cTn id="44" presetID="10" presetClass="entr" presetSubtype="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par>
                          <p:cTn id="47" fill="hold">
                            <p:stCondLst>
                              <p:cond delay="5500"/>
                            </p:stCondLst>
                            <p:childTnLst>
                              <p:par>
                                <p:cTn id="48" presetID="16" presetClass="entr" presetSubtype="37"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outVertical)">
                                      <p:cBhvr>
                                        <p:cTn id="50" dur="500"/>
                                        <p:tgtEl>
                                          <p:spTgt spid="18"/>
                                        </p:tgtEl>
                                      </p:cBhvr>
                                    </p:animEffect>
                                  </p:childTnLst>
                                </p:cTn>
                              </p:par>
                            </p:childTnLst>
                          </p:cTn>
                        </p:par>
                        <p:par>
                          <p:cTn id="51" fill="hold">
                            <p:stCondLst>
                              <p:cond delay="6000"/>
                            </p:stCondLst>
                            <p:childTnLst>
                              <p:par>
                                <p:cTn id="52" presetID="10" presetClass="entr" presetSubtype="0"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par>
                          <p:cTn id="55" fill="hold">
                            <p:stCondLst>
                              <p:cond delay="6500"/>
                            </p:stCondLst>
                            <p:childTnLst>
                              <p:par>
                                <p:cTn id="56" presetID="16" presetClass="entr" presetSubtype="37"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outVertical)">
                                      <p:cBhvr>
                                        <p:cTn id="58" dur="500"/>
                                        <p:tgtEl>
                                          <p:spTgt spid="21"/>
                                        </p:tgtEl>
                                      </p:cBhvr>
                                    </p:animEffect>
                                  </p:childTnLst>
                                </p:cTn>
                              </p:par>
                            </p:childTnLst>
                          </p:cTn>
                        </p:par>
                        <p:par>
                          <p:cTn id="59" fill="hold">
                            <p:stCondLst>
                              <p:cond delay="7000"/>
                            </p:stCondLst>
                            <p:childTnLst>
                              <p:par>
                                <p:cTn id="60" presetID="10" presetClass="entr" presetSubtype="0" fill="hold"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02\AppData\Local\Temp\360zip$Temp\360$0\huan (3).jp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2850" y="1877225"/>
            <a:ext cx="2194933" cy="2121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02\AppData\Local\Temp\360zip$Temp\360$0\huan (3).jp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50486" y="1863508"/>
            <a:ext cx="2194933" cy="21216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02\AppData\Local\Temp\360zip$Temp\360$0\huan (3).jp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65499" y="1785398"/>
            <a:ext cx="2194933" cy="21216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4"/>
          <p:cNvSpPr txBox="1"/>
          <p:nvPr/>
        </p:nvSpPr>
        <p:spPr>
          <a:xfrm>
            <a:off x="1080923" y="2433470"/>
            <a:ext cx="800219" cy="830997"/>
          </a:xfrm>
          <a:prstGeom prst="rect">
            <a:avLst/>
          </a:prstGeom>
          <a:noFill/>
        </p:spPr>
        <p:txBody>
          <a:bodyPr wrap="none" rtlCol="0">
            <a:spAutoFit/>
          </a:bodyPr>
          <a:lstStyle/>
          <a:p>
            <a:r>
              <a:rPr lang="zh-CN" altLang="en-US" sz="2400" dirty="0" smtClean="0">
                <a:latin typeface="方正行楷简体" pitchFamily="65" charset="-122"/>
                <a:ea typeface="方正行楷简体" pitchFamily="65" charset="-122"/>
              </a:rPr>
              <a:t>添加</a:t>
            </a:r>
            <a:endParaRPr lang="en-US" altLang="zh-CN" sz="2400" dirty="0" smtClean="0">
              <a:latin typeface="方正行楷简体" pitchFamily="65" charset="-122"/>
              <a:ea typeface="方正行楷简体" pitchFamily="65" charset="-122"/>
            </a:endParaRPr>
          </a:p>
          <a:p>
            <a:r>
              <a:rPr lang="zh-CN" altLang="en-US" sz="2400" dirty="0" smtClean="0">
                <a:latin typeface="方正行楷简体" pitchFamily="65" charset="-122"/>
                <a:ea typeface="方正行楷简体" pitchFamily="65" charset="-122"/>
              </a:rPr>
              <a:t>文字</a:t>
            </a:r>
            <a:endParaRPr lang="zh-CN" altLang="en-US" sz="2400" dirty="0">
              <a:latin typeface="方正行楷简体" pitchFamily="65" charset="-122"/>
              <a:ea typeface="方正行楷简体" pitchFamily="65" charset="-122"/>
            </a:endParaRPr>
          </a:p>
        </p:txBody>
      </p:sp>
      <p:sp>
        <p:nvSpPr>
          <p:cNvPr id="12" name="TextBox 5"/>
          <p:cNvSpPr txBox="1"/>
          <p:nvPr/>
        </p:nvSpPr>
        <p:spPr>
          <a:xfrm>
            <a:off x="3961243" y="2421437"/>
            <a:ext cx="800219" cy="830997"/>
          </a:xfrm>
          <a:prstGeom prst="rect">
            <a:avLst/>
          </a:prstGeom>
          <a:noFill/>
        </p:spPr>
        <p:txBody>
          <a:bodyPr wrap="none" rtlCol="0">
            <a:spAutoFit/>
          </a:bodyPr>
          <a:lstStyle/>
          <a:p>
            <a:r>
              <a:rPr lang="zh-CN" altLang="en-US" sz="2400" dirty="0" smtClean="0">
                <a:latin typeface="方正行楷简体" pitchFamily="65" charset="-122"/>
                <a:ea typeface="方正行楷简体" pitchFamily="65" charset="-122"/>
              </a:rPr>
              <a:t>添加</a:t>
            </a:r>
            <a:endParaRPr lang="en-US" altLang="zh-CN" sz="2400" dirty="0" smtClean="0">
              <a:latin typeface="方正行楷简体" pitchFamily="65" charset="-122"/>
              <a:ea typeface="方正行楷简体" pitchFamily="65" charset="-122"/>
            </a:endParaRPr>
          </a:p>
          <a:p>
            <a:r>
              <a:rPr lang="zh-CN" altLang="en-US" sz="2400" dirty="0" smtClean="0">
                <a:latin typeface="方正行楷简体" pitchFamily="65" charset="-122"/>
                <a:ea typeface="方正行楷简体" pitchFamily="65" charset="-122"/>
              </a:rPr>
              <a:t>文字</a:t>
            </a:r>
            <a:endParaRPr lang="zh-CN" altLang="en-US" sz="2400" dirty="0">
              <a:latin typeface="方正行楷简体" pitchFamily="65" charset="-122"/>
              <a:ea typeface="方正行楷简体" pitchFamily="65" charset="-122"/>
            </a:endParaRPr>
          </a:p>
        </p:txBody>
      </p:sp>
      <p:sp>
        <p:nvSpPr>
          <p:cNvPr id="13" name="TextBox 6"/>
          <p:cNvSpPr txBox="1"/>
          <p:nvPr/>
        </p:nvSpPr>
        <p:spPr>
          <a:xfrm>
            <a:off x="6913571" y="2421437"/>
            <a:ext cx="800219" cy="830997"/>
          </a:xfrm>
          <a:prstGeom prst="rect">
            <a:avLst/>
          </a:prstGeom>
          <a:noFill/>
        </p:spPr>
        <p:txBody>
          <a:bodyPr wrap="none" rtlCol="0">
            <a:spAutoFit/>
          </a:bodyPr>
          <a:lstStyle/>
          <a:p>
            <a:r>
              <a:rPr lang="zh-CN" altLang="en-US" sz="2400" dirty="0" smtClean="0">
                <a:latin typeface="方正行楷简体" pitchFamily="65" charset="-122"/>
                <a:ea typeface="方正行楷简体" pitchFamily="65" charset="-122"/>
              </a:rPr>
              <a:t>添加</a:t>
            </a:r>
            <a:endParaRPr lang="en-US" altLang="zh-CN" sz="2400" dirty="0" smtClean="0">
              <a:latin typeface="方正行楷简体" pitchFamily="65" charset="-122"/>
              <a:ea typeface="方正行楷简体" pitchFamily="65" charset="-122"/>
            </a:endParaRPr>
          </a:p>
          <a:p>
            <a:r>
              <a:rPr lang="zh-CN" altLang="en-US" sz="2400" dirty="0" smtClean="0">
                <a:latin typeface="方正行楷简体" pitchFamily="65" charset="-122"/>
                <a:ea typeface="方正行楷简体" pitchFamily="65" charset="-122"/>
              </a:rPr>
              <a:t>文字</a:t>
            </a:r>
            <a:endParaRPr lang="zh-CN" altLang="en-US" sz="2400" dirty="0">
              <a:latin typeface="方正行楷简体" pitchFamily="65" charset="-122"/>
              <a:ea typeface="方正行楷简体" pitchFamily="65" charset="-122"/>
            </a:endParaRPr>
          </a:p>
        </p:txBody>
      </p:sp>
      <p:pic>
        <p:nvPicPr>
          <p:cNvPr id="14" name="Picture 2" descr="D:\png\0101000028865661_0007_图层-2-副本-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3768" y="2603177"/>
            <a:ext cx="918380" cy="4675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png\0101000028865661_0007_图层-2-副本-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9804" y="2603176"/>
            <a:ext cx="918380" cy="467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651777"/>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22" presetClass="entr" presetSubtype="8" fill="hold"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grpId="0" nodeType="withEffect">
                                  <p:stCondLst>
                                    <p:cond delay="150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600"/>
                                        <p:tgtEl>
                                          <p:spTgt spid="11"/>
                                        </p:tgtEl>
                                      </p:cBhvr>
                                    </p:animEffect>
                                  </p:childTnLst>
                                </p:cTn>
                              </p:par>
                            </p:childTnLst>
                          </p:cTn>
                        </p:par>
                        <p:par>
                          <p:cTn id="31" fill="hold">
                            <p:stCondLst>
                              <p:cond delay="4100"/>
                            </p:stCondLst>
                            <p:childTnLst>
                              <p:par>
                                <p:cTn id="32" presetID="2" presetClass="entr" presetSubtype="8"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0-#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childTnLst>
                          </p:cTn>
                        </p:par>
                        <p:par>
                          <p:cTn id="36" fill="hold">
                            <p:stCondLst>
                              <p:cond delay="46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par>
                                <p:cTn id="40" presetID="22" presetClass="entr" presetSubtype="8"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par>
                          <p:cTn id="43" fill="hold">
                            <p:stCondLst>
                              <p:cond delay="5100"/>
                            </p:stCondLst>
                            <p:childTnLst>
                              <p:par>
                                <p:cTn id="44" presetID="2" presetClass="entr" presetSubtype="8"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0-#ppt_w/2"/>
                                          </p:val>
                                        </p:tav>
                                        <p:tav tm="100000">
                                          <p:val>
                                            <p:strVal val="#ppt_x"/>
                                          </p:val>
                                        </p:tav>
                                      </p:tavLst>
                                    </p:anim>
                                    <p:anim calcmode="lin" valueType="num">
                                      <p:cBhvr additive="base">
                                        <p:cTn id="47" dur="500" fill="hold"/>
                                        <p:tgtEl>
                                          <p:spTgt spid="15"/>
                                        </p:tgtEl>
                                        <p:attrNameLst>
                                          <p:attrName>ppt_y</p:attrName>
                                        </p:attrNameLst>
                                      </p:cBhvr>
                                      <p:tavLst>
                                        <p:tav tm="0">
                                          <p:val>
                                            <p:strVal val="#ppt_y"/>
                                          </p:val>
                                        </p:tav>
                                        <p:tav tm="100000">
                                          <p:val>
                                            <p:strVal val="#ppt_y"/>
                                          </p:val>
                                        </p:tav>
                                      </p:tavLst>
                                    </p:anim>
                                  </p:childTnLst>
                                </p:cTn>
                              </p:par>
                            </p:childTnLst>
                          </p:cTn>
                        </p:par>
                        <p:par>
                          <p:cTn id="48" fill="hold">
                            <p:stCondLst>
                              <p:cond delay="5600"/>
                            </p:stCondLst>
                            <p:childTnLst>
                              <p:par>
                                <p:cTn id="49" presetID="22" presetClass="entr" presetSubtype="8"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par>
                                <p:cTn id="52" presetID="22" presetClass="entr" presetSubtype="8"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组合 29"/>
          <p:cNvGrpSpPr/>
          <p:nvPr/>
        </p:nvGrpSpPr>
        <p:grpSpPr>
          <a:xfrm>
            <a:off x="823066" y="2683835"/>
            <a:ext cx="1671764" cy="1688114"/>
            <a:chOff x="766638" y="2683835"/>
            <a:chExt cx="1671764" cy="1688114"/>
          </a:xfrm>
        </p:grpSpPr>
        <p:pic>
          <p:nvPicPr>
            <p:cNvPr id="31" name="Picture 5" descr="D:\png\0101000028865661_0001_图层-2-副本-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638" y="2683835"/>
              <a:ext cx="1239716" cy="16161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D:\png\0101000028865661_0001_图层-2-副本-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198686" y="2755843"/>
              <a:ext cx="1239716" cy="1616106"/>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2" descr="D:\png\2015007_0000_图层-1-拷贝-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2215783"/>
            <a:ext cx="9433048" cy="216024"/>
          </a:xfrm>
          <a:prstGeom prst="rect">
            <a:avLst/>
          </a:prstGeom>
          <a:noFill/>
          <a:extLst>
            <a:ext uri="{909E8E84-426E-40DD-AFC4-6F175D3DCCD1}">
              <a14:hiddenFill xmlns:a14="http://schemas.microsoft.com/office/drawing/2010/main">
                <a:solidFill>
                  <a:srgbClr val="FFFFFF"/>
                </a:solidFill>
              </a14:hiddenFill>
            </a:ext>
          </a:extLst>
        </p:spPr>
      </p:pic>
      <p:sp>
        <p:nvSpPr>
          <p:cNvPr id="34" name="矩形 33"/>
          <p:cNvSpPr/>
          <p:nvPr/>
        </p:nvSpPr>
        <p:spPr>
          <a:xfrm>
            <a:off x="1559176" y="2323795"/>
            <a:ext cx="72008"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行楷简体" pitchFamily="65" charset="-122"/>
              <a:ea typeface="方正行楷简体" pitchFamily="65" charset="-122"/>
            </a:endParaRPr>
          </a:p>
        </p:txBody>
      </p:sp>
      <p:pic>
        <p:nvPicPr>
          <p:cNvPr id="35" name="Picture 2" descr="D:\png\010100009777_0002_图层-8.png"/>
          <p:cNvPicPr>
            <a:picLocks noChangeAspect="1" noChangeArrowheads="1"/>
          </p:cNvPicPr>
          <p:nvPr/>
        </p:nvPicPr>
        <p:blipFill>
          <a:blip r:embed="rId8" cstate="email">
            <a:biLevel thresh="50000"/>
            <a:extLst>
              <a:ext uri="{28A0092B-C50C-407E-A947-70E740481C1C}">
                <a14:useLocalDpi xmlns:a14="http://schemas.microsoft.com/office/drawing/2010/main"/>
              </a:ext>
            </a:extLst>
          </a:blip>
          <a:srcRect/>
          <a:stretch>
            <a:fillRect/>
          </a:stretch>
        </p:blipFill>
        <p:spPr bwMode="auto">
          <a:xfrm>
            <a:off x="3604403" y="824765"/>
            <a:ext cx="1473801" cy="138694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7"/>
          <p:cNvSpPr txBox="1"/>
          <p:nvPr/>
        </p:nvSpPr>
        <p:spPr>
          <a:xfrm>
            <a:off x="1266838" y="3174690"/>
            <a:ext cx="800219" cy="830997"/>
          </a:xfrm>
          <a:prstGeom prst="rect">
            <a:avLst/>
          </a:prstGeom>
          <a:noFill/>
        </p:spPr>
        <p:txBody>
          <a:bodyPr wrap="none" rtlCol="0">
            <a:spAutoFit/>
          </a:bodyPr>
          <a:lstStyle/>
          <a:p>
            <a:r>
              <a:rPr lang="zh-CN" altLang="en-US" sz="2400" dirty="0" smtClean="0">
                <a:latin typeface="方正行楷简体" pitchFamily="65" charset="-122"/>
                <a:ea typeface="方正行楷简体" pitchFamily="65" charset="-122"/>
              </a:rPr>
              <a:t>添加</a:t>
            </a:r>
            <a:endParaRPr lang="en-US" altLang="zh-CN" sz="2400" dirty="0" smtClean="0">
              <a:latin typeface="方正行楷简体" pitchFamily="65" charset="-122"/>
              <a:ea typeface="方正行楷简体" pitchFamily="65" charset="-122"/>
            </a:endParaRPr>
          </a:p>
          <a:p>
            <a:r>
              <a:rPr lang="zh-CN" altLang="en-US" sz="2400" dirty="0" smtClean="0">
                <a:latin typeface="方正行楷简体" pitchFamily="65" charset="-122"/>
                <a:ea typeface="方正行楷简体" pitchFamily="65" charset="-122"/>
              </a:rPr>
              <a:t>文字</a:t>
            </a:r>
            <a:endParaRPr lang="zh-CN" altLang="en-US" sz="2400" dirty="0">
              <a:latin typeface="方正行楷简体" pitchFamily="65" charset="-122"/>
              <a:ea typeface="方正行楷简体" pitchFamily="65" charset="-122"/>
            </a:endParaRPr>
          </a:p>
        </p:txBody>
      </p:sp>
      <p:grpSp>
        <p:nvGrpSpPr>
          <p:cNvPr id="37" name="组合 36"/>
          <p:cNvGrpSpPr/>
          <p:nvPr/>
        </p:nvGrpSpPr>
        <p:grpSpPr>
          <a:xfrm>
            <a:off x="2484574" y="2683835"/>
            <a:ext cx="1671764" cy="1688114"/>
            <a:chOff x="766638" y="2683835"/>
            <a:chExt cx="1671764" cy="1688114"/>
          </a:xfrm>
        </p:grpSpPr>
        <p:pic>
          <p:nvPicPr>
            <p:cNvPr id="38" name="Picture 5" descr="D:\png\0101000028865661_0001_图层-2-副本-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638" y="2683835"/>
              <a:ext cx="1239716" cy="161610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D:\png\0101000028865661_0001_图层-2-副本-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198686" y="2755843"/>
              <a:ext cx="1239716" cy="1616106"/>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矩形 39"/>
          <p:cNvSpPr/>
          <p:nvPr/>
        </p:nvSpPr>
        <p:spPr>
          <a:xfrm>
            <a:off x="3220684" y="2323795"/>
            <a:ext cx="72008"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行楷简体" pitchFamily="65" charset="-122"/>
              <a:ea typeface="方正行楷简体" pitchFamily="65" charset="-122"/>
            </a:endParaRPr>
          </a:p>
        </p:txBody>
      </p:sp>
      <p:sp>
        <p:nvSpPr>
          <p:cNvPr id="41" name="TextBox 12"/>
          <p:cNvSpPr txBox="1"/>
          <p:nvPr/>
        </p:nvSpPr>
        <p:spPr>
          <a:xfrm>
            <a:off x="2928346" y="3174690"/>
            <a:ext cx="800219" cy="830997"/>
          </a:xfrm>
          <a:prstGeom prst="rect">
            <a:avLst/>
          </a:prstGeom>
          <a:noFill/>
        </p:spPr>
        <p:txBody>
          <a:bodyPr wrap="none" rtlCol="0">
            <a:spAutoFit/>
          </a:bodyPr>
          <a:lstStyle/>
          <a:p>
            <a:r>
              <a:rPr lang="zh-CN" altLang="en-US" sz="2400" dirty="0" smtClean="0">
                <a:latin typeface="方正行楷简体" pitchFamily="65" charset="-122"/>
                <a:ea typeface="方正行楷简体" pitchFamily="65" charset="-122"/>
              </a:rPr>
              <a:t>添加</a:t>
            </a:r>
            <a:endParaRPr lang="en-US" altLang="zh-CN" sz="2400" dirty="0" smtClean="0">
              <a:latin typeface="方正行楷简体" pitchFamily="65" charset="-122"/>
              <a:ea typeface="方正行楷简体" pitchFamily="65" charset="-122"/>
            </a:endParaRPr>
          </a:p>
          <a:p>
            <a:r>
              <a:rPr lang="zh-CN" altLang="en-US" sz="2400" dirty="0" smtClean="0">
                <a:latin typeface="方正行楷简体" pitchFamily="65" charset="-122"/>
                <a:ea typeface="方正行楷简体" pitchFamily="65" charset="-122"/>
              </a:rPr>
              <a:t>文字</a:t>
            </a:r>
            <a:endParaRPr lang="zh-CN" altLang="en-US" sz="2400" dirty="0">
              <a:latin typeface="方正行楷简体" pitchFamily="65" charset="-122"/>
              <a:ea typeface="方正行楷简体" pitchFamily="65" charset="-122"/>
            </a:endParaRPr>
          </a:p>
        </p:txBody>
      </p:sp>
      <p:grpSp>
        <p:nvGrpSpPr>
          <p:cNvPr id="42" name="组合 41"/>
          <p:cNvGrpSpPr/>
          <p:nvPr/>
        </p:nvGrpSpPr>
        <p:grpSpPr>
          <a:xfrm>
            <a:off x="4298750" y="2683835"/>
            <a:ext cx="1671764" cy="1688114"/>
            <a:chOff x="766638" y="2683835"/>
            <a:chExt cx="1671764" cy="1688114"/>
          </a:xfrm>
        </p:grpSpPr>
        <p:pic>
          <p:nvPicPr>
            <p:cNvPr id="43" name="Picture 5" descr="D:\png\0101000028865661_0001_图层-2-副本-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638" y="2683835"/>
              <a:ext cx="1239716" cy="16161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D:\png\0101000028865661_0001_图层-2-副本-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198686" y="2755843"/>
              <a:ext cx="1239716" cy="1616106"/>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矩形 44"/>
          <p:cNvSpPr/>
          <p:nvPr/>
        </p:nvSpPr>
        <p:spPr>
          <a:xfrm>
            <a:off x="5034860" y="2323795"/>
            <a:ext cx="72008"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行楷简体" pitchFamily="65" charset="-122"/>
              <a:ea typeface="方正行楷简体" pitchFamily="65" charset="-122"/>
            </a:endParaRPr>
          </a:p>
        </p:txBody>
      </p:sp>
      <p:sp>
        <p:nvSpPr>
          <p:cNvPr id="46" name="TextBox 17"/>
          <p:cNvSpPr txBox="1"/>
          <p:nvPr/>
        </p:nvSpPr>
        <p:spPr>
          <a:xfrm>
            <a:off x="4742522" y="3174690"/>
            <a:ext cx="800219" cy="830997"/>
          </a:xfrm>
          <a:prstGeom prst="rect">
            <a:avLst/>
          </a:prstGeom>
          <a:noFill/>
        </p:spPr>
        <p:txBody>
          <a:bodyPr wrap="none" rtlCol="0">
            <a:spAutoFit/>
          </a:bodyPr>
          <a:lstStyle/>
          <a:p>
            <a:r>
              <a:rPr lang="zh-CN" altLang="en-US" sz="2400" dirty="0" smtClean="0">
                <a:latin typeface="方正行楷简体" pitchFamily="65" charset="-122"/>
                <a:ea typeface="方正行楷简体" pitchFamily="65" charset="-122"/>
              </a:rPr>
              <a:t>添加</a:t>
            </a:r>
            <a:endParaRPr lang="en-US" altLang="zh-CN" sz="2400" dirty="0" smtClean="0">
              <a:latin typeface="方正行楷简体" pitchFamily="65" charset="-122"/>
              <a:ea typeface="方正行楷简体" pitchFamily="65" charset="-122"/>
            </a:endParaRPr>
          </a:p>
          <a:p>
            <a:r>
              <a:rPr lang="zh-CN" altLang="en-US" sz="2400" dirty="0" smtClean="0">
                <a:latin typeface="方正行楷简体" pitchFamily="65" charset="-122"/>
                <a:ea typeface="方正行楷简体" pitchFamily="65" charset="-122"/>
              </a:rPr>
              <a:t>文字</a:t>
            </a:r>
            <a:endParaRPr lang="zh-CN" altLang="en-US" sz="2400" dirty="0">
              <a:latin typeface="方正行楷简体" pitchFamily="65" charset="-122"/>
              <a:ea typeface="方正行楷简体" pitchFamily="65" charset="-122"/>
            </a:endParaRPr>
          </a:p>
        </p:txBody>
      </p:sp>
      <p:grpSp>
        <p:nvGrpSpPr>
          <p:cNvPr id="47" name="组合 46"/>
          <p:cNvGrpSpPr/>
          <p:nvPr/>
        </p:nvGrpSpPr>
        <p:grpSpPr>
          <a:xfrm>
            <a:off x="6140596" y="2683835"/>
            <a:ext cx="1671764" cy="1688114"/>
            <a:chOff x="766638" y="2683835"/>
            <a:chExt cx="1671764" cy="1688114"/>
          </a:xfrm>
        </p:grpSpPr>
        <p:pic>
          <p:nvPicPr>
            <p:cNvPr id="48" name="Picture 5" descr="D:\png\0101000028865661_0001_图层-2-副本-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638" y="2683835"/>
              <a:ext cx="1239716" cy="161610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 descr="D:\png\0101000028865661_0001_图层-2-副本-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198686" y="2755843"/>
              <a:ext cx="1239716" cy="161610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矩形 49"/>
          <p:cNvSpPr/>
          <p:nvPr/>
        </p:nvSpPr>
        <p:spPr>
          <a:xfrm>
            <a:off x="6876706" y="2323795"/>
            <a:ext cx="72008"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行楷简体" pitchFamily="65" charset="-122"/>
              <a:ea typeface="方正行楷简体" pitchFamily="65" charset="-122"/>
            </a:endParaRPr>
          </a:p>
        </p:txBody>
      </p:sp>
      <p:sp>
        <p:nvSpPr>
          <p:cNvPr id="51" name="TextBox 22"/>
          <p:cNvSpPr txBox="1"/>
          <p:nvPr/>
        </p:nvSpPr>
        <p:spPr>
          <a:xfrm>
            <a:off x="6584368" y="3174690"/>
            <a:ext cx="800219" cy="830997"/>
          </a:xfrm>
          <a:prstGeom prst="rect">
            <a:avLst/>
          </a:prstGeom>
          <a:noFill/>
        </p:spPr>
        <p:txBody>
          <a:bodyPr wrap="none" rtlCol="0">
            <a:spAutoFit/>
          </a:bodyPr>
          <a:lstStyle/>
          <a:p>
            <a:r>
              <a:rPr lang="zh-CN" altLang="en-US" sz="2400" dirty="0" smtClean="0">
                <a:latin typeface="方正行楷简体" pitchFamily="65" charset="-122"/>
                <a:ea typeface="方正行楷简体" pitchFamily="65" charset="-122"/>
              </a:rPr>
              <a:t>添加</a:t>
            </a:r>
            <a:endParaRPr lang="en-US" altLang="zh-CN" sz="2400" dirty="0" smtClean="0">
              <a:latin typeface="方正行楷简体" pitchFamily="65" charset="-122"/>
              <a:ea typeface="方正行楷简体" pitchFamily="65" charset="-122"/>
            </a:endParaRPr>
          </a:p>
          <a:p>
            <a:r>
              <a:rPr lang="zh-CN" altLang="en-US" sz="2400" dirty="0" smtClean="0">
                <a:latin typeface="方正行楷简体" pitchFamily="65" charset="-122"/>
                <a:ea typeface="方正行楷简体" pitchFamily="65" charset="-122"/>
              </a:rPr>
              <a:t>文字</a:t>
            </a:r>
            <a:endParaRPr lang="zh-CN" altLang="en-US" sz="2400" dirty="0">
              <a:latin typeface="方正行楷简体" pitchFamily="65" charset="-122"/>
              <a:ea typeface="方正行楷简体" pitchFamily="65" charset="-122"/>
            </a:endParaRPr>
          </a:p>
        </p:txBody>
      </p:sp>
      <p:sp>
        <p:nvSpPr>
          <p:cNvPr id="52" name="TextBox 23"/>
          <p:cNvSpPr txBox="1"/>
          <p:nvPr/>
        </p:nvSpPr>
        <p:spPr>
          <a:xfrm>
            <a:off x="3923928" y="1131590"/>
            <a:ext cx="800219" cy="830997"/>
          </a:xfrm>
          <a:prstGeom prst="rect">
            <a:avLst/>
          </a:prstGeom>
          <a:noFill/>
        </p:spPr>
        <p:txBody>
          <a:bodyPr wrap="none" rtlCol="0">
            <a:spAutoFit/>
          </a:bodyPr>
          <a:lstStyle/>
          <a:p>
            <a:r>
              <a:rPr lang="zh-CN" altLang="en-US" sz="2400" dirty="0" smtClean="0">
                <a:latin typeface="方正行楷简体" pitchFamily="65" charset="-122"/>
                <a:ea typeface="方正行楷简体" pitchFamily="65" charset="-122"/>
              </a:rPr>
              <a:t>标题</a:t>
            </a:r>
            <a:endParaRPr lang="en-US" altLang="zh-CN" sz="2400" dirty="0" smtClean="0">
              <a:latin typeface="方正行楷简体" pitchFamily="65" charset="-122"/>
              <a:ea typeface="方正行楷简体" pitchFamily="65" charset="-122"/>
            </a:endParaRPr>
          </a:p>
          <a:p>
            <a:r>
              <a:rPr lang="zh-CN" altLang="en-US" sz="2400" dirty="0">
                <a:latin typeface="方正行楷简体" pitchFamily="65" charset="-122"/>
                <a:ea typeface="方正行楷简体" pitchFamily="65" charset="-122"/>
              </a:rPr>
              <a:t>内容</a:t>
            </a:r>
            <a:endParaRPr lang="en-US" altLang="zh-CN" sz="2400" dirty="0" smtClean="0">
              <a:latin typeface="方正行楷简体" pitchFamily="65" charset="-122"/>
              <a:ea typeface="方正行楷简体" pitchFamily="65" charset="-122"/>
            </a:endParaRPr>
          </a:p>
        </p:txBody>
      </p:sp>
    </p:spTree>
    <p:extLst>
      <p:ext uri="{BB962C8B-B14F-4D97-AF65-F5344CB8AC3E}">
        <p14:creationId xmlns:p14="http://schemas.microsoft.com/office/powerpoint/2010/main" val="152903907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1000" fill="hold"/>
                                        <p:tgtEl>
                                          <p:spTgt spid="35"/>
                                        </p:tgtEl>
                                        <p:attrNameLst>
                                          <p:attrName>ppt_w</p:attrName>
                                        </p:attrNameLst>
                                      </p:cBhvr>
                                      <p:tavLst>
                                        <p:tav tm="0">
                                          <p:val>
                                            <p:fltVal val="0"/>
                                          </p:val>
                                        </p:tav>
                                        <p:tav tm="100000">
                                          <p:val>
                                            <p:strVal val="#ppt_w"/>
                                          </p:val>
                                        </p:tav>
                                      </p:tavLst>
                                    </p:anim>
                                    <p:anim calcmode="lin" valueType="num">
                                      <p:cBhvr>
                                        <p:cTn id="29" dur="1000" fill="hold"/>
                                        <p:tgtEl>
                                          <p:spTgt spid="35"/>
                                        </p:tgtEl>
                                        <p:attrNameLst>
                                          <p:attrName>ppt_h</p:attrName>
                                        </p:attrNameLst>
                                      </p:cBhvr>
                                      <p:tavLst>
                                        <p:tav tm="0">
                                          <p:val>
                                            <p:fltVal val="0"/>
                                          </p:val>
                                        </p:tav>
                                        <p:tav tm="100000">
                                          <p:val>
                                            <p:strVal val="#ppt_h"/>
                                          </p:val>
                                        </p:tav>
                                      </p:tavLst>
                                    </p:anim>
                                    <p:anim calcmode="lin" valueType="num">
                                      <p:cBhvr>
                                        <p:cTn id="30" dur="1000" fill="hold"/>
                                        <p:tgtEl>
                                          <p:spTgt spid="35"/>
                                        </p:tgtEl>
                                        <p:attrNameLst>
                                          <p:attrName>style.rotation</p:attrName>
                                        </p:attrNameLst>
                                      </p:cBhvr>
                                      <p:tavLst>
                                        <p:tav tm="0">
                                          <p:val>
                                            <p:fltVal val="90"/>
                                          </p:val>
                                        </p:tav>
                                        <p:tav tm="100000">
                                          <p:val>
                                            <p:fltVal val="0"/>
                                          </p:val>
                                        </p:tav>
                                      </p:tavLst>
                                    </p:anim>
                                    <p:animEffect transition="in" filter="fade">
                                      <p:cBhvr>
                                        <p:cTn id="31" dur="1000"/>
                                        <p:tgtEl>
                                          <p:spTgt spid="35"/>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left)">
                                      <p:cBhvr>
                                        <p:cTn id="35" dur="500"/>
                                        <p:tgtEl>
                                          <p:spTgt spid="52"/>
                                        </p:tgtEl>
                                      </p:cBhvr>
                                    </p:animEffect>
                                  </p:childTnLst>
                                </p:cTn>
                              </p:par>
                            </p:childTnLst>
                          </p:cTn>
                        </p:par>
                        <p:par>
                          <p:cTn id="36" fill="hold">
                            <p:stCondLst>
                              <p:cond delay="4500"/>
                            </p:stCondLst>
                            <p:childTnLst>
                              <p:par>
                                <p:cTn id="37" presetID="16" presetClass="entr" presetSubtype="37"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outVertical)">
                                      <p:cBhvr>
                                        <p:cTn id="39" dur="500"/>
                                        <p:tgtEl>
                                          <p:spTgt spid="33"/>
                                        </p:tgtEl>
                                      </p:cBhvr>
                                    </p:animEffect>
                                  </p:childTnLst>
                                </p:cTn>
                              </p:par>
                            </p:childTnLst>
                          </p:cTn>
                        </p:par>
                        <p:par>
                          <p:cTn id="40" fill="hold">
                            <p:stCondLst>
                              <p:cond delay="5000"/>
                            </p:stCondLst>
                            <p:childTnLst>
                              <p:par>
                                <p:cTn id="41" presetID="22" presetClass="entr" presetSubtype="1"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up)">
                                      <p:cBhvr>
                                        <p:cTn id="43" dur="500"/>
                                        <p:tgtEl>
                                          <p:spTgt spid="34"/>
                                        </p:tgtEl>
                                      </p:cBhvr>
                                    </p:animEffect>
                                  </p:childTnLst>
                                </p:cTn>
                              </p:par>
                            </p:childTnLst>
                          </p:cTn>
                        </p:par>
                        <p:par>
                          <p:cTn id="44" fill="hold">
                            <p:stCondLst>
                              <p:cond delay="5500"/>
                            </p:stCondLst>
                            <p:childTnLst>
                              <p:par>
                                <p:cTn id="45" presetID="21" presetClass="entr" presetSubtype="1"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heel(1)">
                                      <p:cBhvr>
                                        <p:cTn id="47" dur="500"/>
                                        <p:tgtEl>
                                          <p:spTgt spid="30"/>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childTnLst>
                          </p:cTn>
                        </p:par>
                        <p:par>
                          <p:cTn id="52" fill="hold">
                            <p:stCondLst>
                              <p:cond delay="6500"/>
                            </p:stCondLst>
                            <p:childTnLst>
                              <p:par>
                                <p:cTn id="53" presetID="22" presetClass="entr" presetSubtype="1" fill="hold" grpId="0" nodeType="after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up)">
                                      <p:cBhvr>
                                        <p:cTn id="55" dur="500"/>
                                        <p:tgtEl>
                                          <p:spTgt spid="40"/>
                                        </p:tgtEl>
                                      </p:cBhvr>
                                    </p:animEffect>
                                  </p:childTnLst>
                                </p:cTn>
                              </p:par>
                            </p:childTnLst>
                          </p:cTn>
                        </p:par>
                        <p:par>
                          <p:cTn id="56" fill="hold">
                            <p:stCondLst>
                              <p:cond delay="7000"/>
                            </p:stCondLst>
                            <p:childTnLst>
                              <p:par>
                                <p:cTn id="57" presetID="21" presetClass="entr" presetSubtype="1"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heel(1)">
                                      <p:cBhvr>
                                        <p:cTn id="59" dur="500"/>
                                        <p:tgtEl>
                                          <p:spTgt spid="37"/>
                                        </p:tgtEl>
                                      </p:cBhvr>
                                    </p:animEffect>
                                  </p:childTnLst>
                                </p:cTn>
                              </p:par>
                            </p:childTnLst>
                          </p:cTn>
                        </p:par>
                        <p:par>
                          <p:cTn id="60" fill="hold">
                            <p:stCondLst>
                              <p:cond delay="7500"/>
                            </p:stCondLst>
                            <p:childTnLst>
                              <p:par>
                                <p:cTn id="61" presetID="22" presetClass="entr" presetSubtype="8"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left)">
                                      <p:cBhvr>
                                        <p:cTn id="63" dur="500"/>
                                        <p:tgtEl>
                                          <p:spTgt spid="41"/>
                                        </p:tgtEl>
                                      </p:cBhvr>
                                    </p:animEffect>
                                  </p:childTnLst>
                                </p:cTn>
                              </p:par>
                            </p:childTnLst>
                          </p:cTn>
                        </p:par>
                        <p:par>
                          <p:cTn id="64" fill="hold">
                            <p:stCondLst>
                              <p:cond delay="8000"/>
                            </p:stCondLst>
                            <p:childTnLst>
                              <p:par>
                                <p:cTn id="65" presetID="22" presetClass="entr" presetSubtype="1" fill="hold" grpId="0" nodeType="after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up)">
                                      <p:cBhvr>
                                        <p:cTn id="67" dur="500"/>
                                        <p:tgtEl>
                                          <p:spTgt spid="45"/>
                                        </p:tgtEl>
                                      </p:cBhvr>
                                    </p:animEffect>
                                  </p:childTnLst>
                                </p:cTn>
                              </p:par>
                            </p:childTnLst>
                          </p:cTn>
                        </p:par>
                        <p:par>
                          <p:cTn id="68" fill="hold">
                            <p:stCondLst>
                              <p:cond delay="8500"/>
                            </p:stCondLst>
                            <p:childTnLst>
                              <p:par>
                                <p:cTn id="69" presetID="21" presetClass="entr" presetSubtype="1" fill="hold" nodeType="after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heel(1)">
                                      <p:cBhvr>
                                        <p:cTn id="71" dur="500"/>
                                        <p:tgtEl>
                                          <p:spTgt spid="42"/>
                                        </p:tgtEl>
                                      </p:cBhvr>
                                    </p:animEffect>
                                  </p:childTnLst>
                                </p:cTn>
                              </p:par>
                            </p:childTnLst>
                          </p:cTn>
                        </p:par>
                        <p:par>
                          <p:cTn id="72" fill="hold">
                            <p:stCondLst>
                              <p:cond delay="9000"/>
                            </p:stCondLst>
                            <p:childTnLst>
                              <p:par>
                                <p:cTn id="73" presetID="22" presetClass="entr" presetSubtype="8" fill="hold" grpId="0" nodeType="after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wipe(left)">
                                      <p:cBhvr>
                                        <p:cTn id="75" dur="500"/>
                                        <p:tgtEl>
                                          <p:spTgt spid="46"/>
                                        </p:tgtEl>
                                      </p:cBhvr>
                                    </p:animEffect>
                                  </p:childTnLst>
                                </p:cTn>
                              </p:par>
                            </p:childTnLst>
                          </p:cTn>
                        </p:par>
                        <p:par>
                          <p:cTn id="76" fill="hold">
                            <p:stCondLst>
                              <p:cond delay="9500"/>
                            </p:stCondLst>
                            <p:childTnLst>
                              <p:par>
                                <p:cTn id="77" presetID="22" presetClass="entr" presetSubtype="1" fill="hold" grpId="0" nodeType="after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wipe(up)">
                                      <p:cBhvr>
                                        <p:cTn id="79" dur="500"/>
                                        <p:tgtEl>
                                          <p:spTgt spid="50"/>
                                        </p:tgtEl>
                                      </p:cBhvr>
                                    </p:animEffect>
                                  </p:childTnLst>
                                </p:cTn>
                              </p:par>
                            </p:childTnLst>
                          </p:cTn>
                        </p:par>
                        <p:par>
                          <p:cTn id="80" fill="hold">
                            <p:stCondLst>
                              <p:cond delay="10000"/>
                            </p:stCondLst>
                            <p:childTnLst>
                              <p:par>
                                <p:cTn id="81" presetID="21" presetClass="entr" presetSubtype="1" fill="hold" nodeType="after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wheel(1)">
                                      <p:cBhvr>
                                        <p:cTn id="83" dur="500"/>
                                        <p:tgtEl>
                                          <p:spTgt spid="47"/>
                                        </p:tgtEl>
                                      </p:cBhvr>
                                    </p:animEffect>
                                  </p:childTnLst>
                                </p:cTn>
                              </p:par>
                            </p:childTnLst>
                          </p:cTn>
                        </p:par>
                        <p:par>
                          <p:cTn id="84" fill="hold">
                            <p:stCondLst>
                              <p:cond delay="10500"/>
                            </p:stCondLst>
                            <p:childTnLst>
                              <p:par>
                                <p:cTn id="85" presetID="22" presetClass="entr" presetSubtype="8" fill="hold" grpId="0" nodeType="after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wipe(left)">
                                      <p:cBhvr>
                                        <p:cTn id="8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animBg="1"/>
      <p:bldP spid="36" grpId="0"/>
      <p:bldP spid="40" grpId="0" animBg="1"/>
      <p:bldP spid="41" grpId="0"/>
      <p:bldP spid="45" grpId="0" animBg="1"/>
      <p:bldP spid="46" grpId="0"/>
      <p:bldP spid="50" grpId="0" animBg="1"/>
      <p:bldP spid="51" grpId="0"/>
      <p:bldP spid="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2424" y="1503824"/>
            <a:ext cx="3442628" cy="707886"/>
          </a:xfrm>
          <a:prstGeom prst="rect">
            <a:avLst/>
          </a:prstGeom>
        </p:spPr>
        <p:txBody>
          <a:bodyPr wrap="square">
            <a:spAutoFit/>
          </a:bodyPr>
          <a:lstStyle/>
          <a:p>
            <a:pPr algn="ctr"/>
            <a:r>
              <a:rPr lang="zh-CN" altLang="en-US" sz="4000" dirty="0" smtClean="0">
                <a:latin typeface="华文行楷" pitchFamily="2" charset="-122"/>
                <a:ea typeface="华文行楷" pitchFamily="2" charset="-122"/>
              </a:rPr>
              <a:t>第五章内容</a:t>
            </a:r>
            <a:endParaRPr lang="zh-CN" altLang="en-US" sz="4000" dirty="0">
              <a:latin typeface="华文行楷" pitchFamily="2" charset="-122"/>
              <a:ea typeface="华文行楷" pitchFamily="2" charset="-122"/>
            </a:endParaRPr>
          </a:p>
        </p:txBody>
      </p:sp>
      <p:sp>
        <p:nvSpPr>
          <p:cNvPr id="5" name="矩形 4"/>
          <p:cNvSpPr/>
          <p:nvPr/>
        </p:nvSpPr>
        <p:spPr>
          <a:xfrm>
            <a:off x="2305275" y="3075525"/>
            <a:ext cx="5002153" cy="646331"/>
          </a:xfrm>
          <a:prstGeom prst="rect">
            <a:avLst/>
          </a:prstGeom>
        </p:spPr>
        <p:txBody>
          <a:bodyPr wrap="square">
            <a:spAutoFit/>
          </a:bodyPr>
          <a:lstStyle/>
          <a:p>
            <a:pPr algn="ctr"/>
            <a:r>
              <a:rPr lang="zh-CN" altLang="en-US" sz="3600" spc="-300" dirty="0" smtClean="0">
                <a:latin typeface="华文行楷" pitchFamily="2" charset="-122"/>
                <a:ea typeface="华文行楷" pitchFamily="2" charset="-122"/>
              </a:rPr>
              <a:t>单击此处添加描述文字</a:t>
            </a:r>
            <a:endParaRPr lang="zh-CN" altLang="en-US" sz="3600" spc="-300" dirty="0">
              <a:latin typeface="华文行楷" pitchFamily="2" charset="-122"/>
              <a:ea typeface="华文行楷" pitchFamily="2" charset="-122"/>
            </a:endParaRPr>
          </a:p>
        </p:txBody>
      </p:sp>
      <p:pic>
        <p:nvPicPr>
          <p:cNvPr id="6" name="Picture 5" descr="毛笔2"/>
          <p:cNvPicPr>
            <a:picLocks noChangeAspect="1" noChangeArrowheads="1"/>
          </p:cNvPicPr>
          <p:nvPr/>
        </p:nvPicPr>
        <p:blipFill>
          <a:blip r:embed="rId3" cstate="print">
            <a:extLst>
              <a:ext uri="{28A0092B-C50C-407E-A947-70E740481C1C}">
                <a14:useLocalDpi xmlns:a14="http://schemas.microsoft.com/office/drawing/2010/main" val="0"/>
              </a:ext>
            </a:extLst>
          </a:blip>
          <a:srcRect l="48750" t="22501" r="13750" b="42500"/>
          <a:stretch>
            <a:fillRect/>
          </a:stretch>
        </p:blipFill>
        <p:spPr bwMode="auto">
          <a:xfrm>
            <a:off x="2579864" y="1938548"/>
            <a:ext cx="2254768" cy="1577911"/>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1" descr="C_108.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7744" y="3632288"/>
            <a:ext cx="5345404" cy="16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Thinkpad\Desktop\PNG\1_0002_图层-5-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501704">
            <a:off x="2640014" y="848165"/>
            <a:ext cx="2016491" cy="1864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194607"/>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par>
                                <p:cTn id="17" presetID="22" presetClass="entr" presetSubtype="8" fill="hold" nodeType="withEffect">
                                  <p:stCondLst>
                                    <p:cond delay="21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2250"/>
                                        <p:tgtEl>
                                          <p:spTgt spid="7"/>
                                        </p:tgtEl>
                                      </p:cBhvr>
                                    </p:animEffect>
                                  </p:childTnLst>
                                </p:cTn>
                              </p:par>
                              <p:par>
                                <p:cTn id="20" presetID="10" presetClass="entr" presetSubtype="0" fill="hold" nodeType="withEffect">
                                  <p:stCondLst>
                                    <p:cond delay="42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22" presetClass="entr" presetSubtype="8" fill="hold" grpId="0" nodeType="withEffect">
                                  <p:stCondLst>
                                    <p:cond delay="47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2750"/>
                                        <p:tgtEl>
                                          <p:spTgt spid="5"/>
                                        </p:tgtEl>
                                      </p:cBhvr>
                                    </p:animEffect>
                                  </p:childTnLst>
                                </p:cTn>
                              </p:par>
                              <p:par>
                                <p:cTn id="26" presetID="0" presetClass="path" presetSubtype="0" accel="50000" decel="50000" fill="hold" nodeType="withEffect">
                                  <p:stCondLst>
                                    <p:cond delay="4700"/>
                                  </p:stCondLst>
                                  <p:childTnLst>
                                    <p:animMotion origin="layout" path="M -0.02292 -0.00401 C -0.02101 0.01449 -0.02292 0.02003 -0.01233 0.02651 C -0.00313 0.02219 0.00034 0.02096 0.00729 0.00986 C 0.01007 0.00555 0.01528 -0.00401 0.01528 -0.0037 C 0.01232 0.01079 0.01146 0.02096 0.00607 0.03576 C 0.00521 0.03822 0.00243 0.041 0.00347 0.04285 C 0.00382 0.04346 0.01545 0.03637 0.01666 0.03576 C 0.02048 0.02867 0.02413 0.02497 0.02708 0.01695 C 0.02552 0.0262 0.02378 0.02897 0.03368 0.02158 C 0.03958 0.01726 0.04496 0.00863 0.04948 0.00061 C 0.05 -0.00247 0.05087 -0.01172 0.05087 -0.00863 C 0.05087 -0.00124 0.04878 0.01233 0.04687 0.01942 C 0.04618 0.02188 0.04288 0.02497 0.04427 0.02651 C 0.04548 0.02774 0.05278 0.02281 0.05468 0.02158 C 0.05798 0.00585 0.05781 0.02466 0.05868 0.03113 C 0.06076 0.07675 0.05764 0.06257 0.06666 0.04747 C 0.06857 0.03637 0.07482 0.02897 0.08107 0.02651 C 0.08576 0.01788 0.08576 0.01202 0.09028 0.02404 C 0.09166 0.02312 0.09305 0.02003 0.09427 0.02158 C 0.09791 0.02589 0.10052 0.04839 0.10347 0.05672 C 0.12187 0.05425 0.12205 0.05949 0.12968 0.03576 C 0.12934 0.03021 0.12847 0.02497 0.12847 0.01942 C 0.12847 0.01479 0.12847 0.02897 0.12968 0.03329 C 0.13038 0.03576 0.13229 0.03637 0.13368 0.03791 C 0.13593 0.03637 0.13837 0.03576 0.14028 0.03329 C 0.1434 0.02928 0.14305 0.0225 0.14427 0.01695 C 0.14653 0.00647 0.14618 0.00863 0.15087 0.00308 C 0.15885 0.00647 0.16545 0.01449 0.17309 0.01942 C 0.17725 0.0299 0.17864 0.03791 0.17048 0.04285 C 0.16597 0.05456 0.16979 0.04932 0.16528 0.04285 C 0.16423 0.0413 0.16267 0.0413 0.16128 0.04038 C 0.15694 0.0413 0.15225 0.04038 0.14809 0.04285 C 0.14635 0.04377 0.15416 0.04192 0.15347 0.045 C 0.15191 0.05086 0.14635 0.04778 0.14288 0.04963 C 0.14201 0.05209 0.13923 0.05456 0.14028 0.05672 C 0.14218 0.06011 0.14548 0.05949 0.14809 0.05918 C 0.15434 0.05857 0.16041 0.0561 0.16666 0.05425 C 0.17066 0.05302 0.17847 0.04963 0.17847 0.04994 C 0.18403 0.0447 0.18819 0.04254 0.19427 0.04038 C 0.19982 0.05548 0.20555 0.05179 0.21528 0.04963 C 0.21805 0.04223 0.21962 0.03452 0.22187 0.02651 C 0.22222 0.02343 0.22239 0.02003 0.22309 0.01695 C 0.22378 0.01418 0.22534 0.00709 0.22587 0.00986 C 0.2335 0.04593 0.221 0.02867 0.23107 0.04038 C 0.23212 0.03915 0.23923 0.03052 0.24028 0.03113 C 0.24201 0.03237 0.24114 0.0373 0.24166 0.04038 C 0.24271 0.0598 0.2408 0.07213 0.25087 0.05425 C 0.2533 0.041 0.25017 0.05333 0.25607 0.04285 C 0.25712 0.041 0.25868 0.03576 0.25868 0.03606 C 0.25955 0.03329 0.26059 0.03113 0.26128 0.02867 C 0.26198 0.02651 0.26128 0.02158 0.26267 0.02158 C 0.26545 0.02158 0.26319 0.03237 0.26528 0.03576 C 0.26823 0.04069 0.27309 0.03915 0.27708 0.04038 C 0.28559 0.0373 0.28958 0.03267 0.29548 0.02158 C 0.296 0.01942 0.29548 0.01479 0.29687 0.01479 C 0.29843 0.01479 0.29861 0.01942 0.29948 0.02158 C 0.30243 0.02805 0.30243 0.02682 0.30729 0.03113 C 0.31215 0.03021 0.31753 0.02497 0.32187 0.02867 C 0.33559 0.04069 0.31458 0.04963 0.32708 0.04285 C 0.33871 0.02867 0.325 0.04192 0.33229 0.045 C 0.33576 0.04655 0.33941 0.04346 0.34288 0.04285 C 0.34843 0.03298 0.35312 0.02219 0.35868 0.01233 C 0.36319 0.02435 0.36267 0.0262 0.37048 0.01942 C 0.37361 0.0111 0.3743 0.00555 0.3783 -0.00154 C 0.38472 0.00955 0.38819 0.01788 0.39687 0.02158 C 0.40399 0.01911 0.40972 0.01973 0.41666 0.02404 C 0.42153 0.03113 0.42656 0.03298 0.42847 0.04285 C 0.42222 0.04716 0.41545 0.04716 0.41788 0.06134 C 0.42066 0.06103 0.44791 0.06812 0.44427 0.04747 C 0.44809 0.04038 0.45468 0.01942 0.44288 0.02651 C 0.43993 0.04346 0.44774 0.03021 0.45087 0.02651 C 0.45434 0.0447 0.45764 0.05209 0.46788 0.06134 C 0.46875 0.05888 0.46927 0.0561 0.47048 0.05425 C 0.47569 0.04655 0.47812 0.05333 0.47309 0.045 C 0.47448 0.04439 0.47604 0.0447 0.47708 0.04285 C 0.4842 0.03021 0.47968 0.02404 0.48368 0.03113 L 0.49166 0.01233 " pathEditMode="relative" rAng="0" ptsTypes="fffffffffffffffffffffffffffffffffffffffffffffffffffffffffffffffffffffffffffAA">
                                      <p:cBhvr>
                                        <p:cTn id="27" dur="2750" fill="hold"/>
                                        <p:tgtEl>
                                          <p:spTgt spid="6"/>
                                        </p:tgtEl>
                                        <p:attrNameLst>
                                          <p:attrName>ppt_x</p:attrName>
                                          <p:attrName>ppt_y</p:attrName>
                                        </p:attrNameLst>
                                      </p:cBhvr>
                                      <p:rCtr x="25729" y="3637"/>
                                    </p:animMotion>
                                  </p:childTnLst>
                                </p:cTn>
                              </p:par>
                            </p:childTnLst>
                          </p:cTn>
                        </p:par>
                        <p:par>
                          <p:cTn id="28" fill="hold">
                            <p:stCondLst>
                              <p:cond delay="8450"/>
                            </p:stCondLst>
                            <p:childTnLst>
                              <p:par>
                                <p:cTn id="29" presetID="10" presetClass="exit" presetSubtype="0" fill="hold" nodeType="after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png\2015007_0000_图层-1-拷贝-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flipV="1">
            <a:off x="-885333" y="2887266"/>
            <a:ext cx="3888432" cy="890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2015007_0000_图层-1-拷贝-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flipV="1">
            <a:off x="1647156" y="2887266"/>
            <a:ext cx="3888432" cy="890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2015007_0000_图层-1-拷贝-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flipV="1">
            <a:off x="4239444" y="2887266"/>
            <a:ext cx="3888432" cy="89048"/>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1230382" y="2597299"/>
            <a:ext cx="2088232" cy="1846659"/>
          </a:xfrm>
          <a:prstGeom prst="rect">
            <a:avLst/>
          </a:prstGeom>
        </p:spPr>
        <p:txBody>
          <a:bodyPr wrap="square">
            <a:spAutoFit/>
          </a:bodyPr>
          <a:lstStyle/>
          <a:p>
            <a:pPr algn="ctr"/>
            <a:r>
              <a:rPr lang="zh-CN" altLang="en-US" b="1" dirty="0" smtClean="0">
                <a:latin typeface="方正行楷简体" pitchFamily="65" charset="-122"/>
                <a:ea typeface="方正行楷简体" pitchFamily="65" charset="-122"/>
              </a:rPr>
              <a:t>此处添加文本内容</a:t>
            </a:r>
            <a:r>
              <a:rPr lang="zh-CN" altLang="en-US" sz="1600" dirty="0" smtClean="0">
                <a:latin typeface="方正行楷简体" pitchFamily="65" charset="-122"/>
                <a:ea typeface="方正行楷简体" pitchFamily="65" charset="-122"/>
              </a:rPr>
              <a:t>此处添加文本内容</a:t>
            </a:r>
          </a:p>
          <a:p>
            <a:pPr algn="ctr"/>
            <a:r>
              <a:rPr lang="zh-CN" altLang="en-US" sz="1600" dirty="0" smtClean="0">
                <a:latin typeface="方正行楷简体" pitchFamily="65" charset="-122"/>
                <a:ea typeface="方正行楷简体" pitchFamily="65" charset="-122"/>
              </a:rPr>
              <a:t>此处添加文本内容</a:t>
            </a:r>
          </a:p>
          <a:p>
            <a:pPr algn="ctr"/>
            <a:r>
              <a:rPr lang="zh-CN" altLang="en-US" sz="1600" dirty="0" smtClean="0">
                <a:latin typeface="方正行楷简体" pitchFamily="65" charset="-122"/>
                <a:ea typeface="方正行楷简体" pitchFamily="65" charset="-122"/>
              </a:rPr>
              <a:t>此处添加文本内容</a:t>
            </a:r>
          </a:p>
          <a:p>
            <a:pPr algn="ctr"/>
            <a:r>
              <a:rPr lang="zh-CN" altLang="en-US" sz="1600" dirty="0" smtClean="0">
                <a:latin typeface="方正行楷简体" pitchFamily="65" charset="-122"/>
                <a:ea typeface="方正行楷简体" pitchFamily="65" charset="-122"/>
              </a:rPr>
              <a:t>此处添加文本内容</a:t>
            </a:r>
          </a:p>
          <a:p>
            <a:pPr algn="ctr"/>
            <a:r>
              <a:rPr lang="zh-CN" altLang="en-US" sz="1600" dirty="0" smtClean="0">
                <a:latin typeface="方正行楷简体" pitchFamily="65" charset="-122"/>
                <a:ea typeface="方正行楷简体" pitchFamily="65" charset="-122"/>
              </a:rPr>
              <a:t>此处添加文本内容</a:t>
            </a:r>
          </a:p>
          <a:p>
            <a:pPr algn="ctr"/>
            <a:r>
              <a:rPr lang="zh-CN" altLang="en-US" sz="1600" dirty="0" smtClean="0">
                <a:latin typeface="方正行楷简体" pitchFamily="65" charset="-122"/>
                <a:ea typeface="方正行楷简体" pitchFamily="65" charset="-122"/>
              </a:rPr>
              <a:t>此处添加文本内容</a:t>
            </a:r>
          </a:p>
        </p:txBody>
      </p:sp>
      <p:grpSp>
        <p:nvGrpSpPr>
          <p:cNvPr id="12" name="组合 11"/>
          <p:cNvGrpSpPr/>
          <p:nvPr/>
        </p:nvGrpSpPr>
        <p:grpSpPr>
          <a:xfrm>
            <a:off x="1801353" y="1402301"/>
            <a:ext cx="1020032" cy="1010554"/>
            <a:chOff x="1801353" y="1474309"/>
            <a:chExt cx="1020032" cy="1010554"/>
          </a:xfrm>
        </p:grpSpPr>
        <p:pic>
          <p:nvPicPr>
            <p:cNvPr id="13" name="Picture 6" descr="D:\png\0101000028865661_0000_图层-2-副本-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4026621">
              <a:off x="1916795" y="1580272"/>
              <a:ext cx="1010554" cy="7986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png\2015008_0006_素材天下网-sucaitianxia.com.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1353" y="1983405"/>
              <a:ext cx="435465" cy="30413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8"/>
            <p:cNvSpPr txBox="1"/>
            <p:nvPr/>
          </p:nvSpPr>
          <p:spPr>
            <a:xfrm>
              <a:off x="2075507" y="1543314"/>
              <a:ext cx="595035" cy="584775"/>
            </a:xfrm>
            <a:prstGeom prst="rect">
              <a:avLst/>
            </a:prstGeom>
            <a:noFill/>
          </p:spPr>
          <p:txBody>
            <a:bodyPr wrap="none" rtlCol="0">
              <a:spAutoFit/>
            </a:bodyPr>
            <a:lstStyle/>
            <a:p>
              <a:r>
                <a:rPr lang="zh-CN" altLang="en-US" sz="3200" dirty="0">
                  <a:latin typeface="方正行楷简体" pitchFamily="65" charset="-122"/>
                  <a:ea typeface="方正行楷简体" pitchFamily="65" charset="-122"/>
                </a:rPr>
                <a:t>一</a:t>
              </a:r>
            </a:p>
          </p:txBody>
        </p:sp>
      </p:grpSp>
      <p:pic>
        <p:nvPicPr>
          <p:cNvPr id="16" name="Picture 2" descr="L:\png\12-35_0003_图层-3.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865861" y="541636"/>
            <a:ext cx="2278139" cy="4019054"/>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3785005" y="2597299"/>
            <a:ext cx="2088232" cy="1846659"/>
          </a:xfrm>
          <a:prstGeom prst="rect">
            <a:avLst/>
          </a:prstGeom>
        </p:spPr>
        <p:txBody>
          <a:bodyPr wrap="square">
            <a:spAutoFit/>
          </a:bodyPr>
          <a:lstStyle/>
          <a:p>
            <a:pPr algn="ctr"/>
            <a:r>
              <a:rPr lang="zh-CN" altLang="en-US" b="1" dirty="0" smtClean="0">
                <a:latin typeface="方正行楷简体" pitchFamily="65" charset="-122"/>
                <a:ea typeface="方正行楷简体" pitchFamily="65" charset="-122"/>
              </a:rPr>
              <a:t>此处添加文本内容</a:t>
            </a:r>
            <a:r>
              <a:rPr lang="zh-CN" altLang="en-US" sz="1600" dirty="0" smtClean="0">
                <a:latin typeface="方正行楷简体" pitchFamily="65" charset="-122"/>
                <a:ea typeface="方正行楷简体" pitchFamily="65" charset="-122"/>
              </a:rPr>
              <a:t>此处添加文本内容</a:t>
            </a:r>
          </a:p>
          <a:p>
            <a:pPr algn="ctr"/>
            <a:r>
              <a:rPr lang="zh-CN" altLang="en-US" sz="1600" dirty="0" smtClean="0">
                <a:latin typeface="方正行楷简体" pitchFamily="65" charset="-122"/>
                <a:ea typeface="方正行楷简体" pitchFamily="65" charset="-122"/>
              </a:rPr>
              <a:t>此处添加文本内容</a:t>
            </a:r>
          </a:p>
          <a:p>
            <a:pPr algn="ctr"/>
            <a:r>
              <a:rPr lang="zh-CN" altLang="en-US" sz="1600" dirty="0" smtClean="0">
                <a:latin typeface="方正行楷简体" pitchFamily="65" charset="-122"/>
                <a:ea typeface="方正行楷简体" pitchFamily="65" charset="-122"/>
              </a:rPr>
              <a:t>此处添加文本内容</a:t>
            </a:r>
          </a:p>
          <a:p>
            <a:pPr algn="ctr"/>
            <a:r>
              <a:rPr lang="zh-CN" altLang="en-US" sz="1600" dirty="0" smtClean="0">
                <a:latin typeface="方正行楷简体" pitchFamily="65" charset="-122"/>
                <a:ea typeface="方正行楷简体" pitchFamily="65" charset="-122"/>
              </a:rPr>
              <a:t>此处添加文本内容</a:t>
            </a:r>
          </a:p>
          <a:p>
            <a:pPr algn="ctr"/>
            <a:r>
              <a:rPr lang="zh-CN" altLang="en-US" sz="1600" dirty="0" smtClean="0">
                <a:latin typeface="方正行楷简体" pitchFamily="65" charset="-122"/>
                <a:ea typeface="方正行楷简体" pitchFamily="65" charset="-122"/>
              </a:rPr>
              <a:t>此处添加文本内容</a:t>
            </a:r>
          </a:p>
          <a:p>
            <a:pPr algn="ctr"/>
            <a:r>
              <a:rPr lang="zh-CN" altLang="en-US" sz="1600" dirty="0" smtClean="0">
                <a:latin typeface="方正行楷简体" pitchFamily="65" charset="-122"/>
                <a:ea typeface="方正行楷简体" pitchFamily="65" charset="-122"/>
              </a:rPr>
              <a:t>此处添加文本内容</a:t>
            </a:r>
          </a:p>
        </p:txBody>
      </p:sp>
      <p:grpSp>
        <p:nvGrpSpPr>
          <p:cNvPr id="18" name="组合 17"/>
          <p:cNvGrpSpPr/>
          <p:nvPr/>
        </p:nvGrpSpPr>
        <p:grpSpPr>
          <a:xfrm>
            <a:off x="4355976" y="1402301"/>
            <a:ext cx="1020032" cy="1010554"/>
            <a:chOff x="1801353" y="1474309"/>
            <a:chExt cx="1020032" cy="1010554"/>
          </a:xfrm>
        </p:grpSpPr>
        <p:pic>
          <p:nvPicPr>
            <p:cNvPr id="19" name="Picture 6" descr="D:\png\0101000028865661_0000_图层-2-副本-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4026621">
              <a:off x="1916795" y="1580272"/>
              <a:ext cx="1010554" cy="7986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png\2015008_0006_素材天下网-sucaitianxia.com.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1353" y="1983405"/>
              <a:ext cx="435465" cy="30413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14"/>
            <p:cNvSpPr txBox="1"/>
            <p:nvPr/>
          </p:nvSpPr>
          <p:spPr>
            <a:xfrm>
              <a:off x="2075507" y="1543314"/>
              <a:ext cx="595035" cy="584775"/>
            </a:xfrm>
            <a:prstGeom prst="rect">
              <a:avLst/>
            </a:prstGeom>
            <a:noFill/>
          </p:spPr>
          <p:txBody>
            <a:bodyPr wrap="none" rtlCol="0">
              <a:spAutoFit/>
            </a:bodyPr>
            <a:lstStyle/>
            <a:p>
              <a:r>
                <a:rPr lang="zh-CN" altLang="en-US" sz="3200" dirty="0" smtClean="0">
                  <a:latin typeface="方正行楷简体" pitchFamily="65" charset="-122"/>
                  <a:ea typeface="方正行楷简体" pitchFamily="65" charset="-122"/>
                </a:rPr>
                <a:t>二</a:t>
              </a:r>
              <a:endParaRPr lang="zh-CN" altLang="en-US" sz="3200" dirty="0">
                <a:latin typeface="方正行楷简体" pitchFamily="65" charset="-122"/>
                <a:ea typeface="方正行楷简体" pitchFamily="65" charset="-122"/>
              </a:endParaRPr>
            </a:p>
          </p:txBody>
        </p:sp>
      </p:grpSp>
    </p:spTree>
    <p:extLst>
      <p:ext uri="{BB962C8B-B14F-4D97-AF65-F5344CB8AC3E}">
        <p14:creationId xmlns:p14="http://schemas.microsoft.com/office/powerpoint/2010/main" val="92096984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250" fill="hold"/>
                                        <p:tgtEl>
                                          <p:spTgt spid="8"/>
                                        </p:tgtEl>
                                        <p:attrNameLst>
                                          <p:attrName>ppt_x</p:attrName>
                                        </p:attrNameLst>
                                      </p:cBhvr>
                                      <p:tavLst>
                                        <p:tav tm="0">
                                          <p:val>
                                            <p:strVal val="#ppt_x"/>
                                          </p:val>
                                        </p:tav>
                                        <p:tav tm="100000">
                                          <p:val>
                                            <p:strVal val="#ppt_x"/>
                                          </p:val>
                                        </p:tav>
                                      </p:tavLst>
                                    </p:anim>
                                    <p:anim calcmode="lin" valueType="num">
                                      <p:cBhvr additive="base">
                                        <p:cTn id="29" dur="250" fill="hold"/>
                                        <p:tgtEl>
                                          <p:spTgt spid="8"/>
                                        </p:tgtEl>
                                        <p:attrNameLst>
                                          <p:attrName>ppt_y</p:attrName>
                                        </p:attrNameLst>
                                      </p:cBhvr>
                                      <p:tavLst>
                                        <p:tav tm="0">
                                          <p:val>
                                            <p:strVal val="1+#ppt_h/2"/>
                                          </p:val>
                                        </p:tav>
                                        <p:tav tm="100000">
                                          <p:val>
                                            <p:strVal val="#ppt_y"/>
                                          </p:val>
                                        </p:tav>
                                      </p:tavLst>
                                    </p:anim>
                                  </p:childTnLst>
                                </p:cTn>
                              </p:par>
                            </p:childTnLst>
                          </p:cTn>
                        </p:par>
                        <p:par>
                          <p:cTn id="30" fill="hold">
                            <p:stCondLst>
                              <p:cond delay="3250"/>
                            </p:stCondLst>
                            <p:childTnLst>
                              <p:par>
                                <p:cTn id="31" presetID="2" presetClass="entr" presetSubtype="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250" fill="hold"/>
                                        <p:tgtEl>
                                          <p:spTgt spid="9"/>
                                        </p:tgtEl>
                                        <p:attrNameLst>
                                          <p:attrName>ppt_x</p:attrName>
                                        </p:attrNameLst>
                                      </p:cBhvr>
                                      <p:tavLst>
                                        <p:tav tm="0">
                                          <p:val>
                                            <p:strVal val="#ppt_x"/>
                                          </p:val>
                                        </p:tav>
                                        <p:tav tm="100000">
                                          <p:val>
                                            <p:strVal val="#ppt_x"/>
                                          </p:val>
                                        </p:tav>
                                      </p:tavLst>
                                    </p:anim>
                                    <p:anim calcmode="lin" valueType="num">
                                      <p:cBhvr additive="base">
                                        <p:cTn id="34" dur="250" fill="hold"/>
                                        <p:tgtEl>
                                          <p:spTgt spid="9"/>
                                        </p:tgtEl>
                                        <p:attrNameLst>
                                          <p:attrName>ppt_y</p:attrName>
                                        </p:attrNameLst>
                                      </p:cBhvr>
                                      <p:tavLst>
                                        <p:tav tm="0">
                                          <p:val>
                                            <p:strVal val="0-#ppt_h/2"/>
                                          </p:val>
                                        </p:tav>
                                        <p:tav tm="100000">
                                          <p:val>
                                            <p:strVal val="#ppt_y"/>
                                          </p:val>
                                        </p:tav>
                                      </p:tavLst>
                                    </p:anim>
                                  </p:childTnLst>
                                </p:cTn>
                              </p:par>
                            </p:childTnLst>
                          </p:cTn>
                        </p:par>
                        <p:par>
                          <p:cTn id="35" fill="hold">
                            <p:stCondLst>
                              <p:cond delay="3500"/>
                            </p:stCondLst>
                            <p:childTnLst>
                              <p:par>
                                <p:cTn id="36" presetID="2" presetClass="entr" presetSubtype="4"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250" fill="hold"/>
                                        <p:tgtEl>
                                          <p:spTgt spid="10"/>
                                        </p:tgtEl>
                                        <p:attrNameLst>
                                          <p:attrName>ppt_x</p:attrName>
                                        </p:attrNameLst>
                                      </p:cBhvr>
                                      <p:tavLst>
                                        <p:tav tm="0">
                                          <p:val>
                                            <p:strVal val="#ppt_x"/>
                                          </p:val>
                                        </p:tav>
                                        <p:tav tm="100000">
                                          <p:val>
                                            <p:strVal val="#ppt_x"/>
                                          </p:val>
                                        </p:tav>
                                      </p:tavLst>
                                    </p:anim>
                                    <p:anim calcmode="lin" valueType="num">
                                      <p:cBhvr additive="base">
                                        <p:cTn id="39" dur="250" fill="hold"/>
                                        <p:tgtEl>
                                          <p:spTgt spid="10"/>
                                        </p:tgtEl>
                                        <p:attrNameLst>
                                          <p:attrName>ppt_y</p:attrName>
                                        </p:attrNameLst>
                                      </p:cBhvr>
                                      <p:tavLst>
                                        <p:tav tm="0">
                                          <p:val>
                                            <p:strVal val="1+#ppt_h/2"/>
                                          </p:val>
                                        </p:tav>
                                        <p:tav tm="100000">
                                          <p:val>
                                            <p:strVal val="#ppt_y"/>
                                          </p:val>
                                        </p:tav>
                                      </p:tavLst>
                                    </p:anim>
                                  </p:childTnLst>
                                </p:cTn>
                              </p:par>
                            </p:childTnLst>
                          </p:cTn>
                        </p:par>
                        <p:par>
                          <p:cTn id="40" fill="hold">
                            <p:stCondLst>
                              <p:cond delay="3750"/>
                            </p:stCondLst>
                            <p:childTnLst>
                              <p:par>
                                <p:cTn id="41" presetID="47"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4750"/>
                            </p:stCondLst>
                            <p:childTnLst>
                              <p:par>
                                <p:cTn id="47" presetID="22" presetClass="entr" presetSubtype="1"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500"/>
                                        <p:tgtEl>
                                          <p:spTgt spid="11"/>
                                        </p:tgtEl>
                                      </p:cBhvr>
                                    </p:animEffect>
                                  </p:childTnLst>
                                </p:cTn>
                              </p:par>
                            </p:childTnLst>
                          </p:cTn>
                        </p:par>
                        <p:par>
                          <p:cTn id="50" fill="hold">
                            <p:stCondLst>
                              <p:cond delay="5250"/>
                            </p:stCondLst>
                            <p:childTnLst>
                              <p:par>
                                <p:cTn id="51" presetID="47"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childTnLst>
                          </p:cTn>
                        </p:par>
                        <p:par>
                          <p:cTn id="56" fill="hold">
                            <p:stCondLst>
                              <p:cond delay="6250"/>
                            </p:stCondLst>
                            <p:childTnLst>
                              <p:par>
                                <p:cTn id="57" presetID="22" presetClass="entr" presetSubtype="1"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up)">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6" descr="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1219473"/>
            <a:ext cx="38862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7" descr="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1168" y="1543323"/>
            <a:ext cx="36576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0" descr="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1168" y="2286273"/>
            <a:ext cx="36576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1" descr="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1168" y="3029223"/>
            <a:ext cx="36576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52"/>
          <p:cNvSpPr>
            <a:spLocks noChangeArrowheads="1"/>
          </p:cNvSpPr>
          <p:nvPr/>
        </p:nvSpPr>
        <p:spPr bwMode="auto">
          <a:xfrm>
            <a:off x="4645968" y="1203598"/>
            <a:ext cx="30480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640" tIns="40820" rIns="81640" bIns="40820" anchor="ctr">
            <a:spAutoFit/>
          </a:bodyPr>
          <a:lstStyle/>
          <a:p>
            <a:pPr algn="l" defTabSz="815975">
              <a:lnSpc>
                <a:spcPct val="120000"/>
              </a:lnSpc>
            </a:pPr>
            <a:r>
              <a:rPr lang="zh-CN" altLang="en-US" sz="1500" baseline="0">
                <a:solidFill>
                  <a:srgbClr val="000000"/>
                </a:solidFill>
                <a:latin typeface="方正行楷简体" pitchFamily="65" charset="-122"/>
                <a:ea typeface="方正行楷简体" pitchFamily="65" charset="-122"/>
              </a:rPr>
              <a:t>点击输入你想输入的文字内容</a:t>
            </a:r>
          </a:p>
        </p:txBody>
      </p:sp>
      <p:sp>
        <p:nvSpPr>
          <p:cNvPr id="13" name="Rectangle 53"/>
          <p:cNvSpPr>
            <a:spLocks noChangeArrowheads="1"/>
          </p:cNvSpPr>
          <p:nvPr/>
        </p:nvSpPr>
        <p:spPr bwMode="auto">
          <a:xfrm>
            <a:off x="4645968" y="2003698"/>
            <a:ext cx="30480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640" tIns="40820" rIns="81640" bIns="40820" anchor="ctr">
            <a:spAutoFit/>
          </a:bodyPr>
          <a:lstStyle/>
          <a:p>
            <a:pPr algn="l" defTabSz="815975">
              <a:lnSpc>
                <a:spcPct val="120000"/>
              </a:lnSpc>
            </a:pPr>
            <a:r>
              <a:rPr lang="zh-CN" altLang="en-US" sz="1500" baseline="0">
                <a:solidFill>
                  <a:srgbClr val="000000"/>
                </a:solidFill>
                <a:latin typeface="方正行楷简体" pitchFamily="65" charset="-122"/>
                <a:ea typeface="方正行楷简体" pitchFamily="65" charset="-122"/>
              </a:rPr>
              <a:t>点击输入你想输入的文字内容</a:t>
            </a:r>
          </a:p>
        </p:txBody>
      </p:sp>
      <p:sp>
        <p:nvSpPr>
          <p:cNvPr id="14" name="Rectangle 54"/>
          <p:cNvSpPr>
            <a:spLocks noChangeArrowheads="1"/>
          </p:cNvSpPr>
          <p:nvPr/>
        </p:nvSpPr>
        <p:spPr bwMode="auto">
          <a:xfrm>
            <a:off x="4645968" y="2748235"/>
            <a:ext cx="30480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640" tIns="40820" rIns="81640" bIns="40820" anchor="ctr">
            <a:spAutoFit/>
          </a:bodyPr>
          <a:lstStyle/>
          <a:p>
            <a:pPr algn="l" defTabSz="815975">
              <a:lnSpc>
                <a:spcPct val="120000"/>
              </a:lnSpc>
            </a:pPr>
            <a:r>
              <a:rPr lang="zh-CN" altLang="en-US" sz="1500" baseline="0">
                <a:solidFill>
                  <a:srgbClr val="000000"/>
                </a:solidFill>
                <a:latin typeface="方正行楷简体" pitchFamily="65" charset="-122"/>
                <a:ea typeface="方正行楷简体" pitchFamily="65" charset="-122"/>
              </a:rPr>
              <a:t>点击输入你想输入的文字内容</a:t>
            </a:r>
          </a:p>
        </p:txBody>
      </p:sp>
      <p:pic>
        <p:nvPicPr>
          <p:cNvPr id="15" name="Picture 55" descr="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1168" y="3829323"/>
            <a:ext cx="36576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56"/>
          <p:cNvSpPr>
            <a:spLocks noChangeArrowheads="1"/>
          </p:cNvSpPr>
          <p:nvPr/>
        </p:nvSpPr>
        <p:spPr bwMode="auto">
          <a:xfrm>
            <a:off x="4645968" y="3548335"/>
            <a:ext cx="30480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640" tIns="40820" rIns="81640" bIns="40820" anchor="ctr">
            <a:spAutoFit/>
          </a:bodyPr>
          <a:lstStyle/>
          <a:p>
            <a:pPr algn="l" defTabSz="815975">
              <a:lnSpc>
                <a:spcPct val="120000"/>
              </a:lnSpc>
            </a:pPr>
            <a:r>
              <a:rPr lang="zh-CN" altLang="en-US" sz="1500" baseline="0">
                <a:solidFill>
                  <a:srgbClr val="000000"/>
                </a:solidFill>
                <a:latin typeface="方正行楷简体" pitchFamily="65" charset="-122"/>
                <a:ea typeface="方正行楷简体" pitchFamily="65" charset="-122"/>
              </a:rPr>
              <a:t>点击输入你想输入的文字内容</a:t>
            </a:r>
          </a:p>
        </p:txBody>
      </p:sp>
    </p:spTree>
    <p:extLst>
      <p:ext uri="{BB962C8B-B14F-4D97-AF65-F5344CB8AC3E}">
        <p14:creationId xmlns:p14="http://schemas.microsoft.com/office/powerpoint/2010/main" val="2487987144"/>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1" presetClass="entr" presetSubtype="1"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childTnLst>
                          </p:cTn>
                        </p:par>
                        <p:par>
                          <p:cTn id="29" fill="hold">
                            <p:stCondLst>
                              <p:cond delay="5000"/>
                            </p:stCondLst>
                            <p:childTnLst>
                              <p:par>
                                <p:cTn id="30" presetID="29"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ppt_x</p:attrName>
                                        </p:attrNameLst>
                                      </p:cBhvr>
                                      <p:tavLst>
                                        <p:tav tm="0">
                                          <p:val>
                                            <p:strVal val="#ppt_x-.2"/>
                                          </p:val>
                                        </p:tav>
                                        <p:tav tm="100000">
                                          <p:val>
                                            <p:strVal val="#ppt_x"/>
                                          </p:val>
                                        </p:tav>
                                      </p:tavLst>
                                    </p:anim>
                                    <p:anim calcmode="lin" valueType="num">
                                      <p:cBhvr>
                                        <p:cTn id="3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4" dur="1000"/>
                                        <p:tgtEl>
                                          <p:spTgt spid="9"/>
                                        </p:tgtEl>
                                      </p:cBhvr>
                                    </p:animEffect>
                                  </p:childTnLst>
                                </p:cTn>
                              </p:par>
                            </p:childTnLst>
                          </p:cTn>
                        </p:par>
                        <p:par>
                          <p:cTn id="35" fill="hold">
                            <p:stCondLst>
                              <p:cond delay="6000"/>
                            </p:stCondLst>
                            <p:childTnLst>
                              <p:par>
                                <p:cTn id="36" presetID="45" presetClass="entr" presetSubtype="0" fill="hold" grpId="0" nodeType="afterEffect">
                                  <p:stCondLst>
                                    <p:cond delay="0"/>
                                  </p:stCondLst>
                                  <p:iterate type="lt">
                                    <p:tmPct val="10000"/>
                                  </p:iterate>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ppt_w</p:attrName>
                                        </p:attrNameLst>
                                      </p:cBhvr>
                                      <p:tavLst>
                                        <p:tav tm="0" fmla="#ppt_w*sin(2.5*pi*$)">
                                          <p:val>
                                            <p:fltVal val="0"/>
                                          </p:val>
                                        </p:tav>
                                        <p:tav tm="100000">
                                          <p:val>
                                            <p:fltVal val="1"/>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childTnLst>
                                </p:cTn>
                              </p:par>
                            </p:childTnLst>
                          </p:cTn>
                        </p:par>
                        <p:par>
                          <p:cTn id="41" fill="hold">
                            <p:stCondLst>
                              <p:cond delay="8200"/>
                            </p:stCondLst>
                            <p:childTnLst>
                              <p:par>
                                <p:cTn id="42" presetID="29"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ppt_x</p:attrName>
                                        </p:attrNameLst>
                                      </p:cBhvr>
                                      <p:tavLst>
                                        <p:tav tm="0">
                                          <p:val>
                                            <p:strVal val="#ppt_x-.2"/>
                                          </p:val>
                                        </p:tav>
                                        <p:tav tm="100000">
                                          <p:val>
                                            <p:strVal val="#ppt_x"/>
                                          </p:val>
                                        </p:tav>
                                      </p:tavLst>
                                    </p:anim>
                                    <p:anim calcmode="lin" valueType="num">
                                      <p:cBhvr>
                                        <p:cTn id="4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0"/>
                                        </p:tgtEl>
                                      </p:cBhvr>
                                    </p:animEffect>
                                  </p:childTnLst>
                                </p:cTn>
                              </p:par>
                            </p:childTnLst>
                          </p:cTn>
                        </p:par>
                        <p:par>
                          <p:cTn id="47" fill="hold">
                            <p:stCondLst>
                              <p:cond delay="9200"/>
                            </p:stCondLst>
                            <p:childTnLst>
                              <p:par>
                                <p:cTn id="48" presetID="45" presetClass="entr" presetSubtype="0" fill="hold" nodeType="afterEffect">
                                  <p:stCondLst>
                                    <p:cond delay="0"/>
                                  </p:stCondLst>
                                  <p:iterate type="lt">
                                    <p:tmPct val="10000"/>
                                  </p:iterate>
                                  <p:childTnLst>
                                    <p:set>
                                      <p:cBhvr>
                                        <p:cTn id="49" dur="1" fill="hold">
                                          <p:stCondLst>
                                            <p:cond delay="0"/>
                                          </p:stCondLst>
                                        </p:cTn>
                                        <p:tgtEl>
                                          <p:spTgt spid="13">
                                            <p:txEl>
                                              <p:pRg st="0" end="0"/>
                                            </p:txEl>
                                          </p:spTgt>
                                        </p:tgtEl>
                                        <p:attrNameLst>
                                          <p:attrName>style.visibility</p:attrName>
                                        </p:attrNameLst>
                                      </p:cBhvr>
                                      <p:to>
                                        <p:strVal val="visible"/>
                                      </p:to>
                                    </p:set>
                                    <p:animEffect transition="in" filter="fade">
                                      <p:cBhvr>
                                        <p:cTn id="50" dur="1000"/>
                                        <p:tgtEl>
                                          <p:spTgt spid="13">
                                            <p:txEl>
                                              <p:pRg st="0" end="0"/>
                                            </p:txEl>
                                          </p:spTgt>
                                        </p:tgtEl>
                                      </p:cBhvr>
                                    </p:animEffect>
                                    <p:anim calcmode="lin" valueType="num">
                                      <p:cBhvr>
                                        <p:cTn id="51" dur="1000" fill="hold"/>
                                        <p:tgtEl>
                                          <p:spTgt spid="13">
                                            <p:txEl>
                                              <p:pRg st="0" end="0"/>
                                            </p:txEl>
                                          </p:spTgt>
                                        </p:tgtEl>
                                        <p:attrNameLst>
                                          <p:attrName>ppt_w</p:attrName>
                                        </p:attrNameLst>
                                      </p:cBhvr>
                                      <p:tavLst>
                                        <p:tav tm="0" fmla="#ppt_w*sin(2.5*pi*$)">
                                          <p:val>
                                            <p:fltVal val="0"/>
                                          </p:val>
                                        </p:tav>
                                        <p:tav tm="100000">
                                          <p:val>
                                            <p:fltVal val="1"/>
                                          </p:val>
                                        </p:tav>
                                      </p:tavLst>
                                    </p:anim>
                                    <p:anim calcmode="lin" valueType="num">
                                      <p:cBhvr>
                                        <p:cTn id="52" dur="1000" fill="hold"/>
                                        <p:tgtEl>
                                          <p:spTgt spid="13">
                                            <p:txEl>
                                              <p:pRg st="0" end="0"/>
                                            </p:txEl>
                                          </p:spTgt>
                                        </p:tgtEl>
                                        <p:attrNameLst>
                                          <p:attrName>ppt_h</p:attrName>
                                        </p:attrNameLst>
                                      </p:cBhvr>
                                      <p:tavLst>
                                        <p:tav tm="0">
                                          <p:val>
                                            <p:strVal val="#ppt_h"/>
                                          </p:val>
                                        </p:tav>
                                        <p:tav tm="100000">
                                          <p:val>
                                            <p:strVal val="#ppt_h"/>
                                          </p:val>
                                        </p:tav>
                                      </p:tavLst>
                                    </p:anim>
                                  </p:childTnLst>
                                </p:cTn>
                              </p:par>
                            </p:childTnLst>
                          </p:cTn>
                        </p:par>
                        <p:par>
                          <p:cTn id="53" fill="hold">
                            <p:stCondLst>
                              <p:cond delay="11400"/>
                            </p:stCondLst>
                            <p:childTnLst>
                              <p:par>
                                <p:cTn id="54" presetID="29" presetClass="entr" presetSubtype="0"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ppt_x</p:attrName>
                                        </p:attrNameLst>
                                      </p:cBhvr>
                                      <p:tavLst>
                                        <p:tav tm="0">
                                          <p:val>
                                            <p:strVal val="#ppt_x-.2"/>
                                          </p:val>
                                        </p:tav>
                                        <p:tav tm="100000">
                                          <p:val>
                                            <p:strVal val="#ppt_x"/>
                                          </p:val>
                                        </p:tav>
                                      </p:tavLst>
                                    </p:anim>
                                    <p:anim calcmode="lin" valueType="num">
                                      <p:cBhvr>
                                        <p:cTn id="57"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1"/>
                                        </p:tgtEl>
                                      </p:cBhvr>
                                    </p:animEffect>
                                  </p:childTnLst>
                                </p:cTn>
                              </p:par>
                            </p:childTnLst>
                          </p:cTn>
                        </p:par>
                        <p:par>
                          <p:cTn id="59" fill="hold">
                            <p:stCondLst>
                              <p:cond delay="12400"/>
                            </p:stCondLst>
                            <p:childTnLst>
                              <p:par>
                                <p:cTn id="60" presetID="45" presetClass="entr" presetSubtype="0" fill="hold" nodeType="afterEffect">
                                  <p:stCondLst>
                                    <p:cond delay="0"/>
                                  </p:stCondLst>
                                  <p:iterate type="lt">
                                    <p:tmPct val="10000"/>
                                  </p:iterate>
                                  <p:childTnLst>
                                    <p:set>
                                      <p:cBhvr>
                                        <p:cTn id="61" dur="1" fill="hold">
                                          <p:stCondLst>
                                            <p:cond delay="0"/>
                                          </p:stCondLst>
                                        </p:cTn>
                                        <p:tgtEl>
                                          <p:spTgt spid="14">
                                            <p:txEl>
                                              <p:pRg st="0" end="0"/>
                                            </p:txEl>
                                          </p:spTgt>
                                        </p:tgtEl>
                                        <p:attrNameLst>
                                          <p:attrName>style.visibility</p:attrName>
                                        </p:attrNameLst>
                                      </p:cBhvr>
                                      <p:to>
                                        <p:strVal val="visible"/>
                                      </p:to>
                                    </p:set>
                                    <p:animEffect transition="in" filter="fade">
                                      <p:cBhvr>
                                        <p:cTn id="62" dur="1000"/>
                                        <p:tgtEl>
                                          <p:spTgt spid="14">
                                            <p:txEl>
                                              <p:pRg st="0" end="0"/>
                                            </p:txEl>
                                          </p:spTgt>
                                        </p:tgtEl>
                                      </p:cBhvr>
                                    </p:animEffect>
                                    <p:anim calcmode="lin" valueType="num">
                                      <p:cBhvr>
                                        <p:cTn id="63" dur="1000" fill="hold"/>
                                        <p:tgtEl>
                                          <p:spTgt spid="14">
                                            <p:txEl>
                                              <p:pRg st="0" end="0"/>
                                            </p:txEl>
                                          </p:spTgt>
                                        </p:tgtEl>
                                        <p:attrNameLst>
                                          <p:attrName>ppt_w</p:attrName>
                                        </p:attrNameLst>
                                      </p:cBhvr>
                                      <p:tavLst>
                                        <p:tav tm="0" fmla="#ppt_w*sin(2.5*pi*$)">
                                          <p:val>
                                            <p:fltVal val="0"/>
                                          </p:val>
                                        </p:tav>
                                        <p:tav tm="100000">
                                          <p:val>
                                            <p:fltVal val="1"/>
                                          </p:val>
                                        </p:tav>
                                      </p:tavLst>
                                    </p:anim>
                                    <p:anim calcmode="lin" valueType="num">
                                      <p:cBhvr>
                                        <p:cTn id="64" dur="1000" fill="hold"/>
                                        <p:tgtEl>
                                          <p:spTgt spid="14">
                                            <p:txEl>
                                              <p:pRg st="0" end="0"/>
                                            </p:txEl>
                                          </p:spTgt>
                                        </p:tgtEl>
                                        <p:attrNameLst>
                                          <p:attrName>ppt_h</p:attrName>
                                        </p:attrNameLst>
                                      </p:cBhvr>
                                      <p:tavLst>
                                        <p:tav tm="0">
                                          <p:val>
                                            <p:strVal val="#ppt_h"/>
                                          </p:val>
                                        </p:tav>
                                        <p:tav tm="100000">
                                          <p:val>
                                            <p:strVal val="#ppt_h"/>
                                          </p:val>
                                        </p:tav>
                                      </p:tavLst>
                                    </p:anim>
                                  </p:childTnLst>
                                </p:cTn>
                              </p:par>
                            </p:childTnLst>
                          </p:cTn>
                        </p:par>
                        <p:par>
                          <p:cTn id="65" fill="hold">
                            <p:stCondLst>
                              <p:cond delay="14600"/>
                            </p:stCondLst>
                            <p:childTnLst>
                              <p:par>
                                <p:cTn id="66" presetID="29" presetClass="entr" presetSubtype="0"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1000" fill="hold"/>
                                        <p:tgtEl>
                                          <p:spTgt spid="15"/>
                                        </p:tgtEl>
                                        <p:attrNameLst>
                                          <p:attrName>ppt_x</p:attrName>
                                        </p:attrNameLst>
                                      </p:cBhvr>
                                      <p:tavLst>
                                        <p:tav tm="0">
                                          <p:val>
                                            <p:strVal val="#ppt_x-.2"/>
                                          </p:val>
                                        </p:tav>
                                        <p:tav tm="100000">
                                          <p:val>
                                            <p:strVal val="#ppt_x"/>
                                          </p:val>
                                        </p:tav>
                                      </p:tavLst>
                                    </p:anim>
                                    <p:anim calcmode="lin" valueType="num">
                                      <p:cBhvr>
                                        <p:cTn id="69"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70" dur="1000"/>
                                        <p:tgtEl>
                                          <p:spTgt spid="15"/>
                                        </p:tgtEl>
                                      </p:cBhvr>
                                    </p:animEffect>
                                  </p:childTnLst>
                                </p:cTn>
                              </p:par>
                            </p:childTnLst>
                          </p:cTn>
                        </p:par>
                        <p:par>
                          <p:cTn id="71" fill="hold">
                            <p:stCondLst>
                              <p:cond delay="15600"/>
                            </p:stCondLst>
                            <p:childTnLst>
                              <p:par>
                                <p:cTn id="72" presetID="45" presetClass="entr" presetSubtype="0" fill="hold" nodeType="afterEffect">
                                  <p:stCondLst>
                                    <p:cond delay="0"/>
                                  </p:stCondLst>
                                  <p:iterate type="lt">
                                    <p:tmPct val="10000"/>
                                  </p:iterate>
                                  <p:childTnLst>
                                    <p:set>
                                      <p:cBhvr>
                                        <p:cTn id="73" dur="1" fill="hold">
                                          <p:stCondLst>
                                            <p:cond delay="0"/>
                                          </p:stCondLst>
                                        </p:cTn>
                                        <p:tgtEl>
                                          <p:spTgt spid="16">
                                            <p:txEl>
                                              <p:pRg st="0" end="0"/>
                                            </p:txEl>
                                          </p:spTgt>
                                        </p:tgtEl>
                                        <p:attrNameLst>
                                          <p:attrName>style.visibility</p:attrName>
                                        </p:attrNameLst>
                                      </p:cBhvr>
                                      <p:to>
                                        <p:strVal val="visible"/>
                                      </p:to>
                                    </p:set>
                                    <p:animEffect transition="in" filter="fade">
                                      <p:cBhvr>
                                        <p:cTn id="74" dur="1000"/>
                                        <p:tgtEl>
                                          <p:spTgt spid="16">
                                            <p:txEl>
                                              <p:pRg st="0" end="0"/>
                                            </p:txEl>
                                          </p:spTgt>
                                        </p:tgtEl>
                                      </p:cBhvr>
                                    </p:animEffect>
                                    <p:anim calcmode="lin" valueType="num">
                                      <p:cBhvr>
                                        <p:cTn id="75" dur="1000" fill="hold"/>
                                        <p:tgtEl>
                                          <p:spTgt spid="16">
                                            <p:txEl>
                                              <p:pRg st="0" end="0"/>
                                            </p:txEl>
                                          </p:spTgt>
                                        </p:tgtEl>
                                        <p:attrNameLst>
                                          <p:attrName>ppt_w</p:attrName>
                                        </p:attrNameLst>
                                      </p:cBhvr>
                                      <p:tavLst>
                                        <p:tav tm="0" fmla="#ppt_w*sin(2.5*pi*$)">
                                          <p:val>
                                            <p:fltVal val="0"/>
                                          </p:val>
                                        </p:tav>
                                        <p:tav tm="100000">
                                          <p:val>
                                            <p:fltVal val="1"/>
                                          </p:val>
                                        </p:tav>
                                      </p:tavLst>
                                    </p:anim>
                                    <p:anim calcmode="lin" valueType="num">
                                      <p:cBhvr>
                                        <p:cTn id="76" dur="1000" fill="hold"/>
                                        <p:tgtEl>
                                          <p:spTgt spid="1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D:\png\12-12_0001_图层-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1347613"/>
            <a:ext cx="3344581" cy="31250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12-12_0000_图层-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2624" y="1712641"/>
            <a:ext cx="2443477" cy="22909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D:\png\aa01_0006_图层-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9952" y="1655688"/>
            <a:ext cx="4248472" cy="1465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4"/>
          <p:cNvSpPr txBox="1"/>
          <p:nvPr/>
        </p:nvSpPr>
        <p:spPr>
          <a:xfrm>
            <a:off x="4572000" y="1286356"/>
            <a:ext cx="2954655" cy="369332"/>
          </a:xfrm>
          <a:prstGeom prst="rect">
            <a:avLst/>
          </a:prstGeom>
          <a:noFill/>
        </p:spPr>
        <p:txBody>
          <a:bodyPr wrap="none" rtlCol="0">
            <a:spAutoFit/>
          </a:bodyPr>
          <a:lstStyle/>
          <a:p>
            <a:r>
              <a:rPr lang="zh-CN" altLang="en-US" dirty="0">
                <a:latin typeface="方正行楷简体" pitchFamily="65" charset="-122"/>
                <a:ea typeface="方正行楷简体" pitchFamily="65" charset="-122"/>
              </a:rPr>
              <a:t>单击此处</a:t>
            </a:r>
            <a:r>
              <a:rPr lang="zh-CN" altLang="en-US" dirty="0" smtClean="0">
                <a:latin typeface="方正行楷简体" pitchFamily="65" charset="-122"/>
                <a:ea typeface="方正行楷简体" pitchFamily="65" charset="-122"/>
              </a:rPr>
              <a:t>添加你的文本内容</a:t>
            </a:r>
            <a:endParaRPr lang="zh-CN" altLang="en-US" dirty="0">
              <a:latin typeface="方正行楷简体" pitchFamily="65" charset="-122"/>
              <a:ea typeface="方正行楷简体" pitchFamily="65" charset="-122"/>
            </a:endParaRPr>
          </a:p>
        </p:txBody>
      </p:sp>
      <p:pic>
        <p:nvPicPr>
          <p:cNvPr id="12" name="Picture 4" descr="D:\png\aa01_0006_图层-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9952" y="2457068"/>
            <a:ext cx="4248472" cy="1465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6"/>
          <p:cNvSpPr txBox="1"/>
          <p:nvPr/>
        </p:nvSpPr>
        <p:spPr>
          <a:xfrm>
            <a:off x="4572000" y="2087736"/>
            <a:ext cx="2954655" cy="369332"/>
          </a:xfrm>
          <a:prstGeom prst="rect">
            <a:avLst/>
          </a:prstGeom>
          <a:noFill/>
        </p:spPr>
        <p:txBody>
          <a:bodyPr wrap="none" rtlCol="0">
            <a:spAutoFit/>
          </a:bodyPr>
          <a:lstStyle/>
          <a:p>
            <a:r>
              <a:rPr lang="zh-CN" altLang="en-US" dirty="0">
                <a:latin typeface="方正行楷简体" pitchFamily="65" charset="-122"/>
                <a:ea typeface="方正行楷简体" pitchFamily="65" charset="-122"/>
              </a:rPr>
              <a:t>单击此处</a:t>
            </a:r>
            <a:r>
              <a:rPr lang="zh-CN" altLang="en-US" dirty="0" smtClean="0">
                <a:latin typeface="方正行楷简体" pitchFamily="65" charset="-122"/>
                <a:ea typeface="方正行楷简体" pitchFamily="65" charset="-122"/>
              </a:rPr>
              <a:t>添加你的文本内容</a:t>
            </a:r>
            <a:endParaRPr lang="zh-CN" altLang="en-US" dirty="0">
              <a:latin typeface="方正行楷简体" pitchFamily="65" charset="-122"/>
              <a:ea typeface="方正行楷简体" pitchFamily="65" charset="-122"/>
            </a:endParaRPr>
          </a:p>
        </p:txBody>
      </p:sp>
      <p:pic>
        <p:nvPicPr>
          <p:cNvPr id="14" name="Picture 4" descr="D:\png\aa01_0006_图层-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9952" y="3278838"/>
            <a:ext cx="4248472" cy="1465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8"/>
          <p:cNvSpPr txBox="1"/>
          <p:nvPr/>
        </p:nvSpPr>
        <p:spPr>
          <a:xfrm>
            <a:off x="4572000" y="2909506"/>
            <a:ext cx="2954655" cy="369332"/>
          </a:xfrm>
          <a:prstGeom prst="rect">
            <a:avLst/>
          </a:prstGeom>
          <a:noFill/>
        </p:spPr>
        <p:txBody>
          <a:bodyPr wrap="none" rtlCol="0">
            <a:spAutoFit/>
          </a:bodyPr>
          <a:lstStyle/>
          <a:p>
            <a:r>
              <a:rPr lang="zh-CN" altLang="en-US" dirty="0">
                <a:latin typeface="方正行楷简体" pitchFamily="65" charset="-122"/>
                <a:ea typeface="方正行楷简体" pitchFamily="65" charset="-122"/>
              </a:rPr>
              <a:t>单击此处</a:t>
            </a:r>
            <a:r>
              <a:rPr lang="zh-CN" altLang="en-US" dirty="0" smtClean="0">
                <a:latin typeface="方正行楷简体" pitchFamily="65" charset="-122"/>
                <a:ea typeface="方正行楷简体" pitchFamily="65" charset="-122"/>
              </a:rPr>
              <a:t>添加你的文本内容</a:t>
            </a:r>
            <a:endParaRPr lang="zh-CN" altLang="en-US" dirty="0">
              <a:latin typeface="方正行楷简体" pitchFamily="65" charset="-122"/>
              <a:ea typeface="方正行楷简体" pitchFamily="65" charset="-122"/>
            </a:endParaRPr>
          </a:p>
        </p:txBody>
      </p:sp>
      <p:pic>
        <p:nvPicPr>
          <p:cNvPr id="16" name="Picture 4" descr="D:\png\aa01_0006_图层-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9952" y="4081425"/>
            <a:ext cx="4248472" cy="14650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0"/>
          <p:cNvSpPr txBox="1"/>
          <p:nvPr/>
        </p:nvSpPr>
        <p:spPr>
          <a:xfrm>
            <a:off x="4572000" y="3712093"/>
            <a:ext cx="2954655" cy="369332"/>
          </a:xfrm>
          <a:prstGeom prst="rect">
            <a:avLst/>
          </a:prstGeom>
          <a:noFill/>
        </p:spPr>
        <p:txBody>
          <a:bodyPr wrap="none" rtlCol="0">
            <a:spAutoFit/>
          </a:bodyPr>
          <a:lstStyle/>
          <a:p>
            <a:r>
              <a:rPr lang="zh-CN" altLang="en-US" dirty="0">
                <a:latin typeface="方正行楷简体" pitchFamily="65" charset="-122"/>
                <a:ea typeface="方正行楷简体" pitchFamily="65" charset="-122"/>
              </a:rPr>
              <a:t>单击此处</a:t>
            </a:r>
            <a:r>
              <a:rPr lang="zh-CN" altLang="en-US" dirty="0" smtClean="0">
                <a:latin typeface="方正行楷简体" pitchFamily="65" charset="-122"/>
                <a:ea typeface="方正行楷简体" pitchFamily="65" charset="-122"/>
              </a:rPr>
              <a:t>添加你的文本内容</a:t>
            </a:r>
            <a:endParaRPr lang="zh-CN" altLang="en-US" dirty="0">
              <a:latin typeface="方正行楷简体" pitchFamily="65" charset="-122"/>
              <a:ea typeface="方正行楷简体" pitchFamily="65" charset="-122"/>
            </a:endParaRPr>
          </a:p>
        </p:txBody>
      </p:sp>
    </p:spTree>
    <p:extLst>
      <p:ext uri="{BB962C8B-B14F-4D97-AF65-F5344CB8AC3E}">
        <p14:creationId xmlns:p14="http://schemas.microsoft.com/office/powerpoint/2010/main" val="2273472514"/>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55"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strVal val="#ppt_w*0.70"/>
                                          </p:val>
                                        </p:tav>
                                        <p:tav tm="100000">
                                          <p:val>
                                            <p:strVal val="#ppt_w"/>
                                          </p:val>
                                        </p:tav>
                                      </p:tavLst>
                                    </p:anim>
                                    <p:anim calcmode="lin" valueType="num">
                                      <p:cBhvr>
                                        <p:cTn id="35" dur="1000" fill="hold"/>
                                        <p:tgtEl>
                                          <p:spTgt spid="10"/>
                                        </p:tgtEl>
                                        <p:attrNameLst>
                                          <p:attrName>ppt_h</p:attrName>
                                        </p:attrNameLst>
                                      </p:cBhvr>
                                      <p:tavLst>
                                        <p:tav tm="0">
                                          <p:val>
                                            <p:strVal val="#ppt_h"/>
                                          </p:val>
                                        </p:tav>
                                        <p:tav tm="100000">
                                          <p:val>
                                            <p:strVal val="#ppt_h"/>
                                          </p:val>
                                        </p:tav>
                                      </p:tavLst>
                                    </p:anim>
                                    <p:animEffect transition="in" filter="fade">
                                      <p:cBhvr>
                                        <p:cTn id="36" dur="1000"/>
                                        <p:tgtEl>
                                          <p:spTgt spid="10"/>
                                        </p:tgtEl>
                                      </p:cBhvr>
                                    </p:animEffect>
                                  </p:childTnLst>
                                </p:cTn>
                              </p:par>
                            </p:childTnLst>
                          </p:cTn>
                        </p:par>
                        <p:par>
                          <p:cTn id="37" fill="hold">
                            <p:stCondLst>
                              <p:cond delay="5000"/>
                            </p:stCondLst>
                            <p:childTnLst>
                              <p:par>
                                <p:cTn id="38" presetID="42"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6000"/>
                            </p:stCondLst>
                            <p:childTnLst>
                              <p:par>
                                <p:cTn id="44" presetID="55"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ppt_w</p:attrName>
                                        </p:attrNameLst>
                                      </p:cBhvr>
                                      <p:tavLst>
                                        <p:tav tm="0">
                                          <p:val>
                                            <p:strVal val="#ppt_w*0.70"/>
                                          </p:val>
                                        </p:tav>
                                        <p:tav tm="100000">
                                          <p:val>
                                            <p:strVal val="#ppt_w"/>
                                          </p:val>
                                        </p:tav>
                                      </p:tavLst>
                                    </p:anim>
                                    <p:anim calcmode="lin" valueType="num">
                                      <p:cBhvr>
                                        <p:cTn id="47" dur="1000" fill="hold"/>
                                        <p:tgtEl>
                                          <p:spTgt spid="12"/>
                                        </p:tgtEl>
                                        <p:attrNameLst>
                                          <p:attrName>ppt_h</p:attrName>
                                        </p:attrNameLst>
                                      </p:cBhvr>
                                      <p:tavLst>
                                        <p:tav tm="0">
                                          <p:val>
                                            <p:strVal val="#ppt_h"/>
                                          </p:val>
                                        </p:tav>
                                        <p:tav tm="100000">
                                          <p:val>
                                            <p:strVal val="#ppt_h"/>
                                          </p:val>
                                        </p:tav>
                                      </p:tavLst>
                                    </p:anim>
                                    <p:animEffect transition="in" filter="fade">
                                      <p:cBhvr>
                                        <p:cTn id="48" dur="1000"/>
                                        <p:tgtEl>
                                          <p:spTgt spid="12"/>
                                        </p:tgtEl>
                                      </p:cBhvr>
                                    </p:animEffect>
                                  </p:childTnLst>
                                </p:cTn>
                              </p:par>
                            </p:childTnLst>
                          </p:cTn>
                        </p:par>
                        <p:par>
                          <p:cTn id="49" fill="hold">
                            <p:stCondLst>
                              <p:cond delay="7000"/>
                            </p:stCondLst>
                            <p:childTnLst>
                              <p:par>
                                <p:cTn id="50" presetID="42"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par>
                          <p:cTn id="55" fill="hold">
                            <p:stCondLst>
                              <p:cond delay="8000"/>
                            </p:stCondLst>
                            <p:childTnLst>
                              <p:par>
                                <p:cTn id="56" presetID="55" presetClass="entr" presetSubtype="0"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ppt_w</p:attrName>
                                        </p:attrNameLst>
                                      </p:cBhvr>
                                      <p:tavLst>
                                        <p:tav tm="0">
                                          <p:val>
                                            <p:strVal val="#ppt_w*0.70"/>
                                          </p:val>
                                        </p:tav>
                                        <p:tav tm="100000">
                                          <p:val>
                                            <p:strVal val="#ppt_w"/>
                                          </p:val>
                                        </p:tav>
                                      </p:tavLst>
                                    </p:anim>
                                    <p:anim calcmode="lin" valueType="num">
                                      <p:cBhvr>
                                        <p:cTn id="59" dur="1000" fill="hold"/>
                                        <p:tgtEl>
                                          <p:spTgt spid="14"/>
                                        </p:tgtEl>
                                        <p:attrNameLst>
                                          <p:attrName>ppt_h</p:attrName>
                                        </p:attrNameLst>
                                      </p:cBhvr>
                                      <p:tavLst>
                                        <p:tav tm="0">
                                          <p:val>
                                            <p:strVal val="#ppt_h"/>
                                          </p:val>
                                        </p:tav>
                                        <p:tav tm="100000">
                                          <p:val>
                                            <p:strVal val="#ppt_h"/>
                                          </p:val>
                                        </p:tav>
                                      </p:tavLst>
                                    </p:anim>
                                    <p:animEffect transition="in" filter="fade">
                                      <p:cBhvr>
                                        <p:cTn id="60" dur="1000"/>
                                        <p:tgtEl>
                                          <p:spTgt spid="14"/>
                                        </p:tgtEl>
                                      </p:cBhvr>
                                    </p:animEffect>
                                  </p:childTnLst>
                                </p:cTn>
                              </p:par>
                            </p:childTnLst>
                          </p:cTn>
                        </p:par>
                        <p:par>
                          <p:cTn id="61" fill="hold">
                            <p:stCondLst>
                              <p:cond delay="9000"/>
                            </p:stCondLst>
                            <p:childTnLst>
                              <p:par>
                                <p:cTn id="62" presetID="42" presetClass="entr" presetSubtype="0"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childTnLst>
                          </p:cTn>
                        </p:par>
                        <p:par>
                          <p:cTn id="67" fill="hold">
                            <p:stCondLst>
                              <p:cond delay="10000"/>
                            </p:stCondLst>
                            <p:childTnLst>
                              <p:par>
                                <p:cTn id="68" presetID="55" presetClass="entr" presetSubtype="0" fill="hold" nodeType="after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1000" fill="hold"/>
                                        <p:tgtEl>
                                          <p:spTgt spid="16"/>
                                        </p:tgtEl>
                                        <p:attrNameLst>
                                          <p:attrName>ppt_w</p:attrName>
                                        </p:attrNameLst>
                                      </p:cBhvr>
                                      <p:tavLst>
                                        <p:tav tm="0">
                                          <p:val>
                                            <p:strVal val="#ppt_w*0.70"/>
                                          </p:val>
                                        </p:tav>
                                        <p:tav tm="100000">
                                          <p:val>
                                            <p:strVal val="#ppt_w"/>
                                          </p:val>
                                        </p:tav>
                                      </p:tavLst>
                                    </p:anim>
                                    <p:anim calcmode="lin" valueType="num">
                                      <p:cBhvr>
                                        <p:cTn id="71" dur="1000" fill="hold"/>
                                        <p:tgtEl>
                                          <p:spTgt spid="16"/>
                                        </p:tgtEl>
                                        <p:attrNameLst>
                                          <p:attrName>ppt_h</p:attrName>
                                        </p:attrNameLst>
                                      </p:cBhvr>
                                      <p:tavLst>
                                        <p:tav tm="0">
                                          <p:val>
                                            <p:strVal val="#ppt_h"/>
                                          </p:val>
                                        </p:tav>
                                        <p:tav tm="100000">
                                          <p:val>
                                            <p:strVal val="#ppt_h"/>
                                          </p:val>
                                        </p:tav>
                                      </p:tavLst>
                                    </p:anim>
                                    <p:animEffect transition="in" filter="fade">
                                      <p:cBhvr>
                                        <p:cTn id="72" dur="1000"/>
                                        <p:tgtEl>
                                          <p:spTgt spid="16"/>
                                        </p:tgtEl>
                                      </p:cBhvr>
                                    </p:animEffect>
                                  </p:childTnLst>
                                </p:cTn>
                              </p:par>
                            </p:childTnLst>
                          </p:cTn>
                        </p:par>
                        <p:par>
                          <p:cTn id="73" fill="hold">
                            <p:stCondLst>
                              <p:cond delay="11000"/>
                            </p:stCondLst>
                            <p:childTnLst>
                              <p:par>
                                <p:cTn id="74" presetID="42" presetClass="entr" presetSubtype="0"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0"/>
                                        <p:tgtEl>
                                          <p:spTgt spid="17"/>
                                        </p:tgtEl>
                                      </p:cBhvr>
                                    </p:animEffect>
                                    <p:anim calcmode="lin" valueType="num">
                                      <p:cBhvr>
                                        <p:cTn id="77" dur="1000" fill="hold"/>
                                        <p:tgtEl>
                                          <p:spTgt spid="17"/>
                                        </p:tgtEl>
                                        <p:attrNameLst>
                                          <p:attrName>ppt_x</p:attrName>
                                        </p:attrNameLst>
                                      </p:cBhvr>
                                      <p:tavLst>
                                        <p:tav tm="0">
                                          <p:val>
                                            <p:strVal val="#ppt_x"/>
                                          </p:val>
                                        </p:tav>
                                        <p:tav tm="100000">
                                          <p:val>
                                            <p:strVal val="#ppt_x"/>
                                          </p:val>
                                        </p:tav>
                                      </p:tavLst>
                                    </p:anim>
                                    <p:anim calcmode="lin" valueType="num">
                                      <p:cBhvr>
                                        <p:cTn id="7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15"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0" descr="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896938"/>
            <a:ext cx="35814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2" descr="鱼1"/>
          <p:cNvPicPr>
            <a:picLocks noChangeAspect="1" noChangeArrowheads="1"/>
          </p:cNvPicPr>
          <p:nvPr/>
        </p:nvPicPr>
        <p:blipFill>
          <a:blip r:embed="rId7">
            <a:lum contrast="20000"/>
            <a:extLst>
              <a:ext uri="{28A0092B-C50C-407E-A947-70E740481C1C}">
                <a14:useLocalDpi xmlns:a14="http://schemas.microsoft.com/office/drawing/2010/main" val="0"/>
              </a:ext>
            </a:extLst>
          </a:blip>
          <a:srcRect/>
          <a:stretch>
            <a:fillRect/>
          </a:stretch>
        </p:blipFill>
        <p:spPr bwMode="auto">
          <a:xfrm>
            <a:off x="2167558" y="3487738"/>
            <a:ext cx="733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3" descr="鱼2"/>
          <p:cNvPicPr>
            <a:picLocks noChangeAspect="1" noChangeArrowheads="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rot="890613" flipH="1">
            <a:off x="3710608" y="3449638"/>
            <a:ext cx="6270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a:off x="3027983" y="3209925"/>
            <a:ext cx="36036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90"/>
          <p:cNvSpPr txBox="1">
            <a:spLocks noChangeArrowheads="1"/>
          </p:cNvSpPr>
          <p:nvPr/>
        </p:nvSpPr>
        <p:spPr bwMode="auto">
          <a:xfrm>
            <a:off x="7141195" y="1314450"/>
            <a:ext cx="6096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l" eaLnBrk="1" hangingPunct="1">
              <a:spcBef>
                <a:spcPct val="50000"/>
              </a:spcBef>
            </a:pPr>
            <a:r>
              <a:rPr lang="zh-CN" altLang="en-US" sz="2300" b="1" baseline="0">
                <a:solidFill>
                  <a:srgbClr val="FFFFFF"/>
                </a:solidFill>
                <a:latin typeface="方正行楷简体" pitchFamily="65" charset="-122"/>
                <a:ea typeface="方正行楷简体" pitchFamily="65" charset="-122"/>
              </a:rPr>
              <a:t>文字标题</a:t>
            </a:r>
          </a:p>
        </p:txBody>
      </p:sp>
      <p:grpSp>
        <p:nvGrpSpPr>
          <p:cNvPr id="13" name="Group 208"/>
          <p:cNvGrpSpPr>
            <a:grpSpLocks/>
          </p:cNvGrpSpPr>
          <p:nvPr/>
        </p:nvGrpSpPr>
        <p:grpSpPr bwMode="auto">
          <a:xfrm>
            <a:off x="4397995" y="1169988"/>
            <a:ext cx="2286000" cy="3103562"/>
            <a:chOff x="3024" y="983"/>
            <a:chExt cx="1440" cy="2606"/>
          </a:xfrm>
        </p:grpSpPr>
        <p:sp>
          <p:nvSpPr>
            <p:cNvPr id="14" name="Line 192"/>
            <p:cNvSpPr>
              <a:spLocks noChangeShapeType="1"/>
            </p:cNvSpPr>
            <p:nvPr/>
          </p:nvSpPr>
          <p:spPr bwMode="auto">
            <a:xfrm>
              <a:off x="4032" y="1200"/>
              <a:ext cx="0" cy="21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方正行楷简体" pitchFamily="65" charset="-122"/>
                <a:ea typeface="方正行楷简体" pitchFamily="65" charset="-122"/>
              </a:endParaRPr>
            </a:p>
          </p:txBody>
        </p:sp>
        <p:sp>
          <p:nvSpPr>
            <p:cNvPr id="15" name="Line 193"/>
            <p:cNvSpPr>
              <a:spLocks noChangeShapeType="1"/>
            </p:cNvSpPr>
            <p:nvPr/>
          </p:nvSpPr>
          <p:spPr bwMode="auto">
            <a:xfrm>
              <a:off x="3648" y="1200"/>
              <a:ext cx="0" cy="21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方正行楷简体" pitchFamily="65" charset="-122"/>
                <a:ea typeface="方正行楷简体" pitchFamily="65" charset="-122"/>
              </a:endParaRPr>
            </a:p>
          </p:txBody>
        </p:sp>
        <p:sp>
          <p:nvSpPr>
            <p:cNvPr id="16" name="Line 194"/>
            <p:cNvSpPr>
              <a:spLocks noChangeShapeType="1"/>
            </p:cNvSpPr>
            <p:nvPr/>
          </p:nvSpPr>
          <p:spPr bwMode="auto">
            <a:xfrm>
              <a:off x="3312" y="1200"/>
              <a:ext cx="0" cy="21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方正行楷简体" pitchFamily="65" charset="-122"/>
                <a:ea typeface="方正行楷简体" pitchFamily="65" charset="-122"/>
              </a:endParaRPr>
            </a:p>
          </p:txBody>
        </p:sp>
        <p:sp>
          <p:nvSpPr>
            <p:cNvPr id="17" name="Rectangle 195"/>
            <p:cNvSpPr>
              <a:spLocks noChangeArrowheads="1"/>
            </p:cNvSpPr>
            <p:nvPr/>
          </p:nvSpPr>
          <p:spPr bwMode="auto">
            <a:xfrm>
              <a:off x="4080" y="983"/>
              <a:ext cx="384" cy="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640" tIns="40820" rIns="81640" bIns="40820" anchor="ctr">
              <a:spAutoFit/>
            </a:bodyPr>
            <a:lstStyle/>
            <a:p>
              <a:pPr algn="l" defTabSz="815975"/>
              <a:r>
                <a:rPr lang="zh-CN" altLang="en-US" sz="1800" baseline="0">
                  <a:solidFill>
                    <a:srgbClr val="000000"/>
                  </a:solidFill>
                  <a:latin typeface="方正行楷简体" pitchFamily="65" charset="-122"/>
                  <a:ea typeface="方正行楷简体" pitchFamily="65" charset="-122"/>
                </a:rPr>
                <a:t>点击添加相关的文字内容</a:t>
              </a:r>
              <a:endParaRPr lang="en-US" altLang="zh-CN" sz="1800" baseline="0">
                <a:solidFill>
                  <a:srgbClr val="000000"/>
                </a:solidFill>
                <a:latin typeface="方正行楷简体" pitchFamily="65" charset="-122"/>
                <a:ea typeface="方正行楷简体" pitchFamily="65" charset="-122"/>
              </a:endParaRPr>
            </a:p>
          </p:txBody>
        </p:sp>
        <p:sp>
          <p:nvSpPr>
            <p:cNvPr id="18" name="Rectangle 205"/>
            <p:cNvSpPr>
              <a:spLocks noChangeArrowheads="1"/>
            </p:cNvSpPr>
            <p:nvPr/>
          </p:nvSpPr>
          <p:spPr bwMode="auto">
            <a:xfrm>
              <a:off x="3696" y="983"/>
              <a:ext cx="384" cy="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640" tIns="40820" rIns="81640" bIns="40820" anchor="ctr">
              <a:spAutoFit/>
            </a:bodyPr>
            <a:lstStyle/>
            <a:p>
              <a:pPr algn="l" defTabSz="815975"/>
              <a:r>
                <a:rPr lang="zh-CN" altLang="en-US" sz="1800" baseline="0">
                  <a:solidFill>
                    <a:srgbClr val="000000"/>
                  </a:solidFill>
                  <a:latin typeface="方正行楷简体" pitchFamily="65" charset="-122"/>
                  <a:ea typeface="方正行楷简体" pitchFamily="65" charset="-122"/>
                </a:rPr>
                <a:t>点击添加相关的文字内容</a:t>
              </a:r>
              <a:endParaRPr lang="en-US" altLang="zh-CN" sz="1800" baseline="0">
                <a:solidFill>
                  <a:srgbClr val="000000"/>
                </a:solidFill>
                <a:latin typeface="方正行楷简体" pitchFamily="65" charset="-122"/>
                <a:ea typeface="方正行楷简体" pitchFamily="65" charset="-122"/>
              </a:endParaRPr>
            </a:p>
          </p:txBody>
        </p:sp>
        <p:sp>
          <p:nvSpPr>
            <p:cNvPr id="19" name="Rectangle 206"/>
            <p:cNvSpPr>
              <a:spLocks noChangeArrowheads="1"/>
            </p:cNvSpPr>
            <p:nvPr/>
          </p:nvSpPr>
          <p:spPr bwMode="auto">
            <a:xfrm>
              <a:off x="3360" y="983"/>
              <a:ext cx="384" cy="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640" tIns="40820" rIns="81640" bIns="40820" anchor="ctr">
              <a:spAutoFit/>
            </a:bodyPr>
            <a:lstStyle/>
            <a:p>
              <a:pPr algn="l" defTabSz="815975"/>
              <a:r>
                <a:rPr lang="zh-CN" altLang="en-US" sz="1800" baseline="0">
                  <a:solidFill>
                    <a:srgbClr val="000000"/>
                  </a:solidFill>
                  <a:latin typeface="方正行楷简体" pitchFamily="65" charset="-122"/>
                  <a:ea typeface="方正行楷简体" pitchFamily="65" charset="-122"/>
                </a:rPr>
                <a:t>点击添加相关的文字内容</a:t>
              </a:r>
              <a:endParaRPr lang="en-US" altLang="zh-CN" sz="1800" baseline="0">
                <a:solidFill>
                  <a:srgbClr val="000000"/>
                </a:solidFill>
                <a:latin typeface="方正行楷简体" pitchFamily="65" charset="-122"/>
                <a:ea typeface="方正行楷简体" pitchFamily="65" charset="-122"/>
              </a:endParaRPr>
            </a:p>
          </p:txBody>
        </p:sp>
        <p:sp>
          <p:nvSpPr>
            <p:cNvPr id="20" name="Rectangle 207"/>
            <p:cNvSpPr>
              <a:spLocks noChangeArrowheads="1"/>
            </p:cNvSpPr>
            <p:nvPr/>
          </p:nvSpPr>
          <p:spPr bwMode="auto">
            <a:xfrm>
              <a:off x="3024" y="1118"/>
              <a:ext cx="384" cy="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640" tIns="40820" rIns="81640" bIns="40820" anchor="ctr">
              <a:spAutoFit/>
            </a:bodyPr>
            <a:lstStyle/>
            <a:p>
              <a:pPr algn="l" defTabSz="815975"/>
              <a:r>
                <a:rPr lang="zh-CN" altLang="en-US" sz="1800" baseline="0">
                  <a:solidFill>
                    <a:srgbClr val="000000"/>
                  </a:solidFill>
                  <a:latin typeface="方正行楷简体" pitchFamily="65" charset="-122"/>
                  <a:ea typeface="方正行楷简体" pitchFamily="65" charset="-122"/>
                </a:rPr>
                <a:t>文字内容</a:t>
              </a:r>
              <a:endParaRPr lang="en-US" altLang="zh-CN" sz="1800" baseline="0">
                <a:solidFill>
                  <a:srgbClr val="000000"/>
                </a:solidFill>
                <a:latin typeface="方正行楷简体" pitchFamily="65" charset="-122"/>
                <a:ea typeface="方正行楷简体" pitchFamily="65" charset="-122"/>
              </a:endParaRPr>
            </a:p>
          </p:txBody>
        </p:sp>
      </p:grpSp>
    </p:spTree>
    <p:extLst>
      <p:ext uri="{BB962C8B-B14F-4D97-AF65-F5344CB8AC3E}">
        <p14:creationId xmlns:p14="http://schemas.microsoft.com/office/powerpoint/2010/main" val="76500378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55"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par>
                          <p:cTn id="31" fill="hold">
                            <p:stCondLst>
                              <p:cond delay="4000"/>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childTnLst>
                                </p:cTn>
                              </p:par>
                              <p:par>
                                <p:cTn id="35" presetID="0" presetClass="path" presetSubtype="0" accel="50000" decel="50000" fill="hold" nodeType="withEffect">
                                  <p:stCondLst>
                                    <p:cond delay="0"/>
                                  </p:stCondLst>
                                  <p:childTnLst>
                                    <p:animMotion origin="layout" path="M -0.01111 -0.275 C -0.04236 -0.25278 -0.07361 -0.23033 -0.0875 -0.19653 C -0.10139 -0.16274 -0.10902 -0.1051 -0.09444 -0.07246 C -0.07986 -0.03959 -0.02014 -0.01088 -2.77778E-6 4.44444E-6 " pathEditMode="relative" rAng="0" ptsTypes="aaaA">
                                      <p:cBhvr>
                                        <p:cTn id="36" dur="2000" fill="hold"/>
                                        <p:tgtEl>
                                          <p:spTgt spid="9"/>
                                        </p:tgtEl>
                                        <p:attrNameLst>
                                          <p:attrName>ppt_x</p:attrName>
                                          <p:attrName>ppt_y</p:attrName>
                                        </p:attrNameLst>
                                      </p:cBhvr>
                                      <p:rCtr x="-4340" y="13750"/>
                                    </p:animMotion>
                                  </p:childTnLst>
                                </p:cTn>
                              </p:par>
                              <p:par>
                                <p:cTn id="37" presetID="10" presetClass="entr" presetSubtype="0"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000"/>
                                        <p:tgtEl>
                                          <p:spTgt spid="11"/>
                                        </p:tgtEl>
                                      </p:cBhvr>
                                    </p:animEffect>
                                  </p:childTnLst>
                                </p:cTn>
                              </p:par>
                              <p:par>
                                <p:cTn id="40" presetID="0" presetClass="path" presetSubtype="0" accel="50000" decel="50000" fill="hold" nodeType="withEffect">
                                  <p:stCondLst>
                                    <p:cond delay="1000"/>
                                  </p:stCondLst>
                                  <p:childTnLst>
                                    <p:animMotion origin="layout" path="M -0.21302 -0.17824 C -0.12431 -0.15162 -0.03559 -0.12477 0.00781 -0.09121 C 0.05121 -0.05764 0.04896 -0.00857 0.04809 0.02361 C 0.04722 0.05578 0.00764 0.09143 0.00225 0.10139 " pathEditMode="relative" ptsTypes="aaaA">
                                      <p:cBhvr>
                                        <p:cTn id="41" dur="2000" fill="hold"/>
                                        <p:tgtEl>
                                          <p:spTgt spid="11"/>
                                        </p:tgtEl>
                                        <p:attrNameLst>
                                          <p:attrName>ppt_x</p:attrName>
                                          <p:attrName>ppt_y</p:attrName>
                                        </p:attrNameLst>
                                      </p:cBhvr>
                                    </p:animMotion>
                                  </p:childTnLst>
                                </p:cTn>
                              </p:par>
                              <p:par>
                                <p:cTn id="42" presetID="10" presetClass="entr" presetSubtype="0" fill="hold" nodeType="withEffect">
                                  <p:stCondLst>
                                    <p:cond delay="200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000"/>
                                        <p:tgtEl>
                                          <p:spTgt spid="10"/>
                                        </p:tgtEl>
                                      </p:cBhvr>
                                    </p:animEffect>
                                  </p:childTnLst>
                                </p:cTn>
                              </p:par>
                              <p:par>
                                <p:cTn id="45" presetID="0" presetClass="path" presetSubtype="0" accel="50000" decel="50000" fill="hold" nodeType="withEffect">
                                  <p:stCondLst>
                                    <p:cond delay="2000"/>
                                  </p:stCondLst>
                                  <p:childTnLst>
                                    <p:animMotion origin="layout" path="M 0.19844 -0.19838 C 0.14323 -0.1669 0.08819 -0.13518 0.05347 -0.08727 C 0.01875 -0.03958 0.00104 0.05903 -0.0092 0.08889 " pathEditMode="relative" rAng="0" ptsTypes="aaA">
                                      <p:cBhvr>
                                        <p:cTn id="46" dur="2000" fill="hold"/>
                                        <p:tgtEl>
                                          <p:spTgt spid="10"/>
                                        </p:tgtEl>
                                        <p:attrNameLst>
                                          <p:attrName>ppt_x</p:attrName>
                                          <p:attrName>ppt_y</p:attrName>
                                        </p:attrNameLst>
                                      </p:cBhvr>
                                      <p:rCtr x="-10382" y="14352"/>
                                    </p:animMotion>
                                  </p:childTnLst>
                                </p:cTn>
                              </p:par>
                            </p:childTnLst>
                          </p:cTn>
                        </p:par>
                        <p:par>
                          <p:cTn id="47" fill="hold">
                            <p:stCondLst>
                              <p:cond delay="8000"/>
                            </p:stCondLst>
                            <p:childTnLst>
                              <p:par>
                                <p:cTn id="48" presetID="56" presetClass="entr" presetSubtype="0" fill="hold" grpId="0" nodeType="afterEffect">
                                  <p:stCondLst>
                                    <p:cond delay="0"/>
                                  </p:stCondLst>
                                  <p:iterate type="lt">
                                    <p:tmPct val="10000"/>
                                  </p:iterate>
                                  <p:childTnLst>
                                    <p:set>
                                      <p:cBhvr>
                                        <p:cTn id="49" dur="1" fill="hold">
                                          <p:stCondLst>
                                            <p:cond delay="0"/>
                                          </p:stCondLst>
                                        </p:cTn>
                                        <p:tgtEl>
                                          <p:spTgt spid="12"/>
                                        </p:tgtEl>
                                        <p:attrNameLst>
                                          <p:attrName>style.visibility</p:attrName>
                                        </p:attrNameLst>
                                      </p:cBhvr>
                                      <p:to>
                                        <p:strVal val="visible"/>
                                      </p:to>
                                    </p:set>
                                    <p:anim by="(-#ppt_w*2)" calcmode="lin" valueType="num">
                                      <p:cBhvr rctx="PPT">
                                        <p:cTn id="50" dur="500" autoRev="1" fill="hold">
                                          <p:stCondLst>
                                            <p:cond delay="0"/>
                                          </p:stCondLst>
                                        </p:cTn>
                                        <p:tgtEl>
                                          <p:spTgt spid="12"/>
                                        </p:tgtEl>
                                        <p:attrNameLst>
                                          <p:attrName>ppt_w</p:attrName>
                                        </p:attrNameLst>
                                      </p:cBhvr>
                                    </p:anim>
                                    <p:anim by="(#ppt_w*0.50)" calcmode="lin" valueType="num">
                                      <p:cBhvr>
                                        <p:cTn id="51" dur="500" decel="50000" autoRev="1" fill="hold">
                                          <p:stCondLst>
                                            <p:cond delay="0"/>
                                          </p:stCondLst>
                                        </p:cTn>
                                        <p:tgtEl>
                                          <p:spTgt spid="12"/>
                                        </p:tgtEl>
                                        <p:attrNameLst>
                                          <p:attrName>ppt_x</p:attrName>
                                        </p:attrNameLst>
                                      </p:cBhvr>
                                    </p:anim>
                                    <p:anim from="(-#ppt_h/2)" to="(#ppt_y)" calcmode="lin" valueType="num">
                                      <p:cBhvr>
                                        <p:cTn id="52" dur="1000" fill="hold">
                                          <p:stCondLst>
                                            <p:cond delay="0"/>
                                          </p:stCondLst>
                                        </p:cTn>
                                        <p:tgtEl>
                                          <p:spTgt spid="12"/>
                                        </p:tgtEl>
                                        <p:attrNameLst>
                                          <p:attrName>ppt_y</p:attrName>
                                        </p:attrNameLst>
                                      </p:cBhvr>
                                    </p:anim>
                                    <p:animRot by="21600000">
                                      <p:cBhvr>
                                        <p:cTn id="53" dur="1000" fill="hold">
                                          <p:stCondLst>
                                            <p:cond delay="0"/>
                                          </p:stCondLst>
                                        </p:cTn>
                                        <p:tgtEl>
                                          <p:spTgt spid="12"/>
                                        </p:tgtEl>
                                        <p:attrNameLst>
                                          <p:attrName>r</p:attrName>
                                        </p:attrNameLst>
                                      </p:cBhvr>
                                    </p:animRot>
                                  </p:childTnLst>
                                </p:cTn>
                              </p:par>
                            </p:childTnLst>
                          </p:cTn>
                        </p:par>
                        <p:par>
                          <p:cTn id="54" fill="hold">
                            <p:stCondLst>
                              <p:cond delay="9300"/>
                            </p:stCondLst>
                            <p:childTnLst>
                              <p:par>
                                <p:cTn id="55" presetID="12" presetClass="entr" presetSubtype="2"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slide(fromRight)">
                                      <p:cBhvr>
                                        <p:cTn id="5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my项目\模板\茶\1\3.png"/>
          <p:cNvPicPr>
            <a:picLocks noChangeAspect="1" noChangeArrowheads="1"/>
          </p:cNvPicPr>
          <p:nvPr/>
        </p:nvPicPr>
        <p:blipFill>
          <a:blip r:embed="rId5">
            <a:extLst>
              <a:ext uri="{28A0092B-C50C-407E-A947-70E740481C1C}">
                <a14:useLocalDpi xmlns:a14="http://schemas.microsoft.com/office/drawing/2010/main" val="0"/>
              </a:ext>
            </a:extLst>
          </a:blip>
          <a:srcRect t="45000"/>
          <a:stretch>
            <a:fillRect/>
          </a:stretch>
        </p:blipFill>
        <p:spPr bwMode="auto">
          <a:xfrm>
            <a:off x="0" y="1999976"/>
            <a:ext cx="9143999" cy="314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809" y="219002"/>
            <a:ext cx="4676312" cy="4446688"/>
          </a:xfrm>
          <a:prstGeom prst="rect">
            <a:avLst/>
          </a:prstGeom>
        </p:spPr>
      </p:pic>
      <p:pic>
        <p:nvPicPr>
          <p:cNvPr id="6" name="图片 5" descr="9.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3977" y="-660626"/>
            <a:ext cx="167879" cy="12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descr="10.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54618" y="-348683"/>
            <a:ext cx="251222" cy="13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descr="11.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26684" y="-640386"/>
            <a:ext cx="130969"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descr="12.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14852" y="-466555"/>
            <a:ext cx="305991"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descr="7.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50746" y="-483224"/>
            <a:ext cx="26193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descr="8.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41371" y="-372495"/>
            <a:ext cx="285750" cy="2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标题 14"/>
          <p:cNvSpPr txBox="1">
            <a:spLocks/>
          </p:cNvSpPr>
          <p:nvPr/>
        </p:nvSpPr>
        <p:spPr>
          <a:xfrm>
            <a:off x="3381715" y="543783"/>
            <a:ext cx="5635898" cy="586978"/>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3600" dirty="0" smtClean="0">
                <a:latin typeface="华文行楷" panose="02010800040101010101" pitchFamily="2" charset="-122"/>
                <a:ea typeface="华文行楷" panose="02010800040101010101" pitchFamily="2" charset="-122"/>
              </a:rPr>
              <a:t>演示完毕，感谢您的聆听</a:t>
            </a:r>
            <a:endParaRPr lang="zh-CN" altLang="en-US" sz="3600" dirty="0">
              <a:latin typeface="华文行楷" panose="02010800040101010101" pitchFamily="2" charset="-122"/>
              <a:ea typeface="华文行楷" panose="02010800040101010101" pitchFamily="2" charset="-122"/>
            </a:endParaRPr>
          </a:p>
        </p:txBody>
      </p:sp>
      <p:sp>
        <p:nvSpPr>
          <p:cNvPr id="13" name="副标题 15"/>
          <p:cNvSpPr txBox="1">
            <a:spLocks/>
          </p:cNvSpPr>
          <p:nvPr/>
        </p:nvSpPr>
        <p:spPr>
          <a:xfrm>
            <a:off x="3763224" y="1373017"/>
            <a:ext cx="6858000" cy="29884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1800" dirty="0" smtClean="0">
                <a:latin typeface="华文行楷" panose="02010800040101010101" pitchFamily="2" charset="-122"/>
                <a:ea typeface="华文行楷" panose="02010800040101010101" pitchFamily="2" charset="-122"/>
              </a:rPr>
              <a:t>古典中国风茶艺</a:t>
            </a:r>
            <a:r>
              <a:rPr lang="en-US" altLang="zh-CN" sz="1800" dirty="0" smtClean="0">
                <a:latin typeface="华文行楷" panose="02010800040101010101" pitchFamily="2" charset="-122"/>
                <a:ea typeface="华文行楷" panose="02010800040101010101" pitchFamily="2" charset="-122"/>
              </a:rPr>
              <a:t>PPT</a:t>
            </a:r>
            <a:endParaRPr lang="zh-CN" altLang="en-US" sz="1800" dirty="0">
              <a:latin typeface="华文行楷" panose="02010800040101010101" pitchFamily="2" charset="-122"/>
              <a:ea typeface="华文行楷" panose="02010800040101010101" pitchFamily="2" charset="-122"/>
            </a:endParaRPr>
          </a:p>
        </p:txBody>
      </p:sp>
      <p:pic>
        <p:nvPicPr>
          <p:cNvPr id="14" name="古筝悠闲背景音乐.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329413" y="5312686"/>
            <a:ext cx="457200" cy="457200"/>
          </a:xfrm>
          <a:prstGeom prst="rect">
            <a:avLst/>
          </a:prstGeom>
        </p:spPr>
      </p:pic>
    </p:spTree>
    <p:extLst>
      <p:ext uri="{BB962C8B-B14F-4D97-AF65-F5344CB8AC3E}">
        <p14:creationId xmlns:p14="http://schemas.microsoft.com/office/powerpoint/2010/main" val="1730596905"/>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12" presetClass="entr" presetSubtype="4"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slide(fromBottom)">
                                      <p:cBhvr>
                                        <p:cTn id="9" dur="2000"/>
                                        <p:tgtEl>
                                          <p:spTgt spid="4"/>
                                        </p:tgtEl>
                                      </p:cBhvr>
                                    </p:animEffect>
                                  </p:childTnLst>
                                </p:cTn>
                              </p:par>
                              <p:par>
                                <p:cTn id="10" presetID="0" presetClass="path" presetSubtype="0" repeatCount="indefinite" fill="hold" nodeType="withEffect">
                                  <p:stCondLst>
                                    <p:cond delay="1100"/>
                                  </p:stCondLst>
                                  <p:endCondLst>
                                    <p:cond evt="onNext" delay="0">
                                      <p:tgtEl>
                                        <p:sldTgt/>
                                      </p:tgtEl>
                                    </p:cond>
                                  </p:endCondLst>
                                  <p:childTnLst>
                                    <p:animMotion origin="layout" path="M 1.11111E-6 -3.33333E-6 C 0.0184 0.005 0.02951 0.03083 0.04444 0.04667 C 0.05069 0.06167 0.0618 0.07167 0.06805 0.08667 C 0.07326 0.09917 0.07795 0.11111 0.08472 0.12222 C 0.08941 0.15222 0.09844 0.17917 0.10694 0.20667 C 0.10955 0.215 0.11059 0.22667 0.1125 0.23555 C 0.11302 0.23778 0.11389 0.24222 0.11389 0.24222 C 0.11649 0.27167 0.1158 0.30139 0.11805 0.33083 C 0.11875 0.35861 0.11788 0.39222 0.12222 0.42 C 0.1243 0.43333 0.12778 0.44694 0.13055 0.46 C 0.13385 0.47555 0.13663 0.49139 0.14028 0.50667 C 0.14166 0.5125 0.14132 0.51694 0.14305 0.52222 C 0.14705 0.535 0.14496 0.52222 0.14861 0.53778 C 0.15208 0.55278 0.15399 0.56861 0.15972 0.58222 C 0.175 0.61889 0.15798 0.5775 0.16944 0.59778 C 0.1717 0.60167 0.17986 0.61944 0.18333 0.62667 C 0.18837 0.63722 0.1967 0.64778 0.20278 0.65778 C 0.20868 0.66722 0.21302 0.68028 0.21805 0.69111 C 0.22153 0.69861 0.22639 0.70444 0.23055 0.71111 C 0.2335 0.71583 0.2342 0.72305 0.23611 0.72889 C 0.23802 0.735 0.24166 0.73944 0.24444 0.74444 C 0.25521 0.76361 0.26632 0.78167 0.27778 0.8 C 0.28368 0.80944 0.28472 0.81528 0.28889 0.82444 C 0.29531 0.83833 0.30208 0.85222 0.30972 0.86444 C 0.31267 0.87639 0.31666 0.88778 0.31944 0.9 C 0.32205 0.91139 0.32326 0.92167 0.32639 0.93333 C 0.32864 0.95167 0.33507 0.96639 0.33889 0.98444 C 0.34305 1.00472 0.34861 1.02417 0.35278 1.04444 C 0.35503 1.09472 0.3566 1.10555 0.35416 1.16889 C 0.35364 1.18139 0.35 1.19611 0.35 1.20889 " pathEditMode="relative" ptsTypes="fffffffffffffffffffffffffffffA">
                                      <p:cBhvr>
                                        <p:cTn id="11" dur="2500" fill="hold"/>
                                        <p:tgtEl>
                                          <p:spTgt spid="9"/>
                                        </p:tgtEl>
                                        <p:attrNameLst>
                                          <p:attrName>ppt_x</p:attrName>
                                          <p:attrName>ppt_y</p:attrName>
                                        </p:attrNameLst>
                                      </p:cBhvr>
                                    </p:animMotion>
                                  </p:childTnLst>
                                </p:cTn>
                              </p:par>
                              <p:par>
                                <p:cTn id="12" presetID="8" presetClass="emph" presetSubtype="0" repeatCount="indefinite" fill="hold" nodeType="withEffect">
                                  <p:stCondLst>
                                    <p:cond delay="1100"/>
                                  </p:stCondLst>
                                  <p:endCondLst>
                                    <p:cond evt="onNext" delay="0">
                                      <p:tgtEl>
                                        <p:sldTgt/>
                                      </p:tgtEl>
                                    </p:cond>
                                  </p:endCondLst>
                                  <p:childTnLst>
                                    <p:animRot by="600000">
                                      <p:cBhvr>
                                        <p:cTn id="13" dur="2500" fill="hold"/>
                                        <p:tgtEl>
                                          <p:spTgt spid="9"/>
                                        </p:tgtEl>
                                        <p:attrNameLst>
                                          <p:attrName>r</p:attrName>
                                        </p:attrNameLst>
                                      </p:cBhvr>
                                    </p:animRot>
                                  </p:childTnLst>
                                </p:cTn>
                              </p:par>
                              <p:par>
                                <p:cTn id="14" presetID="0" presetClass="path" presetSubtype="0" repeatCount="indefinite" fill="hold" nodeType="withEffect">
                                  <p:stCondLst>
                                    <p:cond delay="2300"/>
                                  </p:stCondLst>
                                  <p:endCondLst>
                                    <p:cond evt="onNext" delay="0">
                                      <p:tgtEl>
                                        <p:sldTgt/>
                                      </p:tgtEl>
                                    </p:cond>
                                  </p:endCondLst>
                                  <p:childTnLst>
                                    <p:animMotion origin="layout" path="M 3.05556E-6 -3.33333E-6 C -0.00104 0.04556 -0.00156 0.09861 -0.0125 0.14222 C -0.01441 0.16028 -0.0158 0.1825 -0.02222 0.19778 C -0.02518 0.22611 -0.02101 0.19806 -0.02778 0.22 C -0.0309 0.23 -0.03281 0.25639 -0.03472 0.26889 C -0.03577 0.29222 -0.03629 0.31194 -0.04306 0.33333 C -0.04497 0.33917 -0.04861 0.35111 -0.04861 0.35111 C -0.05 0.36472 -0.05243 0.3775 -0.05417 0.39111 C -0.05469 0.40889 -0.05417 0.42667 -0.05556 0.44444 C -0.0566 0.45889 -0.06094 0.47222 -0.0625 0.48667 C -0.06754 0.535 -0.0717 0.58361 -0.07917 0.63111 C -0.0809 0.65861 -0.08281 0.6825 -0.08611 0.70889 C -0.08768 0.7825 -0.09757 0.89194 -0.08472 0.95333 C -0.0842 0.98083 -0.08455 1.00833 -0.08334 1.03556 C -0.08316 1.03833 -0.08125 1.03972 -0.08056 1.04222 C -0.07934 1.04639 -0.07847 1.05111 -0.07778 1.05556 C -0.07587 1.06639 -0.07483 1.07944 -0.07084 1.08889 C -0.06788 1.09611 -0.06302 1.10222 -0.05972 1.10889 C -0.05226 1.12417 -0.04445 1.15194 -0.04445 1.17111 " pathEditMode="relative" ptsTypes="ffffffffffffffffffA">
                                      <p:cBhvr>
                                        <p:cTn id="15" dur="2500" fill="hold"/>
                                        <p:tgtEl>
                                          <p:spTgt spid="10"/>
                                        </p:tgtEl>
                                        <p:attrNameLst>
                                          <p:attrName>ppt_x</p:attrName>
                                          <p:attrName>ppt_y</p:attrName>
                                        </p:attrNameLst>
                                      </p:cBhvr>
                                    </p:animMotion>
                                  </p:childTnLst>
                                </p:cTn>
                              </p:par>
                              <p:par>
                                <p:cTn id="16" presetID="8" presetClass="emph" presetSubtype="0" repeatCount="indefinite" fill="hold" nodeType="withEffect">
                                  <p:stCondLst>
                                    <p:cond delay="2300"/>
                                  </p:stCondLst>
                                  <p:endCondLst>
                                    <p:cond evt="onNext" delay="0">
                                      <p:tgtEl>
                                        <p:sldTgt/>
                                      </p:tgtEl>
                                    </p:cond>
                                  </p:endCondLst>
                                  <p:childTnLst>
                                    <p:animRot by="-1500000">
                                      <p:cBhvr>
                                        <p:cTn id="17" dur="2500" fill="hold"/>
                                        <p:tgtEl>
                                          <p:spTgt spid="10"/>
                                        </p:tgtEl>
                                        <p:attrNameLst>
                                          <p:attrName>r</p:attrName>
                                        </p:attrNameLst>
                                      </p:cBhvr>
                                    </p:animRot>
                                  </p:childTnLst>
                                </p:cTn>
                              </p:par>
                              <p:par>
                                <p:cTn id="18" presetID="0" presetClass="path" presetSubtype="0" repeatCount="indefinite" fill="hold" nodeType="withEffect">
                                  <p:stCondLst>
                                    <p:cond delay="600"/>
                                  </p:stCondLst>
                                  <p:endCondLst>
                                    <p:cond evt="onNext" delay="0">
                                      <p:tgtEl>
                                        <p:sldTgt/>
                                      </p:tgtEl>
                                    </p:cond>
                                  </p:endCondLst>
                                  <p:childTnLst>
                                    <p:animMotion origin="layout" path="M 1.11111E-6 4.33681E-19 C -0.00139 0.03555 -0.00451 0.05833 -0.00972 0.09111 C -0.00938 0.12444 -0.01667 0.22583 0.00139 0.26861 C 0.00451 0.28833 0.00955 0.30639 0.01528 0.32417 C 0.01979 0.33889 0.0243 0.35278 0.02917 0.36639 C 0.03038 0.37028 0.03055 0.37417 0.03194 0.37778 C 0.03299 0.38 0.03489 0.38028 0.03611 0.38222 C 0.04271 0.39278 0.05052 0.41333 0.05694 0.42639 C 0.06649 0.44639 0.07639 0.46444 0.0875 0.48222 C 0.0908 0.4875 0.0934 0.49361 0.09722 0.49778 C 0.11319 0.51444 0.12743 0.53861 0.14444 0.55305 C 0.14462 0.55305 0.15781 0.56194 0.15972 0.56417 C 0.16771 0.57417 0.17483 0.58694 0.18333 0.59555 C 0.19132 0.60361 0.20017 0.61028 0.20833 0.61778 C 0.21441 0.62305 0.22014 0.63028 0.22639 0.63555 C 0.23194 0.64028 0.23871 0.64194 0.24305 0.64861 C 0.25712 0.67139 0.27569 0.68444 0.29444 0.69333 C 0.31007 0.71 0.29496 0.69583 0.3125 0.70639 C 0.32187 0.7125 0.33003 0.72278 0.33889 0.72889 C 0.35104 0.73694 0.3691 0.74333 0.38194 0.74861 C 0.39271 0.75305 0.40677 0.765 0.41667 0.77111 C 0.42899 0.77861 0.4441 0.77805 0.45694 0.78 C 0.50312 0.79444 0.55156 0.79305 0.59861 0.79305 " pathEditMode="relative" ptsTypes="ffffffffffffffffffffffA">
                                      <p:cBhvr>
                                        <p:cTn id="19" dur="2500" fill="hold"/>
                                        <p:tgtEl>
                                          <p:spTgt spid="11"/>
                                        </p:tgtEl>
                                        <p:attrNameLst>
                                          <p:attrName>ppt_x</p:attrName>
                                          <p:attrName>ppt_y</p:attrName>
                                        </p:attrNameLst>
                                      </p:cBhvr>
                                    </p:animMotion>
                                  </p:childTnLst>
                                </p:cTn>
                              </p:par>
                              <p:par>
                                <p:cTn id="20" presetID="8" presetClass="emph" presetSubtype="0" repeatCount="indefinite" fill="hold" nodeType="withEffect">
                                  <p:stCondLst>
                                    <p:cond delay="2100"/>
                                  </p:stCondLst>
                                  <p:endCondLst>
                                    <p:cond evt="onNext" delay="0">
                                      <p:tgtEl>
                                        <p:sldTgt/>
                                      </p:tgtEl>
                                    </p:cond>
                                  </p:endCondLst>
                                  <p:childTnLst>
                                    <p:animRot by="900000">
                                      <p:cBhvr>
                                        <p:cTn id="21" dur="2500" fill="hold"/>
                                        <p:tgtEl>
                                          <p:spTgt spid="11"/>
                                        </p:tgtEl>
                                        <p:attrNameLst>
                                          <p:attrName>r</p:attrName>
                                        </p:attrNameLst>
                                      </p:cBhvr>
                                    </p:animRot>
                                  </p:childTnLst>
                                </p:cTn>
                              </p:par>
                              <p:par>
                                <p:cTn id="22" presetID="0" presetClass="path" presetSubtype="0" repeatCount="indefinite" fill="hold" nodeType="withEffect">
                                  <p:stCondLst>
                                    <p:cond delay="1200"/>
                                  </p:stCondLst>
                                  <p:endCondLst>
                                    <p:cond evt="onNext" delay="0">
                                      <p:tgtEl>
                                        <p:sldTgt/>
                                      </p:tgtEl>
                                    </p:cond>
                                  </p:endCondLst>
                                  <p:childTnLst>
                                    <p:animMotion origin="layout" path="M 5.55556E-7 1.11111E-6 C 0.00191 0.00639 0.00226 0.01361 0.00417 0.02 C 0.00608 0.02639 0.0125 0.03806 0.01528 0.04445 C 0.02848 0.07639 0.04306 0.10834 0.05834 0.13778 C 0.07344 0.16723 0.09202 0.19223 0.10695 0.22223 C 0.12518 0.25861 0.14237 0.29695 0.15834 0.33556 C 0.16112 0.35028 0.16459 0.365 0.16667 0.38 C 0.17049 0.40861 0.16598 0.38584 0.16945 0.40195 C 0.17119 0.42528 0.17309 0.44889 0.17778 0.47111 C 0.18039 0.50528 0.18542 0.53556 0.19167 0.56889 C 0.19445 0.61667 0.19167 0.60889 0.20278 0.64445 C 0.20573 0.6675 0.20816 0.69028 0.21112 0.71306 C 0.21285 0.74611 0.22032 0.77445 0.22778 0.80417 C 0.23021 0.82695 0.2316 0.85056 0.23473 0.87334 C 0.23612 0.88361 0.24011 0.89195 0.24167 0.90223 C 0.24271 0.90889 0.24358 0.91556 0.24445 0.92223 C 0.24584 0.9325 0.24862 0.95306 0.24862 0.95306 C 0.24966 0.97084 0.2507 0.98973 0.25417 1.00667 C 0.25678 1.03611 0.2599 1.06584 0.2625 1.09556 C 0.26563 1.13028 0.26546 1.16584 0.27084 1.2 C 0.27309 1.23306 0.27639 1.26223 0.27639 1.29556 " pathEditMode="relative" ptsTypes="ffffffffffffffffffffA">
                                      <p:cBhvr>
                                        <p:cTn id="23" dur="2500" fill="hold"/>
                                        <p:tgtEl>
                                          <p:spTgt spid="8"/>
                                        </p:tgtEl>
                                        <p:attrNameLst>
                                          <p:attrName>ppt_x</p:attrName>
                                          <p:attrName>ppt_y</p:attrName>
                                        </p:attrNameLst>
                                      </p:cBhvr>
                                    </p:animMotion>
                                  </p:childTnLst>
                                </p:cTn>
                              </p:par>
                              <p:par>
                                <p:cTn id="24" presetID="0" presetClass="path" presetSubtype="0" repeatCount="indefinite" fill="hold" nodeType="withEffect">
                                  <p:stCondLst>
                                    <p:cond delay="1400"/>
                                  </p:stCondLst>
                                  <p:endCondLst>
                                    <p:cond evt="onNext" delay="0">
                                      <p:tgtEl>
                                        <p:sldTgt/>
                                      </p:tgtEl>
                                    </p:cond>
                                  </p:endCondLst>
                                  <p:childTnLst>
                                    <p:animMotion origin="layout" path="M -0.06761 -0.00231 C -0.07477 0.01457 -0.08363 0.03029 -0.09118 0.04647 C -0.09457 0.05341 -0.09626 0.06197 -0.09952 0.0689 C -0.10577 0.08278 -0.11255 0.09549 -0.11893 0.10913 C -0.12961 0.13064 -0.14133 0.15098 -0.14954 0.17549 C -0.15696 0.19792 -0.1666 0.21734 -0.17598 0.23769 C -0.18145 0.24971 -0.19266 0.2733 -0.19266 0.27353 C -0.19604 0.28971 -0.20581 0.30127 -0.20933 0.31769 C -0.21415 0.34104 -0.22053 0.36324 -0.22874 0.38428 C -0.23147 0.40717 -0.2277 0.38358 -0.23707 0.41318 C -0.23994 0.42243 -0.24176 0.43237 -0.24398 0.44208 C -0.24932 0.46567 -0.25297 0.48971 -0.25792 0.5133 C -0.26 0.54266 -0.26586 0.57017 -0.27316 0.59769 C -0.27537 0.62382 -0.27928 0.64925 -0.28149 0.67538 C -0.28371 0.7015 -0.28136 0.68763 -0.28423 0.7022 C -0.28605 0.72093 -0.28735 0.74197 -0.29126 0.76 C -0.29543 0.80647 -0.30077 0.8541 -0.30794 0.89989 C -0.3108 0.9422 -0.30807 0.92717 -0.3121 0.94659 C -0.31184 0.96601 -0.31744 1.0985 -0.30794 1.16 C -0.30741 1.17017 -0.30507 1.18636 -0.30507 1.19769 " pathEditMode="relative" rAng="0" ptsTypes="fffffffffffffffffffA">
                                      <p:cBhvr>
                                        <p:cTn id="25" dur="2500" fill="hold"/>
                                        <p:tgtEl>
                                          <p:spTgt spid="6"/>
                                        </p:tgtEl>
                                        <p:attrNameLst>
                                          <p:attrName>ppt_x</p:attrName>
                                          <p:attrName>ppt_y</p:attrName>
                                        </p:attrNameLst>
                                      </p:cBhvr>
                                      <p:rCtr x="-12492" y="60000"/>
                                    </p:animMotion>
                                  </p:childTnLst>
                                </p:cTn>
                              </p:par>
                              <p:par>
                                <p:cTn id="26" presetID="0" presetClass="path" presetSubtype="0" repeatCount="indefinite" fill="hold" nodeType="withEffect">
                                  <p:stCondLst>
                                    <p:cond delay="1700"/>
                                  </p:stCondLst>
                                  <p:endCondLst>
                                    <p:cond evt="onNext" delay="0">
                                      <p:tgtEl>
                                        <p:sldTgt/>
                                      </p:tgtEl>
                                    </p:cond>
                                  </p:endCondLst>
                                  <p:childTnLst>
                                    <p:animMotion origin="layout" path="M -6.11111E-6 2.22222E-6 C -0.00956 0.00389 -0.01268 0.00583 -0.02084 0.01333 C -0.0257 0.01778 -0.02796 0.02389 -0.03334 0.02667 C -0.04445 0.04444 -0.05799 0.05611 -0.06945 0.07333 C -0.08976 0.10389 -0.1066 0.14139 -0.12917 0.16667 C -0.1323 0.18194 -0.12779 0.16417 -0.1389 0.18444 C -0.13994 0.18611 -0.13942 0.18917 -0.14029 0.19111 C -0.14879 0.21056 -0.16147 0.2325 -0.16945 0.25333 C -0.18959 0.30556 -0.19688 0.36694 -0.21529 0.42 C -0.21806 0.44806 -0.21858 0.475 -0.22362 0.50194 C -0.22362 0.50806 -0.22813 0.61417 -0.21945 0.65556 C -0.21511 0.70333 -0.20591 0.74667 -0.19445 0.79111 C -0.18299 0.83528 -0.1724 0.88333 -0.15417 0.92222 C -0.14428 0.94361 -0.13004 0.96028 -0.12084 0.98222 C -0.10713 1.015 -0.09688 1.06167 -0.07084 1.07556 C -0.06494 1.08722 -0.05921 1.09833 -0.0514 1.10667 C -0.04723 1.1175 -0.04289 1.12611 -0.03612 1.13333 C -0.02692 1.15778 -0.01546 1.18417 -0.00279 1.20444 C -0.00105 1.21278 -0.00279 1.21 0.00138 1.21333 " pathEditMode="relative" ptsTypes="ffffffffffffffffffA">
                                      <p:cBhvr>
                                        <p:cTn id="27" dur="2500" fill="hold"/>
                                        <p:tgtEl>
                                          <p:spTgt spid="7"/>
                                        </p:tgtEl>
                                        <p:attrNameLst>
                                          <p:attrName>ppt_x</p:attrName>
                                          <p:attrName>ppt_y</p:attrName>
                                        </p:attrNameLst>
                                      </p:cBhvr>
                                    </p:animMotion>
                                  </p:childTnLst>
                                </p:cTn>
                              </p:par>
                              <p:par>
                                <p:cTn id="28" presetID="10" presetClass="entr" presetSubtype="0" fill="hold" nodeType="withEffect">
                                  <p:stCondLst>
                                    <p:cond delay="25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000"/>
                                        <p:tgtEl>
                                          <p:spTgt spid="5"/>
                                        </p:tgtEl>
                                      </p:cBhvr>
                                    </p:animEffect>
                                  </p:childTnLst>
                                </p:cTn>
                              </p:par>
                              <p:par>
                                <p:cTn id="31" presetID="12" presetClass="entr" presetSubtype="4" fill="hold" grpId="0" nodeType="withEffect">
                                  <p:stCondLst>
                                    <p:cond delay="350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p:tgtEl>
                                          <p:spTgt spid="12"/>
                                        </p:tgtEl>
                                        <p:attrNameLst>
                                          <p:attrName>ppt_y</p:attrName>
                                        </p:attrNameLst>
                                      </p:cBhvr>
                                      <p:tavLst>
                                        <p:tav tm="0">
                                          <p:val>
                                            <p:strVal val="#ppt_y+#ppt_h*1.125000"/>
                                          </p:val>
                                        </p:tav>
                                        <p:tav tm="100000">
                                          <p:val>
                                            <p:strVal val="#ppt_y"/>
                                          </p:val>
                                        </p:tav>
                                      </p:tavLst>
                                    </p:anim>
                                    <p:animEffect transition="in" filter="wipe(up)">
                                      <p:cBhvr>
                                        <p:cTn id="34" dur="500"/>
                                        <p:tgtEl>
                                          <p:spTgt spid="12"/>
                                        </p:tgtEl>
                                      </p:cBhvr>
                                    </p:animEffect>
                                  </p:childTnLst>
                                </p:cTn>
                              </p:par>
                              <p:par>
                                <p:cTn id="35" presetID="12" presetClass="entr" presetSubtype="1" fill="hold" grpId="0" nodeType="withEffect">
                                  <p:stCondLst>
                                    <p:cond delay="350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additive="base">
                                        <p:cTn id="37"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down)">
                                      <p:cBhvr>
                                        <p:cTn id="3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9" repeatCount="indefinite" fill="remove" display="0">
                  <p:stCondLst>
                    <p:cond delay="indefinite"/>
                  </p:stCondLst>
                  <p:endCondLst>
                    <p:cond evt="onStopAudio" delay="0">
                      <p:tgtEl>
                        <p:sldTgt/>
                      </p:tgtEl>
                    </p:cond>
                  </p:endCondLst>
                </p:cTn>
                <p:tgtEl>
                  <p:spTgt spid="14"/>
                </p:tgtEl>
              </p:cMediaNode>
            </p:audio>
          </p:childTnLst>
        </p:cTn>
      </p:par>
    </p:tnLst>
    <p:bldLst>
      <p:bldP spid="12" grpId="0"/>
      <p:bldP spid="1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01099" y="555526"/>
            <a:ext cx="611088" cy="523220"/>
          </a:xfrm>
          <a:prstGeom prst="rect">
            <a:avLst/>
          </a:prstGeom>
        </p:spPr>
        <p:txBody>
          <a:bodyPr wrap="square">
            <a:spAutoFit/>
          </a:bodyPr>
          <a:lstStyle/>
          <a:p>
            <a:pPr defTabSz="713232" fontAlgn="auto">
              <a:spcBef>
                <a:spcPts val="0"/>
              </a:spcBef>
              <a:spcAft>
                <a:spcPts val="0"/>
              </a:spcAft>
              <a:defRPr/>
            </a:pPr>
            <a:r>
              <a:rPr lang="zh-CN" altLang="en-US" sz="2800" spc="300" dirty="0" smtClean="0">
                <a:solidFill>
                  <a:srgbClr val="FF3300"/>
                </a:solidFill>
                <a:latin typeface="方正隶二简体" pitchFamily="2" charset="-122"/>
                <a:ea typeface="方正隶二简体" pitchFamily="2" charset="-122"/>
              </a:rPr>
              <a:t>目</a:t>
            </a:r>
            <a:endParaRPr lang="zh-CN" altLang="en-US" sz="2800" spc="300" dirty="0">
              <a:solidFill>
                <a:srgbClr val="FF3300"/>
              </a:solidFill>
              <a:latin typeface="方正隶二简体" pitchFamily="2" charset="-122"/>
              <a:ea typeface="方正隶二简体" pitchFamily="2" charset="-122"/>
            </a:endParaRPr>
          </a:p>
        </p:txBody>
      </p:sp>
      <p:sp>
        <p:nvSpPr>
          <p:cNvPr id="5" name="矩形 4"/>
          <p:cNvSpPr/>
          <p:nvPr/>
        </p:nvSpPr>
        <p:spPr>
          <a:xfrm>
            <a:off x="1224608" y="968410"/>
            <a:ext cx="611088" cy="523220"/>
          </a:xfrm>
          <a:prstGeom prst="rect">
            <a:avLst/>
          </a:prstGeom>
        </p:spPr>
        <p:txBody>
          <a:bodyPr wrap="square">
            <a:spAutoFit/>
          </a:bodyPr>
          <a:lstStyle/>
          <a:p>
            <a:pPr defTabSz="713232" fontAlgn="auto">
              <a:spcBef>
                <a:spcPts val="0"/>
              </a:spcBef>
              <a:spcAft>
                <a:spcPts val="0"/>
              </a:spcAft>
              <a:defRPr/>
            </a:pPr>
            <a:r>
              <a:rPr lang="zh-CN" altLang="en-US" sz="2800" spc="300" dirty="0">
                <a:solidFill>
                  <a:srgbClr val="FF3300"/>
                </a:solidFill>
                <a:latin typeface="方正隶二简体" pitchFamily="2" charset="-122"/>
                <a:ea typeface="方正隶二简体" pitchFamily="2" charset="-122"/>
              </a:rPr>
              <a:t>录</a:t>
            </a:r>
          </a:p>
        </p:txBody>
      </p:sp>
      <p:pic>
        <p:nvPicPr>
          <p:cNvPr id="6" name="Picture 4" descr="E:\PPT\PPT中国风元素\水墨祥云\水墨祥云\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576" y="1116631"/>
            <a:ext cx="539032" cy="33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7"/>
          <p:cNvSpPr>
            <a:spLocks noChangeArrowheads="1"/>
          </p:cNvSpPr>
          <p:nvPr/>
        </p:nvSpPr>
        <p:spPr bwMode="auto">
          <a:xfrm>
            <a:off x="4385320" y="1306116"/>
            <a:ext cx="30480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640" tIns="40820" rIns="81640" bIns="40820" anchor="ctr">
            <a:spAutoFit/>
          </a:bodyPr>
          <a:lstStyle/>
          <a:p>
            <a:pPr algn="l" defTabSz="815975">
              <a:lnSpc>
                <a:spcPct val="120000"/>
              </a:lnSpc>
            </a:pPr>
            <a:r>
              <a:rPr lang="zh-CN" altLang="en-US" sz="1500" baseline="0">
                <a:solidFill>
                  <a:srgbClr val="000000"/>
                </a:solidFill>
                <a:latin typeface="华文行楷" pitchFamily="2" charset="-122"/>
                <a:ea typeface="华文行楷" pitchFamily="2" charset="-122"/>
              </a:rPr>
              <a:t>点击输入你想输入的文字内容</a:t>
            </a:r>
          </a:p>
        </p:txBody>
      </p:sp>
      <p:pic>
        <p:nvPicPr>
          <p:cNvPr id="8" name="Picture 124" descr="小茶壶"/>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688255" y="1032494"/>
            <a:ext cx="32766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8" descr="30"/>
          <p:cNvPicPr>
            <a:picLocks noChangeAspect="1" noChangeArrowheads="1"/>
          </p:cNvPicPr>
          <p:nvPr/>
        </p:nvPicPr>
        <p:blipFill>
          <a:blip r:embed="rId5">
            <a:lum bright="-54000"/>
            <a:extLst>
              <a:ext uri="{28A0092B-C50C-407E-A947-70E740481C1C}">
                <a14:useLocalDpi xmlns:a14="http://schemas.microsoft.com/office/drawing/2010/main" val="0"/>
              </a:ext>
            </a:extLst>
          </a:blip>
          <a:srcRect/>
          <a:stretch>
            <a:fillRect/>
          </a:stretch>
        </p:blipFill>
        <p:spPr bwMode="auto">
          <a:xfrm>
            <a:off x="3851920" y="1407716"/>
            <a:ext cx="2667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9" descr="30"/>
          <p:cNvPicPr>
            <a:picLocks noChangeAspect="1" noChangeArrowheads="1"/>
          </p:cNvPicPr>
          <p:nvPr/>
        </p:nvPicPr>
        <p:blipFill>
          <a:blip r:embed="rId6">
            <a:lum bright="-54000"/>
            <a:extLst>
              <a:ext uri="{28A0092B-C50C-407E-A947-70E740481C1C}">
                <a14:useLocalDpi xmlns:a14="http://schemas.microsoft.com/office/drawing/2010/main" val="0"/>
              </a:ext>
            </a:extLst>
          </a:blip>
          <a:srcRect/>
          <a:stretch>
            <a:fillRect/>
          </a:stretch>
        </p:blipFill>
        <p:spPr bwMode="auto">
          <a:xfrm>
            <a:off x="4309120" y="1866503"/>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0" descr="30"/>
          <p:cNvPicPr>
            <a:picLocks noChangeAspect="1" noChangeArrowheads="1"/>
          </p:cNvPicPr>
          <p:nvPr/>
        </p:nvPicPr>
        <p:blipFill>
          <a:blip r:embed="rId7">
            <a:lum bright="-54000"/>
            <a:extLst>
              <a:ext uri="{28A0092B-C50C-407E-A947-70E740481C1C}">
                <a14:useLocalDpi xmlns:a14="http://schemas.microsoft.com/office/drawing/2010/main" val="0"/>
              </a:ext>
            </a:extLst>
          </a:blip>
          <a:srcRect/>
          <a:stretch>
            <a:fillRect/>
          </a:stretch>
        </p:blipFill>
        <p:spPr bwMode="auto">
          <a:xfrm>
            <a:off x="4461520" y="2420541"/>
            <a:ext cx="3048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1" descr="30"/>
          <p:cNvPicPr>
            <a:picLocks noChangeAspect="1" noChangeArrowheads="1"/>
          </p:cNvPicPr>
          <p:nvPr/>
        </p:nvPicPr>
        <p:blipFill>
          <a:blip r:embed="rId8">
            <a:lum bright="-54000"/>
            <a:extLst>
              <a:ext uri="{28A0092B-C50C-407E-A947-70E740481C1C}">
                <a14:useLocalDpi xmlns:a14="http://schemas.microsoft.com/office/drawing/2010/main" val="0"/>
              </a:ext>
            </a:extLst>
          </a:blip>
          <a:srcRect/>
          <a:stretch>
            <a:fillRect/>
          </a:stretch>
        </p:blipFill>
        <p:spPr bwMode="auto">
          <a:xfrm>
            <a:off x="4309120" y="2911078"/>
            <a:ext cx="3048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2" descr="30"/>
          <p:cNvPicPr>
            <a:picLocks noChangeAspect="1" noChangeArrowheads="1"/>
          </p:cNvPicPr>
          <p:nvPr/>
        </p:nvPicPr>
        <p:blipFill>
          <a:blip r:embed="rId8">
            <a:lum bright="-54000"/>
            <a:extLst>
              <a:ext uri="{28A0092B-C50C-407E-A947-70E740481C1C}">
                <a14:useLocalDpi xmlns:a14="http://schemas.microsoft.com/office/drawing/2010/main" val="0"/>
              </a:ext>
            </a:extLst>
          </a:blip>
          <a:srcRect/>
          <a:stretch>
            <a:fillRect/>
          </a:stretch>
        </p:blipFill>
        <p:spPr bwMode="auto">
          <a:xfrm>
            <a:off x="3851920" y="3407966"/>
            <a:ext cx="3048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3"/>
          <p:cNvSpPr>
            <a:spLocks noChangeArrowheads="1"/>
          </p:cNvSpPr>
          <p:nvPr/>
        </p:nvSpPr>
        <p:spPr bwMode="auto">
          <a:xfrm>
            <a:off x="4766320" y="1803003"/>
            <a:ext cx="30480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640" tIns="40820" rIns="81640" bIns="40820" anchor="ctr">
            <a:spAutoFit/>
          </a:bodyPr>
          <a:lstStyle/>
          <a:p>
            <a:pPr algn="l" defTabSz="815975">
              <a:lnSpc>
                <a:spcPct val="120000"/>
              </a:lnSpc>
            </a:pPr>
            <a:r>
              <a:rPr lang="zh-CN" altLang="en-US" sz="1500" baseline="0">
                <a:solidFill>
                  <a:srgbClr val="000000"/>
                </a:solidFill>
                <a:latin typeface="华文行楷" pitchFamily="2" charset="-122"/>
                <a:ea typeface="华文行楷" pitchFamily="2" charset="-122"/>
              </a:rPr>
              <a:t>点击输入你想输入的文字内容</a:t>
            </a:r>
          </a:p>
        </p:txBody>
      </p:sp>
      <p:sp>
        <p:nvSpPr>
          <p:cNvPr id="15" name="Rectangle 134"/>
          <p:cNvSpPr>
            <a:spLocks noChangeArrowheads="1"/>
          </p:cNvSpPr>
          <p:nvPr/>
        </p:nvSpPr>
        <p:spPr bwMode="auto">
          <a:xfrm>
            <a:off x="5210944" y="2376314"/>
            <a:ext cx="30480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640" tIns="40820" rIns="81640" bIns="40820" anchor="ctr">
            <a:spAutoFit/>
          </a:bodyPr>
          <a:lstStyle/>
          <a:p>
            <a:pPr algn="l" defTabSz="815975">
              <a:lnSpc>
                <a:spcPct val="120000"/>
              </a:lnSpc>
            </a:pPr>
            <a:r>
              <a:rPr lang="zh-CN" altLang="en-US" sz="1500" baseline="0">
                <a:solidFill>
                  <a:srgbClr val="000000"/>
                </a:solidFill>
                <a:latin typeface="华文行楷" pitchFamily="2" charset="-122"/>
                <a:ea typeface="华文行楷" pitchFamily="2" charset="-122"/>
              </a:rPr>
              <a:t>点击输入你想输入的文字内容</a:t>
            </a:r>
          </a:p>
        </p:txBody>
      </p:sp>
      <p:sp>
        <p:nvSpPr>
          <p:cNvPr id="16" name="Rectangle 135"/>
          <p:cNvSpPr>
            <a:spLocks noChangeArrowheads="1"/>
          </p:cNvSpPr>
          <p:nvPr/>
        </p:nvSpPr>
        <p:spPr bwMode="auto">
          <a:xfrm>
            <a:off x="4766320" y="2849166"/>
            <a:ext cx="30480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640" tIns="40820" rIns="81640" bIns="40820" anchor="ctr">
            <a:spAutoFit/>
          </a:bodyPr>
          <a:lstStyle/>
          <a:p>
            <a:pPr algn="l" defTabSz="815975">
              <a:lnSpc>
                <a:spcPct val="120000"/>
              </a:lnSpc>
            </a:pPr>
            <a:r>
              <a:rPr lang="zh-CN" altLang="en-US" sz="1500" baseline="0">
                <a:solidFill>
                  <a:srgbClr val="000000"/>
                </a:solidFill>
                <a:latin typeface="华文行楷" pitchFamily="2" charset="-122"/>
                <a:ea typeface="华文行楷" pitchFamily="2" charset="-122"/>
              </a:rPr>
              <a:t>点击输入你想输入的文字内容</a:t>
            </a:r>
          </a:p>
        </p:txBody>
      </p:sp>
      <p:sp>
        <p:nvSpPr>
          <p:cNvPr id="17" name="Rectangle 136"/>
          <p:cNvSpPr>
            <a:spLocks noChangeArrowheads="1"/>
          </p:cNvSpPr>
          <p:nvPr/>
        </p:nvSpPr>
        <p:spPr bwMode="auto">
          <a:xfrm>
            <a:off x="4385320" y="3363516"/>
            <a:ext cx="30480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640" tIns="40820" rIns="81640" bIns="40820" anchor="ctr">
            <a:spAutoFit/>
          </a:bodyPr>
          <a:lstStyle/>
          <a:p>
            <a:pPr algn="l" defTabSz="815975">
              <a:lnSpc>
                <a:spcPct val="120000"/>
              </a:lnSpc>
            </a:pPr>
            <a:r>
              <a:rPr lang="zh-CN" altLang="en-US" sz="1500" baseline="0">
                <a:solidFill>
                  <a:srgbClr val="000000"/>
                </a:solidFill>
                <a:latin typeface="华文行楷" pitchFamily="2" charset="-122"/>
                <a:ea typeface="华文行楷" pitchFamily="2" charset="-122"/>
              </a:rPr>
              <a:t>点击输入你想输入的文字内容</a:t>
            </a:r>
          </a:p>
        </p:txBody>
      </p:sp>
    </p:spTree>
    <p:extLst>
      <p:ext uri="{BB962C8B-B14F-4D97-AF65-F5344CB8AC3E}">
        <p14:creationId xmlns:p14="http://schemas.microsoft.com/office/powerpoint/2010/main" val="3661731516"/>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8" decel="4600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3750" fill="hold"/>
                                        <p:tgtEl>
                                          <p:spTgt spid="6"/>
                                        </p:tgtEl>
                                        <p:attrNameLst>
                                          <p:attrName>ppt_x</p:attrName>
                                        </p:attrNameLst>
                                      </p:cBhvr>
                                      <p:tavLst>
                                        <p:tav tm="0">
                                          <p:val>
                                            <p:strVal val="0-#ppt_w/2"/>
                                          </p:val>
                                        </p:tav>
                                        <p:tav tm="100000">
                                          <p:val>
                                            <p:strVal val="#ppt_x"/>
                                          </p:val>
                                        </p:tav>
                                      </p:tavLst>
                                    </p:anim>
                                    <p:anim calcmode="lin" valueType="num">
                                      <p:cBhvr additive="base">
                                        <p:cTn id="18" dur="375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31" presetClass="entr" presetSubtype="0" fill="hold" nodeType="afterEffect">
                                  <p:stCondLst>
                                    <p:cond delay="0"/>
                                  </p:stCondLst>
                                  <p:iterate type="lt">
                                    <p:tmPct val="5000"/>
                                  </p:iterate>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childTnLst>
                          </p:cTn>
                        </p:par>
                        <p:par>
                          <p:cTn id="26" fill="hold">
                            <p:stCondLst>
                              <p:cond delay="4750"/>
                            </p:stCondLst>
                            <p:childTnLst>
                              <p:par>
                                <p:cTn id="27" presetID="5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Scale>
                                      <p:cBhvr>
                                        <p:cTn id="2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9"/>
                                        </p:tgtEl>
                                        <p:attrNameLst>
                                          <p:attrName>ppt_x</p:attrName>
                                          <p:attrName>ppt_y</p:attrName>
                                        </p:attrNameLst>
                                      </p:cBhvr>
                                    </p:animMotion>
                                    <p:animEffect transition="in" filter="fade">
                                      <p:cBhvr>
                                        <p:cTn id="31" dur="1000"/>
                                        <p:tgtEl>
                                          <p:spTgt spid="9"/>
                                        </p:tgtEl>
                                      </p:cBhvr>
                                    </p:animEffect>
                                  </p:childTnLst>
                                </p:cTn>
                              </p:par>
                            </p:childTnLst>
                          </p:cTn>
                        </p:par>
                        <p:par>
                          <p:cTn id="32" fill="hold">
                            <p:stCondLst>
                              <p:cond delay="5750"/>
                            </p:stCondLst>
                            <p:childTnLst>
                              <p:par>
                                <p:cTn id="33" presetID="17" presetClass="entr" presetSubtype="1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par>
                          <p:cTn id="37" fill="hold">
                            <p:stCondLst>
                              <p:cond delay="6250"/>
                            </p:stCondLst>
                            <p:childTnLst>
                              <p:par>
                                <p:cTn id="38" presetID="52"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Scale>
                                      <p:cBhvr>
                                        <p:cTn id="40"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0"/>
                                        </p:tgtEl>
                                        <p:attrNameLst>
                                          <p:attrName>ppt_x</p:attrName>
                                          <p:attrName>ppt_y</p:attrName>
                                        </p:attrNameLst>
                                      </p:cBhvr>
                                    </p:animMotion>
                                    <p:animEffect transition="in" filter="fade">
                                      <p:cBhvr>
                                        <p:cTn id="42" dur="1000"/>
                                        <p:tgtEl>
                                          <p:spTgt spid="10"/>
                                        </p:tgtEl>
                                      </p:cBhvr>
                                    </p:animEffect>
                                  </p:childTnLst>
                                </p:cTn>
                              </p:par>
                            </p:childTnLst>
                          </p:cTn>
                        </p:par>
                        <p:par>
                          <p:cTn id="43" fill="hold">
                            <p:stCondLst>
                              <p:cond delay="7250"/>
                            </p:stCondLst>
                            <p:childTnLst>
                              <p:par>
                                <p:cTn id="44" presetID="17" presetClass="entr" presetSubtype="10" fill="hold" nodeType="after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 calcmode="lin" valueType="num">
                                      <p:cBhvr>
                                        <p:cTn id="46"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4">
                                            <p:txEl>
                                              <p:pRg st="0" end="0"/>
                                            </p:txEl>
                                          </p:spTgt>
                                        </p:tgtEl>
                                        <p:attrNameLst>
                                          <p:attrName>ppt_h</p:attrName>
                                        </p:attrNameLst>
                                      </p:cBhvr>
                                      <p:tavLst>
                                        <p:tav tm="0">
                                          <p:val>
                                            <p:strVal val="#ppt_h"/>
                                          </p:val>
                                        </p:tav>
                                        <p:tav tm="100000">
                                          <p:val>
                                            <p:strVal val="#ppt_h"/>
                                          </p:val>
                                        </p:tav>
                                      </p:tavLst>
                                    </p:anim>
                                  </p:childTnLst>
                                </p:cTn>
                              </p:par>
                            </p:childTnLst>
                          </p:cTn>
                        </p:par>
                        <p:par>
                          <p:cTn id="48" fill="hold">
                            <p:stCondLst>
                              <p:cond delay="7750"/>
                            </p:stCondLst>
                            <p:childTnLst>
                              <p:par>
                                <p:cTn id="49" presetID="52"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Scale>
                                      <p:cBhvr>
                                        <p:cTn id="51"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11"/>
                                        </p:tgtEl>
                                        <p:attrNameLst>
                                          <p:attrName>ppt_x</p:attrName>
                                          <p:attrName>ppt_y</p:attrName>
                                        </p:attrNameLst>
                                      </p:cBhvr>
                                    </p:animMotion>
                                    <p:animEffect transition="in" filter="fade">
                                      <p:cBhvr>
                                        <p:cTn id="53" dur="1000"/>
                                        <p:tgtEl>
                                          <p:spTgt spid="11"/>
                                        </p:tgtEl>
                                      </p:cBhvr>
                                    </p:animEffect>
                                  </p:childTnLst>
                                </p:cTn>
                              </p:par>
                            </p:childTnLst>
                          </p:cTn>
                        </p:par>
                        <p:par>
                          <p:cTn id="54" fill="hold">
                            <p:stCondLst>
                              <p:cond delay="8750"/>
                            </p:stCondLst>
                            <p:childTnLst>
                              <p:par>
                                <p:cTn id="55" presetID="17" presetClass="entr" presetSubtype="10" fill="hold" nodeType="after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 calcmode="lin" valueType="num">
                                      <p:cBhvr>
                                        <p:cTn id="5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15">
                                            <p:txEl>
                                              <p:pRg st="0" end="0"/>
                                            </p:txEl>
                                          </p:spTgt>
                                        </p:tgtEl>
                                        <p:attrNameLst>
                                          <p:attrName>ppt_h</p:attrName>
                                        </p:attrNameLst>
                                      </p:cBhvr>
                                      <p:tavLst>
                                        <p:tav tm="0">
                                          <p:val>
                                            <p:strVal val="#ppt_h"/>
                                          </p:val>
                                        </p:tav>
                                        <p:tav tm="100000">
                                          <p:val>
                                            <p:strVal val="#ppt_h"/>
                                          </p:val>
                                        </p:tav>
                                      </p:tavLst>
                                    </p:anim>
                                  </p:childTnLst>
                                </p:cTn>
                              </p:par>
                            </p:childTnLst>
                          </p:cTn>
                        </p:par>
                        <p:par>
                          <p:cTn id="59" fill="hold">
                            <p:stCondLst>
                              <p:cond delay="9250"/>
                            </p:stCondLst>
                            <p:childTnLst>
                              <p:par>
                                <p:cTn id="60" presetID="52" presetClass="entr" presetSubtype="0" fill="hold" nodeType="afterEffect">
                                  <p:stCondLst>
                                    <p:cond delay="0"/>
                                  </p:stCondLst>
                                  <p:childTnLst>
                                    <p:set>
                                      <p:cBhvr>
                                        <p:cTn id="61" dur="1" fill="hold">
                                          <p:stCondLst>
                                            <p:cond delay="0"/>
                                          </p:stCondLst>
                                        </p:cTn>
                                        <p:tgtEl>
                                          <p:spTgt spid="12"/>
                                        </p:tgtEl>
                                        <p:attrNameLst>
                                          <p:attrName>style.visibility</p:attrName>
                                        </p:attrNameLst>
                                      </p:cBhvr>
                                      <p:to>
                                        <p:strVal val="visible"/>
                                      </p:to>
                                    </p:set>
                                    <p:animScale>
                                      <p:cBhvr>
                                        <p:cTn id="62"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12"/>
                                        </p:tgtEl>
                                        <p:attrNameLst>
                                          <p:attrName>ppt_x</p:attrName>
                                          <p:attrName>ppt_y</p:attrName>
                                        </p:attrNameLst>
                                      </p:cBhvr>
                                    </p:animMotion>
                                    <p:animEffect transition="in" filter="fade">
                                      <p:cBhvr>
                                        <p:cTn id="64" dur="1000"/>
                                        <p:tgtEl>
                                          <p:spTgt spid="12"/>
                                        </p:tgtEl>
                                      </p:cBhvr>
                                    </p:animEffect>
                                  </p:childTnLst>
                                </p:cTn>
                              </p:par>
                            </p:childTnLst>
                          </p:cTn>
                        </p:par>
                        <p:par>
                          <p:cTn id="65" fill="hold">
                            <p:stCondLst>
                              <p:cond delay="10250"/>
                            </p:stCondLst>
                            <p:childTnLst>
                              <p:par>
                                <p:cTn id="66" presetID="17" presetClass="entr" presetSubtype="10"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p:cTn id="68" dur="500" fill="hold"/>
                                        <p:tgtEl>
                                          <p:spTgt spid="16"/>
                                        </p:tgtEl>
                                        <p:attrNameLst>
                                          <p:attrName>ppt_w</p:attrName>
                                        </p:attrNameLst>
                                      </p:cBhvr>
                                      <p:tavLst>
                                        <p:tav tm="0">
                                          <p:val>
                                            <p:fltVal val="0"/>
                                          </p:val>
                                        </p:tav>
                                        <p:tav tm="100000">
                                          <p:val>
                                            <p:strVal val="#ppt_w"/>
                                          </p:val>
                                        </p:tav>
                                      </p:tavLst>
                                    </p:anim>
                                    <p:anim calcmode="lin" valueType="num">
                                      <p:cBhvr>
                                        <p:cTn id="69" dur="500" fill="hold"/>
                                        <p:tgtEl>
                                          <p:spTgt spid="16"/>
                                        </p:tgtEl>
                                        <p:attrNameLst>
                                          <p:attrName>ppt_h</p:attrName>
                                        </p:attrNameLst>
                                      </p:cBhvr>
                                      <p:tavLst>
                                        <p:tav tm="0">
                                          <p:val>
                                            <p:strVal val="#ppt_h"/>
                                          </p:val>
                                        </p:tav>
                                        <p:tav tm="100000">
                                          <p:val>
                                            <p:strVal val="#ppt_h"/>
                                          </p:val>
                                        </p:tav>
                                      </p:tavLst>
                                    </p:anim>
                                  </p:childTnLst>
                                </p:cTn>
                              </p:par>
                            </p:childTnLst>
                          </p:cTn>
                        </p:par>
                        <p:par>
                          <p:cTn id="70" fill="hold">
                            <p:stCondLst>
                              <p:cond delay="10750"/>
                            </p:stCondLst>
                            <p:childTnLst>
                              <p:par>
                                <p:cTn id="71" presetID="52" presetClass="entr" presetSubtype="0" fill="hold" nodeType="afterEffect">
                                  <p:stCondLst>
                                    <p:cond delay="0"/>
                                  </p:stCondLst>
                                  <p:childTnLst>
                                    <p:set>
                                      <p:cBhvr>
                                        <p:cTn id="72" dur="1" fill="hold">
                                          <p:stCondLst>
                                            <p:cond delay="0"/>
                                          </p:stCondLst>
                                        </p:cTn>
                                        <p:tgtEl>
                                          <p:spTgt spid="13"/>
                                        </p:tgtEl>
                                        <p:attrNameLst>
                                          <p:attrName>style.visibility</p:attrName>
                                        </p:attrNameLst>
                                      </p:cBhvr>
                                      <p:to>
                                        <p:strVal val="visible"/>
                                      </p:to>
                                    </p:set>
                                    <p:animScale>
                                      <p:cBhvr>
                                        <p:cTn id="73"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4" dur="1000" decel="50000" fill="hold">
                                          <p:stCondLst>
                                            <p:cond delay="0"/>
                                          </p:stCondLst>
                                        </p:cTn>
                                        <p:tgtEl>
                                          <p:spTgt spid="13"/>
                                        </p:tgtEl>
                                        <p:attrNameLst>
                                          <p:attrName>ppt_x</p:attrName>
                                          <p:attrName>ppt_y</p:attrName>
                                        </p:attrNameLst>
                                      </p:cBhvr>
                                    </p:animMotion>
                                    <p:animEffect transition="in" filter="fade">
                                      <p:cBhvr>
                                        <p:cTn id="75" dur="1000"/>
                                        <p:tgtEl>
                                          <p:spTgt spid="13"/>
                                        </p:tgtEl>
                                      </p:cBhvr>
                                    </p:animEffect>
                                  </p:childTnLst>
                                </p:cTn>
                              </p:par>
                            </p:childTnLst>
                          </p:cTn>
                        </p:par>
                        <p:par>
                          <p:cTn id="76" fill="hold">
                            <p:stCondLst>
                              <p:cond delay="11750"/>
                            </p:stCondLst>
                            <p:childTnLst>
                              <p:par>
                                <p:cTn id="77" presetID="17" presetClass="entr" presetSubtype="1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anim calcmode="lin" valueType="num">
                                      <p:cBhvr>
                                        <p:cTn id="79"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0" dur="500" fill="hold"/>
                                        <p:tgtEl>
                                          <p:spTgt spid="1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2424" y="1503824"/>
            <a:ext cx="3442628" cy="707886"/>
          </a:xfrm>
          <a:prstGeom prst="rect">
            <a:avLst/>
          </a:prstGeom>
        </p:spPr>
        <p:txBody>
          <a:bodyPr wrap="square">
            <a:spAutoFit/>
          </a:bodyPr>
          <a:lstStyle/>
          <a:p>
            <a:pPr algn="ctr"/>
            <a:r>
              <a:rPr lang="zh-CN" altLang="en-US" sz="4000" dirty="0" smtClean="0">
                <a:latin typeface="华文行楷" pitchFamily="2" charset="-122"/>
                <a:ea typeface="华文行楷" pitchFamily="2" charset="-122"/>
              </a:rPr>
              <a:t>第一章内容</a:t>
            </a:r>
            <a:endParaRPr lang="zh-CN" altLang="en-US" sz="4000" dirty="0">
              <a:latin typeface="华文行楷" pitchFamily="2" charset="-122"/>
              <a:ea typeface="华文行楷" pitchFamily="2" charset="-122"/>
            </a:endParaRPr>
          </a:p>
        </p:txBody>
      </p:sp>
      <p:sp>
        <p:nvSpPr>
          <p:cNvPr id="5" name="矩形 4"/>
          <p:cNvSpPr/>
          <p:nvPr/>
        </p:nvSpPr>
        <p:spPr>
          <a:xfrm>
            <a:off x="2305275" y="3075525"/>
            <a:ext cx="5002153" cy="646331"/>
          </a:xfrm>
          <a:prstGeom prst="rect">
            <a:avLst/>
          </a:prstGeom>
        </p:spPr>
        <p:txBody>
          <a:bodyPr wrap="square">
            <a:spAutoFit/>
          </a:bodyPr>
          <a:lstStyle/>
          <a:p>
            <a:pPr algn="ctr"/>
            <a:r>
              <a:rPr lang="zh-CN" altLang="en-US" sz="3600" spc="-300" dirty="0" smtClean="0">
                <a:latin typeface="华文行楷" pitchFamily="2" charset="-122"/>
                <a:ea typeface="华文行楷" pitchFamily="2" charset="-122"/>
              </a:rPr>
              <a:t>单击此处添加描述文字</a:t>
            </a:r>
            <a:endParaRPr lang="zh-CN" altLang="en-US" sz="3600" spc="-300" dirty="0">
              <a:latin typeface="华文行楷" pitchFamily="2" charset="-122"/>
              <a:ea typeface="华文行楷" pitchFamily="2" charset="-122"/>
            </a:endParaRPr>
          </a:p>
        </p:txBody>
      </p:sp>
      <p:pic>
        <p:nvPicPr>
          <p:cNvPr id="6" name="Picture 5" descr="毛笔2"/>
          <p:cNvPicPr>
            <a:picLocks noChangeAspect="1" noChangeArrowheads="1"/>
          </p:cNvPicPr>
          <p:nvPr/>
        </p:nvPicPr>
        <p:blipFill>
          <a:blip r:embed="rId3" cstate="print">
            <a:extLst>
              <a:ext uri="{28A0092B-C50C-407E-A947-70E740481C1C}">
                <a14:useLocalDpi xmlns:a14="http://schemas.microsoft.com/office/drawing/2010/main" val="0"/>
              </a:ext>
            </a:extLst>
          </a:blip>
          <a:srcRect l="48750" t="22501" r="13750" b="42500"/>
          <a:stretch>
            <a:fillRect/>
          </a:stretch>
        </p:blipFill>
        <p:spPr bwMode="auto">
          <a:xfrm>
            <a:off x="2579864" y="1938548"/>
            <a:ext cx="2254768" cy="1577911"/>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1" descr="C_108.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7744" y="3632288"/>
            <a:ext cx="5345404" cy="16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Thinkpad\Desktop\PNG\1_0002_图层-5-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501704">
            <a:off x="2640014" y="848165"/>
            <a:ext cx="2016491" cy="1864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915219"/>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par>
                                <p:cTn id="17" presetID="22" presetClass="entr" presetSubtype="8" fill="hold" nodeType="withEffect">
                                  <p:stCondLst>
                                    <p:cond delay="21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2250"/>
                                        <p:tgtEl>
                                          <p:spTgt spid="7"/>
                                        </p:tgtEl>
                                      </p:cBhvr>
                                    </p:animEffect>
                                  </p:childTnLst>
                                </p:cTn>
                              </p:par>
                              <p:par>
                                <p:cTn id="20" presetID="10" presetClass="entr" presetSubtype="0" fill="hold" nodeType="withEffect">
                                  <p:stCondLst>
                                    <p:cond delay="42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22" presetClass="entr" presetSubtype="8" fill="hold" grpId="0" nodeType="withEffect">
                                  <p:stCondLst>
                                    <p:cond delay="47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2750"/>
                                        <p:tgtEl>
                                          <p:spTgt spid="5"/>
                                        </p:tgtEl>
                                      </p:cBhvr>
                                    </p:animEffect>
                                  </p:childTnLst>
                                </p:cTn>
                              </p:par>
                              <p:par>
                                <p:cTn id="26" presetID="0" presetClass="path" presetSubtype="0" accel="50000" decel="50000" fill="hold" nodeType="withEffect">
                                  <p:stCondLst>
                                    <p:cond delay="4700"/>
                                  </p:stCondLst>
                                  <p:childTnLst>
                                    <p:animMotion origin="layout" path="M -0.02292 -0.00401 C -0.02101 0.01449 -0.02292 0.02003 -0.01233 0.02651 C -0.00313 0.02219 0.00034 0.02096 0.00729 0.00986 C 0.01007 0.00555 0.01528 -0.00401 0.01528 -0.0037 C 0.01232 0.01079 0.01146 0.02096 0.00607 0.03576 C 0.00521 0.03822 0.00243 0.041 0.00347 0.04285 C 0.00382 0.04346 0.01545 0.03637 0.01666 0.03576 C 0.02048 0.02867 0.02413 0.02497 0.02708 0.01695 C 0.02552 0.0262 0.02378 0.02897 0.03368 0.02158 C 0.03958 0.01726 0.04496 0.00863 0.04948 0.00061 C 0.05 -0.00247 0.05087 -0.01172 0.05087 -0.00863 C 0.05087 -0.00124 0.04878 0.01233 0.04687 0.01942 C 0.04618 0.02188 0.04288 0.02497 0.04427 0.02651 C 0.04548 0.02774 0.05278 0.02281 0.05468 0.02158 C 0.05798 0.00585 0.05781 0.02466 0.05868 0.03113 C 0.06076 0.07675 0.05764 0.06257 0.06666 0.04747 C 0.06857 0.03637 0.07482 0.02897 0.08107 0.02651 C 0.08576 0.01788 0.08576 0.01202 0.09028 0.02404 C 0.09166 0.02312 0.09305 0.02003 0.09427 0.02158 C 0.09791 0.02589 0.10052 0.04839 0.10347 0.05672 C 0.12187 0.05425 0.12205 0.05949 0.12968 0.03576 C 0.12934 0.03021 0.12847 0.02497 0.12847 0.01942 C 0.12847 0.01479 0.12847 0.02897 0.12968 0.03329 C 0.13038 0.03576 0.13229 0.03637 0.13368 0.03791 C 0.13593 0.03637 0.13837 0.03576 0.14028 0.03329 C 0.1434 0.02928 0.14305 0.0225 0.14427 0.01695 C 0.14653 0.00647 0.14618 0.00863 0.15087 0.00308 C 0.15885 0.00647 0.16545 0.01449 0.17309 0.01942 C 0.17725 0.0299 0.17864 0.03791 0.17048 0.04285 C 0.16597 0.05456 0.16979 0.04932 0.16528 0.04285 C 0.16423 0.0413 0.16267 0.0413 0.16128 0.04038 C 0.15694 0.0413 0.15225 0.04038 0.14809 0.04285 C 0.14635 0.04377 0.15416 0.04192 0.15347 0.045 C 0.15191 0.05086 0.14635 0.04778 0.14288 0.04963 C 0.14201 0.05209 0.13923 0.05456 0.14028 0.05672 C 0.14218 0.06011 0.14548 0.05949 0.14809 0.05918 C 0.15434 0.05857 0.16041 0.0561 0.16666 0.05425 C 0.17066 0.05302 0.17847 0.04963 0.17847 0.04994 C 0.18403 0.0447 0.18819 0.04254 0.19427 0.04038 C 0.19982 0.05548 0.20555 0.05179 0.21528 0.04963 C 0.21805 0.04223 0.21962 0.03452 0.22187 0.02651 C 0.22222 0.02343 0.22239 0.02003 0.22309 0.01695 C 0.22378 0.01418 0.22534 0.00709 0.22587 0.00986 C 0.2335 0.04593 0.221 0.02867 0.23107 0.04038 C 0.23212 0.03915 0.23923 0.03052 0.24028 0.03113 C 0.24201 0.03237 0.24114 0.0373 0.24166 0.04038 C 0.24271 0.0598 0.2408 0.07213 0.25087 0.05425 C 0.2533 0.041 0.25017 0.05333 0.25607 0.04285 C 0.25712 0.041 0.25868 0.03576 0.25868 0.03606 C 0.25955 0.03329 0.26059 0.03113 0.26128 0.02867 C 0.26198 0.02651 0.26128 0.02158 0.26267 0.02158 C 0.26545 0.02158 0.26319 0.03237 0.26528 0.03576 C 0.26823 0.04069 0.27309 0.03915 0.27708 0.04038 C 0.28559 0.0373 0.28958 0.03267 0.29548 0.02158 C 0.296 0.01942 0.29548 0.01479 0.29687 0.01479 C 0.29843 0.01479 0.29861 0.01942 0.29948 0.02158 C 0.30243 0.02805 0.30243 0.02682 0.30729 0.03113 C 0.31215 0.03021 0.31753 0.02497 0.32187 0.02867 C 0.33559 0.04069 0.31458 0.04963 0.32708 0.04285 C 0.33871 0.02867 0.325 0.04192 0.33229 0.045 C 0.33576 0.04655 0.33941 0.04346 0.34288 0.04285 C 0.34843 0.03298 0.35312 0.02219 0.35868 0.01233 C 0.36319 0.02435 0.36267 0.0262 0.37048 0.01942 C 0.37361 0.0111 0.3743 0.00555 0.3783 -0.00154 C 0.38472 0.00955 0.38819 0.01788 0.39687 0.02158 C 0.40399 0.01911 0.40972 0.01973 0.41666 0.02404 C 0.42153 0.03113 0.42656 0.03298 0.42847 0.04285 C 0.42222 0.04716 0.41545 0.04716 0.41788 0.06134 C 0.42066 0.06103 0.44791 0.06812 0.44427 0.04747 C 0.44809 0.04038 0.45468 0.01942 0.44288 0.02651 C 0.43993 0.04346 0.44774 0.03021 0.45087 0.02651 C 0.45434 0.0447 0.45764 0.05209 0.46788 0.06134 C 0.46875 0.05888 0.46927 0.0561 0.47048 0.05425 C 0.47569 0.04655 0.47812 0.05333 0.47309 0.045 C 0.47448 0.04439 0.47604 0.0447 0.47708 0.04285 C 0.4842 0.03021 0.47968 0.02404 0.48368 0.03113 L 0.49166 0.01233 " pathEditMode="relative" rAng="0" ptsTypes="fffffffffffffffffffffffffffffffffffffffffffffffffffffffffffffffffffffffffffAA">
                                      <p:cBhvr>
                                        <p:cTn id="27" dur="2750" fill="hold"/>
                                        <p:tgtEl>
                                          <p:spTgt spid="6"/>
                                        </p:tgtEl>
                                        <p:attrNameLst>
                                          <p:attrName>ppt_x</p:attrName>
                                          <p:attrName>ppt_y</p:attrName>
                                        </p:attrNameLst>
                                      </p:cBhvr>
                                      <p:rCtr x="25729" y="3637"/>
                                    </p:animMotion>
                                  </p:childTnLst>
                                </p:cTn>
                              </p:par>
                            </p:childTnLst>
                          </p:cTn>
                        </p:par>
                        <p:par>
                          <p:cTn id="28" fill="hold">
                            <p:stCondLst>
                              <p:cond delay="8450"/>
                            </p:stCondLst>
                            <p:childTnLst>
                              <p:par>
                                <p:cTn id="29" presetID="10" presetClass="exit" presetSubtype="0" fill="hold" nodeType="after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4" descr="D_042.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0589" y="1342541"/>
            <a:ext cx="651740" cy="61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31" descr="D_042.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0041" y="2099134"/>
            <a:ext cx="651806" cy="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5" descr="D_042.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0041" y="2856740"/>
            <a:ext cx="651806" cy="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9" descr="D_042.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0041" y="3684184"/>
            <a:ext cx="651806" cy="61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bwMode="auto">
          <a:xfrm>
            <a:off x="2039020" y="1204887"/>
            <a:ext cx="825926" cy="825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dirty="0">
                <a:solidFill>
                  <a:schemeClr val="tx1"/>
                </a:solidFill>
                <a:latin typeface="方正华隶简体" pitchFamily="65" charset="-122"/>
                <a:ea typeface="方正华隶简体" pitchFamily="65" charset="-122"/>
              </a:rPr>
              <a:t>1</a:t>
            </a:r>
            <a:endParaRPr lang="zh-CN" altLang="en-US" sz="2400" dirty="0">
              <a:solidFill>
                <a:schemeClr val="tx1"/>
              </a:solidFill>
              <a:latin typeface="方正华隶简体" pitchFamily="65" charset="-122"/>
              <a:ea typeface="方正华隶简体" pitchFamily="65" charset="-122"/>
            </a:endParaRPr>
          </a:p>
        </p:txBody>
      </p:sp>
      <p:grpSp>
        <p:nvGrpSpPr>
          <p:cNvPr id="13" name="组合 12"/>
          <p:cNvGrpSpPr/>
          <p:nvPr/>
        </p:nvGrpSpPr>
        <p:grpSpPr>
          <a:xfrm>
            <a:off x="2533733" y="1343047"/>
            <a:ext cx="4889544" cy="618939"/>
            <a:chOff x="2533733" y="1343047"/>
            <a:chExt cx="4889544" cy="618939"/>
          </a:xfrm>
        </p:grpSpPr>
        <p:sp>
          <p:nvSpPr>
            <p:cNvPr id="14" name="矩形 13"/>
            <p:cNvSpPr/>
            <p:nvPr/>
          </p:nvSpPr>
          <p:spPr bwMode="auto">
            <a:xfrm>
              <a:off x="2809324" y="1343047"/>
              <a:ext cx="4613953"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2400" spc="-300" dirty="0" smtClean="0">
                  <a:solidFill>
                    <a:schemeClr val="tx1"/>
                  </a:solidFill>
                  <a:ea typeface="楷体" pitchFamily="49" charset="-122"/>
                </a:rPr>
                <a:t>单击此处添加文字模板</a:t>
              </a:r>
              <a:endParaRPr lang="zh-CN" altLang="en-US" sz="2400" spc="-300" dirty="0">
                <a:solidFill>
                  <a:schemeClr val="tx1"/>
                </a:solidFill>
                <a:ea typeface="楷体" pitchFamily="49" charset="-122"/>
              </a:endParaRPr>
            </a:p>
          </p:txBody>
        </p:sp>
        <p:pic>
          <p:nvPicPr>
            <p:cNvPr id="15" name="图片 28" descr="C_108.jp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3733" y="1824332"/>
              <a:ext cx="4497271" cy="13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组合 15"/>
          <p:cNvGrpSpPr/>
          <p:nvPr/>
        </p:nvGrpSpPr>
        <p:grpSpPr>
          <a:xfrm>
            <a:off x="2533295" y="2099134"/>
            <a:ext cx="4889983" cy="620963"/>
            <a:chOff x="2533295" y="2099134"/>
            <a:chExt cx="4889983" cy="620963"/>
          </a:xfrm>
        </p:grpSpPr>
        <p:sp>
          <p:nvSpPr>
            <p:cNvPr id="17" name="矩形 16"/>
            <p:cNvSpPr/>
            <p:nvPr/>
          </p:nvSpPr>
          <p:spPr bwMode="auto">
            <a:xfrm>
              <a:off x="2809325" y="2099134"/>
              <a:ext cx="4613953" cy="552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2800" spc="-300" dirty="0">
                  <a:solidFill>
                    <a:schemeClr val="tx1"/>
                  </a:solidFill>
                  <a:ea typeface="楷体" pitchFamily="49" charset="-122"/>
                </a:rPr>
                <a:t>单击此处添加文字模板</a:t>
              </a:r>
            </a:p>
          </p:txBody>
        </p:sp>
        <p:pic>
          <p:nvPicPr>
            <p:cNvPr id="18" name="图片 33" descr="C_108.jp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3295" y="2582105"/>
              <a:ext cx="4497709" cy="13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组合 18"/>
          <p:cNvGrpSpPr/>
          <p:nvPr/>
        </p:nvGrpSpPr>
        <p:grpSpPr>
          <a:xfrm>
            <a:off x="2533295" y="2856740"/>
            <a:ext cx="4889983" cy="620962"/>
            <a:chOff x="2533295" y="2856740"/>
            <a:chExt cx="4889983" cy="620962"/>
          </a:xfrm>
        </p:grpSpPr>
        <p:sp>
          <p:nvSpPr>
            <p:cNvPr id="20" name="矩形 19"/>
            <p:cNvSpPr/>
            <p:nvPr/>
          </p:nvSpPr>
          <p:spPr bwMode="auto">
            <a:xfrm>
              <a:off x="2809325" y="2856740"/>
              <a:ext cx="4613953" cy="552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2800" spc="-300" dirty="0">
                  <a:solidFill>
                    <a:schemeClr val="tx1"/>
                  </a:solidFill>
                  <a:ea typeface="楷体" pitchFamily="49" charset="-122"/>
                </a:rPr>
                <a:t>单击此处添加文字模板</a:t>
              </a:r>
            </a:p>
          </p:txBody>
        </p:sp>
        <p:pic>
          <p:nvPicPr>
            <p:cNvPr id="21" name="图片 37" descr="C_108.jp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3295" y="3339710"/>
              <a:ext cx="4497709" cy="13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组合 21"/>
          <p:cNvGrpSpPr/>
          <p:nvPr/>
        </p:nvGrpSpPr>
        <p:grpSpPr>
          <a:xfrm>
            <a:off x="2533295" y="3684184"/>
            <a:ext cx="4889983" cy="619445"/>
            <a:chOff x="2533295" y="3684184"/>
            <a:chExt cx="4889983" cy="619445"/>
          </a:xfrm>
        </p:grpSpPr>
        <p:sp>
          <p:nvSpPr>
            <p:cNvPr id="23" name="矩形 22"/>
            <p:cNvSpPr/>
            <p:nvPr/>
          </p:nvSpPr>
          <p:spPr bwMode="auto">
            <a:xfrm>
              <a:off x="2809325" y="3684184"/>
              <a:ext cx="4613953" cy="55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2800" spc="-300" dirty="0">
                  <a:solidFill>
                    <a:schemeClr val="tx1"/>
                  </a:solidFill>
                  <a:ea typeface="楷体" pitchFamily="49" charset="-122"/>
                </a:rPr>
                <a:t>单击此处添加文字模板</a:t>
              </a:r>
            </a:p>
          </p:txBody>
        </p:sp>
        <p:pic>
          <p:nvPicPr>
            <p:cNvPr id="24" name="图片 41" descr="C_108.jp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3295" y="4165975"/>
              <a:ext cx="4497709" cy="13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矩形 24"/>
          <p:cNvSpPr/>
          <p:nvPr/>
        </p:nvSpPr>
        <p:spPr>
          <a:xfrm>
            <a:off x="2039020" y="1962492"/>
            <a:ext cx="825926" cy="825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dirty="0">
                <a:solidFill>
                  <a:schemeClr val="tx1"/>
                </a:solidFill>
                <a:latin typeface="方正华隶简体" pitchFamily="65" charset="-122"/>
                <a:ea typeface="方正华隶简体" pitchFamily="65" charset="-122"/>
              </a:rPr>
              <a:t>2</a:t>
            </a:r>
            <a:endParaRPr lang="zh-CN" altLang="en-US" sz="2400" dirty="0">
              <a:solidFill>
                <a:schemeClr val="tx1"/>
              </a:solidFill>
              <a:latin typeface="方正华隶简体" pitchFamily="65" charset="-122"/>
              <a:ea typeface="方正华隶简体" pitchFamily="65" charset="-122"/>
            </a:endParaRPr>
          </a:p>
        </p:txBody>
      </p:sp>
      <p:sp>
        <p:nvSpPr>
          <p:cNvPr id="26" name="矩形 25"/>
          <p:cNvSpPr/>
          <p:nvPr/>
        </p:nvSpPr>
        <p:spPr>
          <a:xfrm>
            <a:off x="2039020" y="2720097"/>
            <a:ext cx="825926" cy="825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dirty="0">
                <a:solidFill>
                  <a:schemeClr val="tx1"/>
                </a:solidFill>
                <a:latin typeface="方正华隶简体" pitchFamily="65" charset="-122"/>
                <a:ea typeface="方正华隶简体" pitchFamily="65" charset="-122"/>
              </a:rPr>
              <a:t>3</a:t>
            </a:r>
            <a:endParaRPr lang="zh-CN" altLang="en-US" sz="2400" dirty="0">
              <a:solidFill>
                <a:schemeClr val="tx1"/>
              </a:solidFill>
              <a:latin typeface="方正华隶简体" pitchFamily="65" charset="-122"/>
              <a:ea typeface="方正华隶简体" pitchFamily="65" charset="-122"/>
            </a:endParaRPr>
          </a:p>
        </p:txBody>
      </p:sp>
      <p:sp>
        <p:nvSpPr>
          <p:cNvPr id="27" name="矩形 26"/>
          <p:cNvSpPr/>
          <p:nvPr/>
        </p:nvSpPr>
        <p:spPr>
          <a:xfrm>
            <a:off x="2039020" y="3546024"/>
            <a:ext cx="825926" cy="825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dirty="0">
                <a:solidFill>
                  <a:schemeClr val="tx1"/>
                </a:solidFill>
                <a:latin typeface="方正华隶简体" pitchFamily="65" charset="-122"/>
                <a:ea typeface="方正华隶简体" pitchFamily="65" charset="-122"/>
              </a:rPr>
              <a:t>4</a:t>
            </a:r>
            <a:endParaRPr lang="zh-CN" altLang="en-US" sz="2400" dirty="0">
              <a:solidFill>
                <a:schemeClr val="tx1"/>
              </a:solidFill>
              <a:latin typeface="方正华隶简体" pitchFamily="65" charset="-122"/>
              <a:ea typeface="方正华隶简体" pitchFamily="65" charset="-122"/>
            </a:endParaRPr>
          </a:p>
        </p:txBody>
      </p:sp>
      <p:pic>
        <p:nvPicPr>
          <p:cNvPr id="28" name="Picture 6" descr="F:\360安全浏览器下载\水墨\1402\09.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0232" y="2599992"/>
            <a:ext cx="2139950" cy="227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442055"/>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 presetClass="entr" presetSubtype="12"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8" presetClass="emph" presetSubtype="0" fill="hold" nodeType="withEffect">
                                  <p:stCondLst>
                                    <p:cond delay="0"/>
                                  </p:stCondLst>
                                  <p:childTnLst>
                                    <p:animRot by="21600000">
                                      <p:cBhvr>
                                        <p:cTn id="31" dur="2000" fill="hold"/>
                                        <p:tgtEl>
                                          <p:spTgt spid="8"/>
                                        </p:tgtEl>
                                        <p:attrNameLst>
                                          <p:attrName>r</p:attrName>
                                        </p:attrNameLst>
                                      </p:cBhvr>
                                    </p:animRot>
                                  </p:childTnLst>
                                </p:cTn>
                              </p:par>
                              <p:par>
                                <p:cTn id="32" presetID="10" presetClass="entr" presetSubtype="0" fill="hold" grpId="0" nodeType="withEffect">
                                  <p:stCondLst>
                                    <p:cond delay="25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2" presetClass="entr" presetSubtype="12" fill="hold" nodeType="withEffect">
                                  <p:stCondLst>
                                    <p:cond delay="25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8" presetClass="emph" presetSubtype="0" fill="hold" nodeType="withEffect">
                                  <p:stCondLst>
                                    <p:cond delay="250"/>
                                  </p:stCondLst>
                                  <p:childTnLst>
                                    <p:animRot by="21600000">
                                      <p:cBhvr>
                                        <p:cTn id="40" dur="2000" fill="hold"/>
                                        <p:tgtEl>
                                          <p:spTgt spid="9"/>
                                        </p:tgtEl>
                                        <p:attrNameLst>
                                          <p:attrName>r</p:attrName>
                                        </p:attrNameLst>
                                      </p:cBhvr>
                                    </p:animRot>
                                  </p:childTnLst>
                                </p:cTn>
                              </p:par>
                              <p:par>
                                <p:cTn id="41" presetID="10" presetClass="entr" presetSubtype="0" fill="hold" grpId="0" nodeType="withEffect">
                                  <p:stCondLst>
                                    <p:cond delay="5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2" presetClass="entr" presetSubtype="12" fill="hold" nodeType="withEffect">
                                  <p:stCondLst>
                                    <p:cond delay="50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0-#ppt_w/2"/>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par>
                                <p:cTn id="48" presetID="8" presetClass="emph" presetSubtype="0" fill="hold" nodeType="withEffect">
                                  <p:stCondLst>
                                    <p:cond delay="500"/>
                                  </p:stCondLst>
                                  <p:childTnLst>
                                    <p:animRot by="21600000">
                                      <p:cBhvr>
                                        <p:cTn id="49" dur="2000" fill="hold"/>
                                        <p:tgtEl>
                                          <p:spTgt spid="10"/>
                                        </p:tgtEl>
                                        <p:attrNameLst>
                                          <p:attrName>r</p:attrName>
                                        </p:attrNameLst>
                                      </p:cBhvr>
                                    </p:animRot>
                                  </p:childTnLst>
                                </p:cTn>
                              </p:par>
                              <p:par>
                                <p:cTn id="50" presetID="10" presetClass="entr" presetSubtype="0" fill="hold" grpId="0" nodeType="withEffect">
                                  <p:stCondLst>
                                    <p:cond delay="75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2" presetClass="entr" presetSubtype="12" fill="hold" nodeType="withEffect">
                                  <p:stCondLst>
                                    <p:cond delay="75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0-#ppt_w/2"/>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par>
                                <p:cTn id="57" presetID="8" presetClass="emph" presetSubtype="0" fill="hold" nodeType="withEffect">
                                  <p:stCondLst>
                                    <p:cond delay="750"/>
                                  </p:stCondLst>
                                  <p:childTnLst>
                                    <p:animRot by="21600000">
                                      <p:cBhvr>
                                        <p:cTn id="58" dur="2000" fill="hold"/>
                                        <p:tgtEl>
                                          <p:spTgt spid="11"/>
                                        </p:tgtEl>
                                        <p:attrNameLst>
                                          <p:attrName>r</p:attrName>
                                        </p:attrNameLst>
                                      </p:cBhvr>
                                    </p:animRot>
                                  </p:childTnLst>
                                </p:cTn>
                              </p:par>
                              <p:par>
                                <p:cTn id="59" presetID="10" presetClass="entr" presetSubtype="0" fill="hold" grpId="0" nodeType="withEffect">
                                  <p:stCondLst>
                                    <p:cond delay="100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par>
                          <p:cTn id="62" fill="hold">
                            <p:stCondLst>
                              <p:cond delay="5750"/>
                            </p:stCondLst>
                            <p:childTnLst>
                              <p:par>
                                <p:cTn id="63" presetID="22" presetClass="entr" presetSubtype="8"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par>
                          <p:cTn id="66" fill="hold">
                            <p:stCondLst>
                              <p:cond delay="6250"/>
                            </p:stCondLst>
                            <p:childTnLst>
                              <p:par>
                                <p:cTn id="67" presetID="22" presetClass="entr" presetSubtype="8"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childTnLst>
                          </p:cTn>
                        </p:par>
                        <p:par>
                          <p:cTn id="70" fill="hold">
                            <p:stCondLst>
                              <p:cond delay="6750"/>
                            </p:stCondLst>
                            <p:childTnLst>
                              <p:par>
                                <p:cTn id="71" presetID="22" presetClass="entr" presetSubtype="8" fill="hold"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childTnLst>
                          </p:cTn>
                        </p:par>
                        <p:par>
                          <p:cTn id="74" fill="hold">
                            <p:stCondLst>
                              <p:cond delay="7250"/>
                            </p:stCondLst>
                            <p:childTnLst>
                              <p:par>
                                <p:cTn id="75" presetID="22" presetClass="entr" presetSubtype="8" fill="hold"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500"/>
                                        <p:tgtEl>
                                          <p:spTgt spid="22"/>
                                        </p:tgtEl>
                                      </p:cBhvr>
                                    </p:animEffect>
                                  </p:childTnLst>
                                </p:cTn>
                              </p:par>
                            </p:childTnLst>
                          </p:cTn>
                        </p:par>
                        <p:par>
                          <p:cTn id="78" fill="hold">
                            <p:stCondLst>
                              <p:cond delay="7750"/>
                            </p:stCondLst>
                            <p:childTnLst>
                              <p:par>
                                <p:cTn id="79" presetID="55" presetClass="entr" presetSubtype="0" fill="hold" nodeType="after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p:cTn id="81" dur="1000" fill="hold"/>
                                        <p:tgtEl>
                                          <p:spTgt spid="28"/>
                                        </p:tgtEl>
                                        <p:attrNameLst>
                                          <p:attrName>ppt_w</p:attrName>
                                        </p:attrNameLst>
                                      </p:cBhvr>
                                      <p:tavLst>
                                        <p:tav tm="0">
                                          <p:val>
                                            <p:strVal val="#ppt_w*0.70"/>
                                          </p:val>
                                        </p:tav>
                                        <p:tav tm="100000">
                                          <p:val>
                                            <p:strVal val="#ppt_w"/>
                                          </p:val>
                                        </p:tav>
                                      </p:tavLst>
                                    </p:anim>
                                    <p:anim calcmode="lin" valueType="num">
                                      <p:cBhvr>
                                        <p:cTn id="82" dur="1000" fill="hold"/>
                                        <p:tgtEl>
                                          <p:spTgt spid="28"/>
                                        </p:tgtEl>
                                        <p:attrNameLst>
                                          <p:attrName>ppt_h</p:attrName>
                                        </p:attrNameLst>
                                      </p:cBhvr>
                                      <p:tavLst>
                                        <p:tav tm="0">
                                          <p:val>
                                            <p:strVal val="#ppt_h"/>
                                          </p:val>
                                        </p:tav>
                                        <p:tav tm="100000">
                                          <p:val>
                                            <p:strVal val="#ppt_h"/>
                                          </p:val>
                                        </p:tav>
                                      </p:tavLst>
                                    </p:anim>
                                    <p:animEffect transition="in" filter="fade">
                                      <p:cBhvr>
                                        <p:cTn id="83"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7"/>
          <p:cNvGrpSpPr/>
          <p:nvPr/>
        </p:nvGrpSpPr>
        <p:grpSpPr>
          <a:xfrm>
            <a:off x="2400228" y="2719389"/>
            <a:ext cx="4392301" cy="376760"/>
            <a:chOff x="2227579" y="2336572"/>
            <a:chExt cx="4392301" cy="376760"/>
          </a:xfrm>
        </p:grpSpPr>
        <p:cxnSp>
          <p:nvCxnSpPr>
            <p:cNvPr id="9" name="AutoShape 18"/>
            <p:cNvCxnSpPr>
              <a:cxnSpLocks noChangeShapeType="1"/>
            </p:cNvCxnSpPr>
            <p:nvPr/>
          </p:nvCxnSpPr>
          <p:spPr bwMode="auto">
            <a:xfrm>
              <a:off x="4423380" y="2336572"/>
              <a:ext cx="0" cy="37597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 name="AutoShape 19"/>
            <p:cNvCxnSpPr>
              <a:cxnSpLocks noChangeShapeType="1"/>
            </p:cNvCxnSpPr>
            <p:nvPr/>
          </p:nvCxnSpPr>
          <p:spPr bwMode="auto">
            <a:xfrm rot="5400000">
              <a:off x="3137493" y="1426658"/>
              <a:ext cx="375974" cy="2195801"/>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11" name="AutoShape 19"/>
            <p:cNvCxnSpPr>
              <a:cxnSpLocks noChangeShapeType="1"/>
            </p:cNvCxnSpPr>
            <p:nvPr/>
          </p:nvCxnSpPr>
          <p:spPr bwMode="auto">
            <a:xfrm rot="16200000" flipH="1">
              <a:off x="5333993" y="1427444"/>
              <a:ext cx="375974" cy="2195801"/>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grpSp>
      <p:pic>
        <p:nvPicPr>
          <p:cNvPr id="12" name="Picture 2" descr="C:\Users\Thinkpad\Desktop\PNG\1_0004_图层-10.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36" r="5288" b="6991"/>
          <a:stretch/>
        </p:blipFill>
        <p:spPr bwMode="auto">
          <a:xfrm>
            <a:off x="3696899" y="1046787"/>
            <a:ext cx="1766888" cy="162679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866294" y="1377555"/>
            <a:ext cx="1335871" cy="372410"/>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pPr algn="ctr"/>
            <a:r>
              <a:rPr lang="zh-CN" altLang="en-US" b="1" dirty="0"/>
              <a:t>此处添加</a:t>
            </a:r>
            <a:r>
              <a:rPr lang="zh-CN" altLang="en-US" b="1" dirty="0" smtClean="0"/>
              <a:t>标题</a:t>
            </a:r>
            <a:endParaRPr lang="en-US" altLang="zh-CN" b="1" dirty="0"/>
          </a:p>
        </p:txBody>
      </p:sp>
      <p:sp>
        <p:nvSpPr>
          <p:cNvPr id="14" name="TextBox 13"/>
          <p:cNvSpPr txBox="1"/>
          <p:nvPr/>
        </p:nvSpPr>
        <p:spPr>
          <a:xfrm>
            <a:off x="3855153" y="1616227"/>
            <a:ext cx="1396199" cy="630942"/>
          </a:xfrm>
          <a:prstGeom prst="rect">
            <a:avLst/>
          </a:prstGeom>
          <a:noFill/>
        </p:spPr>
        <p:txBody>
          <a:bodyPr wrap="square" rtlCol="0">
            <a:spAutoFit/>
          </a:bodyPr>
          <a:lstStyle/>
          <a:p>
            <a:pPr algn="ctr">
              <a:lnSpc>
                <a:spcPct val="125000"/>
              </a:lnSpc>
            </a:pPr>
            <a:r>
              <a:rPr lang="zh-CN" altLang="en-US" sz="1400" dirty="0">
                <a:latin typeface="方正宋黑简体" pitchFamily="2" charset="-122"/>
                <a:ea typeface="方正宋黑简体" pitchFamily="2" charset="-122"/>
              </a:rPr>
              <a:t>点此输入</a:t>
            </a:r>
            <a:r>
              <a:rPr lang="zh-CN" altLang="en-US" sz="1400" dirty="0" smtClean="0">
                <a:latin typeface="方正宋黑简体" pitchFamily="2" charset="-122"/>
                <a:ea typeface="方正宋黑简体" pitchFamily="2" charset="-122"/>
              </a:rPr>
              <a:t>文字</a:t>
            </a:r>
            <a:r>
              <a:rPr lang="zh-CN" altLang="en-US" sz="1400" dirty="0">
                <a:latin typeface="方正宋黑简体" pitchFamily="2" charset="-122"/>
                <a:ea typeface="方正宋黑简体" pitchFamily="2" charset="-122"/>
              </a:rPr>
              <a:t>点此输入</a:t>
            </a:r>
            <a:r>
              <a:rPr lang="zh-CN" altLang="en-US" sz="1400" dirty="0" smtClean="0">
                <a:latin typeface="方正宋黑简体" pitchFamily="2" charset="-122"/>
                <a:ea typeface="方正宋黑简体" pitchFamily="2" charset="-122"/>
              </a:rPr>
              <a:t>文字</a:t>
            </a:r>
            <a:endParaRPr lang="zh-CN" altLang="en-US" sz="1400" dirty="0">
              <a:latin typeface="方正宋黑简体" pitchFamily="2" charset="-122"/>
              <a:ea typeface="方正宋黑简体" pitchFamily="2" charset="-122"/>
            </a:endParaRPr>
          </a:p>
        </p:txBody>
      </p:sp>
      <p:sp>
        <p:nvSpPr>
          <p:cNvPr id="15" name="TextBox 19"/>
          <p:cNvSpPr txBox="1"/>
          <p:nvPr/>
        </p:nvSpPr>
        <p:spPr>
          <a:xfrm>
            <a:off x="1863729" y="3514040"/>
            <a:ext cx="1305251" cy="372410"/>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pPr algn="ctr"/>
            <a:r>
              <a:rPr lang="zh-CN" altLang="en-US" b="1" dirty="0"/>
              <a:t>此处添加</a:t>
            </a:r>
            <a:r>
              <a:rPr lang="zh-CN" altLang="en-US" b="1" dirty="0" smtClean="0"/>
              <a:t>标题</a:t>
            </a:r>
            <a:endParaRPr lang="en-US" altLang="zh-CN" b="1" dirty="0"/>
          </a:p>
        </p:txBody>
      </p:sp>
      <p:sp>
        <p:nvSpPr>
          <p:cNvPr id="16" name="TextBox 20"/>
          <p:cNvSpPr txBox="1"/>
          <p:nvPr/>
        </p:nvSpPr>
        <p:spPr>
          <a:xfrm>
            <a:off x="1877988" y="3752712"/>
            <a:ext cx="1316393" cy="630942"/>
          </a:xfrm>
          <a:prstGeom prst="rect">
            <a:avLst/>
          </a:prstGeom>
          <a:noFill/>
        </p:spPr>
        <p:txBody>
          <a:bodyPr wrap="square" rtlCol="0">
            <a:spAutoFit/>
          </a:bodyPr>
          <a:lstStyle/>
          <a:p>
            <a:pPr algn="ctr">
              <a:lnSpc>
                <a:spcPct val="125000"/>
              </a:lnSpc>
            </a:pPr>
            <a:r>
              <a:rPr lang="zh-CN" altLang="en-US" sz="1400" dirty="0">
                <a:latin typeface="方正宋黑简体" pitchFamily="2" charset="-122"/>
                <a:ea typeface="方正宋黑简体" pitchFamily="2" charset="-122"/>
              </a:rPr>
              <a:t>点此输入</a:t>
            </a:r>
            <a:r>
              <a:rPr lang="zh-CN" altLang="en-US" sz="1400" dirty="0" smtClean="0">
                <a:latin typeface="方正宋黑简体" pitchFamily="2" charset="-122"/>
                <a:ea typeface="方正宋黑简体" pitchFamily="2" charset="-122"/>
              </a:rPr>
              <a:t>文字</a:t>
            </a:r>
            <a:r>
              <a:rPr lang="zh-CN" altLang="en-US" sz="1400" dirty="0">
                <a:latin typeface="方正宋黑简体" pitchFamily="2" charset="-122"/>
                <a:ea typeface="方正宋黑简体" pitchFamily="2" charset="-122"/>
              </a:rPr>
              <a:t>点此输入</a:t>
            </a:r>
            <a:r>
              <a:rPr lang="zh-CN" altLang="en-US" sz="1400" dirty="0" smtClean="0">
                <a:latin typeface="方正宋黑简体" pitchFamily="2" charset="-122"/>
                <a:ea typeface="方正宋黑简体" pitchFamily="2" charset="-122"/>
              </a:rPr>
              <a:t>文字</a:t>
            </a:r>
            <a:endParaRPr lang="zh-CN" altLang="en-US" sz="1400" dirty="0">
              <a:latin typeface="方正宋黑简体" pitchFamily="2" charset="-122"/>
              <a:ea typeface="方正宋黑简体" pitchFamily="2" charset="-122"/>
            </a:endParaRPr>
          </a:p>
        </p:txBody>
      </p:sp>
      <p:sp>
        <p:nvSpPr>
          <p:cNvPr id="17" name="TextBox 23"/>
          <p:cNvSpPr txBox="1"/>
          <p:nvPr/>
        </p:nvSpPr>
        <p:spPr>
          <a:xfrm>
            <a:off x="4059881" y="3501340"/>
            <a:ext cx="1236786" cy="372410"/>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pPr algn="ctr"/>
            <a:r>
              <a:rPr lang="zh-CN" altLang="en-US" b="1" dirty="0"/>
              <a:t>此处添加</a:t>
            </a:r>
            <a:r>
              <a:rPr lang="zh-CN" altLang="en-US" b="1" dirty="0" smtClean="0"/>
              <a:t>标题</a:t>
            </a:r>
            <a:endParaRPr lang="en-US" altLang="zh-CN" b="1" dirty="0"/>
          </a:p>
        </p:txBody>
      </p:sp>
      <p:sp>
        <p:nvSpPr>
          <p:cNvPr id="18" name="TextBox 24"/>
          <p:cNvSpPr txBox="1"/>
          <p:nvPr/>
        </p:nvSpPr>
        <p:spPr>
          <a:xfrm>
            <a:off x="4007677" y="3752712"/>
            <a:ext cx="1352490" cy="630942"/>
          </a:xfrm>
          <a:prstGeom prst="rect">
            <a:avLst/>
          </a:prstGeom>
          <a:noFill/>
        </p:spPr>
        <p:txBody>
          <a:bodyPr wrap="square" rtlCol="0">
            <a:spAutoFit/>
          </a:bodyPr>
          <a:lstStyle/>
          <a:p>
            <a:pPr algn="ctr">
              <a:lnSpc>
                <a:spcPct val="125000"/>
              </a:lnSpc>
            </a:pPr>
            <a:r>
              <a:rPr lang="zh-CN" altLang="en-US" sz="1400" dirty="0">
                <a:latin typeface="方正宋黑简体" pitchFamily="2" charset="-122"/>
                <a:ea typeface="方正宋黑简体" pitchFamily="2" charset="-122"/>
              </a:rPr>
              <a:t>点此输入</a:t>
            </a:r>
            <a:r>
              <a:rPr lang="zh-CN" altLang="en-US" sz="1400" dirty="0" smtClean="0">
                <a:latin typeface="方正宋黑简体" pitchFamily="2" charset="-122"/>
                <a:ea typeface="方正宋黑简体" pitchFamily="2" charset="-122"/>
              </a:rPr>
              <a:t>文字</a:t>
            </a:r>
            <a:r>
              <a:rPr lang="zh-CN" altLang="en-US" sz="1400" dirty="0">
                <a:latin typeface="方正宋黑简体" pitchFamily="2" charset="-122"/>
                <a:ea typeface="方正宋黑简体" pitchFamily="2" charset="-122"/>
              </a:rPr>
              <a:t>点此输入</a:t>
            </a:r>
            <a:r>
              <a:rPr lang="zh-CN" altLang="en-US" sz="1400" dirty="0" smtClean="0">
                <a:latin typeface="方正宋黑简体" pitchFamily="2" charset="-122"/>
                <a:ea typeface="方正宋黑简体" pitchFamily="2" charset="-122"/>
              </a:rPr>
              <a:t>文字</a:t>
            </a:r>
            <a:endParaRPr lang="zh-CN" altLang="en-US" sz="1400" dirty="0">
              <a:latin typeface="方正宋黑简体" pitchFamily="2" charset="-122"/>
              <a:ea typeface="方正宋黑简体" pitchFamily="2" charset="-122"/>
            </a:endParaRPr>
          </a:p>
        </p:txBody>
      </p:sp>
      <p:sp>
        <p:nvSpPr>
          <p:cNvPr id="19" name="TextBox 27"/>
          <p:cNvSpPr txBox="1"/>
          <p:nvPr/>
        </p:nvSpPr>
        <p:spPr>
          <a:xfrm>
            <a:off x="6243331" y="3514040"/>
            <a:ext cx="1305438" cy="372410"/>
          </a:xfrm>
          <a:prstGeom prst="rect">
            <a:avLst/>
          </a:prstGeom>
          <a:noFill/>
        </p:spPr>
        <p:txBody>
          <a:bodyPr wrap="square" rtlCol="0">
            <a:spAutoFit/>
          </a:bodyPr>
          <a:lstStyle>
            <a:defPPr>
              <a:defRPr lang="zh-CN"/>
            </a:defPPr>
            <a:lvl1pPr algn="ctr">
              <a:lnSpc>
                <a:spcPct val="130000"/>
              </a:lnSpc>
              <a:defRPr sz="1400" b="1" kern="0" spc="-150">
                <a:solidFill>
                  <a:schemeClr val="tx1">
                    <a:lumMod val="95000"/>
                    <a:lumOff val="5000"/>
                  </a:schemeClr>
                </a:solidFill>
                <a:latin typeface="楷体" pitchFamily="49" charset="-122"/>
                <a:ea typeface="楷体" pitchFamily="49" charset="-122"/>
              </a:defRPr>
            </a:lvl1pPr>
          </a:lstStyle>
          <a:p>
            <a:r>
              <a:rPr lang="zh-CN" altLang="en-US" dirty="0"/>
              <a:t>此处添加标题</a:t>
            </a:r>
            <a:endParaRPr lang="en-US" altLang="zh-CN" dirty="0"/>
          </a:p>
        </p:txBody>
      </p:sp>
      <p:sp>
        <p:nvSpPr>
          <p:cNvPr id="20" name="TextBox 28"/>
          <p:cNvSpPr txBox="1"/>
          <p:nvPr/>
        </p:nvSpPr>
        <p:spPr>
          <a:xfrm>
            <a:off x="6232189" y="3752712"/>
            <a:ext cx="1388588" cy="630942"/>
          </a:xfrm>
          <a:prstGeom prst="rect">
            <a:avLst/>
          </a:prstGeom>
          <a:noFill/>
        </p:spPr>
        <p:txBody>
          <a:bodyPr wrap="square" rtlCol="0">
            <a:spAutoFit/>
          </a:bodyPr>
          <a:lstStyle/>
          <a:p>
            <a:pPr algn="ctr">
              <a:lnSpc>
                <a:spcPct val="125000"/>
              </a:lnSpc>
            </a:pPr>
            <a:r>
              <a:rPr lang="zh-CN" altLang="en-US" sz="1400" dirty="0">
                <a:latin typeface="方正宋黑简体" pitchFamily="2" charset="-122"/>
                <a:ea typeface="方正宋黑简体" pitchFamily="2" charset="-122"/>
              </a:rPr>
              <a:t>点此输入文字点此输入文字</a:t>
            </a:r>
          </a:p>
        </p:txBody>
      </p:sp>
      <p:pic>
        <p:nvPicPr>
          <p:cNvPr id="21" name="Picture 5" descr="F:\360安全浏览器下载\水墨\1402\chinaz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970785" y="1616227"/>
            <a:ext cx="1181385" cy="118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857069"/>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par>
                                <p:cTn id="32" presetID="23" presetClass="entr" presetSubtype="528" fill="hold" grpId="0" nodeType="withEffect">
                                  <p:stCondLst>
                                    <p:cond delay="50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ppt_x</p:attrName>
                                        </p:attrNameLst>
                                      </p:cBhvr>
                                      <p:tavLst>
                                        <p:tav tm="0">
                                          <p:val>
                                            <p:fltVal val="0.5"/>
                                          </p:val>
                                        </p:tav>
                                        <p:tav tm="100000">
                                          <p:val>
                                            <p:strVal val="#ppt_x"/>
                                          </p:val>
                                        </p:tav>
                                      </p:tavLst>
                                    </p:anim>
                                    <p:anim calcmode="lin" valueType="num">
                                      <p:cBhvr>
                                        <p:cTn id="37" dur="500" fill="hold"/>
                                        <p:tgtEl>
                                          <p:spTgt spid="13"/>
                                        </p:tgtEl>
                                        <p:attrNameLst>
                                          <p:attrName>ppt_y</p:attrName>
                                        </p:attrNameLst>
                                      </p:cBhvr>
                                      <p:tavLst>
                                        <p:tav tm="0">
                                          <p:val>
                                            <p:fltVal val="0.5"/>
                                          </p:val>
                                        </p:tav>
                                        <p:tav tm="100000">
                                          <p:val>
                                            <p:strVal val="#ppt_y"/>
                                          </p:val>
                                        </p:tav>
                                      </p:tavLst>
                                    </p:anim>
                                  </p:childTnLst>
                                </p:cTn>
                              </p:par>
                              <p:par>
                                <p:cTn id="38" presetID="23" presetClass="entr" presetSubtype="528" fill="hold" grpId="0" nodeType="withEffect">
                                  <p:stCondLst>
                                    <p:cond delay="50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 calcmode="lin" valueType="num">
                                      <p:cBhvr>
                                        <p:cTn id="42" dur="500" fill="hold"/>
                                        <p:tgtEl>
                                          <p:spTgt spid="14"/>
                                        </p:tgtEl>
                                        <p:attrNameLst>
                                          <p:attrName>ppt_x</p:attrName>
                                        </p:attrNameLst>
                                      </p:cBhvr>
                                      <p:tavLst>
                                        <p:tav tm="0">
                                          <p:val>
                                            <p:fltVal val="0.5"/>
                                          </p:val>
                                        </p:tav>
                                        <p:tav tm="100000">
                                          <p:val>
                                            <p:strVal val="#ppt_x"/>
                                          </p:val>
                                        </p:tav>
                                      </p:tavLst>
                                    </p:anim>
                                    <p:anim calcmode="lin" valueType="num">
                                      <p:cBhvr>
                                        <p:cTn id="43" dur="500" fill="hold"/>
                                        <p:tgtEl>
                                          <p:spTgt spid="14"/>
                                        </p:tgtEl>
                                        <p:attrNameLst>
                                          <p:attrName>ppt_y</p:attrName>
                                        </p:attrNameLst>
                                      </p:cBhvr>
                                      <p:tavLst>
                                        <p:tav tm="0">
                                          <p:val>
                                            <p:fltVal val="0.5"/>
                                          </p:val>
                                        </p:tav>
                                        <p:tav tm="100000">
                                          <p:val>
                                            <p:strVal val="#ppt_y"/>
                                          </p:val>
                                        </p:tav>
                                      </p:tavLst>
                                    </p:anim>
                                  </p:childTnLst>
                                </p:cTn>
                              </p:par>
                            </p:childTnLst>
                          </p:cTn>
                        </p:par>
                        <p:par>
                          <p:cTn id="44" fill="hold">
                            <p:stCondLst>
                              <p:cond delay="4000"/>
                            </p:stCondLst>
                            <p:childTnLst>
                              <p:par>
                                <p:cTn id="45" presetID="22" presetClass="entr" presetSubtype="1"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up)">
                                      <p:cBhvr>
                                        <p:cTn id="47" dur="500"/>
                                        <p:tgtEl>
                                          <p:spTgt spid="8"/>
                                        </p:tgtEl>
                                      </p:cBhvr>
                                    </p:animEffect>
                                  </p:childTnLst>
                                </p:cTn>
                              </p:par>
                              <p:par>
                                <p:cTn id="48" presetID="10" presetClass="entr" presetSubtype="0" fill="hold" grpId="0" nodeType="withEffect">
                                  <p:stCondLst>
                                    <p:cond delay="10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childTnLst>
                                </p:cTn>
                              </p:par>
                              <p:par>
                                <p:cTn id="51" presetID="10" presetClass="entr" presetSubtype="0" fill="hold" grpId="0" nodeType="withEffect">
                                  <p:stCondLst>
                                    <p:cond delay="100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childTnLst>
                                </p:cTn>
                              </p:par>
                              <p:par>
                                <p:cTn id="54" presetID="10" presetClass="entr" presetSubtype="0" fill="hold" grpId="0" nodeType="withEffect">
                                  <p:stCondLst>
                                    <p:cond delay="100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childTnLst>
                                </p:cTn>
                              </p:par>
                              <p:par>
                                <p:cTn id="57" presetID="10" presetClass="entr" presetSubtype="0" fill="hold" grpId="0" nodeType="withEffect">
                                  <p:stCondLst>
                                    <p:cond delay="100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childTnLst>
                                </p:cTn>
                              </p:par>
                              <p:par>
                                <p:cTn id="60" presetID="10" presetClass="entr" presetSubtype="0" fill="hold" grpId="0" nodeType="withEffect">
                                  <p:stCondLst>
                                    <p:cond delay="100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childTnLst>
                                </p:cTn>
                              </p:par>
                              <p:par>
                                <p:cTn id="63" presetID="10" presetClass="entr" presetSubtype="0" fill="hold" grpId="0" nodeType="withEffect">
                                  <p:stCondLst>
                                    <p:cond delay="100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1000"/>
                                        <p:tgtEl>
                                          <p:spTgt spid="20"/>
                                        </p:tgtEl>
                                      </p:cBhvr>
                                    </p:animEffect>
                                  </p:childTnLst>
                                </p:cTn>
                              </p:par>
                            </p:childTnLst>
                          </p:cTn>
                        </p:par>
                        <p:par>
                          <p:cTn id="66" fill="hold">
                            <p:stCondLst>
                              <p:cond delay="6000"/>
                            </p:stCondLst>
                            <p:childTnLst>
                              <p:par>
                                <p:cTn id="67" presetID="31" presetClass="entr" presetSubtype="0" fill="hold" nodeType="after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1000" fill="hold"/>
                                        <p:tgtEl>
                                          <p:spTgt spid="21"/>
                                        </p:tgtEl>
                                        <p:attrNameLst>
                                          <p:attrName>ppt_w</p:attrName>
                                        </p:attrNameLst>
                                      </p:cBhvr>
                                      <p:tavLst>
                                        <p:tav tm="0">
                                          <p:val>
                                            <p:fltVal val="0"/>
                                          </p:val>
                                        </p:tav>
                                        <p:tav tm="100000">
                                          <p:val>
                                            <p:strVal val="#ppt_w"/>
                                          </p:val>
                                        </p:tav>
                                      </p:tavLst>
                                    </p:anim>
                                    <p:anim calcmode="lin" valueType="num">
                                      <p:cBhvr>
                                        <p:cTn id="70" dur="1000" fill="hold"/>
                                        <p:tgtEl>
                                          <p:spTgt spid="21"/>
                                        </p:tgtEl>
                                        <p:attrNameLst>
                                          <p:attrName>ppt_h</p:attrName>
                                        </p:attrNameLst>
                                      </p:cBhvr>
                                      <p:tavLst>
                                        <p:tav tm="0">
                                          <p:val>
                                            <p:fltVal val="0"/>
                                          </p:val>
                                        </p:tav>
                                        <p:tav tm="100000">
                                          <p:val>
                                            <p:strVal val="#ppt_h"/>
                                          </p:val>
                                        </p:tav>
                                      </p:tavLst>
                                    </p:anim>
                                    <p:anim calcmode="lin" valueType="num">
                                      <p:cBhvr>
                                        <p:cTn id="71" dur="1000" fill="hold"/>
                                        <p:tgtEl>
                                          <p:spTgt spid="21"/>
                                        </p:tgtEl>
                                        <p:attrNameLst>
                                          <p:attrName>style.rotation</p:attrName>
                                        </p:attrNameLst>
                                      </p:cBhvr>
                                      <p:tavLst>
                                        <p:tav tm="0">
                                          <p:val>
                                            <p:fltVal val="90"/>
                                          </p:val>
                                        </p:tav>
                                        <p:tav tm="100000">
                                          <p:val>
                                            <p:fltVal val="0"/>
                                          </p:val>
                                        </p:tav>
                                      </p:tavLst>
                                    </p:anim>
                                    <p:animEffect transition="in" filter="fade">
                                      <p:cBhvr>
                                        <p:cTn id="7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P spid="16" grpId="0"/>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Thinkpad\Desktop\PNG\1_0003_图层-9.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398"/>
          <a:stretch/>
        </p:blipFill>
        <p:spPr bwMode="auto">
          <a:xfrm>
            <a:off x="2239910" y="2071109"/>
            <a:ext cx="6173111" cy="1281211"/>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3337083" y="2460796"/>
            <a:ext cx="788153" cy="533254"/>
          </a:xfrm>
          <a:prstGeom prst="rect">
            <a:avLst/>
          </a:prstGeom>
        </p:spPr>
        <p:txBody>
          <a:bodyPr wrap="none">
            <a:spAutoFit/>
          </a:bodyPr>
          <a:lstStyle/>
          <a:p>
            <a:pPr>
              <a:lnSpc>
                <a:spcPct val="125000"/>
              </a:lnSpc>
            </a:pPr>
            <a:r>
              <a:rPr lang="en-US" altLang="zh-CN" sz="2400" b="1" dirty="0" smtClean="0">
                <a:solidFill>
                  <a:schemeClr val="bg1"/>
                </a:solidFill>
                <a:latin typeface="方正古隶简体" pitchFamily="65" charset="-122"/>
                <a:ea typeface="方正古隶简体" pitchFamily="65" charset="-122"/>
              </a:rPr>
              <a:t>2014</a:t>
            </a:r>
            <a:endParaRPr lang="zh-CN" altLang="en-US" sz="2400" b="1" dirty="0">
              <a:solidFill>
                <a:schemeClr val="bg1"/>
              </a:solidFill>
              <a:latin typeface="方正古隶简体" pitchFamily="65" charset="-122"/>
              <a:ea typeface="方正古隶简体" pitchFamily="65" charset="-122"/>
            </a:endParaRPr>
          </a:p>
        </p:txBody>
      </p:sp>
      <p:sp>
        <p:nvSpPr>
          <p:cNvPr id="10" name="矩形 9"/>
          <p:cNvSpPr/>
          <p:nvPr/>
        </p:nvSpPr>
        <p:spPr>
          <a:xfrm>
            <a:off x="4647155" y="2420307"/>
            <a:ext cx="788153" cy="533254"/>
          </a:xfrm>
          <a:prstGeom prst="rect">
            <a:avLst/>
          </a:prstGeom>
        </p:spPr>
        <p:txBody>
          <a:bodyPr wrap="none">
            <a:spAutoFit/>
          </a:bodyPr>
          <a:lstStyle/>
          <a:p>
            <a:pPr>
              <a:lnSpc>
                <a:spcPct val="125000"/>
              </a:lnSpc>
            </a:pPr>
            <a:r>
              <a:rPr lang="en-US" altLang="zh-CN" sz="2400" b="1" dirty="0" smtClean="0">
                <a:solidFill>
                  <a:schemeClr val="bg1"/>
                </a:solidFill>
                <a:latin typeface="方正古隶简体" pitchFamily="65" charset="-122"/>
                <a:ea typeface="方正古隶简体" pitchFamily="65" charset="-122"/>
              </a:rPr>
              <a:t>2013</a:t>
            </a:r>
            <a:endParaRPr lang="zh-CN" altLang="en-US" sz="2400" b="1" dirty="0">
              <a:solidFill>
                <a:schemeClr val="bg1"/>
              </a:solidFill>
              <a:latin typeface="方正古隶简体" pitchFamily="65" charset="-122"/>
              <a:ea typeface="方正古隶简体" pitchFamily="65" charset="-122"/>
            </a:endParaRPr>
          </a:p>
        </p:txBody>
      </p:sp>
      <p:sp>
        <p:nvSpPr>
          <p:cNvPr id="11" name="矩形 10"/>
          <p:cNvSpPr/>
          <p:nvPr/>
        </p:nvSpPr>
        <p:spPr>
          <a:xfrm>
            <a:off x="6090680" y="2420307"/>
            <a:ext cx="788153" cy="533254"/>
          </a:xfrm>
          <a:prstGeom prst="rect">
            <a:avLst/>
          </a:prstGeom>
        </p:spPr>
        <p:txBody>
          <a:bodyPr wrap="none">
            <a:spAutoFit/>
          </a:bodyPr>
          <a:lstStyle/>
          <a:p>
            <a:pPr>
              <a:lnSpc>
                <a:spcPct val="125000"/>
              </a:lnSpc>
            </a:pPr>
            <a:r>
              <a:rPr lang="en-US" altLang="zh-CN" sz="2400" b="1" dirty="0" smtClean="0">
                <a:solidFill>
                  <a:schemeClr val="bg1"/>
                </a:solidFill>
                <a:latin typeface="方正古隶简体" pitchFamily="65" charset="-122"/>
                <a:ea typeface="方正古隶简体" pitchFamily="65" charset="-122"/>
              </a:rPr>
              <a:t>2012</a:t>
            </a:r>
            <a:endParaRPr lang="zh-CN" altLang="en-US" sz="2400" b="1" dirty="0">
              <a:solidFill>
                <a:schemeClr val="bg1"/>
              </a:solidFill>
              <a:latin typeface="方正古隶简体" pitchFamily="65" charset="-122"/>
              <a:ea typeface="方正古隶简体" pitchFamily="65" charset="-122"/>
            </a:endParaRPr>
          </a:p>
        </p:txBody>
      </p:sp>
      <p:cxnSp>
        <p:nvCxnSpPr>
          <p:cNvPr id="12" name="直接连接符 11"/>
          <p:cNvCxnSpPr/>
          <p:nvPr/>
        </p:nvCxnSpPr>
        <p:spPr>
          <a:xfrm>
            <a:off x="3335832" y="1448453"/>
            <a:ext cx="0" cy="1060724"/>
          </a:xfrm>
          <a:prstGeom prst="line">
            <a:avLst/>
          </a:prstGeom>
          <a:noFill/>
          <a:ln w="9525" cap="flat" cmpd="sng" algn="ctr">
            <a:solidFill>
              <a:srgbClr val="888888"/>
            </a:solidFill>
            <a:prstDash val="dash"/>
            <a:headEnd type="oval" w="med" len="med"/>
            <a:tailEnd type="oval" w="med" len="med"/>
          </a:ln>
          <a:effectLst/>
        </p:spPr>
      </p:cxnSp>
      <p:sp>
        <p:nvSpPr>
          <p:cNvPr id="13" name="TextBox 14"/>
          <p:cNvSpPr txBox="1"/>
          <p:nvPr/>
        </p:nvSpPr>
        <p:spPr>
          <a:xfrm>
            <a:off x="3335832" y="1336008"/>
            <a:ext cx="1490583" cy="877538"/>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b="1" dirty="0"/>
              <a:t>此处添加标题</a:t>
            </a:r>
            <a:endParaRPr lang="en-US" altLang="zh-CN" b="1" dirty="0"/>
          </a:p>
          <a:p>
            <a:r>
              <a:rPr lang="zh-CN" altLang="en-US" dirty="0"/>
              <a:t>点击此处</a:t>
            </a:r>
            <a:r>
              <a:rPr lang="zh-CN" altLang="en-US" dirty="0" smtClean="0"/>
              <a:t>添加文本</a:t>
            </a:r>
            <a:endParaRPr lang="zh-CN" altLang="en-US" dirty="0"/>
          </a:p>
          <a:p>
            <a:r>
              <a:rPr lang="zh-CN" altLang="en-US" dirty="0"/>
              <a:t>点击此处</a:t>
            </a:r>
            <a:r>
              <a:rPr lang="zh-CN" altLang="en-US" dirty="0" smtClean="0"/>
              <a:t>添加文本</a:t>
            </a:r>
            <a:endParaRPr lang="zh-CN" altLang="en-US" dirty="0"/>
          </a:p>
        </p:txBody>
      </p:sp>
      <p:cxnSp>
        <p:nvCxnSpPr>
          <p:cNvPr id="14" name="直接连接符 13"/>
          <p:cNvCxnSpPr/>
          <p:nvPr/>
        </p:nvCxnSpPr>
        <p:spPr>
          <a:xfrm>
            <a:off x="6048072" y="1386932"/>
            <a:ext cx="0" cy="1060724"/>
          </a:xfrm>
          <a:prstGeom prst="line">
            <a:avLst/>
          </a:prstGeom>
          <a:noFill/>
          <a:ln w="9525" cap="flat" cmpd="sng" algn="ctr">
            <a:solidFill>
              <a:srgbClr val="888888"/>
            </a:solidFill>
            <a:prstDash val="dash"/>
            <a:headEnd type="oval" w="med" len="med"/>
            <a:tailEnd type="oval" w="med" len="med"/>
          </a:ln>
          <a:effectLst/>
        </p:spPr>
      </p:cxnSp>
      <p:sp>
        <p:nvSpPr>
          <p:cNvPr id="15" name="TextBox 17"/>
          <p:cNvSpPr txBox="1"/>
          <p:nvPr/>
        </p:nvSpPr>
        <p:spPr>
          <a:xfrm>
            <a:off x="6048072" y="1274487"/>
            <a:ext cx="1490583" cy="877538"/>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b="1" dirty="0"/>
              <a:t>此处添加标题</a:t>
            </a:r>
            <a:endParaRPr lang="en-US" altLang="zh-CN" b="1" dirty="0"/>
          </a:p>
          <a:p>
            <a:r>
              <a:rPr lang="zh-CN" altLang="en-US" dirty="0"/>
              <a:t>点击此处</a:t>
            </a:r>
            <a:r>
              <a:rPr lang="zh-CN" altLang="en-US" dirty="0" smtClean="0"/>
              <a:t>添加文本</a:t>
            </a:r>
            <a:endParaRPr lang="zh-CN" altLang="en-US" dirty="0"/>
          </a:p>
          <a:p>
            <a:r>
              <a:rPr lang="zh-CN" altLang="en-US" dirty="0"/>
              <a:t>点击此处</a:t>
            </a:r>
            <a:r>
              <a:rPr lang="zh-CN" altLang="en-US" dirty="0" smtClean="0"/>
              <a:t>添加文本</a:t>
            </a:r>
            <a:endParaRPr lang="zh-CN" altLang="en-US" dirty="0"/>
          </a:p>
        </p:txBody>
      </p:sp>
      <p:cxnSp>
        <p:nvCxnSpPr>
          <p:cNvPr id="16" name="直接连接符 15"/>
          <p:cNvCxnSpPr/>
          <p:nvPr/>
        </p:nvCxnSpPr>
        <p:spPr>
          <a:xfrm>
            <a:off x="4631976" y="3046716"/>
            <a:ext cx="0" cy="1060724"/>
          </a:xfrm>
          <a:prstGeom prst="line">
            <a:avLst/>
          </a:prstGeom>
          <a:noFill/>
          <a:ln w="9525" cap="flat" cmpd="sng" algn="ctr">
            <a:solidFill>
              <a:srgbClr val="888888"/>
            </a:solidFill>
            <a:prstDash val="dash"/>
            <a:headEnd type="oval" w="med" len="med"/>
            <a:tailEnd type="oval" w="med" len="med"/>
          </a:ln>
          <a:effectLst/>
        </p:spPr>
      </p:cxnSp>
      <p:sp>
        <p:nvSpPr>
          <p:cNvPr id="17" name="TextBox 20"/>
          <p:cNvSpPr txBox="1"/>
          <p:nvPr/>
        </p:nvSpPr>
        <p:spPr>
          <a:xfrm>
            <a:off x="4631976" y="3278390"/>
            <a:ext cx="1490583" cy="877537"/>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b="1" dirty="0"/>
              <a:t>此处添加标题</a:t>
            </a:r>
            <a:endParaRPr lang="en-US" altLang="zh-CN" b="1" dirty="0"/>
          </a:p>
          <a:p>
            <a:r>
              <a:rPr lang="zh-CN" altLang="en-US" dirty="0"/>
              <a:t>点击此处</a:t>
            </a:r>
            <a:r>
              <a:rPr lang="zh-CN" altLang="en-US" dirty="0" smtClean="0"/>
              <a:t>添加文本</a:t>
            </a:r>
            <a:endParaRPr lang="zh-CN" altLang="en-US" dirty="0"/>
          </a:p>
          <a:p>
            <a:r>
              <a:rPr lang="zh-CN" altLang="en-US" dirty="0"/>
              <a:t>点击此处</a:t>
            </a:r>
            <a:r>
              <a:rPr lang="zh-CN" altLang="en-US" dirty="0" smtClean="0"/>
              <a:t>添加文本</a:t>
            </a:r>
            <a:endParaRPr lang="zh-CN" altLang="en-US" dirty="0"/>
          </a:p>
        </p:txBody>
      </p:sp>
      <p:grpSp>
        <p:nvGrpSpPr>
          <p:cNvPr id="18" name="组合 17"/>
          <p:cNvGrpSpPr/>
          <p:nvPr/>
        </p:nvGrpSpPr>
        <p:grpSpPr>
          <a:xfrm>
            <a:off x="467544" y="1975897"/>
            <a:ext cx="1880669" cy="1672036"/>
            <a:chOff x="467544" y="1975897"/>
            <a:chExt cx="1880669" cy="1672036"/>
          </a:xfrm>
        </p:grpSpPr>
        <p:pic>
          <p:nvPicPr>
            <p:cNvPr id="19" name="Picture 3" descr="C:\Users\Thinkpad\Desktop\PNG\1_0010_imag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1975897"/>
              <a:ext cx="1880669" cy="1672036"/>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p:cNvSpPr/>
            <p:nvPr/>
          </p:nvSpPr>
          <p:spPr>
            <a:xfrm>
              <a:off x="964536" y="2292896"/>
              <a:ext cx="873328" cy="597759"/>
            </a:xfrm>
            <a:prstGeom prst="rect">
              <a:avLst/>
            </a:prstGeom>
          </p:spPr>
          <p:txBody>
            <a:bodyPr wrap="none">
              <a:spAutoFit/>
            </a:bodyPr>
            <a:lstStyle/>
            <a:p>
              <a:pPr>
                <a:lnSpc>
                  <a:spcPct val="125000"/>
                </a:lnSpc>
              </a:pPr>
              <a:r>
                <a:rPr lang="en-US" altLang="zh-CN" sz="2800" b="1" dirty="0" smtClean="0">
                  <a:solidFill>
                    <a:schemeClr val="bg1"/>
                  </a:solidFill>
                  <a:latin typeface="方正古隶简体" pitchFamily="65" charset="-122"/>
                  <a:ea typeface="方正古隶简体" pitchFamily="65" charset="-122"/>
                </a:rPr>
                <a:t>2015</a:t>
              </a:r>
              <a:endParaRPr lang="zh-CN" altLang="en-US" sz="2800" b="1" dirty="0">
                <a:solidFill>
                  <a:schemeClr val="bg1"/>
                </a:solidFill>
                <a:latin typeface="方正古隶简体" pitchFamily="65" charset="-122"/>
                <a:ea typeface="方正古隶简体" pitchFamily="65" charset="-122"/>
              </a:endParaRPr>
            </a:p>
          </p:txBody>
        </p:sp>
        <p:pic>
          <p:nvPicPr>
            <p:cNvPr id="21" name="Picture 4" descr="F:\360安全浏览器下载\水墨\1402\1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43801" y="2833665"/>
              <a:ext cx="833815" cy="4447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0329902"/>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1250"/>
                                        <p:tgtEl>
                                          <p:spTgt spid="8"/>
                                        </p:tgtEl>
                                      </p:cBhvr>
                                    </p:animEffect>
                                  </p:childTnLst>
                                </p:cTn>
                              </p:par>
                            </p:childTnLst>
                          </p:cTn>
                        </p:par>
                        <p:par>
                          <p:cTn id="33" fill="hold">
                            <p:stCondLst>
                              <p:cond delay="4750"/>
                            </p:stCondLst>
                            <p:childTnLst>
                              <p:par>
                                <p:cTn id="34" presetID="49" presetClass="entr" presetSubtype="0" decel="10000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 calcmode="lin" valueType="num">
                                      <p:cBhvr>
                                        <p:cTn id="38" dur="500" fill="hold"/>
                                        <p:tgtEl>
                                          <p:spTgt spid="9"/>
                                        </p:tgtEl>
                                        <p:attrNameLst>
                                          <p:attrName>style.rotation</p:attrName>
                                        </p:attrNameLst>
                                      </p:cBhvr>
                                      <p:tavLst>
                                        <p:tav tm="0">
                                          <p:val>
                                            <p:fltVal val="360"/>
                                          </p:val>
                                        </p:tav>
                                        <p:tav tm="100000">
                                          <p:val>
                                            <p:fltVal val="0"/>
                                          </p:val>
                                        </p:tav>
                                      </p:tavLst>
                                    </p:anim>
                                    <p:animEffect transition="in" filter="fade">
                                      <p:cBhvr>
                                        <p:cTn id="39" dur="500"/>
                                        <p:tgtEl>
                                          <p:spTgt spid="9"/>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 calcmode="lin" valueType="num">
                                      <p:cBhvr>
                                        <p:cTn id="44" dur="500" fill="hold"/>
                                        <p:tgtEl>
                                          <p:spTgt spid="10"/>
                                        </p:tgtEl>
                                        <p:attrNameLst>
                                          <p:attrName>style.rotation</p:attrName>
                                        </p:attrNameLst>
                                      </p:cBhvr>
                                      <p:tavLst>
                                        <p:tav tm="0">
                                          <p:val>
                                            <p:fltVal val="360"/>
                                          </p:val>
                                        </p:tav>
                                        <p:tav tm="100000">
                                          <p:val>
                                            <p:fltVal val="0"/>
                                          </p:val>
                                        </p:tav>
                                      </p:tavLst>
                                    </p:anim>
                                    <p:animEffect transition="in" filter="fade">
                                      <p:cBhvr>
                                        <p:cTn id="45" dur="500"/>
                                        <p:tgtEl>
                                          <p:spTgt spid="10"/>
                                        </p:tgtEl>
                                      </p:cBhvr>
                                    </p:animEffect>
                                  </p:childTnLst>
                                </p:cTn>
                              </p:par>
                              <p:par>
                                <p:cTn id="46" presetID="49" presetClass="entr" presetSubtype="0" decel="10000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 calcmode="lin" valueType="num">
                                      <p:cBhvr>
                                        <p:cTn id="50" dur="500" fill="hold"/>
                                        <p:tgtEl>
                                          <p:spTgt spid="11"/>
                                        </p:tgtEl>
                                        <p:attrNameLst>
                                          <p:attrName>style.rotation</p:attrName>
                                        </p:attrNameLst>
                                      </p:cBhvr>
                                      <p:tavLst>
                                        <p:tav tm="0">
                                          <p:val>
                                            <p:fltVal val="360"/>
                                          </p:val>
                                        </p:tav>
                                        <p:tav tm="100000">
                                          <p:val>
                                            <p:fltVal val="0"/>
                                          </p:val>
                                        </p:tav>
                                      </p:tavLst>
                                    </p:anim>
                                    <p:animEffect transition="in" filter="fade">
                                      <p:cBhvr>
                                        <p:cTn id="51" dur="500"/>
                                        <p:tgtEl>
                                          <p:spTgt spid="11"/>
                                        </p:tgtEl>
                                      </p:cBhvr>
                                    </p:animEffect>
                                  </p:childTnLst>
                                </p:cTn>
                              </p:par>
                            </p:childTnLst>
                          </p:cTn>
                        </p:par>
                        <p:par>
                          <p:cTn id="52" fill="hold">
                            <p:stCondLst>
                              <p:cond delay="5250"/>
                            </p:stCondLst>
                            <p:childTnLst>
                              <p:par>
                                <p:cTn id="53" presetID="22" presetClass="entr" presetSubtype="4"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childTnLst>
                          </p:cTn>
                        </p:par>
                        <p:par>
                          <p:cTn id="56" fill="hold">
                            <p:stCondLst>
                              <p:cond delay="5750"/>
                            </p:stCondLst>
                            <p:childTnLst>
                              <p:par>
                                <p:cTn id="57" presetID="21" presetClass="entr" presetSubtype="1"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heel(1)">
                                      <p:cBhvr>
                                        <p:cTn id="59" dur="2000"/>
                                        <p:tgtEl>
                                          <p:spTgt spid="13"/>
                                        </p:tgtEl>
                                      </p:cBhvr>
                                    </p:animEffect>
                                  </p:childTnLst>
                                </p:cTn>
                              </p:par>
                            </p:childTnLst>
                          </p:cTn>
                        </p:par>
                        <p:par>
                          <p:cTn id="60" fill="hold">
                            <p:stCondLst>
                              <p:cond delay="7750"/>
                            </p:stCondLst>
                            <p:childTnLst>
                              <p:par>
                                <p:cTn id="61" presetID="22" presetClass="entr" presetSubtype="1"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up)">
                                      <p:cBhvr>
                                        <p:cTn id="63" dur="500"/>
                                        <p:tgtEl>
                                          <p:spTgt spid="16"/>
                                        </p:tgtEl>
                                      </p:cBhvr>
                                    </p:animEffect>
                                  </p:childTnLst>
                                </p:cTn>
                              </p:par>
                            </p:childTnLst>
                          </p:cTn>
                        </p:par>
                        <p:par>
                          <p:cTn id="64" fill="hold">
                            <p:stCondLst>
                              <p:cond delay="8250"/>
                            </p:stCondLst>
                            <p:childTnLst>
                              <p:par>
                                <p:cTn id="65" presetID="21" presetClass="entr" presetSubtype="1"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heel(1)">
                                      <p:cBhvr>
                                        <p:cTn id="67" dur="2000"/>
                                        <p:tgtEl>
                                          <p:spTgt spid="17"/>
                                        </p:tgtEl>
                                      </p:cBhvr>
                                    </p:animEffect>
                                  </p:childTnLst>
                                </p:cTn>
                              </p:par>
                            </p:childTnLst>
                          </p:cTn>
                        </p:par>
                        <p:par>
                          <p:cTn id="68" fill="hold">
                            <p:stCondLst>
                              <p:cond delay="10250"/>
                            </p:stCondLst>
                            <p:childTnLst>
                              <p:par>
                                <p:cTn id="69" presetID="22" presetClass="entr" presetSubtype="4"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down)">
                                      <p:cBhvr>
                                        <p:cTn id="71" dur="500"/>
                                        <p:tgtEl>
                                          <p:spTgt spid="14"/>
                                        </p:tgtEl>
                                      </p:cBhvr>
                                    </p:animEffect>
                                  </p:childTnLst>
                                </p:cTn>
                              </p:par>
                            </p:childTnLst>
                          </p:cTn>
                        </p:par>
                        <p:par>
                          <p:cTn id="72" fill="hold">
                            <p:stCondLst>
                              <p:cond delay="10750"/>
                            </p:stCondLst>
                            <p:childTnLst>
                              <p:par>
                                <p:cTn id="73" presetID="21" presetClass="entr" presetSubtype="1"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heel(1)">
                                      <p:cBhvr>
                                        <p:cTn id="7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3" grpId="0"/>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43608" y="123478"/>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smtClean="0">
                <a:solidFill>
                  <a:schemeClr val="tx1">
                    <a:lumMod val="95000"/>
                    <a:lumOff val="5000"/>
                  </a:schemeClr>
                </a:solidFill>
                <a:latin typeface="华文行楷" pitchFamily="2" charset="-122"/>
                <a:ea typeface="华文行楷" pitchFamily="2" charset="-122"/>
              </a:rPr>
              <a:t>单击添加文本标题</a:t>
            </a:r>
            <a:endParaRPr lang="zh-CN" altLang="en-US" sz="2400" dirty="0">
              <a:solidFill>
                <a:schemeClr val="tx1">
                  <a:lumMod val="95000"/>
                  <a:lumOff val="5000"/>
                </a:schemeClr>
              </a:solidFill>
              <a:latin typeface="华文行楷" pitchFamily="2" charset="-122"/>
              <a:ea typeface="华文行楷" pitchFamily="2" charset="-122"/>
            </a:endParaRPr>
          </a:p>
        </p:txBody>
      </p:sp>
      <p:pic>
        <p:nvPicPr>
          <p:cNvPr id="5" name="Picture 160"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0"/>
            <a:ext cx="1080119" cy="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鱼1"/>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4940936">
            <a:off x="8075532" y="18574"/>
            <a:ext cx="274574" cy="5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descr="鱼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rot="2279001" flipH="1">
            <a:off x="8644063" y="77016"/>
            <a:ext cx="388534" cy="4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8" descr="30"/>
          <p:cNvPicPr>
            <a:picLocks noChangeAspect="1" noChangeArrowheads="1"/>
          </p:cNvPicPr>
          <p:nvPr/>
        </p:nvPicPr>
        <p:blipFill>
          <a:blip r:embed="rId6">
            <a:lum bright="-54000" contrast="18000"/>
            <a:extLst>
              <a:ext uri="{28A0092B-C50C-407E-A947-70E740481C1C}">
                <a14:useLocalDpi xmlns:a14="http://schemas.microsoft.com/office/drawing/2010/main" val="0"/>
              </a:ext>
            </a:extLst>
          </a:blip>
          <a:srcRect/>
          <a:stretch>
            <a:fillRect/>
          </a:stretch>
        </p:blipFill>
        <p:spPr bwMode="auto">
          <a:xfrm rot="1227045">
            <a:off x="3325542" y="2961605"/>
            <a:ext cx="2005012"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9" descr="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4942" y="483518"/>
            <a:ext cx="40481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0" descr="荷花212副本"/>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9542" y="1893218"/>
            <a:ext cx="15240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1"/>
          <p:cNvSpPr txBox="1">
            <a:spLocks noChangeArrowheads="1"/>
          </p:cNvSpPr>
          <p:nvPr/>
        </p:nvSpPr>
        <p:spPr bwMode="auto">
          <a:xfrm>
            <a:off x="3855890" y="1203598"/>
            <a:ext cx="1652214" cy="82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ctr" eaLnBrk="1" hangingPunct="1">
              <a:spcBef>
                <a:spcPct val="50000"/>
              </a:spcBef>
            </a:pPr>
            <a:r>
              <a:rPr lang="zh-CN" altLang="en-US" sz="2400" b="1" baseline="0" dirty="0">
                <a:solidFill>
                  <a:srgbClr val="FFFFFF"/>
                </a:solidFill>
                <a:latin typeface="华文行楷" pitchFamily="2" charset="-122"/>
                <a:ea typeface="华文行楷" pitchFamily="2" charset="-122"/>
              </a:rPr>
              <a:t>点击输入标题内容</a:t>
            </a:r>
          </a:p>
        </p:txBody>
      </p:sp>
      <p:sp>
        <p:nvSpPr>
          <p:cNvPr id="12" name="Line 202"/>
          <p:cNvSpPr>
            <a:spLocks noChangeShapeType="1"/>
          </p:cNvSpPr>
          <p:nvPr/>
        </p:nvSpPr>
        <p:spPr bwMode="auto">
          <a:xfrm flipV="1">
            <a:off x="4325667" y="2648868"/>
            <a:ext cx="0" cy="457200"/>
          </a:xfrm>
          <a:prstGeom prst="line">
            <a:avLst/>
          </a:prstGeom>
          <a:noFill/>
          <a:ln w="15875">
            <a:solidFill>
              <a:srgbClr val="000000"/>
            </a:solidFill>
            <a:prstDash val="dash"/>
            <a:round/>
            <a:headEnd type="oval" w="med" len="med"/>
            <a:tailEnd type="oval" w="med" len="med"/>
          </a:ln>
          <a:extLst>
            <a:ext uri="{909E8E84-426E-40DD-AFC4-6F175D3DCCD1}">
              <a14:hiddenFill xmlns:a14="http://schemas.microsoft.com/office/drawing/2010/main">
                <a:noFill/>
              </a14:hiddenFill>
            </a:ext>
          </a:extLst>
        </p:spPr>
        <p:txBody>
          <a:bodyPr wrap="none" anchor="ctr"/>
          <a:lstStyle/>
          <a:p>
            <a:endParaRPr lang="zh-CN" altLang="en-US">
              <a:latin typeface="华文行楷" pitchFamily="2" charset="-122"/>
              <a:ea typeface="华文行楷" pitchFamily="2" charset="-122"/>
            </a:endParaRPr>
          </a:p>
        </p:txBody>
      </p:sp>
      <p:pic>
        <p:nvPicPr>
          <p:cNvPr id="13" name="Picture 207" descr="30"/>
          <p:cNvPicPr>
            <a:picLocks noChangeAspect="1" noChangeArrowheads="1"/>
          </p:cNvPicPr>
          <p:nvPr/>
        </p:nvPicPr>
        <p:blipFill>
          <a:blip r:embed="rId9">
            <a:lum bright="-54000" contrast="18000"/>
            <a:extLst>
              <a:ext uri="{28A0092B-C50C-407E-A947-70E740481C1C}">
                <a14:useLocalDpi xmlns:a14="http://schemas.microsoft.com/office/drawing/2010/main" val="0"/>
              </a:ext>
            </a:extLst>
          </a:blip>
          <a:srcRect/>
          <a:stretch>
            <a:fillRect/>
          </a:stretch>
        </p:blipFill>
        <p:spPr bwMode="auto">
          <a:xfrm rot="1227045">
            <a:off x="5763942" y="2956843"/>
            <a:ext cx="19812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9" descr="30"/>
          <p:cNvPicPr>
            <a:picLocks noChangeAspect="1" noChangeArrowheads="1"/>
          </p:cNvPicPr>
          <p:nvPr/>
        </p:nvPicPr>
        <p:blipFill>
          <a:blip r:embed="rId10">
            <a:lum bright="-54000" contrast="18000"/>
            <a:extLst>
              <a:ext uri="{28A0092B-C50C-407E-A947-70E740481C1C}">
                <a14:useLocalDpi xmlns:a14="http://schemas.microsoft.com/office/drawing/2010/main" val="0"/>
              </a:ext>
            </a:extLst>
          </a:blip>
          <a:srcRect/>
          <a:stretch>
            <a:fillRect/>
          </a:stretch>
        </p:blipFill>
        <p:spPr bwMode="auto">
          <a:xfrm rot="1227045">
            <a:off x="1039542" y="2904455"/>
            <a:ext cx="1995487"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210"/>
          <p:cNvSpPr>
            <a:spLocks noChangeShapeType="1"/>
          </p:cNvSpPr>
          <p:nvPr/>
        </p:nvSpPr>
        <p:spPr bwMode="auto">
          <a:xfrm flipH="1" flipV="1">
            <a:off x="5468667" y="2591718"/>
            <a:ext cx="685800" cy="514350"/>
          </a:xfrm>
          <a:prstGeom prst="line">
            <a:avLst/>
          </a:prstGeom>
          <a:noFill/>
          <a:ln w="15875">
            <a:solidFill>
              <a:srgbClr val="000000"/>
            </a:solidFill>
            <a:prstDash val="dash"/>
            <a:round/>
            <a:headEnd type="oval" w="med" len="med"/>
            <a:tailEnd type="oval" w="med" len="med"/>
          </a:ln>
          <a:extLst>
            <a:ext uri="{909E8E84-426E-40DD-AFC4-6F175D3DCCD1}">
              <a14:hiddenFill xmlns:a14="http://schemas.microsoft.com/office/drawing/2010/main">
                <a:noFill/>
              </a14:hiddenFill>
            </a:ext>
          </a:extLst>
        </p:spPr>
        <p:txBody>
          <a:bodyPr wrap="none" anchor="ctr"/>
          <a:lstStyle/>
          <a:p>
            <a:endParaRPr lang="zh-CN" altLang="en-US">
              <a:latin typeface="华文行楷" pitchFamily="2" charset="-122"/>
              <a:ea typeface="华文行楷" pitchFamily="2" charset="-122"/>
            </a:endParaRPr>
          </a:p>
        </p:txBody>
      </p:sp>
      <p:sp>
        <p:nvSpPr>
          <p:cNvPr id="16" name="Line 211"/>
          <p:cNvSpPr>
            <a:spLocks noChangeShapeType="1"/>
          </p:cNvSpPr>
          <p:nvPr/>
        </p:nvSpPr>
        <p:spPr bwMode="auto">
          <a:xfrm flipV="1">
            <a:off x="2573067" y="2591718"/>
            <a:ext cx="609600" cy="514350"/>
          </a:xfrm>
          <a:prstGeom prst="line">
            <a:avLst/>
          </a:prstGeom>
          <a:noFill/>
          <a:ln w="15875">
            <a:solidFill>
              <a:srgbClr val="000000"/>
            </a:solidFill>
            <a:prstDash val="dash"/>
            <a:round/>
            <a:headEnd type="oval" w="med" len="med"/>
            <a:tailEnd type="oval" w="med" len="med"/>
          </a:ln>
          <a:extLst>
            <a:ext uri="{909E8E84-426E-40DD-AFC4-6F175D3DCCD1}">
              <a14:hiddenFill xmlns:a14="http://schemas.microsoft.com/office/drawing/2010/main">
                <a:noFill/>
              </a14:hiddenFill>
            </a:ext>
          </a:extLst>
        </p:spPr>
        <p:txBody>
          <a:bodyPr wrap="none" anchor="ctr"/>
          <a:lstStyle/>
          <a:p>
            <a:endParaRPr lang="zh-CN" altLang="en-US">
              <a:latin typeface="华文行楷" pitchFamily="2" charset="-122"/>
              <a:ea typeface="华文行楷" pitchFamily="2" charset="-122"/>
            </a:endParaRPr>
          </a:p>
        </p:txBody>
      </p:sp>
      <p:sp>
        <p:nvSpPr>
          <p:cNvPr id="17" name="Rectangle 212"/>
          <p:cNvSpPr>
            <a:spLocks noChangeArrowheads="1"/>
          </p:cNvSpPr>
          <p:nvPr/>
        </p:nvSpPr>
        <p:spPr bwMode="auto">
          <a:xfrm>
            <a:off x="1496742" y="3478881"/>
            <a:ext cx="1220787" cy="41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640" tIns="40820" rIns="81640" bIns="40820" anchor="ctr">
            <a:spAutoFit/>
          </a:bodyPr>
          <a:lstStyle/>
          <a:p>
            <a:pPr algn="l" defTabSz="815975">
              <a:lnSpc>
                <a:spcPct val="120000"/>
              </a:lnSpc>
            </a:pPr>
            <a:r>
              <a:rPr lang="zh-CN" altLang="en-US" b="1" baseline="0">
                <a:solidFill>
                  <a:srgbClr val="FFFFFF"/>
                </a:solidFill>
                <a:latin typeface="华文行楷" pitchFamily="2" charset="-122"/>
                <a:ea typeface="华文行楷" pitchFamily="2" charset="-122"/>
              </a:rPr>
              <a:t>文字内容</a:t>
            </a:r>
          </a:p>
        </p:txBody>
      </p:sp>
      <p:sp>
        <p:nvSpPr>
          <p:cNvPr id="18" name="Rectangle 213"/>
          <p:cNvSpPr>
            <a:spLocks noChangeArrowheads="1"/>
          </p:cNvSpPr>
          <p:nvPr/>
        </p:nvSpPr>
        <p:spPr bwMode="auto">
          <a:xfrm>
            <a:off x="3822429" y="3472531"/>
            <a:ext cx="1219200" cy="41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640" tIns="40820" rIns="81640" bIns="40820" anchor="ctr">
            <a:spAutoFit/>
          </a:bodyPr>
          <a:lstStyle/>
          <a:p>
            <a:pPr algn="l" defTabSz="815975">
              <a:lnSpc>
                <a:spcPct val="120000"/>
              </a:lnSpc>
            </a:pPr>
            <a:r>
              <a:rPr lang="zh-CN" altLang="en-US" b="1" baseline="0" dirty="0">
                <a:solidFill>
                  <a:srgbClr val="FFFFFF"/>
                </a:solidFill>
                <a:latin typeface="华文行楷" pitchFamily="2" charset="-122"/>
                <a:ea typeface="华文行楷" pitchFamily="2" charset="-122"/>
              </a:rPr>
              <a:t>文字内容</a:t>
            </a:r>
          </a:p>
        </p:txBody>
      </p:sp>
      <p:sp>
        <p:nvSpPr>
          <p:cNvPr id="19" name="Rectangle 214"/>
          <p:cNvSpPr>
            <a:spLocks noChangeArrowheads="1"/>
          </p:cNvSpPr>
          <p:nvPr/>
        </p:nvSpPr>
        <p:spPr bwMode="auto">
          <a:xfrm>
            <a:off x="6298929" y="3472531"/>
            <a:ext cx="1219200" cy="41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640" tIns="40820" rIns="81640" bIns="40820" anchor="ctr">
            <a:spAutoFit/>
          </a:bodyPr>
          <a:lstStyle/>
          <a:p>
            <a:pPr algn="l" defTabSz="815975">
              <a:lnSpc>
                <a:spcPct val="120000"/>
              </a:lnSpc>
            </a:pPr>
            <a:r>
              <a:rPr lang="zh-CN" altLang="en-US" b="1" baseline="0">
                <a:solidFill>
                  <a:srgbClr val="FFFFFF"/>
                </a:solidFill>
                <a:latin typeface="华文行楷" pitchFamily="2" charset="-122"/>
                <a:ea typeface="华文行楷" pitchFamily="2" charset="-122"/>
              </a:rPr>
              <a:t>文字内容</a:t>
            </a:r>
            <a:endParaRPr lang="en-US" altLang="zh-CN" b="1" baseline="0">
              <a:solidFill>
                <a:srgbClr val="FFFFFF"/>
              </a:solidFill>
              <a:latin typeface="华文行楷" pitchFamily="2" charset="-122"/>
              <a:ea typeface="华文行楷" pitchFamily="2" charset="-122"/>
            </a:endParaRPr>
          </a:p>
        </p:txBody>
      </p:sp>
    </p:spTree>
    <p:extLst>
      <p:ext uri="{BB962C8B-B14F-4D97-AF65-F5344CB8AC3E}">
        <p14:creationId xmlns:p14="http://schemas.microsoft.com/office/powerpoint/2010/main" val="4128690625"/>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1" presetClass="entr" presetSubtype="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childTnLst>
                          </p:cTn>
                        </p:par>
                        <p:par>
                          <p:cTn id="29" fill="hold">
                            <p:stCondLst>
                              <p:cond delay="5000"/>
                            </p:stCondLst>
                            <p:childTnLst>
                              <p:par>
                                <p:cTn id="30" presetID="31" presetClass="entr" presetSubtype="0" fill="hold" grpId="0" nodeType="afterEffect">
                                  <p:stCondLst>
                                    <p:cond delay="0"/>
                                  </p:stCondLst>
                                  <p:iterate type="lt">
                                    <p:tmPct val="5000"/>
                                  </p:iterate>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fltVal val="0"/>
                                          </p:val>
                                        </p:tav>
                                        <p:tav tm="100000">
                                          <p:val>
                                            <p:strVal val="#ppt_w"/>
                                          </p:val>
                                        </p:tav>
                                      </p:tavLst>
                                    </p:anim>
                                    <p:anim calcmode="lin" valueType="num">
                                      <p:cBhvr>
                                        <p:cTn id="33" dur="1000" fill="hold"/>
                                        <p:tgtEl>
                                          <p:spTgt spid="11"/>
                                        </p:tgtEl>
                                        <p:attrNameLst>
                                          <p:attrName>ppt_h</p:attrName>
                                        </p:attrNameLst>
                                      </p:cBhvr>
                                      <p:tavLst>
                                        <p:tav tm="0">
                                          <p:val>
                                            <p:fltVal val="0"/>
                                          </p:val>
                                        </p:tav>
                                        <p:tav tm="100000">
                                          <p:val>
                                            <p:strVal val="#ppt_h"/>
                                          </p:val>
                                        </p:tav>
                                      </p:tavLst>
                                    </p:anim>
                                    <p:anim calcmode="lin" valueType="num">
                                      <p:cBhvr>
                                        <p:cTn id="34" dur="1000" fill="hold"/>
                                        <p:tgtEl>
                                          <p:spTgt spid="11"/>
                                        </p:tgtEl>
                                        <p:attrNameLst>
                                          <p:attrName>style.rotation</p:attrName>
                                        </p:attrNameLst>
                                      </p:cBhvr>
                                      <p:tavLst>
                                        <p:tav tm="0">
                                          <p:val>
                                            <p:fltVal val="90"/>
                                          </p:val>
                                        </p:tav>
                                        <p:tav tm="100000">
                                          <p:val>
                                            <p:fltVal val="0"/>
                                          </p:val>
                                        </p:tav>
                                      </p:tavLst>
                                    </p:anim>
                                    <p:animEffect transition="in" filter="fade">
                                      <p:cBhvr>
                                        <p:cTn id="35" dur="1000"/>
                                        <p:tgtEl>
                                          <p:spTgt spid="11"/>
                                        </p:tgtEl>
                                      </p:cBhvr>
                                    </p:animEffect>
                                  </p:childTnLst>
                                </p:cTn>
                              </p:par>
                            </p:childTnLst>
                          </p:cTn>
                        </p:par>
                        <p:par>
                          <p:cTn id="36" fill="hold">
                            <p:stCondLst>
                              <p:cond delay="6350"/>
                            </p:stCondLst>
                            <p:childTnLst>
                              <p:par>
                                <p:cTn id="37" presetID="42"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par>
                          <p:cTn id="42" fill="hold">
                            <p:stCondLst>
                              <p:cond delay="7350"/>
                            </p:stCondLst>
                            <p:childTnLst>
                              <p:par>
                                <p:cTn id="43" presetID="22" presetClass="entr" presetSubtype="1"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up)">
                                      <p:cBhvr>
                                        <p:cTn id="45" dur="500"/>
                                        <p:tgtEl>
                                          <p:spTgt spid="16"/>
                                        </p:tgtEl>
                                      </p:cBhvr>
                                    </p:animEffect>
                                  </p:childTnLst>
                                </p:cTn>
                              </p:par>
                            </p:childTnLst>
                          </p:cTn>
                        </p:par>
                        <p:par>
                          <p:cTn id="46" fill="hold">
                            <p:stCondLst>
                              <p:cond delay="7850"/>
                            </p:stCondLst>
                            <p:childTnLst>
                              <p:par>
                                <p:cTn id="47" presetID="23" presetClass="entr" presetSubtype="16"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fltVal val="0"/>
                                          </p:val>
                                        </p:tav>
                                        <p:tav tm="100000">
                                          <p:val>
                                            <p:strVal val="#ppt_w"/>
                                          </p:val>
                                        </p:tav>
                                      </p:tavLst>
                                    </p:anim>
                                    <p:anim calcmode="lin" valueType="num">
                                      <p:cBhvr>
                                        <p:cTn id="50" dur="1000" fill="hold"/>
                                        <p:tgtEl>
                                          <p:spTgt spid="14"/>
                                        </p:tgtEl>
                                        <p:attrNameLst>
                                          <p:attrName>ppt_h</p:attrName>
                                        </p:attrNameLst>
                                      </p:cBhvr>
                                      <p:tavLst>
                                        <p:tav tm="0">
                                          <p:val>
                                            <p:fltVal val="0"/>
                                          </p:val>
                                        </p:tav>
                                        <p:tav tm="100000">
                                          <p:val>
                                            <p:strVal val="#ppt_h"/>
                                          </p:val>
                                        </p:tav>
                                      </p:tavLst>
                                    </p:anim>
                                  </p:childTnLst>
                                </p:cTn>
                              </p:par>
                            </p:childTnLst>
                          </p:cTn>
                        </p:par>
                        <p:par>
                          <p:cTn id="51" fill="hold">
                            <p:stCondLst>
                              <p:cond delay="8850"/>
                            </p:stCondLst>
                            <p:childTnLst>
                              <p:par>
                                <p:cTn id="52" presetID="23" presetClass="entr" presetSubtype="16"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1000" fill="hold"/>
                                        <p:tgtEl>
                                          <p:spTgt spid="17"/>
                                        </p:tgtEl>
                                        <p:attrNameLst>
                                          <p:attrName>ppt_w</p:attrName>
                                        </p:attrNameLst>
                                      </p:cBhvr>
                                      <p:tavLst>
                                        <p:tav tm="0">
                                          <p:val>
                                            <p:fltVal val="0"/>
                                          </p:val>
                                        </p:tav>
                                        <p:tav tm="100000">
                                          <p:val>
                                            <p:strVal val="#ppt_w"/>
                                          </p:val>
                                        </p:tav>
                                      </p:tavLst>
                                    </p:anim>
                                    <p:anim calcmode="lin" valueType="num">
                                      <p:cBhvr>
                                        <p:cTn id="55" dur="1000" fill="hold"/>
                                        <p:tgtEl>
                                          <p:spTgt spid="17"/>
                                        </p:tgtEl>
                                        <p:attrNameLst>
                                          <p:attrName>ppt_h</p:attrName>
                                        </p:attrNameLst>
                                      </p:cBhvr>
                                      <p:tavLst>
                                        <p:tav tm="0">
                                          <p:val>
                                            <p:fltVal val="0"/>
                                          </p:val>
                                        </p:tav>
                                        <p:tav tm="100000">
                                          <p:val>
                                            <p:strVal val="#ppt_h"/>
                                          </p:val>
                                        </p:tav>
                                      </p:tavLst>
                                    </p:anim>
                                  </p:childTnLst>
                                </p:cTn>
                              </p:par>
                            </p:childTnLst>
                          </p:cTn>
                        </p:par>
                        <p:par>
                          <p:cTn id="56" fill="hold">
                            <p:stCondLst>
                              <p:cond delay="9850"/>
                            </p:stCondLst>
                            <p:childTnLst>
                              <p:par>
                                <p:cTn id="57" presetID="22" presetClass="entr" presetSubtype="1"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up)">
                                      <p:cBhvr>
                                        <p:cTn id="59" dur="500"/>
                                        <p:tgtEl>
                                          <p:spTgt spid="12"/>
                                        </p:tgtEl>
                                      </p:cBhvr>
                                    </p:animEffect>
                                  </p:childTnLst>
                                </p:cTn>
                              </p:par>
                            </p:childTnLst>
                          </p:cTn>
                        </p:par>
                        <p:par>
                          <p:cTn id="60" fill="hold">
                            <p:stCondLst>
                              <p:cond delay="10350"/>
                            </p:stCondLst>
                            <p:childTnLst>
                              <p:par>
                                <p:cTn id="61" presetID="23" presetClass="entr" presetSubtype="16" fill="hold" nodeType="after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1000" fill="hold"/>
                                        <p:tgtEl>
                                          <p:spTgt spid="8"/>
                                        </p:tgtEl>
                                        <p:attrNameLst>
                                          <p:attrName>ppt_w</p:attrName>
                                        </p:attrNameLst>
                                      </p:cBhvr>
                                      <p:tavLst>
                                        <p:tav tm="0">
                                          <p:val>
                                            <p:fltVal val="0"/>
                                          </p:val>
                                        </p:tav>
                                        <p:tav tm="100000">
                                          <p:val>
                                            <p:strVal val="#ppt_w"/>
                                          </p:val>
                                        </p:tav>
                                      </p:tavLst>
                                    </p:anim>
                                    <p:anim calcmode="lin" valueType="num">
                                      <p:cBhvr>
                                        <p:cTn id="64" dur="1000" fill="hold"/>
                                        <p:tgtEl>
                                          <p:spTgt spid="8"/>
                                        </p:tgtEl>
                                        <p:attrNameLst>
                                          <p:attrName>ppt_h</p:attrName>
                                        </p:attrNameLst>
                                      </p:cBhvr>
                                      <p:tavLst>
                                        <p:tav tm="0">
                                          <p:val>
                                            <p:fltVal val="0"/>
                                          </p:val>
                                        </p:tav>
                                        <p:tav tm="100000">
                                          <p:val>
                                            <p:strVal val="#ppt_h"/>
                                          </p:val>
                                        </p:tav>
                                      </p:tavLst>
                                    </p:anim>
                                  </p:childTnLst>
                                </p:cTn>
                              </p:par>
                            </p:childTnLst>
                          </p:cTn>
                        </p:par>
                        <p:par>
                          <p:cTn id="65" fill="hold">
                            <p:stCondLst>
                              <p:cond delay="11350"/>
                            </p:stCondLst>
                            <p:childTnLst>
                              <p:par>
                                <p:cTn id="66" presetID="23" presetClass="entr" presetSubtype="16"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1000" fill="hold"/>
                                        <p:tgtEl>
                                          <p:spTgt spid="18"/>
                                        </p:tgtEl>
                                        <p:attrNameLst>
                                          <p:attrName>ppt_w</p:attrName>
                                        </p:attrNameLst>
                                      </p:cBhvr>
                                      <p:tavLst>
                                        <p:tav tm="0">
                                          <p:val>
                                            <p:fltVal val="0"/>
                                          </p:val>
                                        </p:tav>
                                        <p:tav tm="100000">
                                          <p:val>
                                            <p:strVal val="#ppt_w"/>
                                          </p:val>
                                        </p:tav>
                                      </p:tavLst>
                                    </p:anim>
                                    <p:anim calcmode="lin" valueType="num">
                                      <p:cBhvr>
                                        <p:cTn id="69" dur="1000" fill="hold"/>
                                        <p:tgtEl>
                                          <p:spTgt spid="18"/>
                                        </p:tgtEl>
                                        <p:attrNameLst>
                                          <p:attrName>ppt_h</p:attrName>
                                        </p:attrNameLst>
                                      </p:cBhvr>
                                      <p:tavLst>
                                        <p:tav tm="0">
                                          <p:val>
                                            <p:fltVal val="0"/>
                                          </p:val>
                                        </p:tav>
                                        <p:tav tm="100000">
                                          <p:val>
                                            <p:strVal val="#ppt_h"/>
                                          </p:val>
                                        </p:tav>
                                      </p:tavLst>
                                    </p:anim>
                                  </p:childTnLst>
                                </p:cTn>
                              </p:par>
                            </p:childTnLst>
                          </p:cTn>
                        </p:par>
                        <p:par>
                          <p:cTn id="70" fill="hold">
                            <p:stCondLst>
                              <p:cond delay="12350"/>
                            </p:stCondLst>
                            <p:childTnLst>
                              <p:par>
                                <p:cTn id="71" presetID="22" presetClass="entr" presetSubtype="1"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up)">
                                      <p:cBhvr>
                                        <p:cTn id="73" dur="500"/>
                                        <p:tgtEl>
                                          <p:spTgt spid="15"/>
                                        </p:tgtEl>
                                      </p:cBhvr>
                                    </p:animEffect>
                                  </p:childTnLst>
                                </p:cTn>
                              </p:par>
                            </p:childTnLst>
                          </p:cTn>
                        </p:par>
                        <p:par>
                          <p:cTn id="74" fill="hold">
                            <p:stCondLst>
                              <p:cond delay="12850"/>
                            </p:stCondLst>
                            <p:childTnLst>
                              <p:par>
                                <p:cTn id="75" presetID="23" presetClass="entr" presetSubtype="16"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1000" fill="hold"/>
                                        <p:tgtEl>
                                          <p:spTgt spid="13"/>
                                        </p:tgtEl>
                                        <p:attrNameLst>
                                          <p:attrName>ppt_w</p:attrName>
                                        </p:attrNameLst>
                                      </p:cBhvr>
                                      <p:tavLst>
                                        <p:tav tm="0">
                                          <p:val>
                                            <p:fltVal val="0"/>
                                          </p:val>
                                        </p:tav>
                                        <p:tav tm="100000">
                                          <p:val>
                                            <p:strVal val="#ppt_w"/>
                                          </p:val>
                                        </p:tav>
                                      </p:tavLst>
                                    </p:anim>
                                    <p:anim calcmode="lin" valueType="num">
                                      <p:cBhvr>
                                        <p:cTn id="78" dur="1000" fill="hold"/>
                                        <p:tgtEl>
                                          <p:spTgt spid="13"/>
                                        </p:tgtEl>
                                        <p:attrNameLst>
                                          <p:attrName>ppt_h</p:attrName>
                                        </p:attrNameLst>
                                      </p:cBhvr>
                                      <p:tavLst>
                                        <p:tav tm="0">
                                          <p:val>
                                            <p:fltVal val="0"/>
                                          </p:val>
                                        </p:tav>
                                        <p:tav tm="100000">
                                          <p:val>
                                            <p:strVal val="#ppt_h"/>
                                          </p:val>
                                        </p:tav>
                                      </p:tavLst>
                                    </p:anim>
                                  </p:childTnLst>
                                </p:cTn>
                              </p:par>
                            </p:childTnLst>
                          </p:cTn>
                        </p:par>
                        <p:par>
                          <p:cTn id="79" fill="hold">
                            <p:stCondLst>
                              <p:cond delay="13850"/>
                            </p:stCondLst>
                            <p:childTnLst>
                              <p:par>
                                <p:cTn id="80" presetID="23" presetClass="entr" presetSubtype="16" fill="hold" grpId="0" nodeType="after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1000" fill="hold"/>
                                        <p:tgtEl>
                                          <p:spTgt spid="19"/>
                                        </p:tgtEl>
                                        <p:attrNameLst>
                                          <p:attrName>ppt_w</p:attrName>
                                        </p:attrNameLst>
                                      </p:cBhvr>
                                      <p:tavLst>
                                        <p:tav tm="0">
                                          <p:val>
                                            <p:fltVal val="0"/>
                                          </p:val>
                                        </p:tav>
                                        <p:tav tm="100000">
                                          <p:val>
                                            <p:strVal val="#ppt_w"/>
                                          </p:val>
                                        </p:tav>
                                      </p:tavLst>
                                    </p:anim>
                                    <p:anim calcmode="lin" valueType="num">
                                      <p:cBhvr>
                                        <p:cTn id="83" dur="10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animBg="1"/>
      <p:bldP spid="15" grpId="0" animBg="1"/>
      <p:bldP spid="16" grpId="0" animBg="1"/>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2424" y="1503824"/>
            <a:ext cx="3442628" cy="707886"/>
          </a:xfrm>
          <a:prstGeom prst="rect">
            <a:avLst/>
          </a:prstGeom>
        </p:spPr>
        <p:txBody>
          <a:bodyPr wrap="square">
            <a:spAutoFit/>
          </a:bodyPr>
          <a:lstStyle/>
          <a:p>
            <a:pPr algn="ctr"/>
            <a:r>
              <a:rPr lang="zh-CN" altLang="en-US" sz="4000" dirty="0" smtClean="0">
                <a:latin typeface="华文行楷" pitchFamily="2" charset="-122"/>
                <a:ea typeface="华文行楷" pitchFamily="2" charset="-122"/>
              </a:rPr>
              <a:t>第</a:t>
            </a:r>
            <a:r>
              <a:rPr lang="zh-CN" altLang="en-US" sz="4000" dirty="0">
                <a:latin typeface="华文行楷" pitchFamily="2" charset="-122"/>
                <a:ea typeface="华文行楷" pitchFamily="2" charset="-122"/>
              </a:rPr>
              <a:t>二</a:t>
            </a:r>
            <a:r>
              <a:rPr lang="zh-CN" altLang="en-US" sz="4000" dirty="0" smtClean="0">
                <a:latin typeface="华文行楷" pitchFamily="2" charset="-122"/>
                <a:ea typeface="华文行楷" pitchFamily="2" charset="-122"/>
              </a:rPr>
              <a:t>章内容</a:t>
            </a:r>
            <a:endParaRPr lang="zh-CN" altLang="en-US" sz="4000" dirty="0">
              <a:latin typeface="华文行楷" pitchFamily="2" charset="-122"/>
              <a:ea typeface="华文行楷" pitchFamily="2" charset="-122"/>
            </a:endParaRPr>
          </a:p>
        </p:txBody>
      </p:sp>
      <p:sp>
        <p:nvSpPr>
          <p:cNvPr id="5" name="矩形 4"/>
          <p:cNvSpPr/>
          <p:nvPr/>
        </p:nvSpPr>
        <p:spPr>
          <a:xfrm>
            <a:off x="2305275" y="3075525"/>
            <a:ext cx="5002153" cy="646331"/>
          </a:xfrm>
          <a:prstGeom prst="rect">
            <a:avLst/>
          </a:prstGeom>
        </p:spPr>
        <p:txBody>
          <a:bodyPr wrap="square">
            <a:spAutoFit/>
          </a:bodyPr>
          <a:lstStyle/>
          <a:p>
            <a:pPr algn="ctr"/>
            <a:r>
              <a:rPr lang="zh-CN" altLang="en-US" sz="3600" spc="-300" dirty="0" smtClean="0">
                <a:latin typeface="华文行楷" pitchFamily="2" charset="-122"/>
                <a:ea typeface="华文行楷" pitchFamily="2" charset="-122"/>
              </a:rPr>
              <a:t>单击此处添加描述文字</a:t>
            </a:r>
            <a:endParaRPr lang="zh-CN" altLang="en-US" sz="3600" spc="-300" dirty="0">
              <a:latin typeface="华文行楷" pitchFamily="2" charset="-122"/>
              <a:ea typeface="华文行楷" pitchFamily="2" charset="-122"/>
            </a:endParaRPr>
          </a:p>
        </p:txBody>
      </p:sp>
      <p:pic>
        <p:nvPicPr>
          <p:cNvPr id="6" name="Picture 5" descr="毛笔2"/>
          <p:cNvPicPr>
            <a:picLocks noChangeAspect="1" noChangeArrowheads="1"/>
          </p:cNvPicPr>
          <p:nvPr/>
        </p:nvPicPr>
        <p:blipFill>
          <a:blip r:embed="rId3" cstate="print">
            <a:extLst>
              <a:ext uri="{28A0092B-C50C-407E-A947-70E740481C1C}">
                <a14:useLocalDpi xmlns:a14="http://schemas.microsoft.com/office/drawing/2010/main" val="0"/>
              </a:ext>
            </a:extLst>
          </a:blip>
          <a:srcRect l="48750" t="22501" r="13750" b="42500"/>
          <a:stretch>
            <a:fillRect/>
          </a:stretch>
        </p:blipFill>
        <p:spPr bwMode="auto">
          <a:xfrm>
            <a:off x="2579864" y="1938548"/>
            <a:ext cx="2254768" cy="1577911"/>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1" descr="C_108.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7744" y="3632288"/>
            <a:ext cx="5345404" cy="16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Thinkpad\Desktop\PNG\1_0002_图层-5-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501704">
            <a:off x="2640014" y="848165"/>
            <a:ext cx="2016491" cy="1864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795880"/>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par>
                                <p:cTn id="17" presetID="22" presetClass="entr" presetSubtype="8" fill="hold" nodeType="withEffect">
                                  <p:stCondLst>
                                    <p:cond delay="21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2250"/>
                                        <p:tgtEl>
                                          <p:spTgt spid="7"/>
                                        </p:tgtEl>
                                      </p:cBhvr>
                                    </p:animEffect>
                                  </p:childTnLst>
                                </p:cTn>
                              </p:par>
                              <p:par>
                                <p:cTn id="20" presetID="10" presetClass="entr" presetSubtype="0" fill="hold" nodeType="withEffect">
                                  <p:stCondLst>
                                    <p:cond delay="42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22" presetClass="entr" presetSubtype="8" fill="hold" grpId="0" nodeType="withEffect">
                                  <p:stCondLst>
                                    <p:cond delay="47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2750"/>
                                        <p:tgtEl>
                                          <p:spTgt spid="5"/>
                                        </p:tgtEl>
                                      </p:cBhvr>
                                    </p:animEffect>
                                  </p:childTnLst>
                                </p:cTn>
                              </p:par>
                              <p:par>
                                <p:cTn id="26" presetID="0" presetClass="path" presetSubtype="0" accel="50000" decel="50000" fill="hold" nodeType="withEffect">
                                  <p:stCondLst>
                                    <p:cond delay="4700"/>
                                  </p:stCondLst>
                                  <p:childTnLst>
                                    <p:animMotion origin="layout" path="M -0.02292 -0.00401 C -0.02101 0.01449 -0.02292 0.02003 -0.01233 0.02651 C -0.00313 0.02219 0.00034 0.02096 0.00729 0.00986 C 0.01007 0.00555 0.01528 -0.00401 0.01528 -0.0037 C 0.01232 0.01079 0.01146 0.02096 0.00607 0.03576 C 0.00521 0.03822 0.00243 0.041 0.00347 0.04285 C 0.00382 0.04346 0.01545 0.03637 0.01666 0.03576 C 0.02048 0.02867 0.02413 0.02497 0.02708 0.01695 C 0.02552 0.0262 0.02378 0.02897 0.03368 0.02158 C 0.03958 0.01726 0.04496 0.00863 0.04948 0.00061 C 0.05 -0.00247 0.05087 -0.01172 0.05087 -0.00863 C 0.05087 -0.00124 0.04878 0.01233 0.04687 0.01942 C 0.04618 0.02188 0.04288 0.02497 0.04427 0.02651 C 0.04548 0.02774 0.05278 0.02281 0.05468 0.02158 C 0.05798 0.00585 0.05781 0.02466 0.05868 0.03113 C 0.06076 0.07675 0.05764 0.06257 0.06666 0.04747 C 0.06857 0.03637 0.07482 0.02897 0.08107 0.02651 C 0.08576 0.01788 0.08576 0.01202 0.09028 0.02404 C 0.09166 0.02312 0.09305 0.02003 0.09427 0.02158 C 0.09791 0.02589 0.10052 0.04839 0.10347 0.05672 C 0.12187 0.05425 0.12205 0.05949 0.12968 0.03576 C 0.12934 0.03021 0.12847 0.02497 0.12847 0.01942 C 0.12847 0.01479 0.12847 0.02897 0.12968 0.03329 C 0.13038 0.03576 0.13229 0.03637 0.13368 0.03791 C 0.13593 0.03637 0.13837 0.03576 0.14028 0.03329 C 0.1434 0.02928 0.14305 0.0225 0.14427 0.01695 C 0.14653 0.00647 0.14618 0.00863 0.15087 0.00308 C 0.15885 0.00647 0.16545 0.01449 0.17309 0.01942 C 0.17725 0.0299 0.17864 0.03791 0.17048 0.04285 C 0.16597 0.05456 0.16979 0.04932 0.16528 0.04285 C 0.16423 0.0413 0.16267 0.0413 0.16128 0.04038 C 0.15694 0.0413 0.15225 0.04038 0.14809 0.04285 C 0.14635 0.04377 0.15416 0.04192 0.15347 0.045 C 0.15191 0.05086 0.14635 0.04778 0.14288 0.04963 C 0.14201 0.05209 0.13923 0.05456 0.14028 0.05672 C 0.14218 0.06011 0.14548 0.05949 0.14809 0.05918 C 0.15434 0.05857 0.16041 0.0561 0.16666 0.05425 C 0.17066 0.05302 0.17847 0.04963 0.17847 0.04994 C 0.18403 0.0447 0.18819 0.04254 0.19427 0.04038 C 0.19982 0.05548 0.20555 0.05179 0.21528 0.04963 C 0.21805 0.04223 0.21962 0.03452 0.22187 0.02651 C 0.22222 0.02343 0.22239 0.02003 0.22309 0.01695 C 0.22378 0.01418 0.22534 0.00709 0.22587 0.00986 C 0.2335 0.04593 0.221 0.02867 0.23107 0.04038 C 0.23212 0.03915 0.23923 0.03052 0.24028 0.03113 C 0.24201 0.03237 0.24114 0.0373 0.24166 0.04038 C 0.24271 0.0598 0.2408 0.07213 0.25087 0.05425 C 0.2533 0.041 0.25017 0.05333 0.25607 0.04285 C 0.25712 0.041 0.25868 0.03576 0.25868 0.03606 C 0.25955 0.03329 0.26059 0.03113 0.26128 0.02867 C 0.26198 0.02651 0.26128 0.02158 0.26267 0.02158 C 0.26545 0.02158 0.26319 0.03237 0.26528 0.03576 C 0.26823 0.04069 0.27309 0.03915 0.27708 0.04038 C 0.28559 0.0373 0.28958 0.03267 0.29548 0.02158 C 0.296 0.01942 0.29548 0.01479 0.29687 0.01479 C 0.29843 0.01479 0.29861 0.01942 0.29948 0.02158 C 0.30243 0.02805 0.30243 0.02682 0.30729 0.03113 C 0.31215 0.03021 0.31753 0.02497 0.32187 0.02867 C 0.33559 0.04069 0.31458 0.04963 0.32708 0.04285 C 0.33871 0.02867 0.325 0.04192 0.33229 0.045 C 0.33576 0.04655 0.33941 0.04346 0.34288 0.04285 C 0.34843 0.03298 0.35312 0.02219 0.35868 0.01233 C 0.36319 0.02435 0.36267 0.0262 0.37048 0.01942 C 0.37361 0.0111 0.3743 0.00555 0.3783 -0.00154 C 0.38472 0.00955 0.38819 0.01788 0.39687 0.02158 C 0.40399 0.01911 0.40972 0.01973 0.41666 0.02404 C 0.42153 0.03113 0.42656 0.03298 0.42847 0.04285 C 0.42222 0.04716 0.41545 0.04716 0.41788 0.06134 C 0.42066 0.06103 0.44791 0.06812 0.44427 0.04747 C 0.44809 0.04038 0.45468 0.01942 0.44288 0.02651 C 0.43993 0.04346 0.44774 0.03021 0.45087 0.02651 C 0.45434 0.0447 0.45764 0.05209 0.46788 0.06134 C 0.46875 0.05888 0.46927 0.0561 0.47048 0.05425 C 0.47569 0.04655 0.47812 0.05333 0.47309 0.045 C 0.47448 0.04439 0.47604 0.0447 0.47708 0.04285 C 0.4842 0.03021 0.47968 0.02404 0.48368 0.03113 L 0.49166 0.01233 " pathEditMode="relative" rAng="0" ptsTypes="fffffffffffffffffffffffffffffffffffffffffffffffffffffffffffffffffffffffffffAA">
                                      <p:cBhvr>
                                        <p:cTn id="27" dur="2750" fill="hold"/>
                                        <p:tgtEl>
                                          <p:spTgt spid="6"/>
                                        </p:tgtEl>
                                        <p:attrNameLst>
                                          <p:attrName>ppt_x</p:attrName>
                                          <p:attrName>ppt_y</p:attrName>
                                        </p:attrNameLst>
                                      </p:cBhvr>
                                      <p:rCtr x="25729" y="3637"/>
                                    </p:animMotion>
                                  </p:childTnLst>
                                </p:cTn>
                              </p:par>
                            </p:childTnLst>
                          </p:cTn>
                        </p:par>
                        <p:par>
                          <p:cTn id="28" fill="hold">
                            <p:stCondLst>
                              <p:cond delay="8450"/>
                            </p:stCondLst>
                            <p:childTnLst>
                              <p:par>
                                <p:cTn id="29" presetID="10" presetClass="exit" presetSubtype="0" fill="hold" nodeType="after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5EA311DC-D890-4E1D-A838-45C31BC0923E"/>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Le280qguF8VZQQAAAQ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cXNnCL6GQzo5CEz3KF4G1nyXUOWwfdeiHHtzHDjGF3OgMaxDbrdVPC5DYEYYajUyhldgh3RjNeXkMdZFqrQSjW0yb/6mHa72+XTa16+fxe9mmdxByY0XmCPc9etYF7SqbXbcvM4EKRbu/cCu7cfcHcKQ6gzH6FJzJZDwS0nWlXhIDn7fqe5ZtvG9XdqrL/Vxy+fvD3xf9QSwMEFAACAAgAt7bzSkPIPPmFBAAADBYAACcAAAB1bml2ZXJzYWwvZmxhc2hfcHVibGlzaGluZ19zZXR0aW5ncy54bWzlWF9z2jgQf+dTaHzTx2KSJmmSMWRIYiZM+XfguzRPGWELrIssuZYMpU/3ae6D9ZN0hYIDhSRy7pLpzA3DgKXd365Wu6uf5Z19TRiakUxSwevOXrXmIMJDEVE+rTt/BK33xw6SCvMIM8FJ3eHCQWeNipfmY0ZlPCJKgahEAMPlaarqTqxUeuq68/m8SmWa6VnBcgX4shqKxE0zIglXJHNThhfwoxYpkc49ggUAfBPB79UalQpCnkHqiihnBNEIPOdULwqzFsMydlwjNsbh3TQTOY8uBBMZyqbjuvPbcVN/VjIG6pImhOuYyAYM6mF1iqOIai8wG9FvBMWETmNwd6924KA5jVRcdz7U9jUOyLvbOEt0s3iscS4ERIGrewMJUTjCCptHY1GRr0quBsxQtOA4oWEAM0hHoO5cBrejTvvSv+31A390exV0O8aHEkqB/zkooRS0g45vJT8Y+iO/F/jD2/N2v6TGS6z43Wa7U1Ln2j8ftYOylnrNblmVwVW/Z6dz0e8Omr2bUq5d3Qz8Yafd+3Qb9PudoD140IJs3Egmz93MNg+yUuRZSIpk81ScJ2OOKYMK/ykFJVHQIxjOpiQQLQolMMFMEgf9lZLp7zlmVC10WUAruSMkbcqUhGqoU77uqCwnzgOcAQTHoA6Kgjo8Kerp4/HG0l1j/WFZO730ig4ziIUSb+z9Xu2wcP/k4Gn3H3HUgw6XYr7oiOmbe394VHi/f/RM9He56WGlcBhD14MNWfrmuetDK7GJ4Bt5pZ/RWLCoWBFJxiTq4YSsdfPRHeUtkNxz0AQqgMFamxnFzEFUwdrDQlnmY6moWp4arXVJBFhwvBHUHW3FIoxxJjfSvQi77thhw+cRuszwHI4kEw0z/Jj4gHAbsSsIPdPhJ5mNuJ9hWUISNRmzEe7i7I5kKBCCSavFrXIXtflEWLmTQKHaCF6TsaSK2IieUyvT1yJnEVqIHDF6R5ASCLzPE/gXE7R+JqNJJpLlKPAGhSSjkCozSuYkOrMxdAMmkhw0dW0wooyFLzn9hsZkIjLAJXgG+QPjVBr8aingFEv5AIpXPr4zJ3O7d+l/fqcXiKMZ5mFJcKhUkqTqVfDxAnGhVnoQjhDnkJ56UyIaLeds1lZ9+TZImuTMbPN/vRlr0K+4Ja9jpczGPOuBtdkYz5aFqItrCQ0lSGFLDCZMhNDnKc+JLWCIORKcLRAOgchIXdYzKnIJI6aADbR8uYdGH1G+fJrCmQQWs4hkVpC1vf0PB4dHH49PTqvu97//ef+k0j3FGzCszRmOd/Eo/35G61EWbq33cotbjNxacwf5tdb9mZ1bK25x9Gc0n2Dqz2g+wde3dFsiS3QjiLZSYff72z1b2yY0nquJ1m7eteSHvyLt6gMet+oDy2hYsZeh/6cVIATWql/Yme31baT6n2ykhobBDNbYi5ULcOJNTQeHM4/RBJhW9Gb96w0q9E1q5V+9o5hCe51aedEu/fLt5f8SMfNU3NJsXMsU1wWbl4d6JqGcJhBHzU+KG8fG4UHNc3dPVSqAtnmD26j8AFBLAwQUAAIACAC3tvNKlDB+ZrgCAABUCgAAIQAAAHVuaXZlcnNhbC9mbGFzaF9za2luX3NldHRpbmdzLnhtbJVWbW/aMBD+vl+B2HfSvdJJKVJLmVSJrdVa8d1JjsTCsSPboePfz+fYxIGEME6V8HPP4zvfnU1jtaN88WEyiVPBhHwFrSnPFSIem9DsbprUWgs+SwXXwPWMC1kSNl18/Gk/cWSZYyqxB3mtZktSaMPM7ecaiYvxbY42JEhFWRF+WItczBKS7nIpap6NplYcKpCM8p1h3vyYL1eDARhV+klD2clpdYt2naSSoBRgSt9XaKMqRhJgPtKN/VypaUNdPv2JbE8V1VZ2/wltSFaRHLpFvr1HG+Zzs3u3K3O0ywINf7WhfvmMNkhl5ACyu/njV7RBhajq6n9mpJIix4J2NZebeNQwQTJz/TCrG7RRAR4IA412wZXHnvUxILmv4b2P8bpKwV6wricPAjY9YbDQsoY48qvGpwrx/lxrcz9gsSVMGUIItaQXk/QLqZXfpou1vD/wTnkWkBzQMjaC1SUsm3wDYhdv+cvlg30qwvyOWJCghL0DgwxbsGX+NmU9YwZgy3xlNINnzg5n9FNPo/EtfiCumZerb7zAiVn6evmV92KkNV5cFYR2gOeUIoOFwnTeaAnYtTiyWJNSdJZTzMme5kRTwX8hLznYw6g4OnG4Seufq1hTzaBv3GyO5pEO+2XX49PY/Ca0Z2vWE22e8Lsp0ZqkRWl+k9R04nR3UxtkGvVL8JU0fJBPfCsCEcYe0pRE7kC+CcHUlQouNFydkmhu1hA9joIaxFF/kWO3SV/1eV0mIFemaRSUb0EXbIgFzQtm/vSGwjtkJ4oBbyPVhdmPE3ocywBwMwBEpsVxAppV4yprpimDPTDvDhB76KHTxcqM6dDE3es1bHU4cw45GcrgHrUz6Z6KdlbCfbqOHsHGpNWvaDzjc69JouzBOjffP8Jtyp1n2b9mOH1h9AZw09TZ2fjPK2hA/G/yH1BLAwQUAAIACAC3tvNKGQQLbVgEAAAdFQAAJgAAAHVuaXZlcnNhbC9odG1sX3B1Ymxpc2hpbmdfc2V0dGluZ3MueG1s3VjdTuM4FL7nKays5nIaygADKAUVCKKa/m2bXYYr5CZu48Wxs7bTTudqn2YfbJ9kj2sa6BSog4autEII4pzvOz8+5/g4wdm3jKEpkYoK3vDqtV0PER6LhPJJw/stuvp45CGlMU8wE5w0PC48dHa6E+TFiFGVDonWIKoQ0HB1kuuGl2qdn/j+bDarUZVL81awQgO/qsUi83NJFOGaSD9neA5/9DwnyntgcCCA30zwB9jpzg5CgWXqiKRgBNEELOfUOIXZtc6Y51upEY7vJ1IUPLkQTEgkJ6OG98tR0/wsZSzTJc0INyFRp7BolvUJThJqjMBsSL8TlBI6ScHa+u6+h2Y00WnD+7S7Z3hA3l/nWbBb37HhuRAQBK4fFGRE4wRrbB+tRk2+abVcsEvJnOOMxhG8QSYADe8yuhu2W5fhXbcXhcO766jTtjZUAEXh16gCKGpF7dBJvj8Ih2E3Cgd3561eRcRbtISdZqtdEXMTng9bUVVN3WanKqR/3eu6YS56nX6ze1vJtOvbfjhot7pf7qJerx21+o8oyMaVZAr81WwLICtFIWNSJlug0yIbcUwZFPgPKaiIhhbBsJyQSFxRKIExZop46I+cTH4tMKN6bsoCOsk9IXlT5STWA5PyDU/LgniPdJYQDIM6KAvq4Lisp89HK677VvujW89aGZQNpp8KLbZsfX33oDT/eP91818wNIAGl2M+b4vJ1q0/OCyt3zvcEP3nzAyw1jhOoevBhixsC/ynS0uxseAreWWe0UiwpPRoDCnOwJmmpJh5iGpwLi7fahMCfUUZJL/B1mtjrte8i1Ms1UoCl4E0PTg+DXmCLiWewRlj/bPLL4n3CXcRu4ZgMhNQIl3EQ4lVBUnUZMxFuIPlPZEoEoIpJ+eW2YhafCyczMmg9FwEb8hIUU1cRM+pk+obUbAEzUWBGL0nSAsE1hcZ/JcS9PSURWMpssUqw0ojxWhC0JSSGUnOXBTdgoqsAKTJdka01fBnQb+jERkLCbwETyF/YJ0qy1+rRJxjpR5J8dLGD/asbXUvw68fjIM4mWIeVySH2iNZrt+FH88RF3qJg3DEuID0NJuS0GTxzsW32tu3QdGsYHabf/ZmPKF+xy15Hy1VNmajBc5qUzxdFKIprgU1lCCFLbGc8CKGPk15QVwJY8yR4GyOcAyjiTJlPaWiULBiC9hSq7dbaPGI8sXTBK4MoFEmRDpR7tb3Pu0fHH4+Oj6p+f/89ffHV0EPQ1ufYaPOTm0XL07UG1AvztXOuLdrXJuxnZHPjLPO2B/nbWfg2tS9AfnK7L0B+coEvoa9EjIzjSBZS4Xnb2QP89f6QBP4Zvx5fpJaTHzbGaR6cD/nTpW98M9pHhmEvzsRQqicOoCb2m7PRar3xUVqYGeS/pN5xMkEOMMmtifDKcZoBrNTsrWOtIWa20r2v36PsLXxk7L/TXH/71vA/zYG9qn82rHyeaO8dq9+hNuB9dVPmqc7/wJQSwMEFAACAAgAt7bzStXMXCaVAQAAIAYAAB8AAAB1bml2ZXJzYWwvaHRtbF9za2luX3NldHRpbmdzLmpzjZTLTsMwEEX3fEVltqgqzwK7ihYJiQUS3SEWbjpNozoey3YDBfHvZNxCY2dC8Wzim5M7j8j+POrVS2Sid9v7DM9h/xTvgwakebuGk1hXHXpJunCqmMO0KEEVGkSCVD+f/spfe4IzFjqYzjbPZOsafgLpzUIq18QNY2EZzTFaxWhvjPbOJf6IOtt1te2oMebZ2nvU/Qy1B+37Gm0pAyOO78NqNpjAWIE9gC5kBpHpMKwucu94OaRochmWRurNI+bYn8lslVtc63lX/uXGgK1/+GoLDG6Gd5PIThXOP3go08STa4pu0lhwDnZ5ryYULKzkDFTDdxDWH2hk3G4ooavCFf6HHp1SNGkjc2hN6XpEEWO69mpNc0jR5jy8+y1xfkYREUpuwLasxhcUEYhmbf7xA43FnCbSQtsz/0UVynmh813qAQXLUbFk2zW9faOh/LGIjhAmR2jJnb6SEzUnOk707OF1SeZH7tPOOysFkQENB1ZsMT69SWj/QlMGV98OYB/0AsVJPQppV2CniKqu/zWt9ECyo69vUEsDBBQAAgAIALe280o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Le280qmQ2VXZwAAAGsAAAAcAAAAdW5pdmVyc2FsL2xvY2FsX3NldHRpbmdzLnhtbA3KMQ6DMAwAwJ1XWN5pExaoRGDr2KX0ARaxEJJjIxJV5ffNdsON8y8JfPnMu2lAf3MIrKvFXbeAn+XZDgi5kEYSUw6ohjBPzSi2kry5lBozHEIXnwunisIvSnVuZrFzvne9f+B9av5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t7bzSqtYCahECAAAfyAAACkAAAB1bml2ZXJzYWwvc2tpbl9jdXN0b21pemF0aW9uX3NldHRpbmdzLnhtbLVa627juhH+36cgXBygBYr4Il8LrwtZohNhHcnHUpLdFoXBWIwtRBJdifZuDvyjT3Me7DxJh5QUS47tSNmttQlWw5lvhnPjxRnGz16obWPOAu83wj0W2pRzL1zFoz8hNFwyn0WziMaUx/UD5cELXfbNCJ+YoAE15iR0SeRqYjQeNdBEflC/p/b1Pry1x+0W6rVxC/eRjjsajA0UfaBoMKa3mtqwfgSR4EZ0SUN+GnVYL4y+FTDCmEbcCF36faQUufNDxRlcR8T1gC8eddvi2Wda93pbPKjd7PQ6eN9SFUXpIq2jN/XGvtcb9NQmwo12p6Hsx/2W0lJQs9NpDrr7Zq/VUeBtMugCShsPuqjda7db+r6FWyCNVHWst7R9Txk0mypow/2Btp9Mxr1GAzWbTaWt7ztdZTJuIOBWAENV+sKBiq6Mle5eHavNvoIm2mQ8ae+xjrtaB/VbuNto7NvjsdJoHJx7mF3eXQdq6elk7nwH8GQITo6K3KqfSK7hchtFwOzQYOMTTlFIAvqptmLMbTWavUavOailmSmzOOPLDCpSEyKQBcooDzKsS1I2Li3Jl0Kejjz3U+1xyzkLr5Ys5GDeVciigPi10Z+TbEnnUkaS7WhURe6JLOlBXU9+yoqluiCD4bkktGTBhoQvU7ZiV49k+byK2DZ0S5m5ftnQyPfCZ+BuDHoavqjI92JucBoU7MN98ZQX20CHiqkwr4vFU0rSJ4/UzzQ25KeC3EHl+x45Et15scelqNoUzyXRDVnRYgD6qnguy4SgpRi1nnjeF+L0Owd2RRR86yK7T15oVFSSNMiLUmyz3VTNp03EVsLZRbn3A/0q5zPoN+FKWNgQTykhMUGhsFSUUrfJ+etHjOnrcS8ZBqAFgptvLilJQs7GC826nanm18XUurYWY+O6NtKSqkSiLP/S6va/Nzvdvw7rqVxJJPtWnU6LWEiCdRrlsExnbk0XAIinCxN/cWoj8buyqHXnTA0T10bpfyoDzOb4vjYSv8uI3s3n2HQW9tTQ8cKwF6blSL9MsYP12ugr26I12VHEGdp59Bvia4qgPXsRRbHvuXJAtGwv3NIS+nTrVjXMxRzbztzQHMMyayObRdHL3yQy2fI1JM+axMj1YvLoU1eqhRSR46K9gHa5I0Pwj6894GQB8cKrMtrn6oNhXi8cy5raC2zqGaU2wqGL9IgITdWB5qqN54AREVi5Pya+kNknEZDq+5VBbozrmyn8OMKQG2+19uGHf8CaGYaQzGhYQhASB88h62z7wZrrwoegEBG0IXH8jUVuIWnyoSuBbZiaBampOTl8R8Bk2BB4L1xC6tAlL4F3i21bvcaLsfUFchxq06ooZH2GkvxcUegrtqGGsF1CzFTvjWtVVIQow6xAshpcEpHv/gsiyyXICW/uPLaNgSI8DGUiqzG+qqzJxr/eQSANdXqm2hNgcLZ8W3k7CqZELixzJXRBG9KwLrLr1zvjn4uJakyxvoB0062HhSO7pFAakBcUMo6IuyPhkqJHuiRbqIQXGHM9V46JyEsT/rP1fkOEp/3nl7R1mTr+8ssHTCo0vBOWwUYZlME2ZcPf0y7cls7gg4aIXD9rRRkHfNgEW8OmOjesnxOi2Au2ftKlf0agXo2rGqx37fhxf5UP2//BGDtpwWMDOtrYY5WEMKzEYsmBxdOvJGiYE1A3S/o5NHxxJq0EYFophsnQD8Dcg+cKhtyDR6tBPOCxbTiw2Xqgj+L0UUJY1moStdPxFmdEn8KR/LVUH+kTg/2ST8ku2cjA2iXDXybKua1SYWlxDGcKhpuAuUqSClB9LxBnqHKwd7c4c0WyGhTm88C2viur2/ee5YoAft4G9O0+7CligaT6JM7yOlmU/vGDhiRTnCd6Z9U2EK8FWjpWufr8oYjZWJ1rNwtNNTUsThSinv3yclAdwidTx15M1bFAgDIJCF+uYRV+Eue88ljJiUDHExXw0snblETL9R///b08zJE9CRWl1L9XxYHiF10Tv+L9y2Scxv8ugeOo46KofCkpmB6oMlFrC4eWMhXvGJCfP+XEQpJVKWCBuOEqpRoqII2i6jiqdnMLRWLLmmDbCLaCFUFu1fln6Htyq18b3ZLoGfqmw5hfFUg6XqQmr2zD4YS75X7ZEBzEf3ghEpN3jNlC1XV59IcS9b3lc7L6unB+SW/5kM9WVfC0G9WE5nwESV2PV8eUa1vWtKAjJO+HfrA7udS9Eg73KT6BFs4L1zMhj5g/Exdbb29ygUHcw0Eaj3gkTvTZW54jXrNvaexGT8SPgS1POmadgQ0zsVdMIYu0Y+65qB03x5oSjvnumQ+rgpbMJsdepB9LadpY3vvm7X6lvTEcDlnpUM7yA/GY36Tf+Rv+HPGY3xYrigWnujdCxyN5yewubkyiPL1M5ICHhrJHpTzZW5FHWDAVd7JxzqSUUOQMmEtHcmF0vICmxSxoeYPrZywehq97l1sh8/gipx2L7xwKA4fkrV/O3iH3uE/Pp7acBxRgPvryvVr+J18dHPsioSL+sqGfanAIIcu1aPNxDaUYn2pSbfK9zDnBTdbNRDPLiQprLksGspnLXl5JLhQtvJqRLKn0y0LD+hs/DeuXAjRMYc/HL9wGjzTCkAIetLg0iEVinn2dXYPdy93okdyZ0TwAXwN2COejrBByhEJeyS3Va1Ylb3kG2Fhyz6c76mdMOUrOPZc9MIyhPC5nt8qn9Inn8zulnCyDXHUfV0Ha6g65mMcsDpwVk+exk3LJSLWq4+QxlpM/0a2ypecwoROLUdalRb7nrUoIhcw9oQt4z3l/WM+vstCk3ny5ekwDUcA7+zcG/wNQSwMEFAACAAgAuLbzSgrKPODnPwAAJXYAABcAAAB1bml2ZXJzYWwvdW5pdmVyc2FsLnBuZ+29B1RTWfgvCqGIIAKK0osyKioKSJOWoCjoKMVBBUUBQYq0oJEakhALRSk6Kh0ig4KM0kQINYmCBocSEKQFEqQFhBBDSYAQcoMzKjpx/q733n3rrnV1LWFxyt5f+X1tn2+fE2NrbSkuKi/Kx8cnfvjQgd/4+ASF+PgAMSLC3CO1jreo3F/8kN8s9/MVNCuOcf8Q9NxntY+PrzhBbPEc90q+1QGHTkH4+NbWLv/nx4MfnefjC6w8fGDf8RAnap9zoannKdAScKsyn0TEg23h631jt41API4avslxXXQE/JK647nkzQOHDmnL/+GyedNJnz8cYn/xMrd9dl1AS/ca6PeO/cXlcCdj7GNSRkGpRx8zc5aSGko9n8ue0NPx6dArNC0pZMIKT0lQUwtRi0PbqlQ4c/iqTicodZIVBVrMAuu5RPALy674cb8IOUHPJidgsOwwdY6UhCj/NdU1Wjg+gRU/nhDNZjjzgTKi1UsL4wDki7wE565AzgsjTLzmyss0/FQvRcyFjSKWKAhBAODrebg/9D1UpyKiqv3MBp5dHjgPPar91Sxo8PJZ+Ey2yuGr+onC88PVbGdrfL2264oxkBCFaJP+LAgohnq18SsStXA4P3lJ0SfhiWbhM3UUECe0ZN9JeHqGC3hacLx87+4V8/ibqRdNeRxT7//l8vi2TSy8+opxOnWKDql/YCI4zKoxJhrLpr6Nt8b7mM7Owug3nasfN3ViGKWP2wfXZeGigDNZfbnA2byaQk04fLS4wnmxa/JN4E1YDFfUyn2EcCVKF7lCPnQxbJtNqT30Cwt6sg6/SM/VkFk1fRQgs6JqxGCJ9doGfkkGBF2apxS+EaEZay1rTcZHa7A0480T+HQaufpxbY85El1D9auayxTeQqfNzV9dJRGpWFd5BDubJS5EoscH91IdhQWZ4kLNxVifva9DxHcnrhBPbwHy5X7khTuKSDPdAfSlDzZ+QzbdZDv0Br2YiKG7fpk+KUcapaM95s7SwjodPQQP3MmIY9aPGwffyUDi6jFUR0ovq6od3tNMzbylpICP/KyR/jfCzRtFD5grNkGq76fv+3A7IXxo0lP7iiLoJodASz53SxOo3OA+iNUeyEw4mN1dkFQi5ZohsulS4n5ju6yz22pvuhFjYBeYgWG2PbaqSxwCZ5FA7soNWeL+5oQ3jN/0q4NQgtxqjlzbmiQqBGQUJ9S4W5jp9tEQHBZ5Zlr2HiFFCIxgEWkWY9n62mqqiQkBm5QTqKVWQYqFDsCEYI00YgxnRJ2DoSouPDSSFq1m9dFIVdQu60l7IBNKms408C1jEf3VnNrywAYVM6tx0xWjKzBV5Cdw8zqATpr3Cps2lh/2bd/DFx25WzlBeHvqoFemgMuigQI1ROPq1ZAJZ86sM1lExpUdNGSq3EAdgtQRXGu6UCEaSHTc4nbia1gfU+yppnQ0O75TKg5uEhzJR707E6Lx/vdCY+WbbCBF893D/UivV9kXCC1blhRKBJ8eJrwCyQ+F1xwb9HowXTzHEZGa2iXQfd4yw7VGv+UCev0ma5NgxasOwZUZmbaqtVFr8qYCX5YNzrsR5c7XEQZCmVRwNSOcdEHrUvOgH5EIzDJeigd9xrlZ4TIagmaAS6BUpuI7wm1Ob4VX6iBd/0C0h4bCSLXl88uX9ZQTPPLPaspzqlOciRGeLUWa0slEa4Wt6etEn4EzQhjdnmSvmUFKhQ2L9OutLAvavvFTS79nmcWm4g+FTThzJbM4Zir0NJQgjBEX6mHZHhBQJjZGgpyDY1/gCW7sxXj3AUNIWm4vwZV8FDl3ythnS6YOILor6Bo/PbVnAY91Qwx4+kXfLlFtlAz4bXIeVqqh+QXOSfpFDuoBE6+gUqLPxKGRgqGeC4tg3fZjESLrL/0K12fTpx12WxBzxw8K7IXFOwDJmFsccrwu09czzDZHR6inMxP1QnL8qDlyLG6iB+2QPo5z3sMFv5Hlh0HsxTM9KYBWVcqzBd/6XO61RkM1oq7tNflnn6Qxd0RzMe2QIy4/4h2mLp1M6i2qkTvXvK7eD4/VmUnG9G0ii0qxjLinGU2Du4VXOqeA1QL2q4Uu5ZixANnnYrVULeZKXsejDrqlgLdF31e9evWMQcdrqPTRtEnzLDNaUKKIkCsolykZnQKgYApxW8yRirsShPfmEtBZZsZ/KjeM5K6v49B8RkpeZ2L0Nl25PhYNw/QNYrLMfKHv1cF/yJYI9UBF6uB4+BDhEgKy9YiJMmtDQ10j8sjifuhambUr3fKodsA9W1Wawi27ajWRaDn+1l8o+LnhGv5L3Q5bE8FgE9mGV1gbLuWvntd/JEtBim8o+uKEZfV1VyumdHSnrFWg9TDBA2T5BtKD6NBJHVtUr3XLMvM3QOvUjLmU17Pkeg2kk/2NOX0kO1Xzq+EkLig2m3jRCm+hXrRM37xwatulleSUX0Me5NpBWI+NSPJkiK5Nm9RSOAgWO4IGS0UHTm9FhqKuMNjvqLkbuQ6KUEUzzAGfikZ4drWUZIyNX3CmzZRyeV56hSktNF7qgxu9eLaVsrc/KXm7ZFMYZkTEdIBsSFSz/AvSbuIheUDy1vN9gkKtx/GX2qASz4hxOdUwLIK1Xbi4KXwJRjQ83in7HNUsGu0u4Wes3JAmP5IrcZTccYslRfQHub+7C1VMH5wj5oitXhmDFJeDB183dXPVAfX+OfIkPdhXUWEle5KiizQR2kmE1DUA0ZThqEcL1CGsCGBjwo3SDqEuqtJ72UnPY8zzV4ZPFx/ha4D9yKbmP7p6NKs6xwH4leHPTmA/8l4UAD7GfqPzdehW3KMqLSmavP3ro1pFx7h3xCmHHM56cOvrOG2mrip9S2TP19f7tkfYumSvctqsLnX+6/xBUlRE6Jcr3yQMCnqq0l2jyCSRXwXlvk4BlBemkrDV0/nC36YYvoQIWzP1zdKuXw/f9Yg/C2chUS0YAF19320yeSV3uPblW1S/pejTLdds99d/zfSyJA59S5G+NzcdaBXQlLr7LdMiQtcA6/Z9ncQg47hJhu8M7ojglm+Z3s+fFXHgG2G6ZHO1pmD6Yd2+GNWvs5X/JP2A7ebPpLfrfnghpjmBYdbQqE6hw/cyNDfY8m+IhuxLXz/Qq3XJSYargMj+WJcS6yaQiaIBPu5vOonaH+4Vhrsze3wKx64cNxM63r+Le5N5uloYoZtLqZlBqtP5RGwG6BdFMfyVv2/pEYZ/uKridf3j1S5CA4qt0Mzl0StbZzaXhFNBQEUQPuHT6PdlfuPfYIusEJ3JLLkO4I74hTUzKYE2j/53USokpYVMH0WTAsAO21yAKXZ8P3LzthmSgPs88fCo0qdp+YUL3M3UbXNjSnJ3FJ3nilweNma6QlbgMe2nxxyezhft4k4nv2HvDIuscDqMFXHzJkjri+huyO7VtbtvIeamecJMKPFJhO39+pgqg4fF1WPRX4aK4qo00TfP94iQt/1HmI9+gZNvI/eeoPWetBMur7k86wfxa7m61K00i6LzR9wdd9hWLTMbcXslJOQe9b3ognLJO3L8voFZUPbzuLOHwpAOpGjBz/7fWHh3q23IWu41PRtGTT3FuHxayK4k/1Hfn/8MwRXG0DUS9L4Gwnh1jds7h09oL11z5o+sD4o77gNKd7ZA4XvszKJdVuDnfjSyJ/9GjT3/hvID3NEPWo/WrPpryuKXL5OsoKDmZPJ21QNaKwBvW2dGPfmS9DhC9MwfgE+KClVboYgkL3WTKNFHZlTRGaedjdKSm2VXWJK66/2gx640rvB3H+Oi6/b6MBryafVKKR3Rlc40Fzp+P0gorHCDh6iIVOwKe5DWtq06Uczk8pb0aFl3q2uYZqdIK8wXt0VelJAFWBZ/TaeojtA1EQvh/0F84BXC6V8nfp3CNZtHZ5Ekn+spgP2CKzk7uKbd/8REjegj3JYdqtLql/bTTG0TDVYIJyAm8gXkUYRoe4EZrfTFUf5NV1ZytlnYG72D4cQ1mnUbJEWlDbOYyuoNCiuEU37A/J0h16q87e8zT5/LiZB8Xv+VtZQ6boAWAnYExHCBdyO9BSpxdzhuhXBWqj1f68fULvz/q9ppjkjPzFAPZt16mwllk5Ai6Ny7KBpmkIOCTlaw/HsWdv7JW6k3FjZqDteJVs+8OVKVmxnmzaxXS6iWEjyv2rJkABBw3iH5ieRRi7abjVNLEec+zZyofX+420LICT4/fFZ3PgG0NNeq6iK/9kBE/xGhMAJ62URtVwqJn9pcufPDwE3Nyczwqdfdp/hZHqJ1hEz4wligTP1j47zPvM+7vwkMPG75z52PfPsfxOP2P9xxqwSgDJtpLeDeeAVZjo3Q5FoxPuVfwowI8jTdEMIt42geQorysyrs0Eb9D6XUFXr1XhHyqt7mcd67ncTlgthjBrAwnNc0wqtGRD7c7zsg7wp6bMd8i7cUfmW5ercS3wTRKfxXZKGfPU/IuxDzrfPtVVCCkgZLN5nzzpvXfKBfKw1Ph4ChvOwvoNniRVlSnln43f6HXNpFFQbmp3dOaku+O9Bbi7PcuBsSC4bt5AkQNCnWN5DzRzf8fV5uJOjXD4o6q7llEkv2KFoFdVny+b5rQvSOSJE14fm5vLlysCH+xrmnMX/silqWmS4D77HlQC3KObf5TDTayGRpbjD43D5fRwfbtjxeEDJr2uh+FqrURh9cy7lojr3tsQQcr4O8gqBVjGU5WHBaaz/FvlG4nDZt4SBZsmmgbX31hndlVkxeSO4vc7w9O3kWftcltpmcW6F81kB+SrYCNBM46hFJPcSp8A+RZW3cd521sTcewdPDES8YlxVvaz1uWWvc00j2rPEayG4FDo9EaIdhaRWu5OmdFvO0ElDNeCX4+SzckqcXDKjRdzMmKFqF6HZT5E+hfAoG2RztPixlJyOUHDRIFdZu2IRZu0sHDToCIpHQ95mBjPbzDQ2ivLyGb0WrIdMnQXi2XWEqI/tYvOpmhbnbnWFeZCJa6cw4VQL/fsOmfdCEa7c7/TMMvuOYUlHuOyWzKdoHOfIlgKkc5JG+d6BUDqwpWJB/PtAr5aF5PIlaqiOfaPqC2JvK08L1HdOHnQNjj+LFp8LSOrckEhLWVROeRJhvMJyJEQl1vhLS7BPu/WJ74M2UdZjEPN7eNfGCXFnNPdkU7GU3RYKMwYLxcA6SaWgU5X9DlpDh3Fl5ceCMliQY8aH0KG8H+Pf9RzAnVOX73FS2lM/cjpaTZKXSQprmN2TVn7kKj8O7jUQWuu/g7V7dT0dS/YfXiV8kWK7OHDykKGraY8y2VNr8JFpOsDXWOWykDtOSldEUEF/peyGNp4U4evs2008T5ETrni0+9JcPQXUq05rInZfxS0qsGyzxuiV8nIxb9xHEb8+3eB7vzcVs6KDy9NTXI4cSmfSWmYXWsanWvWRmtmBSgb0uM8qJUN8knu2h3aD64kryiYACtHPv/vtPZ4rLOxg8BVLw9vyTsVCa8Qkg6Fet1GFH9g2o3ISYcGJ1LUKXXlzzkHQl4HHpk3Jn3pG2635vDxAfzaxvjJDdkrB9Ui2bmlSwL3aCBo3TLnmX7kwfE53feE1kqzVMbD9UrQ4yST5ZtotXVC26lzOSXqgj32lnjvQ6qUk/doUSUhPlceCMW6S5iafgjiiAHMqk6EkEz4itQTTyDfZpvaYsJux6t6rGEfHy14PJF32C50HS9Qcc+n0qeMdSjU59X+gRbe+awnPxKfyt5QXvxlusNrgJPy/FrIUtXLVRdmBE84xzLt0d54iOVQ/HZilG66JIbYj8rYstxFXhU7inAN6o81Mqqyk1bxtHcQPOW+mtQCUXcmx0CLROD7P27aI86+kIZYKXlnGpCilHsGWO6U7Yy+IDd9at7TN+Jw++0xWsGeWDyTg3Fkb+i7dW/R+OOTTAe3tmFiDteh5CXIW6bnz+EMuoca/dJqGBkObpcIrCWUXUXcqV7/pT5d/OSV83NzhRPdQK0vXZRPqt36f7O0IkGnWd1v0zyn9vSNyyPDajA+xemqNMAuLkxCh/Tuf7onl6E/Sby08ugAZeXWFZvOnUvQIbLeAkVecNZJ2SA4a6zJO38nSqw8RVjia6V2pyFPqVwuKkIs+8H7fVkirRC9/liPweMLpOn+x/fnUV1FOsjkXv/BA4igFIiZ7xfkDaJnHG+neefmq454afqV11IYzsKDLQzL6HHcCI0HvW9tn1/56Fw9iEObSJK4FfH+bpn/zz6A5tmAPT1ZrS0agT1e9cqhGcFkspa2fKQw/Rice0LbQLRVsLIYUHeYbpArkPcyFCa/Va6U5zos6amLmB3f7xIb4ncc+0se2w9a5kxnXACW/Hd3NoVhdP/+TddPgh23QGwyon4/LhL60WBqj8rJwRldT5W6AEM9XU2SPhSpWt7x56bD8zoEd6A+Gp0t7fBotfwfIu1T4X0bKGQXGYbn5tP87v4Jt7Z14LJPVG6YWZzqTyRtDDVyPyhXo5ZPJ78VXZyEkY1Ix1eiAHfrEQ6RN+UKS4sKCzK2mXSS5PsW+UT/XBvHIzUIzNW0haukGJtYAPUflbr+Ebo2S50I1exCSocQmgtLXzZH26VKosfUNXJ87iqhKtD9tuX23a3zK60FsDGKA7GJRd3OnM8oeP3lnVHHyZp8k0d1p0XTqpajHC1CNRMO9cYkfwj5ayWPKN1/m101QZbHkd+fixGDadKwI2+z1Pa3V3vOkHdNQtjgJ2gMeqhilEgbVN1sliAFfQIFAgaUEaKSUVBQztT/TYE1td4OhkybM6SVS4rUclZuWxjliFJlgYlgWqhyeLCQzcWVUQ2IYjDSqCq7qYYf6G9aOwOHRZOG8Q5s87jC8dqA17pK2SkakClogWDp2h8kMMxNP9QYCoZKSkzuqBULVo2T4mS5FirmIZgvI7zQzhHTF1zZMe47KMl5jxLfgp7acggwXEKD35WMCEn1gNkVCkWqYgDvVlpaOsi2j5UsccnSmPeUfuZflOPQNE5dSg3rS8OnqVVW3qMpmDLGYn82stMK6a8x/Q/XAkSojlYXHg0MB4OO/qaa+zwrmGNlHFSh+4bjuLJKHSQKZQ+UPbcObZjAq2uY6shefm9KckXY29s3A+rqiNsPY8A1e59c3iPk/Ty7XPvX7nprZ/IFDoVXWVub0xoJx5vKOQ61+IJ5C4ABd51TpgHaYO+NInOVIoCnji3d3OqrOBTMQwz9DOBMv4ZuUCooDWtLuts24NdXcXkk8U1UHn3RSKUa3JltFScXNvwDvLaeMZBYj3R69murl3c74jLV1gUiFuNFfoqMI7r3aKv3z50OObeSzqxBURscSwXUzx1YnhGWWzHbx9slfEbmekuUpesLebSXAbrgH7R1+fLif5Bbl5997Z2d7gCka+TGcI1TGkmafX9M3KqijtlG2bhuYO4qPDw41w68AS5edNp/JFuNl7FwdSvWHTFRFnSj7vQi7UcbUj6DjSzlMsPawNd+Oe04BFlFRBHVE+PAPNO+vfC955bhy/I2B0vTA3sXT0CxrMF8ntHdUC8BvIVjfSknlO435alHDpEWD+doQ2RHXJ+Q6061cS95arcyRvr0tx5ByerJ3Jfv4hfbl85l3b2z7WK0ZzT3c+4q2VglaXEGtu+XyaNzofvU3tcuSe9jnOO4Xu9NIyyeWWz/m81dbubTWRL/oIp/ed5NNHVzbTTuj4/ZO8DdW7dCvjpNDxfnnetT1OT34NIQ+ww/Yx79q+9PR66GPAjoA43rV9v7x4JOU4/4ZHJ3gv6ZzOj6k5wb+h3IL3kk5AnHAt5M8I0Xbe1b9ZfkcdiXv6TDZvhJRbXL04Rgmnv5QJJoA4i33Bi5yNmIFSzOJUgz0sD7U0k1uIkfDjdwobe4iesFnU8BtCDHrmhvf1jBu7oyyTpHhpS9Zv3Z9P/l6mgM+9M4DhCR1LGwoNU3t9YC8h6MB44UrTtQnAhdE0+Rm8CmJxVDvsQ/9zhQTQVL1aFSUTWjD+8KCs9LiVz9TQHRvMS3ybDYj9qiyBal+dE9RdoLSjLIAnhG7Mbj1bpSDurBtItde906oInG23O0v8s+xDqTmybIyQitaRGZCto8cUemaGjhRoE04pav+mwml+BVJOGExWm2uNtjwU8N4eyMGk1sEtIFiajz/WNSMIa92HutGwmheqjvvaWndTFFNIBteByj61V2RN4y10sMSxwVbZV9jsc3H4QXJ3/aQjEL6RkJJgRS5oAW5seJZAmZkNiT8DYoKUGyj+zggNNLiSdUZdcvxZYajRFeUEyqGQRQNMbuDr2dy2UTdQdndz4RxT91oMgqIdzbFWSWC/ptzEE6XmQzScnMMP1oL83g+S/e5L8h8IS8Y0uwWmEgtDlroK1xhYXzwVmMLTUo/7/TbCMM4pQO1JVbQK1Y3sDrG4KjPurqMMSqB5XRrEtrqM3J1y0EdkstYTb6BeTlPaZ3xH3NKK4SaZ4oHG+5VBDdsZxf6+amnjiqZg8/iuyazOkCfdcX51YXQlgpx46IS9sPR8yKTbhHlVjW+Rm4pbyiNL1klkOAwff0zjzj4zk+DqxDWbcs4dxjSvsRqo2GNbjxZ6ds6KdboHuvOoz+94YKYBult/DsK6l3VAWBqydSdoN0+PUnHMsIzGsghl7sIWIv0sc3LFabq6Xpb5bqxW1TK1TnqIPkM7zFRJCozamfrO60AJPYFTFufrm5uxS0tpH9iZXGx7X+khIfBpRQLC8mpvfKPndLo44zJRLmhIPdx4FuHcpHO8PoVP7kEd/OW0x/07gdEUMJmocs4CaoPsciJpqnoKTUBJY3BuLjI166F+Ry+TK/r4Me3T4zQ7nvjs6KkbUmf0jhM7TdDiU8/o/io3/WhiQjkEOUJr/Ac02L6+dSH9BrBm1f4qBPXZom+7BOwFrvfZ3Jj4VE9nMS0yvNjZ8Dcs+LzJ+F0d+bWwv2ovMw4Ib6cevRpiJRVR99TQZ9NSBrFxpAZGDTV/7WZwO73jF1DofVMnucZGqn1Vc7Gqa7PzPfx1Xg7uT90tNSzDGrBZFZykoqqAHWM1EqREh6BD2RVNedN0E+rR6xf6tfqwivfiPfTlR9xo7lgb9SJwH7ekvHDoTYepPCPIGwHcSDAQ3/50Y0XNmPaNytISoT3qyf6U9u71FWeqOHjG477JYjmFGn9w4DxPWPZ6r79EZhvpu2YwAdGU6NsLY+KLPZHQ8zlmUHMMw4kvFBXBKJ1tlI6edVWgXp43D0yFsnC6tl40Gy1Y2v6OPBgLNzMSeQqf/lyrr/DJPCZFXGrjUcu5adkhRg6hM3J7dz3hrfvpO9Wo/VWFfkrx1E5d6b0zq4WZgeE7x8V4Juu/tl2MZ9crjB7MTrIjT7MnqMdnvLRKxmKHe8am1bLMrKEJwuXisj0Kq16NN7VSqwm43qNIh20W+Gx+MG0SWxjUykdxVO+xkavfPk31iUVZeWrUDdLPHEtIT0Vlzx67Ex5H7+2O9awFwVj7fLcxcmE0+IRdpPZ8iH4HfTrIYh/mnqqzp0mwiTIrg6lTLwdogxnq26nStt/SWTuVc70iv4Lt7WmkGFZVZ3jG2S3tu879NSU20jh1tPoxgkWa6U1gFHDajk05YDMOa7FDaqpXOxFVR1gj0xaB3Rqe0xmsdcT4VzqWVCbssrNuf1skhDwRecFq2m59DqfJ7+W0hZsS94o0Ep82GS41zjWYLLPqzDWiruwx4KvxC+gkA/30ySNVR/X7i2vGHNfkEAxqsLjLHbVZrMMTj92FLUOP5qgtcZEgfmH3hQV5whaeDwHihN2aCKG+PUvrCqtqCnHriER0XPqp2wnDkEwjeeV3+O0qq0IL2NihILWIZAx76HcCIo/Cu2h4mHoj34RgaI4Mhz6fWS+aWOBnYtNsEd3N3zrH0J+nEgUSSVjHbqdIlSgg/8BJBiSGzTP3cPjjXFEcN5vUrW1LG9h1ApUOR7yPZsMy0eKqm6VHYVaGwxwgK2B83CIuB3UjYJxlUongqQxuVHySC9hRlME7R/HNzaf/esJMyOI7zx9atz4P4yZQxDzeuWFQj3zhcaHjLs8APyf/OfmPTH6UmBqlAg+RIWOOmwmV2SPNsRyew0iK+hbSp2+c6Lf9mB331myPG47j+7r3oUWVm2IuP1bezx8D/ELgqzUiQrrXuBzsR8ZlzMVJy27/YlaHBPbzi2eJPlp+RO9y4KuH+WuvAwzjytmFHYe5zJlu6GIaT1IFFGokZbdr/fZFdp0Rti6mVpn2fwBMuUWDCF+s8Ion/y1t5g7clN0le8OoeDzsl6xvn2OHDN+z1+8ZCenmEpd7XLVZ6vOTKar1+ssTStDPVGpWf3gxOdvpDHpoUBTLrSFe7ZCkRO61nHHSWU7lL2ePHfQIRdR/nrpBbu69PbYSOvvW3qBjMqSCOz6ee8e1vQax6T7XuYLYtFet60lJr4qAd17iV70i15afppmp824hmduybgvx1tGveydKxf+zeWLaOzc0HjX4VQvLkf9sJXHefOyp+OtfviLAlvifTRS6hUGplDlDOA9WNtf/72EFFyTO1YlYFQ1Gg1bZO4W6U44IcSE8cOZvMZ9RuPZZzH0gJ0UoPvPvwdzXhA/vdO6uYfT4VKout3eEHBEa6JWkRJOm87kstsTlyKQMJ82rmSm9/ZS5/atVI1/yU6tGNcjlM5nua0Y/XuRSAKihOH6jRm4kOqPTf3F5ws/xRfNOweNso39EYOYu0KO0fDr5sRnNsPnfmeNIKn/C4wjRFc/sHwl/aXEJslzmfuQ7pW2FB26Qi8HvPHEnB1EeJjn1mHIWp4PJdM6R8GFGYlei36MI0V7s95yKDJA9ZkNTDh263VcrAVrMoeVmhv0JvUMwmW7cjZneie6u2bSTO0D6Q97VsJrSAUFAa7ml+oeZNhssPWPTPmI/wQ/UkeD3EsG92xBdgF/ub7Djve48UyZN34j0XVp+5m2Qr8yJF+Y8v7oqGJTgnv0cbH4lxMdsUUP5Jm25rPTPmAPvNhAXuqRQ4b/IeinjHN4GwVdWOF3bqIldvEQ7UlLNtWYkb984E7TP8IiqAmdsgT7tNZV9IWErUGEpaCN3cJpCC4ategU5l4qBqXpuOUr+U5IYXRhSMObGrWi9/h41whZ38LnKiuYr4p4WotDwZY5vf+44pR5BnEE3jCx0t9C4GSzGVvXqtRDMmNF8upRDXecdG2CozLqZ6rgs9NpEe+SuE/eZlf1UAY+NybvrVz6kArtBmmxVmXqeqkMwkT0H6tES59U/cCvuGYxJAxcqE18iBtwxmy8ePdj0z90sLm9moeSI8kLcDIxFp1WTzRY5vcRVjLgFlTCWme4SJMusUdYLawlcnYVWXibh+H3mAo8lFzVxK5KBqsUQsVAxi4AWmxAT6kHLaGwQHVqqixMb3LmkQMjgKIfGdRzj3zCHXSHljV+kHKsLvOiGTZeSNJi5aQFaSjMQ9AXJqeYy8I9g4RTsdCaAjuEs1l1R7AZdtkGa63An0K3jUDBDkNhqi3EuxESEHhBfSH6xlLcKsn7hA1R+w/coq/BF6ELiFa8FYorQRR2cQ4H42qcxBLTIkCPfJXIOJz6QmKAVO3wpcb/w+tC2562dnqZcA8zCvdfksxBeub7iFf7JrjtFmdK3HokdX2kMyT7Cy31X93kj/YtR8yoH/23UK+T7/8ao7/cd+6dnjOcTtgK5D+WiH4XHa30z+Au7/7b9n+z+ZPf/Abu4M1XT7x8XTi69L1zyZq5CfFhVRV7IJ/ewpzQ5T8F6LvfLkXNn48ljc33xZHpFIU+/r+gjjJnOoE0oQyeK+7ITgO8dxWUd8pBzSgnkWTdnnhTj5ZE24QPr5Z/f079yRXmfvY8qvPM6QB5xYUWCKiyu6CPYuK5lr6hE2bmP5xWq+WTlVhaSAU+kWiT9szddTleifOxtXSnxrvvcTCfSVh3HzUWvbkNkAyyEvoj0Be6Q+ofmYAyEAu3Tk5T21VTnKltrpbJdrgpbmCNpcGaVMXn8yXNP4LScQXJvv/jWv+lQ0jJa2Vbr4OmGQOEs1ItqTgFIQFVJrR1f51Zc/6Vrtpyf5FCuk/jms0gbNDSzPFY8ADNabm7mXqVvHjEGU6uGuWS/LrpJC9yNeV8w+YnbnX9fww1hxFWCgByxPV91Jy/3cy7PoB/GX37vcg9cdvvnXrECz08nlwdQ+ya5/Oc4Ms6J75epziNDb52o/4ix/+Sav2/5mDZ9JZ1s4c/Hi1rFcPkP2hi1hz73ggeYCvxz8l9aefTluO8MQPU21mlzIcP7UxM42vUHKfXfklGmYvHrZ5yPy326aVk+KxFuIf75uEu2DF/M4uy60C/bkco3/CClATvHnrG1fnvxuSeR8EXk1wAW3/RTfzquUMN3aKgwqf5xTc8/nba4fNkfozTC8XAuNer2us8QCfsiclXplWbwN8D+Pt41KmS2GVFzwIn6NvNTW8TLH6S091cjP1Ds3RVbwb6o4puGX/nPx3EWmnzr5se3THkXMv4F1P+B0v6Tby6wzj249rlNNPOLyEWEYr9pv18B8Fv1zpq37aGlnv/Q46j9g5Sif7cmSqht+Szy2R8EeMSBpbCY6p7Hn/qye2/8IKX/H5vikWsADgPMKUuDg1gTJVVe+oMUOjmTJsEths424CGwfgGVvQvhqLm6bUH0vhKVBFNGlwLRr5NT6swqPRuOL7MoI5ZIJJ1mdFXcZ4bP2tJEE4OPnf/WDSG37EcGSMeFszKswsBXUdkdpk0BghLzJlGZNM2lAc3lkfuCMvRFvFDg81WmrIA89+sAD7HkPV+wXLTvo8v7LQuXNaKnQPf60+04W01lvv6sACr7Q/dxPBYyZHpm0qffLaXLwmQj8TUlXX9sfjqkOaRARD2nCbqoYR4bPsnQq6s0ZJ2TDwmnGJO7Ye/EnMvTdmn1+VdNPJRf2JJpqV70XCxCd8noQnXlY+NPevn9o/Xk2br07PXMVnr1x4U4fHZKPM2rLDtrqZCzUFiVY5TDwXPwhD9OEVJWtXkYyNOXN2tiHCkK5LlXfWHzG6+nb7pFkCGgmqBPOoXFUQvtuZOZmh0Ev+HGyPBmB1BHmj6nOIHeWxznkCMu5EoeMJz2pHNYgKgtqXMP0Zt4BaGP9ITZIH2fEm1Vl0BpQ15/Zsc0j+h7SihCuWn9VEXfGsm11wGtyWimZPQI0FPlQAkQpqGM0u/xqyUvcTBoibqlOnuSj2qZHizzocL8FvQ26a5+of7Edd4s17ov1hP/z1z9tld7IgFUq1WQX4Dy7LlQ4gOKUZvfK0dh17uYDAxCXdpLgemQ4/eeWUEONq/LtFXdHwdzrmFqOzxtpXUnfmsIVz9Cwuc6wK9WXjxQlyW3RlFUqAcqVHf0qsgqLtnaU2RSsIu8aPobLWYkQA31LOAv+BlXuSycsCbfm7nxB/QVEezIp7Fan1lK3hIHV99TlWeHs3AzdoKXwuD6C3T9K8nuAerS9ehtQ5eXwgsRGijmlnr0nmfMbV4KH0SEGH22WqkcGFM6mv2afdMPb69w9MwfFSqwtd+6UmHxf6wFb1E/Xew1MP0qorXcok2xKQT+8lL3A8s20pKxQl/y4VvOrRGUxitd/iSf+31Jc6HhL5+29lKm6CZ0xfm3k/bE45bmKH6zJ2njlg6SoAQ8EYUHDvl4M8HPjmGHwvYjxbmBaHtWmabF0S+B6KN7TxQR2t1dHVZgSb5kXrfFezNPWJipB2RuhcZYsH8nckPMB4BqHNZavnDyffOnYHj+k6+YAq6Nal5VQ3kSFWZfVC220m10rnB9JYJHN5z/bqj97uj/U6jlyeEPhNoLi4FvQgLtgz/hc8uPhtojq0th2q5fQi3+R0PtYOGdV4+rKj+F2l1yPxpqf31EvSm1/tts7H8OtfKIDF2nvrcZn0Lt6x8Ntb/t93OOTeapxf8MYDwt6kdCLU9n8SOh9pXztjj74MDPoXbPj4bau7ZEGbWtn0Ue+KOhlqdL/5FQ+/BaD0ZW+0uodftBgD+gdx4efHu271OoTfzRrHfXlnbGy+gvWa/Sj2a9/weYYnYWzpg835xBC+zoz4W/zw1q/WWBdFI8PkMsjHBKYrbAJVTmq45pt34HtQ9dbgkX1ujh1/jizBYLxIQaN2q531oZKeL1AMu5h+41BS+RJpGujtgIGN74n9Lt38a5t0PkY2hP2XX/nLT8E6LZYjyeVvnv+BMfBOCw+g0w9Li+VaC5fTrCjdzD14UHgo3heAom7OpRJjccvnwgEzMcd+vLpoxznwvumczC5Q162WtWVq2fC+4ve/IOUZRW4ZGfGL6w4v7sf5fzZlXZywU5ZEVT1L0v5z8X7DzL+ZZJ7qiPcGd4tzSNpCJhCZwm8mJTM7PSR2vghdF4Pu/S3qInWUQQw+qjLThdEAdOpxBii4qab+zkuTih9QYvItShFC0iZAHf2VFjzXvA03LLgKmLC3x/kveemgdWUlzEWfQ65Prz7nnSepOzjDw1/yd26O+sMvvd4OpYa+CVUeB3nq3d1j/ItQfZi24Zlbx7zmQv2C1bhJRBR953mqBjn21f9kPRCuPt3+nYO5S2HJVjy4ut+76zYLOSV56asuiR/iwu3s1vK3n9jlpWiIv3qv4KXnl3oa0UF+8uuJW88lx+Wimu72FN+ic0fkLj/wpotDdBCKZo6EDMtqDljZV9TDsbU739Pq2BTuH0lwVsr6QEdgKCxrrR2cmaXZwmkPP39OWag2h9SxVJMrwn3ro8cV6apQpspoA/YasBZpCj9kv5iP2EpY0AebdKE6tBE1sdzFSBz70rSHrrb1CWcs6cNU2CUXuQQhsneSsOu5waPPNfbv88q/sXncx47FefLdeMczECqIwrhWkgSP6ssVwUBloQosEBodCwTLe4oAnzJwrk7kV0A2i6UQccZlqhUuyrIPqMBYSxK2xsgPNDk8+vrqrq9Vg0wPSgbJizd6nxi5PxBWq8AfrLstJYHqIHRCTBasnwg2pKVhdNlK1CjG+qqtwUNlSGDt22nEyd8fp9kDNNKV5a3uZZZWVpp6yz3nU+OU4yYdjexPLJeoLUOC1tu6R4sEkiax0HZRWyW4XTlMcuPgN0NrGPBEhp1HEowFdGFQl+4gOexXANsj4nCg5/H2QJD7bsHOMtnDvLwpnwWSwJjbcwTKX4/ul2vtqvl5giVGwdn47XVzsenbNXnsqgyK07r95iTSVsNU2MmZ3a2UGWET2gQ8KUbupoUHV1Vi8CkyEPEAvh1KcVKlGkrQGjlOImuzLjqSrjynjeruPjxI0VMbcXvDogNxCLnBnjtIE1Ej1+ZWqz89O+S7m0MQKCQuRn6A1Sy9T4onOMPdedn2vRH5tfZJGu3CLINExAz7b1zEQCcv2DJ2U15kN425z8Kq7N3Q9cbzWLSRMducu6UAJ/Mp8gbGQ5R0RvPqCmYhXeLO2Fvm0V1sjnBZrtv5vGfLmnGEVPZ+1HJr+VTKBBMbDnLzHk3Nu2Ls62e6aqKtuNeNud1dVlu1MKTYiELehHhBfCq5VUc95SxIWzuwn4SzsQpAeaNGMtdihpW7+D+i3CHeJfCYfS5RP8SuPgGjIEtKZ0dKCbs8796M6uSMlif6Cz4Lo2vk0dhP5zYTZIcxAKwzAnKs33KZ3N5e0lra4sTx94R+29YQYwdZhhJ7xHpJ4l/izh4J3M8VI1NpXgBg1VQY7BAD0IClvMFVqcHwStIBRneJGmDd3Yi9w0C7iUxko+Z64BEpd33Vh32ZjlvZ5wW+81JTqVygp9gvjrbyDxbpe+sO5nNPkZTX4mGj+h8RMa/xuhsS4rgjbb0a/CoatYOjh4vuQtV4eLKoMP8yJENY5/Z+dru07Xch/gd0rgogHgqyN2/BscHn3nPQyPPIvkNtgiN3znfRIvYbFJOYAdRba8oVVkS3DR4Zb8Owu+864PlqymldBxl6zv6DMr87nHcTOhk2d4i3EDU9splcvc/u8Icb/p1aZHEaJPynnDeuekW7Uul7nr3+lsuB4mnHaMK5uLvLF0shcfcoHLnNgJ3kgSm12jn82VzQBv235SnkB/w2Vu45+8LXvjezlfC65sfir+p+J/Kv6n4n8q/qfifyr+p+J/Kv6n4n8q/qfifyr+/yjFV0/9tXOnv/tHClgnVZul/lFAn1fY7VMkFa3PQtoj7BTy7nrfeCEWTsY8X1gW5xOzdIXl7VqYDZ+2ay3uQQg++rLlSvbzLj37rjchh7n3ZG+IhuxPV7AoWL+8aCKZLuXbQY9a89UGtgDHv1szvv0kwnIfhH5Y/0MI+l6zoXL8qpWnz9T+1/a5Rb116oTt81+f9G/4zx13lyfL3hjia+lfbZTz+c99fVgLwLDhFtQ3H3KQ+8+3Sjf3nTSihOxV/koA4t97/7LywjsJRPn/TW+cjtyPXP4+QhUBziipkkDM1VYxa2iwKrwydGIE44Z15biC3BBbXNZpfcXDDWSZZ9VLOLUddiNzN4YzY8N59rjwZqfK+NBCLpC8a3fwJKbMWHquA40pZb11Zr9NE+OPV6ruInfR8tP5qq1ljFeMVubTP+7MWWhaSyLljsVjdjsR06kOOacJYb+ede1n3e0E2aPGBvuycNtA869/Q5ptNGBUoffmanDybGDeMuRcDVYms9qTWVoIo+5qgC9No8iwUXOVStZSFx4Y9KbMOhTY0OgskolYmjfw5lQQYJNWpeCEIxrBjzIvNk7NwVhEMrztUg1+9tbtLZlu/s4kzhKTFl/TzAo7HRbZOuqrytLmQC+S3fxgeh6festdtWZOekJQb+aad01HIeaiSti/aeigM/5MwBefDcNVGUs/Si2vg2vCLt2woPqBocSz5iF/lamYhHxIHN5sG42yFJAn00LwxpNL0L8YGhDOHb924IuIR/NVZPZkFSeh0gKCwm9WhnZWkQK1WmJmXVMcDBIbBtft/qO1OWDTEmIymarzOysIRdlbpkk/Pah3bRjSbcxck23nKdCdwOI0N8oxyuV1Pu0t0J6jD92xKSjb1GwBb3Z4G8lpZ8e7VQ85DlWZI+2CZzYmpdW2TYfoHmvle4WwWS3kGonD5GhZRBItNCwhUMbLp27bSL6MErj2r8r7zBaN00bDNQD3956k00QuTSW7P7rVcD0q3XCdVZAxpJ8KRrBILps6Tc+fnzEc0BtqvOvGWldoaIraKV1exyXPg0teMXkDRTbQ7W/PG4ksR/XsYpw7QmtLxz9E0TaiZfBhBWtzgbulZatrz1uXAEtjEnIuGZnCyPv22PVf2tab/jtZOcorc5DcVrQ1dVjxZULANgWO1wxxts1cd7DtGCdd6tJo0vSt262UaIpYLoT1+/PnvUsZYb91o3u3eMhm7FGoh5+ZZI4DnZ6M7/37ezItYFWSD/xm07gh40Iz3jBzuqMs9D17w4j3hgQxIWFzpMZkXpZZbJ01GQw0NWuNHvGa2b6KsIe9rQEmvoixdelRRWfhMMO5yoxdoM7LKnt+3/dyFJJeqQlhBauAk4ximqnZ7HIyrfEMzLQA86lD0+zoFudpmGAOorbJsKqdHN4JzwxReH5ml3XoGfWALFsXMvTlNN9BB8kEMcHd0HV9MqPnBeBxtv23pLJwYyqhRsFvqtpjoOdBQaswS3MJnJC9syiiRIIzIz2b9P7j9siA3QI+mGISBkseeR+Sh533fxc64CZDea/NLLftB2SZVfv1t8BWbZaMhq5Pv7S+suLqGB0jZlUtdF/ctQcqWkcg2tzzom1v6TAkTbbC/zhAslOFJzK31Q8n9Nn1J99mAfF5rEvUFMDyZ2eCnZemkoKX30Po/0wqk6VU/pEyhjsgO3Dv7FYTCIs7NORGWJ7MR4eot8aE2QupFRBJWiB6jVFSHk+/IQSPE1lvkjCXC136vbNwMxL9ZS145SoCf0qtztTcdrDKXsYxcGu4hfotFFCS08csvq7G8sgYlMl5BNF9H4qIZlAVpETqLsa0bL2atmZ1j4J42XhdUM8rUOp8UMaFQy3KKEM1OacZE0to9nM7xvDpLBxtsZk2sTQIWhq0wjIQ80kIw8sX03RAl5b2PtMsro0qM3iq0jZN8hLvgaVypcoavPfpdffN7Ne/qiGMz7pmGKKTuqIcw+LtQDHjtn3XAMz07ZJWzsZ/VBe2ROVcpxCFB+gMqD8UghVUBrGHlEvjx+bpGZvMOjTl6eEaHnxDBKKCuIfLrYZS/G6FuRCNF1fcghkoKPTwhCMNMhQn7Ia16U5ye14Hs1IyuvBq9QSUzCIpsAMWOZgUAGq+0XMy8ebtaTcDsXQiIfNOsInNREPWCKc3C/e4EFN5E/fAEwUlgw3sNRNQ8N3HdpZ+DFjlkUhW+KLLGrOjWLcRjyVTKYRCWQKe7IblsLCcRKwNw28bfCMCPazPaILH+r28RCeTsMEj3n1VNQ5AxhYntyp/bgoVPxdaHW9eaKCcsPBy0E9pkFLcNxe6CAv1YreeHloiUZa42Rc0EgBRNZ0EPMdJSGSOlozFC7O66kOq8++zFwZksOXoc5mPZ/Nkosv5DthlOrelHKXTINcB9J6pnYx3QFSylr1EgjHob8O07TSrTlpsx/oxdgWPwi26ZfFk8yjMALikdyTLfYBW7bCVk5O6ZHVH52DJu8nQXRB/aJkeTMnvkBQC9cp+6QmbGEieYMi2xBQywOUiIgM7xy8WPdJBSKCmUi1omsuRtnecvQ2CvaVcCM06NdVFNY45+CbVuVVExbhVySjU+uq1CphyaPyFaRQHaKl+a3uYY1q5S7ywAGT2QznZ5p/3qcnPJXERBBUCGOJux3nHe6CbfCIBVLJjK46iQfAdIQYy2Pn3BJSp6uFPFJzpwc3bm/xpvvW3/UbIafSFS2zzLFwxlWJErxwEl685mPPOsgNtKqzGMj27zXdmyWn5rf8fc0TMyEuP14NlNMGkbM7FAdOOGY/KnvhM/Osg5z9N0ATmaqGcc7g3WbjLp8/+0nRRqoJAFBl5/+4iNu3TFyGK6nLFJ3xGIDPAJY8eGa59L++KYVhlUyBZZvGZaH4zQUG6XpjdsCFarSnQWOTevvpD6pKEjMDGFCGWR13mTmkRBchsCtcpS4p+fE3EfKpM2pYEYvF2n4vnDIMG/HPbCFv+grDCG7ieEHbz5ihscueyIll9fyc+93OQt3OCK62Xzm5ouhDuWaIisM5PXTLODyMBrzzavLfL4HGJ3zVI0L6ls3espis8zOPbt9XGdaEf7SNJbIIDmQzkmBdCeFOxv/H0/b7CZbQo1mA79yPVsnDL6KVlhr3PM5akBi9qKI/vKhv2ybyshGapoN2ycL1nGdMeu1Lad5vuR7GCRneJRnmIpPuARna7mtKq3JhLQW9txT8mW/6tuF6yWK4JfBSMqj7spJ9PtcrKPhXfnUklqxVnzIXqvqIGG4up1l6bA2MCXSap2Xin2l5tw+FZmthhV850IH7cRNfOZeF07tUzVKLw2hpTM/UPHPKDx9e7lO9ub7l9tRKcYWgyH6K7iJxttVTpW9541MWepC1NpmG4ps2chE9S4JP+cu8ixF7mFZRV98I8RIcqQ7UN7XWcNklH36Rg0OsVU62K3CFOVRCdj440VbyaBqMphGkuPaPcOEZP367Flo4YI656ui9THwcBq0RTfMG4JLBSMikLm0tJMy4zJXqvin6KJKT8achGGNm5+LOoxPPZwDYbveTmumSiE2HwnFsBkATUmg76uI+zynnuunPXwUEVWwkYYiZbpcZxa2JcYJgYOFTmz11yXcGbG+5MZG0/0RZ4KbW7WOFN49uZrtWBu6W9NGUNT0y2MCZLVKLKukn85eLCUyQB5ur9FEbnYLP9P03qiUhPFCzotm1/l9Uko89OlaOcBl/AbTdoSIOvCbTJNj4b1DxYX0YMyFYaI3P170YkKFhYWvVonTeKhhSkAJYp3Y9MsVX1EFp8o8l+02p2X1zUtdshF/0hEZu//vHgRdJgMa2um3QOMblLkNokzNySX8GuGAx5L/QH7PGLyx4vZqiCak1zeSztswX5pwQF6LTqbGo9vPFtwyCFXWPrPOv+0WcmIJfTYaao8IjFnARswWztg6HR+Sy0xNGrV9I3STYQ+uy8J8EPKyqb8hFeG32qCFQyqi0F0IaWOM8nqfN62qJ1fuPN8L42ZD7kGuCca4E+SznYBrn1l48v/CdtDPDlZlp4+Ign3IPpiWB4ViEWchFTZ58II6a2IS4x9aXIUT6SeSP1rx+epbTEVFjFSggJ0I2T4sCslEI1qwCC0Gbrdrz8JKQm7py/CtGlv8WxyFr88CT0TD4t4dSn/XP9LDJn6QN+I54s2lqv7NM8CMY5eCys5m8dGmlaBTFmpQ5dUJe0urS7E5LwAMJpSiKS7RNCFPbpLxafaR9v8YkLe0kuoc9dltyJbsO4bx6HkiN+YYI8DK7F3CYfzjJbL1onLjioDGh7BVo7SWb3kftgFCtCjzt82gABYY5jl8YBSFekWeReAHLe9vzQ0KVf1W/ZkUsq4gT1aP4KnCam2/AghGaaRiRUREIXQtLPSFhFVZ1Ul2TtzXgd4OXM9WL0cfam3H92vBZdQ84dXSBhwR1Fi2eoHR/koc61SZiZh1lmqt6hpbb3mQd3Fy8qZqI48yhsVasF8YPlXzoZ/JIgn6SYC/IgdhtoF9eBPQl69byX1tw7iIcj1LY3M3OVwpwRsV02YDgkrz1kqBeCCms0Jeseep0a1+7mDzKdlDj5TzFLxnmCWN1NQgKQ3ZSlzNPEweUPJkYJcGu5oSWAhLJJSIMG0hy8Orl56xyCQ+Os/rgNQYA5kWxMfxUdfs2PSlz9R3ccgmLZ2einpoy9J1ZXwRi0VXXJwVE5z/U9XwzGb/po2rA1JvNDd9K4qPMO/Isc53NqK9DPZcZP4JSljlDqVgv1oibo5hAWbpYELJp5PXdyt+QJxt+EHv8nKMkuV12BhSwxDbZBdwXagDLVS0AcIXIWOrFAYy19e81lxU1AWWbVwcFGji5hzvxglUdKW0WEmlVE645GQFAmg4Yj1iGM7Fcq+hB862D8P0spYD1J2nYQk+yIfso1JsROVugkO2SyguLBWcp4fI9rFjlGeEuxyarW/uXP22Gl1tRxbMhGkgbysQlbZ8YE9Gq5opo3R4ag2ipsbuRWJ/0Fn1ObuiuW7b734y6UR9796xDj6SxwpV0ZKDjcutti1t16nhhcYF0LVimvO0Q0XNuyPTvaee6FzCRpPYl1+xqIVQKqYmWDFtSyzJ5DRRdrQYu13jSBouNd9JvYuZtMa1WC6cNdcOwyO+GMWpVQiIVJs8jHZZNAAe2b84rs9nxfHZI5KDjWNcWxmwyZsFQcrJCfMSGxGcg/x9ryDv9VuPhX4QSJ66MzFdfUPS22tmndNe5aclCADs+FnHngmmZKe/hUBc4pm2NR9CDLKPXF4ypW7WtuHWL4Tt/FFHhzi1gla6U14/MZtLVCOzaPb+81wM43ne117DeADxpw8wkV9qglLTHG3S0j8w/HIONt7vie4i973cufIWUF84xqWQ5u4d7O9sWepnqSo3JrjN+eDVaXVAB2HiJuvz56NidYWtvJWXf+IgKZrK/EycBk9KMRLDQtJx3vBuDfNm+H6NbAi35Zl3i45vj7busxehirMh+7pOxpnmVGWH/cidHtieqr4bBp5JeWG8rI9JKQJ1M+JbTdh75dSEC+3iY59/DDkeffvBfp7+3hchK8V2LIv74fDvw15KvlDWStsPJCawL8F6l13y64aBVpC9xeZTIzqMLpQpK7kEm/H/71m6WRzRIho9tA8zH/ftvU8iu7Dih/aJlEYBs33pI8vPqbO8vclr89WikmNDC+nEQ83K9w5PriCzBFhlQc9GTltariBzgoZ/A1AP1qpzMCtvyBrNWrrgn865OnjWYzrFYm2pmjUmhfkfFGOs6bj/vv8EHrAwX7Xa78L1BLAwQUAAIACAC4tvNKD4Xayk0AAABqAAAAGwAAAHVuaXZlcnNhbC91bml2ZXJzYWwucG5nLnhtbLOxr8jNUShLLSrOzM+zVTLUM1Cyt+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F2spNAAAAagAAABsAAAAAAAAAAQAAAAAAPWAAAHVuaXZlcnNhbC91bml2ZXJzYWwucG5nLnhtbFBLBQYAAAAACwALAEkDAADDYAAAAAA="/>
  <p:tag name="ISPRING_OUTPUT_FOLDER" val="C:\Users\Administrator\Desktop"/>
  <p:tag name="ISPRING_PRESENTATION_TITLE" val="57a88cdd5fd0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15</TotalTime>
  <Words>881</Words>
  <Application>Microsoft Office PowerPoint</Application>
  <PresentationFormat>全屏显示(16:9)</PresentationFormat>
  <Paragraphs>222</Paragraphs>
  <Slides>29</Slides>
  <Notes>29</Notes>
  <HiddenSlides>0</HiddenSlides>
  <MMClips>2</MMClips>
  <ScaleCrop>false</ScaleCrop>
  <HeadingPairs>
    <vt:vector size="4" baseType="variant">
      <vt:variant>
        <vt:lpstr>主题</vt:lpstr>
      </vt:variant>
      <vt:variant>
        <vt:i4>2</vt:i4>
      </vt:variant>
      <vt:variant>
        <vt:lpstr>幻灯片标题</vt:lpstr>
      </vt:variant>
      <vt:variant>
        <vt:i4>29</vt:i4>
      </vt:variant>
    </vt:vector>
  </HeadingPairs>
  <TitlesOfParts>
    <vt:vector size="31" baseType="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2016-08-05T12:56:44Z</dcterms:created>
  <dcterms:modified xsi:type="dcterms:W3CDTF">2017-08-09T07:14:36Z</dcterms:modified>
</cp:coreProperties>
</file>