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7" r:id="rId2"/>
    <p:sldId id="387" r:id="rId3"/>
    <p:sldId id="389" r:id="rId4"/>
    <p:sldId id="380" r:id="rId5"/>
    <p:sldId id="385" r:id="rId6"/>
    <p:sldId id="390" r:id="rId7"/>
    <p:sldId id="388" r:id="rId8"/>
    <p:sldId id="383" r:id="rId9"/>
    <p:sldId id="384" r:id="rId10"/>
    <p:sldId id="386" r:id="rId11"/>
    <p:sldId id="382" r:id="rId12"/>
    <p:sldId id="381" r:id="rId13"/>
    <p:sldId id="391" r:id="rId14"/>
    <p:sldId id="392" r:id="rId15"/>
  </p:sldIdLst>
  <p:sldSz cx="9145588" cy="5145088"/>
  <p:notesSz cx="6858000" cy="9144000"/>
  <p:embeddedFontLst>
    <p:embeddedFont>
      <p:font typeface="Amelia BT"/>
      <p:regular r:id="rId18"/>
    </p:embeddedFont>
    <p:embeddedFont>
      <p:font typeface="微软雅黑" pitchFamily="34" charset="-122"/>
      <p:regular r:id="rId19"/>
      <p:bold r:id="rId20"/>
    </p:embeddedFont>
  </p:embeddedFontLst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1pPr>
    <a:lvl2pPr marL="36292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2pPr>
    <a:lvl3pPr marL="72585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3pPr>
    <a:lvl4pPr marL="108877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4pPr>
    <a:lvl5pPr marL="145170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melia BT" pitchFamily="82" charset="0"/>
        <a:ea typeface="+mn-ea"/>
        <a:cs typeface="+mn-cs"/>
      </a:defRPr>
    </a:lvl5pPr>
    <a:lvl6pPr marL="1814627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6pPr>
    <a:lvl7pPr marL="2177552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7pPr>
    <a:lvl8pPr marL="2540478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8pPr>
    <a:lvl9pPr marL="2903403" algn="l" defTabSz="725851" rtl="0" eaLnBrk="1" latinLnBrk="0" hangingPunct="1">
      <a:defRPr kern="1200">
        <a:solidFill>
          <a:schemeClr val="tx1"/>
        </a:solidFill>
        <a:latin typeface="Amelia BT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7E0000"/>
    <a:srgbClr val="FCFCFC"/>
    <a:srgbClr val="66CCFF"/>
    <a:srgbClr val="008000"/>
    <a:srgbClr val="808080"/>
    <a:srgbClr val="F0F0F0"/>
    <a:srgbClr val="0042A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4" autoAdjust="0"/>
    <p:restoredTop sz="94718" autoAdjust="0"/>
  </p:normalViewPr>
  <p:slideViewPr>
    <p:cSldViewPr>
      <p:cViewPr>
        <p:scale>
          <a:sx n="93" d="100"/>
          <a:sy n="93" d="100"/>
        </p:scale>
        <p:origin x="-780" y="-72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0"/>
    </p:cViewPr>
  </p:sorterViewPr>
  <p:notesViewPr>
    <p:cSldViewPr>
      <p:cViewPr varScale="1">
        <p:scale>
          <a:sx n="54" d="100"/>
          <a:sy n="54" d="100"/>
        </p:scale>
        <p:origin x="-19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05A876-8338-4152-BCD0-3F7DED0ED6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551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F1DF050-111D-4C6F-BB0A-4346D97059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7971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6292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72585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8877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45170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814627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72585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362925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725851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08877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451701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272194" indent="-2721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7313" indent="-181463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70239" indent="-1814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33164" indent="-1814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96089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59015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21940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84866" indent="-181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7258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1" Type="http://schemas.microsoft.com/office/2007/relationships/media" Target="../media/media1.wm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image" Target="../media/image21.png"/><Relationship Id="rId5" Type="http://schemas.openxmlformats.org/officeDocument/2006/relationships/image" Target="../media/image70.jpeg"/><Relationship Id="rId10" Type="http://schemas.openxmlformats.org/officeDocument/2006/relationships/image" Target="../media/image20.png"/><Relationship Id="rId4" Type="http://schemas.openxmlformats.org/officeDocument/2006/relationships/image" Target="../media/image69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../media/image21.png"/><Relationship Id="rId5" Type="http://schemas.openxmlformats.org/officeDocument/2006/relationships/image" Target="../media/image75.jpeg"/><Relationship Id="rId10" Type="http://schemas.openxmlformats.org/officeDocument/2006/relationships/image" Target="../media/image20.png"/><Relationship Id="rId4" Type="http://schemas.openxmlformats.org/officeDocument/2006/relationships/image" Target="../media/image74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3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jpeg"/><Relationship Id="rId7" Type="http://schemas.openxmlformats.org/officeDocument/2006/relationships/image" Target="../media/image33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openxmlformats.org/officeDocument/2006/relationships/image" Target="../media/image42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18.png"/><Relationship Id="rId5" Type="http://schemas.openxmlformats.org/officeDocument/2006/relationships/image" Target="../media/image40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openxmlformats.org/officeDocument/2006/relationships/image" Target="../media/image42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18.png"/><Relationship Id="rId5" Type="http://schemas.openxmlformats.org/officeDocument/2006/relationships/image" Target="../media/image50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49.jpeg"/><Relationship Id="rId9" Type="http://schemas.openxmlformats.org/officeDocument/2006/relationships/image" Target="../media/image53.jpe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23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microsoft.com/office/2007/relationships/hdphoto" Target="../media/hdphoto2.wdp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4.pn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包图网签约设计师作品（盗卖者将被追究法律责任！）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" y="-998"/>
            <a:ext cx="9142846" cy="5144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包图网签约设计师作品（盗卖者将被追究法律责任！）"/>
          <p:cNvSpPr/>
          <p:nvPr/>
        </p:nvSpPr>
        <p:spPr>
          <a:xfrm>
            <a:off x="-75406" y="0"/>
            <a:ext cx="9220209" cy="5145088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包图网签约设计师作品（盗卖者将被追究法律责任！）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39" y="67420"/>
            <a:ext cx="5218046" cy="2932542"/>
          </a:xfrm>
          <a:prstGeom prst="rect">
            <a:avLst/>
          </a:prstGeom>
        </p:spPr>
      </p:pic>
      <p:pic>
        <p:nvPicPr>
          <p:cNvPr id="7" name="包图网签约设计师作品（盗卖者将被追究法律责任！）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94" y="1814060"/>
            <a:ext cx="2508737" cy="2508737"/>
          </a:xfrm>
          <a:prstGeom prst="rect">
            <a:avLst/>
          </a:prstGeom>
        </p:spPr>
      </p:pic>
      <p:pic>
        <p:nvPicPr>
          <p:cNvPr id="9" name="包图网签约设计师作品（盗卖者将被追究法律责任！）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17" y="3597178"/>
            <a:ext cx="2057409" cy="2017265"/>
          </a:xfrm>
          <a:prstGeom prst="rect">
            <a:avLst/>
          </a:prstGeom>
        </p:spPr>
      </p:pic>
      <p:pic>
        <p:nvPicPr>
          <p:cNvPr id="28" name="包图网签约设计师作品（盗卖者将被追究法律责任！）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5" y="5399657"/>
            <a:ext cx="316929" cy="316929"/>
          </a:xfrm>
          <a:prstGeom prst="rect">
            <a:avLst/>
          </a:prstGeom>
        </p:spPr>
      </p:pic>
      <p:pic>
        <p:nvPicPr>
          <p:cNvPr id="29" name="包图网签约设计师作品（盗卖者将被追究法律责任！）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4" y="5397899"/>
            <a:ext cx="401300" cy="375045"/>
          </a:xfrm>
          <a:prstGeom prst="rect">
            <a:avLst/>
          </a:prstGeom>
        </p:spPr>
      </p:pic>
      <p:pic>
        <p:nvPicPr>
          <p:cNvPr id="30" name="包图网签约设计师作品（盗卖者将被追究法律责任！）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8" y="5315744"/>
            <a:ext cx="306303" cy="306303"/>
          </a:xfrm>
          <a:prstGeom prst="rect">
            <a:avLst/>
          </a:prstGeom>
        </p:spPr>
      </p:pic>
      <p:pic>
        <p:nvPicPr>
          <p:cNvPr id="31" name="包图网签约设计师作品（盗卖者将被追究法律责任！）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92" y="5311454"/>
            <a:ext cx="317102" cy="317102"/>
          </a:xfrm>
          <a:prstGeom prst="rect">
            <a:avLst/>
          </a:prstGeom>
        </p:spPr>
      </p:pic>
      <p:pic>
        <p:nvPicPr>
          <p:cNvPr id="32" name="包图网签约设计师作品（盗卖者将被追究法律责任！）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73" y="5399658"/>
            <a:ext cx="221054" cy="221054"/>
          </a:xfrm>
          <a:prstGeom prst="rect">
            <a:avLst/>
          </a:prstGeom>
        </p:spPr>
      </p:pic>
      <p:pic>
        <p:nvPicPr>
          <p:cNvPr id="33" name="包图网签约设计师作品（盗卖者将被追究法律责任！）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548" y="5354999"/>
            <a:ext cx="375046" cy="350509"/>
          </a:xfrm>
          <a:prstGeom prst="rect">
            <a:avLst/>
          </a:prstGeom>
        </p:spPr>
      </p:pic>
      <p:pic>
        <p:nvPicPr>
          <p:cNvPr id="34" name="包图网签约设计师作品（盗卖者将被追究法律责任！）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18" y="5391944"/>
            <a:ext cx="308557" cy="308557"/>
          </a:xfrm>
          <a:prstGeom prst="rect">
            <a:avLst/>
          </a:prstGeom>
        </p:spPr>
      </p:pic>
      <p:pic>
        <p:nvPicPr>
          <p:cNvPr id="35" name="包图网签约设计师作品（盗卖者将被追究法律责任！）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46" y="5391944"/>
            <a:ext cx="312948" cy="312948"/>
          </a:xfrm>
          <a:prstGeom prst="rect">
            <a:avLst/>
          </a:prstGeom>
        </p:spPr>
      </p:pic>
      <p:pic>
        <p:nvPicPr>
          <p:cNvPr id="2" name="包图网签约设计师作品（盗卖者将被追究法律责任！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58973" y="-2151856"/>
            <a:ext cx="609600" cy="609600"/>
          </a:xfrm>
          <a:prstGeom prst="rect">
            <a:avLst/>
          </a:prstGeom>
        </p:spPr>
      </p:pic>
      <p:sp>
        <p:nvSpPr>
          <p:cNvPr id="27" name="包图网签约设计师作品（盗卖者将被追究法律责任！）"/>
          <p:cNvSpPr/>
          <p:nvPr/>
        </p:nvSpPr>
        <p:spPr>
          <a:xfrm>
            <a:off x="2752208" y="4066595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祝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PPT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网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生日快乐！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pic>
        <p:nvPicPr>
          <p:cNvPr id="20" name="包图网签约设计师作品（盗卖者将被追究法律责任！）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32" y="3578895"/>
            <a:ext cx="1896852" cy="1859839"/>
          </a:xfrm>
          <a:prstGeom prst="rect">
            <a:avLst/>
          </a:prstGeom>
        </p:spPr>
      </p:pic>
      <p:pic>
        <p:nvPicPr>
          <p:cNvPr id="11" name="包图网签约设计师作品（盗卖者将被追究法律责任！）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6254">
            <a:off x="783085" y="943428"/>
            <a:ext cx="1627668" cy="220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包图网签约设计师作品（盗卖者将被追究法律责任！）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2081">
            <a:off x="6720461" y="1086536"/>
            <a:ext cx="1461773" cy="220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1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repeatCount="1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repeatCount="1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3" name="照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06">
            <a:off x="738759" y="624121"/>
            <a:ext cx="2197122" cy="1464748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照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968">
            <a:off x="2746373" y="1723921"/>
            <a:ext cx="2531872" cy="142401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708">
            <a:off x="1827174" y="3630371"/>
            <a:ext cx="1909473" cy="1074383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16076" y="1478441"/>
            <a:ext cx="2499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你如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开心果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一样逗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人喜爱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</a:t>
            </a:r>
          </a:p>
          <a:p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愿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你的生日带给你愉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快！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4" name="Picture 5" descr="E:\卡拉赞\蒲公英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388" y="4160076"/>
            <a:ext cx="1541463" cy="1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E:\卡拉赞\蒲公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8" y="5154909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E:\卡拉赞\蒲公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38" y="4160076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35500" y="5289052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063" y="496758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8900" y="4101322"/>
            <a:ext cx="601662" cy="5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92675" y="6148096"/>
            <a:ext cx="373062" cy="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40972 -0.09144 C -0.39132 -0.10417 -0.33889 -0.11366 -0.30017 -0.16713 C -0.26146 -0.22037 -0.25955 -0.37685 -0.1776 -0.41181 C -0.09583 -0.44653 0.04688 -0.29676 0.19063 -0.37732 C 0.33455 -0.45695 0.50972 -0.67384 0.6849 -0.89005 " pathEditMode="relative" rAng="0" ptsTypes="aaaaa">
                                      <p:cBhvr>
                                        <p:cTn id="33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399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3246 0.01667 C -0.10677 -0.00926 -0.03941 -0.11181 0.02135 -0.1382 C 0.08212 -0.16482 0.16406 -0.08588 0.23177 -0.1419 C 0.29948 -0.19815 0.30833 -0.3882 0.42726 -0.47523 C 0.5467 -0.56227 0.83906 -0.625 0.94722 -0.66458 " pathEditMode="relative" rAng="0" ptsTypes="aaaaa">
                                      <p:cBhvr>
                                        <p:cTn id="39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54167 -0.16366 C -0.51598 -0.18958 -0.44862 -0.29213 -0.38785 -0.31852 C -0.32709 -0.34514 -0.24514 -0.2662 -0.17743 -0.32222 C -0.10973 -0.37847 -0.10087 -0.56852 0.01805 -0.65556 C 0.1375 -0.74213 0.42986 -0.80532 0.53802 -0.84491 " pathEditMode="relative" rAng="0" ptsTypes="aaaaa">
                                      <p:cBhvr>
                                        <p:cTn id="45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1111 0.23334 C 0.00694 0.22107 0.05868 0.21181 0.09688 0.15973 C 0.13507 0.10787 0.13698 -0.04444 0.21771 -0.07847 C 0.29844 -0.11226 0.43941 0.03357 0.58108 -0.0449 C 0.72309 -0.12245 0.89583 -0.33356 1.06858 -0.54421 " pathEditMode="relative" rAng="0" ptsTypes="aaaaa">
                                      <p:cBhvr>
                                        <p:cTn id="51" dur="1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545 -0.0037 C -0.24705 -0.01667 -0.19479 -0.02639 -0.15608 -0.08079 C -0.11736 -0.13495 -0.11562 -0.29421 -0.03351 -0.32986 C 0.04809 -0.36528 0.19115 -0.21273 0.3349 -0.29468 C 0.47882 -0.37593 0.65399 -0.59653 0.82917 -0.81667 " pathEditMode="relative" rAng="0" ptsTypes="aaaaa">
                                      <p:cBhvr>
                                        <p:cTn id="57" dur="1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4064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7274 -0.01296 C -0.25469 -0.02523 -0.20295 -0.03449 -0.16476 -0.08657 C -0.12656 -0.13842 -0.12483 -0.29074 -0.04392 -0.32476 C 0.03663 -0.35856 0.17778 -0.21273 0.31944 -0.2912 C 0.46146 -0.36875 0.6342 -0.57986 0.80694 -0.7905 " pathEditMode="relative" rAng="0" ptsTypes="aaaaa">
                                      <p:cBhvr>
                                        <p:cTn id="63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4514 -0.08472 C -0.02726 -0.09699 0.02465 -0.10625 0.06285 -0.15834 C 0.10104 -0.21019 0.10278 -0.3625 0.18368 -0.39653 C 0.26424 -0.43033 0.40538 -0.28449 0.54705 -0.36297 C 0.68906 -0.44051 0.8618 -0.65162 1.03455 -0.86227 " pathEditMode="relative" rAng="0" ptsTypes="aaaaa">
                                      <p:cBhvr>
                                        <p:cTn id="69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66673">
            <a:off x="1783395" y="1139527"/>
            <a:ext cx="4286250" cy="2857500"/>
          </a:xfrm>
          <a:prstGeom prst="rect">
            <a:avLst/>
          </a:prstGeom>
          <a:noFill/>
          <a:ln w="47625">
            <a:solidFill>
              <a:srgbClr val="F3F3DB">
                <a:alpha val="8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istrator\桌面\新建文件夹 (2)\2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250" r="10750" b="22750"/>
          <a:stretch/>
        </p:blipFill>
        <p:spPr bwMode="auto">
          <a:xfrm>
            <a:off x="-402384" y="-266852"/>
            <a:ext cx="90582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椭圆 97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6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6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-1141966" y="3677478"/>
            <a:ext cx="390910" cy="390910"/>
          </a:xfrm>
          <a:prstGeom prst="ellipse">
            <a:avLst/>
          </a:prstGeom>
          <a:blipFill dpi="0" rotWithShape="1">
            <a:blip r:embed="rId6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6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6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6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481431" y="5340320"/>
            <a:ext cx="257834" cy="257834"/>
          </a:xfrm>
          <a:prstGeom prst="ellipse">
            <a:avLst/>
          </a:prstGeom>
          <a:blipFill dpi="0" rotWithShape="1">
            <a:blip r:embed="rId6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7" ptsTypes="FffFF">
                                      <p:cBhvr>
                                        <p:cTn id="16" dur="5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1" ptsTypes="FffFF">
                                      <p:cBhvr>
                                        <p:cTn id="18" dur="7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417" ptsTypes="FffFF">
                                      <p:cBhvr>
                                        <p:cTn id="20" dur="7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53" ptsTypes="FffFF">
                                      <p:cBhvr>
                                        <p:cTn id="22" dur="8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417" ptsTypes="FffFF">
                                      <p:cBhvr>
                                        <p:cTn id="24" dur="7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93" ptsTypes="FffFF">
                                      <p:cBhvr>
                                        <p:cTn id="26" dur="6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24 L 0.2474 -0.20086 C 0.30018 -0.24406 0.37656 -0.31564 0.4533 -0.39216 C 0.54236 -0.48226 0.61233 -0.55847 0.65972 -0.6174 L 0.88594 -0.89571 " pathEditMode="relative" rAng="-1776053" ptsTypes="FffFF">
                                      <p:cBhvr>
                                        <p:cTn id="28" dur="8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2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3" name="照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618">
            <a:off x="4122214" y="685871"/>
            <a:ext cx="2789473" cy="156952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照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006">
            <a:off x="1113077" y="1417775"/>
            <a:ext cx="2253672" cy="1502448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426">
            <a:off x="5101836" y="2419757"/>
            <a:ext cx="3356548" cy="188784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994" y="3570347"/>
            <a:ext cx="378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7E0000"/>
                </a:solidFill>
                <a:latin typeface="+mn-lt"/>
                <a:cs typeface="+mn-ea"/>
                <a:sym typeface="+mn-lt"/>
              </a:rPr>
              <a:t>祝福是轻轻的风，吹醒了花朵的甜梦，美丽的容颜，每一天是旋律书写的笑脸</a:t>
            </a:r>
            <a:r>
              <a:rPr lang="zh-CN" altLang="en-US" sz="1600" dirty="0" smtClean="0">
                <a:solidFill>
                  <a:srgbClr val="7E0000"/>
                </a:solidFill>
                <a:latin typeface="+mn-lt"/>
                <a:cs typeface="+mn-ea"/>
                <a:sym typeface="+mn-lt"/>
              </a:rPr>
              <a:t>，</a:t>
            </a:r>
            <a:endParaRPr lang="en-US" altLang="zh-CN" sz="1600" dirty="0" smtClean="0">
              <a:solidFill>
                <a:srgbClr val="7E0000"/>
              </a:solidFill>
              <a:latin typeface="+mn-lt"/>
              <a:cs typeface="+mn-ea"/>
              <a:sym typeface="+mn-lt"/>
            </a:endParaRPr>
          </a:p>
          <a:p>
            <a:pPr algn="r"/>
            <a:r>
              <a:rPr lang="zh-CN" altLang="en-US" sz="1600" dirty="0">
                <a:solidFill>
                  <a:srgbClr val="7E0000"/>
                </a:solidFill>
                <a:latin typeface="+mn-lt"/>
                <a:cs typeface="+mn-ea"/>
                <a:sym typeface="+mn-lt"/>
              </a:rPr>
              <a:t>开开心心的一天，祝你生日快</a:t>
            </a:r>
            <a:r>
              <a:rPr lang="zh-CN" altLang="en-US" sz="1600" dirty="0" smtClean="0">
                <a:solidFill>
                  <a:srgbClr val="7E0000"/>
                </a:solidFill>
                <a:latin typeface="+mn-lt"/>
                <a:cs typeface="+mn-ea"/>
                <a:sym typeface="+mn-lt"/>
              </a:rPr>
              <a:t>乐！</a:t>
            </a:r>
            <a:endParaRPr lang="zh-CN" altLang="en-US" sz="1600" dirty="0">
              <a:solidFill>
                <a:srgbClr val="7E0000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5" name="Picture 5" descr="E:\卡拉赞\蒲公英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388" y="4160076"/>
            <a:ext cx="1541463" cy="1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E:\卡拉赞\蒲公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8" y="5154909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E:\卡拉赞\蒲公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38" y="4160076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35500" y="5289052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063" y="496758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8900" y="4101322"/>
            <a:ext cx="601662" cy="5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92675" y="6148096"/>
            <a:ext cx="373062" cy="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40972 -0.09144 C -0.39132 -0.10417 -0.33889 -0.11366 -0.30017 -0.16713 C -0.26146 -0.22037 -0.25955 -0.37685 -0.1776 -0.41181 C -0.09583 -0.44653 0.04688 -0.29676 0.19063 -0.37732 C 0.33455 -0.45695 0.50972 -0.67384 0.6849 -0.89005 " pathEditMode="relative" rAng="0" ptsTypes="aaaaa">
                                      <p:cBhvr>
                                        <p:cTn id="34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39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3246 0.01667 C -0.10677 -0.00926 -0.03941 -0.11181 0.02135 -0.1382 C 0.08212 -0.16482 0.16406 -0.08588 0.23177 -0.1419 C 0.29948 -0.19815 0.30833 -0.3882 0.42726 -0.47523 C 0.5467 -0.56227 0.83906 -0.625 0.94722 -0.66458 " pathEditMode="relative" rAng="0" ptsTypes="aaaaa">
                                      <p:cBhvr>
                                        <p:cTn id="4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54167 -0.16366 C -0.51598 -0.18958 -0.44862 -0.29213 -0.38785 -0.31852 C -0.32709 -0.34514 -0.24514 -0.2662 -0.17743 -0.32222 C -0.10973 -0.37847 -0.10087 -0.56852 0.01805 -0.65556 C 0.1375 -0.74213 0.42986 -0.80532 0.53802 -0.84491 " pathEditMode="relative" rAng="0" ptsTypes="aaaaa">
                                      <p:cBhvr>
                                        <p:cTn id="4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1111 0.23334 C 0.00694 0.22107 0.05868 0.21181 0.09688 0.15973 C 0.13507 0.10787 0.13698 -0.04444 0.21771 -0.07847 C 0.29844 -0.11226 0.43941 0.03357 0.58108 -0.0449 C 0.72309 -0.12245 0.89583 -0.33356 1.06858 -0.54421 " pathEditMode="relative" rAng="0" ptsTypes="aaaaa">
                                      <p:cBhvr>
                                        <p:cTn id="52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545 -0.0037 C -0.24705 -0.01667 -0.19479 -0.02639 -0.15608 -0.08079 C -0.11736 -0.13495 -0.11562 -0.29421 -0.03351 -0.32986 C 0.04809 -0.36528 0.19115 -0.21273 0.3349 -0.29468 C 0.47882 -0.37593 0.65399 -0.59653 0.82917 -0.81667 " pathEditMode="relative" rAng="0" ptsTypes="aaaaa">
                                      <p:cBhvr>
                                        <p:cTn id="58" dur="1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406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7274 -0.01296 C -0.25469 -0.02523 -0.20295 -0.03449 -0.16476 -0.08657 C -0.12656 -0.13842 -0.12483 -0.29074 -0.04392 -0.32476 C 0.03663 -0.35856 0.17778 -0.21273 0.31944 -0.2912 C 0.46146 -0.36875 0.6342 -0.57986 0.80694 -0.7905 " pathEditMode="relative" rAng="0" ptsTypes="aaaaa">
                                      <p:cBhvr>
                                        <p:cTn id="64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4514 -0.08472 C -0.02726 -0.09699 0.02465 -0.10625 0.06285 -0.15834 C 0.10104 -0.21019 0.10278 -0.3625 0.18368 -0.39653 C 0.26424 -0.43033 0.40538 -0.28449 0.54705 -0.36297 C 0.68906 -0.44051 0.8618 -0.65162 1.03455 -0.86227 " pathEditMode="relative" rAng="0" ptsTypes="aaaaa">
                                      <p:cBhvr>
                                        <p:cTn id="7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" y="2265022"/>
            <a:ext cx="2921000" cy="2899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968649"/>
            <a:ext cx="3108966" cy="4110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15" y="356645"/>
            <a:ext cx="2907798" cy="1453899"/>
          </a:xfrm>
          <a:prstGeom prst="rect">
            <a:avLst/>
          </a:prstGeom>
        </p:spPr>
      </p:pic>
      <p:pic>
        <p:nvPicPr>
          <p:cNvPr id="6" name="照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203">
            <a:off x="4032266" y="2222614"/>
            <a:ext cx="3324357" cy="2216238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177800" dist="76200" dir="852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8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1141966" y="3677478"/>
            <a:ext cx="390910" cy="390910"/>
          </a:xfrm>
          <a:prstGeom prst="ellipse">
            <a:avLst/>
          </a:prstGeom>
          <a:blipFill dpi="0" rotWithShape="1">
            <a:blip r:embed="rId8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8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8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7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7" ptsTypes="FffFF">
                                      <p:cBhvr>
                                        <p:cTn id="24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1" ptsTypes="FffFF">
                                      <p:cBhvr>
                                        <p:cTn id="26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417" ptsTypes="FffFF">
                                      <p:cBhvr>
                                        <p:cTn id="2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53" ptsTypes="FffFF">
                                      <p:cBhvr>
                                        <p:cTn id="30" dur="8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417" ptsTypes="FffFF">
                                      <p:cBhvr>
                                        <p:cTn id="32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93" ptsTypes="FffFF">
                                      <p:cBhvr>
                                        <p:cTn id="34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50" y="2572544"/>
            <a:ext cx="2698906" cy="26989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85" y="-5556"/>
            <a:ext cx="2335497" cy="2126971"/>
          </a:xfrm>
          <a:prstGeom prst="rect">
            <a:avLst/>
          </a:prstGeom>
        </p:spPr>
      </p:pic>
      <p:sp>
        <p:nvSpPr>
          <p:cNvPr id="5" name="文字2"/>
          <p:cNvSpPr txBox="1"/>
          <p:nvPr/>
        </p:nvSpPr>
        <p:spPr>
          <a:xfrm>
            <a:off x="2952185" y="591344"/>
            <a:ext cx="3877985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谨此献给</a:t>
            </a:r>
            <a:endParaRPr lang="en-US" altLang="zh-CN" sz="48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最亲爱的宝贝</a:t>
            </a:r>
            <a:endParaRPr lang="zh-CN" altLang="en-US" sz="48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文字2"/>
          <p:cNvSpPr txBox="1"/>
          <p:nvPr/>
        </p:nvSpPr>
        <p:spPr>
          <a:xfrm>
            <a:off x="3490793" y="2160999"/>
            <a:ext cx="2800767" cy="3539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7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祝你生日快乐、快乐成长！</a:t>
            </a:r>
            <a:endParaRPr lang="zh-CN" altLang="en-US" sz="17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5" name="Picture 25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4544" y="-15571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9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8019" y="-25160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2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1869" y="-293352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3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4694" y="-206675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6431" y="-2419176"/>
            <a:ext cx="581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894" y="-176195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4131" y="-271445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4256" y="-27874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73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506" y="-17333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4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6856" y="-210802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7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9506" y="-10047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7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4394" y="-21270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3669" y="-12507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8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1394" y="-14127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79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79169" y="-18746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80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9306" y="-12222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8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119" y="-8777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8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8581" y="-8316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99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7506" y="-210643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00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5306" y="-13746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0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7506" y="-90628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0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5819" y="-75230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04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581" y="-28144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5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756" y="-14047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62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7169" y="-278112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63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9994" y="-191435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6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1731" y="-2266776"/>
            <a:ext cx="581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6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9194" y="-160955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6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9431" y="-256205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3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2806" y="-15809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74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1519" y="-148413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7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4806" y="-8523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7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3019" y="-13412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7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5956" y="-8412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78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6694" y="-12603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79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4469" y="-17222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80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4606" y="-10698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8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5419" y="-7253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8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3881" y="-6792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8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4631" y="-2898601"/>
            <a:ext cx="8683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9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8756" y="-293352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99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1519" y="-269857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00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0606" y="-122220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0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1119" y="-59990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04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0881" y="-266206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5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2144" y="-15965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59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0419" y="-255535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62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4269" y="-297286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3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7094" y="-210609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6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8831" y="-2458516"/>
            <a:ext cx="581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6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6294" y="-180129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6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531" y="-275379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7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6656" y="-28268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73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9906" y="-17727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74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9256" y="-214736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7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1906" y="-104405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7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56794" y="-21664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7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6069" y="-12901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78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3794" y="-14520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79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1569" y="-19140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80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1706" y="-12615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8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2519" y="-91705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8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0981" y="-8710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99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9906" y="-214577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00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7706" y="-14139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0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9906" y="-94562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0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8219" y="-79164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04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981" y="-28538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5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156" y="-14441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62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9569" y="-282046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63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2394" y="-195369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6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4131" y="-2306116"/>
            <a:ext cx="581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66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1594" y="-164889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6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831" y="-260139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73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85206" y="-16203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74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3919" y="-1523478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75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7206" y="-89165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7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5419" y="-13806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77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8356" y="-8805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78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9094" y="-12996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79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6869" y="-17616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80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7006" y="-11091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81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7819" y="-76465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8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6281" y="-7186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8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7031" y="-2937941"/>
            <a:ext cx="8683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96" descr="雪花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1156" y="-297286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99" descr="雪花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3919" y="-2737916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00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3006" y="-1261541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02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3519" y="-63924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304" descr="雪花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3281" y="-270140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6994E-6 C 0.00087 0.17318 0.00139 0.34751 0.00278 0.52208 C 0.00295 0.55954 0.00694 0.59237 0.01545 0.62728 C 0.01545 0.66196 0.03524 0.89248 0.00278 0.99214 C -0.00104 1.02104 -0.00972 1.04647 -0.01823 1.0726 C -0.02083 1.08138 -0.02118 1.09225 -0.02274 1.10127 C -0.01389 1.11167 -0.01875 1.10959 -0.01007 1.10959 " pathEditMode="relative" rAng="0" ptsTypes="ffffffA">
                                      <p:cBhvr>
                                        <p:cTn id="25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55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13526 C -0.1349 0.19422 -0.15816 0.1304 -0.14687 0.28324 C -0.1434 0.33318 -0.12257 0.38289 -0.1125 0.4326 C -0.10903 0.56023 -0.10573 0.68948 -0.09531 0.8178 C -0.09306 0.84879 -0.08333 0.88069 -0.07812 0.91121 C -0.07309 0.94428 -0.07604 0.93318 -0.06094 0.96139 C -0.0592 0.96462 -0.05521 0.97249 -0.05521 0.97272 C -0.0599 1.0689 -0.0658 1.16509 -0.0724 1.26104 C -0.07917 1.35306 -0.07812 1.24532 -0.07812 1.28624 " pathEditMode="relative" rAng="0" ptsTypes="ffffffffA">
                                      <p:cBhvr>
                                        <p:cTn id="27" dur="18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60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40741E-6 C 0.01754 0.09306 -0.00277 0.16899 -0.01874 0.25417 C -0.02204 0.38334 -0.02638 0.51297 -0.01562 0.64167 C -0.01701 0.66945 -0.02065 0.69723 -0.02187 0.72501 C -0.02795 0.87408 -0.01423 0.81505 -0.02812 0.87084 C -0.02552 0.91505 -0.02309 0.95626 -0.03124 1.00001 C -0.03576 1.10278 -0.03437 1.04723 -0.03437 1.16667 " pathEditMode="relative" ptsTypes="ffffffA">
                                      <p:cBhvr>
                                        <p:cTn id="29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2428E-7 C 0.00225 0.08439 -0.00608 0.09503 0.01475 0.14959 C 0.01701 0.17433 0.01666 0.18405 0.02656 0.20277 C 0.03298 0.26913 0.03281 0.33572 0.04132 0.40185 C 0.04027 0.50405 0.0401 0.60647 0.03836 0.70844 C 0.03784 0.7385 0.02118 0.76647 0.00885 0.7889 C 0.00434 0.79722 0.00034 0.80624 -0.00296 0.81595 C -0.00539 0.82335 -0.00868 0.83884 -0.00868 0.83907 C -0.00782 0.85919 -0.00643 0.87954 -0.00591 0.90012 C -0.00452 0.94728 -0.00469 0.99445 -0.00296 1.04185 C -0.00261 1.0511 0.00277 1.05942 0.00295 1.06867 C 0.00382 1.10566 0.00295 1.14266 0.00295 1.17988 " pathEditMode="relative" rAng="0" ptsTypes="fffffffffffA">
                                      <p:cBhvr>
                                        <p:cTn id="31" dur="1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59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642E-7 C 0.00052 0.03098 -0.00834 0.17017 0.0125 0.22567 C 0.01614 0.25549 0.01857 0.3126 0.025 0.33873 C 0.02396 0.47029 0.02396 0.60278 0.02187 0.7348 C 0.02153 0.76185 0.00955 0.79283 0.00312 0.81827 C -0.0007 0.8333 -0.00625 0.86428 -0.00625 0.86451 C -0.00834 1.00509 0.03455 1.16069 -0.0125 1.28647 C -0.01459 1.29202 -0.01719 1.29711 -0.01875 1.30312 C -0.02674 1.33156 -0.01736 1.30867 -0.025 1.33249 C -0.02691 1.33827 -0.029 1.34382 -0.03125 1.3489 C -0.03316 1.35376 -0.03594 1.35723 -0.0375 1.36162 C -0.04184 1.3748 -0.04219 1.3926 -0.05 1.4037 " pathEditMode="relative" rAng="0" ptsTypes="fffffffffffA">
                                      <p:cBhvr>
                                        <p:cTn id="33" dur="1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70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2139E-6 C -0.00885 0.1341 0.00226 -0.04324 -0.00625 0.25919 C -0.0066 0.27491 -0.01198 0.29549 -0.0158 0.31029 C -0.01771 0.31838 -0.01996 0.32601 -0.02205 0.3341 C -0.02309 0.3378 -0.02517 0.34589 -0.02517 0.34612 C -0.02344 0.48277 -0.0184 0.55144 -0.02205 0.66867 C -0.02639 0.80763 -0.0184 0.75237 -0.0283 0.8141 C -0.02535 0.89942 -0.025 0.98451 -0.02205 1.06982 C -0.02153 1.08555 -0.00833 1.09248 -0.00312 1.10543 C 0.00156 1.11722 -1.11111E-6 1.12208 -1.11111E-6 1.13688 " pathEditMode="relative" rAng="0" ptsTypes="fffffffffA">
                                      <p:cBhvr>
                                        <p:cTn id="35" dur="1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54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-0.00244 0.19815 0.00503 0.22315 -0.02188 0.36644 C -0.02466 0.55995 -0.01407 0.51644 -0.03125 0.6081 C -0.03021 0.70694 -0.02969 0.80532 -0.02813 0.90394 C -0.02744 0.94699 -0.03334 0.98958 -0.01563 1.025 C -0.00469 1.09792 -0.00695 1.06667 -0.0125 1.17917 C -0.0132 1.19352 -0.02813 1.21644 -0.02813 1.21644 C -0.0349 1.25324 -0.02518 1.2169 -0.04063 1.24167 C -0.04775 1.25301 -0.05139 1.27014 -0.05625 1.28333 C -0.06198 1.29838 -0.06875 1.29907 -0.06875 1.32083 C -0.06875 1.34699 -0.06875 1.37361 -0.06875 1.4 " pathEditMode="relative" ptsTypes="ffffffffffA">
                                      <p:cBhvr>
                                        <p:cTn id="37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3102 C -0.01597 0.09514 -0.01459 0.15926 -0.01233 0.22292 C -0.00955 0.30255 -0.01424 0.3831 0.021 0.4588 C 0.0191 0.51875 0.02031 0.57894 0.01545 0.63889 C 0.01475 0.64746 0.00434 0.66296 0.00434 0.6632 C -0.00156 0.69722 -0.01389 0.73009 -0.029 0.7632 C -0.03629 0.85533 -0.029 0.94699 -0.02344 1.03912 C -0.02934 1.18334 -0.029 1.13241 -0.029 1.19144 " pathEditMode="relative" rAng="0" ptsTypes="fffffffA">
                                      <p:cBhvr>
                                        <p:cTn id="39" dur="1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5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-0.00694 C -0.07777 0.09898 -0.09149 0.22502 -0.06822 0.33256 C -0.06736 0.35245 -0.06753 0.3728 -0.06562 0.392 C -0.06354 0.41535 -0.05989 0.41304 -0.0552 0.43177 C -0.05399 0.43686 -0.05416 0.44241 -0.0526 0.44773 C -0.03142 0.52544 -0.05191 0.44681 -0.03454 0.49491 C -0.01527 0.54764 -0.03836 0.49075 -0.02673 0.52682 C -0.01666 0.55758 -0.02552 0.52058 -0.01892 0.55064 C -0.01979 0.57608 -0.01944 0.60129 -0.02152 0.6265 C -0.02204 0.63136 -0.02534 0.63436 -0.02673 0.63876 C -0.03229 0.65587 -0.03524 0.67391 -0.04236 0.69033 C -0.06649 0.8388 -0.04548 0.6864 -0.05 1.09297 C -0.05104 1.17715 -0.04687 1.15448 -0.0552 1.19287 C -0.05434 1.22363 -0.05798 1.29417 -0.04496 1.32423 C -0.04201 1.34667 -0.0401 1.37026 -0.03715 1.39176 C -0.03593 1.40078 -0.03368 1.40842 -0.03194 1.41582 C -0.03107 1.42021 -0.02934 1.4283 -0.02934 1.42854 C -0.03211 1.44102 -0.03402 1.45004 -0.04236 1.45652 " pathEditMode="relative" rAng="0" ptsTypes="fffffffffffffffffA">
                                      <p:cBhvr>
                                        <p:cTn id="4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731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11366 C 0.00139 0.14051 -0.00416 0.16343 -0.00989 0.18843 C -0.0118 0.19699 -0.01475 0.21482 -0.01475 0.21528 C -0.02326 0.32107 -0.03385 0.43936 -0.00989 0.53912 C -0.00434 0.56181 0.00486 0.57593 0.0125 0.5963 C 0.01459 0.61436 0.01754 0.63102 0.01997 0.64885 C 0.0191 0.66806 0.01893 0.68681 0.01754 0.70602 C 0.0165 0.71898 0.01354 0.7213 0.01007 0.73218 C 0.0033 0.75278 -0.00156 0.77037 -0.00486 0.79352 C -0.00364 0.84769 0.00018 0.90162 0.00018 0.95579 C 0.00018 1.00301 -0.00034 1.05 -0.00243 1.09653 C -0.00277 1.10556 -0.00729 1.12269 -0.00729 1.12292 C -0.00642 1.13449 -0.00711 1.14699 -0.00486 1.15787 C -0.00139 1.17361 0.00799 1.1838 0.01493 1.19283 C 0.0158 1.19769 0.0158 1.20278 0.01754 1.20625 C 0.01945 1.21042 0.02448 1.20996 0.025 1.21482 C 0.02639 1.23148 0.01476 1.24537 0.01007 1.2544 C -0.01024 1.29561 0.01389 1.24908 -0.00243 1.28959 C -0.0092 1.30672 -0.01007 1.29723 -0.01475 1.31598 C -0.02465 1.35556 -0.02222 1.38889 -0.02222 1.43449 " pathEditMode="relative" rAng="0" ptsTypes="fffffffffffffffffffA">
                                      <p:cBhvr>
                                        <p:cTn id="43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6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555 C 0.00399 0.1385 0.00365 0.28208 0.00191 0.42567 C 0.00139 0.46243 0.0026 0.52047 -0.00746 0.55908 C -0.01111 0.63862 -0.00625 0.60532 -0.01684 0.65989 C -0.01944 0.6733 -0.02934 0.68671 -0.02934 0.70035 C -0.03038 0.87122 -0.02934 1.04185 -0.02934 1.21272 " pathEditMode="relative" rAng="0" ptsTypes="fffffA">
                                      <p:cBhvr>
                                        <p:cTn id="45" dur="1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60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11307 C -0.0132 0.6985 0.00607 -0.29988 -0.0132 1.05642 C -0.01407 1.11954 -0.01302 1.10937 -0.02101 1.14729 C -0.02362 1.20625 -0.02622 1.26498 -0.02865 1.32393 C -0.029 1.32856 -0.03195 1.33272 -0.03264 1.33758 C -0.03316 1.34336 -0.03264 1.34937 -0.03264 1.35607 " pathEditMode="relative" rAng="0" ptsTypes="fffffA">
                                      <p:cBhvr>
                                        <p:cTn id="47" dur="2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41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-4.04624E-7 C 0.01267 0.0585 0.0052 0.16046 0.021 0.23029 C 0.01961 0.25804 0.01944 0.28555 0.0177 0.31306 C 0.01597 0.34173 0.00434 0.36462 -0.00052 0.39191 C -0.00868 0.43676 -0.00157 0.41734 -0.01285 0.44231 C -0.02605 0.58613 -0.01841 0.48994 -0.01285 0.82081 C -0.01216 0.85711 0.0052 0.89341 0.00538 0.93133 C 0.00642 1.03121 0.00538 1.1311 0.00538 1.23145 " pathEditMode="relative" rAng="0" ptsTypes="fffffffA">
                                      <p:cBhvr>
                                        <p:cTn id="4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61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413 0.0296 C 0.0283 0.47006 0.0349 0.91099 0.0349 1.35168 " pathEditMode="relative" rAng="0" ptsTypes="fA">
                                      <p:cBhvr>
                                        <p:cTn id="51" dur="2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6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2 0.09514 C -0.03246 0.22292 -0.03454 0.33218 -0.02152 0.45393 C -0.02256 0.54977 -0.02309 0.64583 -0.02465 0.74167 C -0.02569 0.80694 -0.02361 0.84745 -0.0434 0.90023 C -0.05885 1.00324 -0.046 1.10926 -0.05902 1.21319 C -0.06006 1.28264 -0.0592 1.35208 -0.06215 1.42176 C -0.06232 1.42801 -0.06666 1.43264 -0.0684 1.43843 C -0.07673 1.46597 -0.07777 1.47616 -0.07777 1.50509 " pathEditMode="relative" rAng="0" ptsTypes="fffffffA">
                                      <p:cBhvr>
                                        <p:cTn id="53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7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C 0.00104 0.00972 0.00104 0.01968 0.00313 0.02917 C 0.00417 0.03403 0.00764 0.03727 0.00938 0.04167 C 0.01076 0.0456 0.01094 0.05023 0.0125 0.05417 C 0.01615 0.06296 0.02083 0.07083 0.025 0.07917 C 0.02691 0.08287 0.02674 0.08773 0.02813 0.09167 C 0.02986 0.09606 0.03247 0.09977 0.03438 0.10417 C 0.03663 0.10949 0.03889 0.11505 0.04063 0.12083 C 0.04306 0.12894 0.04688 0.14583 0.04688 0.14583 C 0.06285 0.38056 0.05278 0.21528 0.04688 0.7706 C 0.0467 0.78218 0.04288 0.79282 0.04063 0.80417 C 0.03889 0.8125 0.03438 0.82917 0.03438 0.82917 C 0.03542 0.84167 0.03594 0.85417 0.0375 0.86667 C 0.03941 0.88241 0.04149 0.87708 0.04688 0.89167 C 0.04913 0.89769 0.05208 0.91551 0.05313 0.92083 C 0.05208 1.02778 0.05399 1.13495 0.05 1.24167 C 0.04965 1.24954 0.02899 1.27106 0.02813 1.27917 C 0.02552 1.30116 0.02813 1.32361 0.02813 1.34583 " pathEditMode="relative" ptsTypes="fffffffffffffffffA">
                                      <p:cBhvr>
                                        <p:cTn id="55" dur="2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0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4.79769E-6 C 0.01267 0.05109 0.00608 0.09086 -0.0151 0.1341 C -0.02188 0.14728 -0.02344 0.16231 -0.03021 0.17595 C -0.05955 0.32462 -0.04531 0.24046 -0.04531 0.56578 C -0.04531 0.80647 -0.04531 1.04763 -0.04531 1.28855 " pathEditMode="relative" rAng="0" ptsTypes="ffffA">
                                      <p:cBhvr>
                                        <p:cTn id="57" dur="1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644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200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6996 0.00925 C 0.06389 0.01272 0.05573 0.01387 0.05208 0.01803 C 0.04548 0.02543 0.0401 0.04231 0.0401 0.04254 C 0.02378 0.26867 0.04653 0.4941 0.03437 0.72115 C 0.03351 0.73318 0.0184 0.74243 0.01042 0.75352 C 0.0066 0.75884 -0.00139 0.77017 -0.00139 0.7704 C -0.0191 0.83214 -0.0191 0.82243 0.00451 0.93364 C 0.0066 0.94335 0.02048 0.94983 0.0283 0.95861 C 0.03229 0.96231 0.0401 0.97063 0.0401 0.97133 C 0.03594 0.99514 0.02934 1.01665 0.02222 1.04023 C 0.02465 1.07722 0.03819 1.13433 0.0283 1.17526 C 0.03021 1.19167 0.02951 1.20809 0.03437 1.22474 C 0.03559 1.22936 0.04566 1.23167 0.04618 1.23676 C 0.04774 1.25318 0.04219 1.26936 0.0401 1.28601 C 0.0441 1.32971 0.04236 1.37387 0.05208 1.41665 C 0.05295 1.42081 0.06458 1.4185 0.06996 1.42081 C 0.0717 1.42127 0.06996 1.42358 0.06996 1.42497 " pathEditMode="relative" rAng="0" ptsTypes="ffffffffffffffffA">
                                      <p:cBhvr>
                                        <p:cTn id="59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708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5.78035E-8 C 0.0007 0.04809 0.00105 0.09642 0.00261 0.14451 C 0.00348 0.16786 0.00677 0.16624 0.01424 0.18705 C 0.01823 0.19792 0.02587 0.22058 0.02587 0.22081 C 0.02361 0.30358 0.02848 0.31237 0.01424 0.36925 C 0.00157 0.42035 0.01389 0.3704 0.00556 0.41595 C 0.004 0.42428 -0.00017 0.44116 -0.00017 0.44139 C 0.0033 0.52555 -0.00173 0.56832 0.01997 0.63237 C 0.01771 0.67468 0.01789 0.68324 0.00851 0.71746 C 0.00938 0.77526 0.00868 0.83353 0.01129 0.89133 C 0.01146 0.89642 0.01598 0.89919 0.01719 0.90381 C 0.0191 0.91237 0.01789 0.92139 0.01997 0.92925 C 0.02188 0.93618 0.02622 0.94058 0.02865 0.94636 C 0.03507 0.96139 0.03473 0.96416 0.0375 0.98035 C 0.03646 1.00046 0.03646 1.02058 0.03455 1.04 C 0.03351 1.04902 0.02865 1.06543 0.02865 1.06566 C 0.02778 1.12763 0.02587 1.19006 0.02587 1.25249 " pathEditMode="relative" rAng="0" ptsTypes="ffffffffffffffffA">
                                      <p:cBhvr>
                                        <p:cTn id="61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626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0.09157 C -0.07378 0.1607 -0.09704 0.08671 -0.08576 0.26451 C -0.08229 0.32347 -0.06145 0.38243 -0.05138 0.44024 C -0.04791 0.59006 -0.04461 0.74012 -0.0342 0.89041 C -0.03194 0.92648 -0.02222 0.96394 -0.01701 0.99977 C -0.01197 1.03816 -0.01493 1.02521 0.00018 1.05804 C 0.00191 1.0622 0.00591 1.07099 0.00591 1.07145 C 0.00122 1.18382 -0.00468 1.29596 -0.01128 1.40833 C -0.01805 1.51538 -0.01701 1.3896 -0.01701 1.43769 " pathEditMode="relative" rAng="0" ptsTypes="ffffffffA">
                                      <p:cBhvr>
                                        <p:cTn id="63" dur="1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70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6 C 0.01753 0.08532 -0.00278 0.15537 -0.01875 0.23422 C -0.02205 0.35329 -0.02639 0.47329 -0.01562 0.59167 C -0.01701 0.61757 -0.02066 0.643 -0.02187 0.6689 C -0.02795 0.80601 -0.01424 0.75167 -0.02812 0.80347 C -0.02552 0.84416 -0.02309 0.88231 -0.03125 0.92231 C -0.03576 1.01757 -0.03437 0.96578 -0.03437 1.07676 " pathEditMode="relative" rAng="0" ptsTypes="ffffffA">
                                      <p:cBhvr>
                                        <p:cTn id="65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54 C 0.00139 0.08187 -0.00694 0.09251 0.01389 0.14685 C 0.01615 0.1716 0.0158 0.18131 0.0257 0.20005 C 0.03212 0.26642 0.03195 0.33279 0.04045 0.39894 C 0.03941 0.50092 0.03924 0.60338 0.0375 0.70513 C 0.03698 0.7352 0.02031 0.76318 0.00799 0.78561 C 0.00347 0.79394 -0.00052 0.80296 -0.00382 0.81267 C -0.00625 0.82007 -0.00955 0.83557 -0.00955 0.8358 C -0.00868 0.85592 -0.00729 0.87627 -0.00677 0.89685 C -0.00538 0.9438 -0.00555 0.99098 -0.00382 1.03839 C -0.00347 1.04764 0.00191 1.05597 0.00209 1.06522 C 0.00295 1.10199 0.00209 1.13899 0.00209 1.17623 " pathEditMode="relative" rAng="0" ptsTypes="fffffffffffA">
                                      <p:cBhvr>
                                        <p:cTn id="67" dur="19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58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6 -3.7037E-6 C 0.00052 0.03079 -0.00833 0.16945 0.0125 0.225 C 0.01615 0.25463 0.01858 0.31158 0.025 0.3375 C 0.02396 0.46922 0.02396 0.60139 0.02188 0.73311 C 0.02153 0.75996 0.00955 0.79098 0.00313 0.81644 C -0.00069 0.83148 -0.00625 0.86227 -0.00625 0.86227 C -0.00833 1.00278 0.03455 1.15787 -0.0125 1.28334 C -0.01458 1.28889 -0.01719 1.29398 -0.01875 1.29977 C -0.02674 1.32801 -0.01736 1.30533 -0.025 1.32917 C -0.02691 1.33496 -0.02899 1.34051 -0.03125 1.34561 C -0.03316 1.35023 -0.03594 1.35371 -0.0375 1.35834 C -0.04184 1.3713 -0.04219 1.38936 -0.05 1.4 " pathEditMode="relative" ptsTypes="fffffffffffA">
                                      <p:cBhvr>
                                        <p:cTn id="69" dur="18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0" presetClass="path" presetSubtype="0" repeatCount="200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712 0.06898 C -0.01736 0.19815 -0.00469 0.02708 -0.01423 0.31875 C -0.01475 0.33426 -0.02083 0.3537 -0.025 0.36829 C -0.02725 0.37593 -0.02986 0.38333 -0.03212 0.39074 C -0.03333 0.39468 -0.03576 0.40232 -0.03576 0.40232 C -0.03368 0.53449 -0.02795 0.60046 -0.03212 0.71389 C -0.03715 0.84792 -0.02795 0.79421 -0.03923 0.8537 C -0.03594 0.93657 -0.03559 1.01852 -0.03212 1.10093 C -0.03159 1.11597 -0.01666 1.12269 -0.01076 1.13519 C -0.00538 1.14676 -0.00712 1.15162 -0.00712 1.16551 " pathEditMode="relative" rAng="0" ptsTypes="fffffffffA">
                                      <p:cBhvr>
                                        <p:cTn id="71" dur="1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52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1702 -2.22222E-6 C -0.01511 0.06412 -0.01372 0.12801 -0.01146 0.19167 C -0.00868 0.2713 -0.01337 0.35162 0.02187 0.42732 C 0.01996 0.48727 0.02118 0.54722 0.01632 0.60718 C 0.01562 0.61574 0.0052 0.63125 0.0052 0.63148 C -0.0007 0.66551 -0.01303 0.69838 -0.02813 0.73125 C -0.03542 0.82338 -0.02813 0.91482 -0.02257 1.00695 C -0.02848 1.15093 -0.02813 1.10023 -0.02813 1.15903 " pathEditMode="relative" rAng="0" ptsTypes="fffffffA">
                                      <p:cBhvr>
                                        <p:cTn id="73" dur="3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57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0937 0.00231 C -0.10851 0.10661 -0.12205 0.2308 -0.09896 0.33626 C -0.09809 0.35592 -0.09826 0.37627 -0.09635 0.39454 C -0.09427 0.4179 -0.09062 0.41582 -0.08594 0.43409 C -0.08472 0.43964 -0.08489 0.44403 -0.08351 0.44981 C -0.06233 0.52683 -0.08281 0.44866 -0.06545 0.4963 C -0.04618 0.54833 -0.06927 0.49237 -0.05764 0.52775 C -0.04757 0.55782 -0.05642 0.52174 -0.04983 0.55111 C -0.05069 0.57632 -0.05035 0.60083 -0.05243 0.62627 C -0.05295 0.63066 -0.05625 0.63367 -0.05764 0.63783 C -0.06319 0.65495 -0.06614 0.67229 -0.07326 0.68825 C -0.09722 0.8351 -0.07639 0.68478 -0.0809 1.08534 C -0.08194 1.16859 -0.07778 1.14593 -0.08594 1.18386 C -0.08507 1.21415 -0.08871 1.28376 -0.07587 1.31313 C -0.07292 1.3351 -0.07101 1.358 -0.06805 1.37974 C -0.06684 1.38853 -0.06458 1.39616 -0.06285 1.40356 C -0.06198 1.40772 -0.06024 1.41582 -0.06024 1.41605 C -0.06302 1.42807 -0.06493 1.43686 -0.07326 1.44311 " pathEditMode="relative" rAng="0" ptsTypes="fffffffffffffffffA">
                                      <p:cBhvr>
                                        <p:cTn id="75" dur="2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720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372 0.01528 C -0.01737 0.0419 -0.02292 0.06458 -0.02865 0.08912 C -0.03056 0.09745 -0.0335 0.11504 -0.0335 0.11528 C -0.04202 0.21921 -0.05261 0.33518 -0.02865 0.4331 C -0.0231 0.45555 -0.01388 0.46967 -0.00624 0.48935 C -0.00416 0.50717 -0.00121 0.52384 0.00122 0.54097 C 0.00035 0.55995 0.00018 0.57847 -0.00121 0.59745 C -0.00225 0.61018 -0.0052 0.61227 -0.00868 0.62338 C -0.01545 0.64352 -0.02032 0.66088 -0.02362 0.68333 C -0.02239 0.73657 -0.01858 0.78958 -0.01858 0.84328 C -0.01858 0.88935 -0.0191 0.93565 -0.02118 0.98102 C -0.02152 0.99004 -0.02605 1.00717 -0.02605 1.00741 C -0.02517 1.01852 -0.02587 1.03102 -0.02362 1.04143 C -0.02013 1.05694 -0.01077 1.06713 -0.00382 1.07616 C -0.00295 1.08078 -0.00295 1.08565 -0.00121 1.08912 C 0.0007 1.09328 0.00573 1.09282 0.00626 1.09768 C 0.00764 1.11412 -0.00399 1.12801 -0.00868 1.1368 C -0.029 1.17708 -0.00487 1.13148 -0.02118 1.17083 C -0.02795 1.18796 -0.02882 1.1787 -0.0335 1.19699 C -0.0434 1.23588 -0.04098 1.26875 -0.04098 1.31412 " pathEditMode="relative" rAng="0" ptsTypes="fffffffffffffffffffA">
                                      <p:cBhvr>
                                        <p:cTn id="77" dur="2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6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5E-6 3.12139E-6 C -0.00104 0.13664 -0.00139 0.27329 -0.00313 0.40971 C -0.00365 0.44439 -0.00243 0.49965 -0.0125 0.53664 C -0.01615 0.61202 -0.01129 0.58034 -0.02188 0.63214 C -0.02448 0.64508 -0.03438 0.6578 -0.03438 0.67075 C -0.03542 0.83306 -0.03438 0.99514 -0.03438 1.15768 " pathEditMode="relative" rAng="0" ptsTypes="fffffA">
                                      <p:cBhvr>
                                        <p:cTn id="79" dur="2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579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764 0.07662 C -0.00399 0.66226 0.01528 -0.33611 -0.00399 1.02014 C -0.00486 1.0831 -0.00382 1.07291 -0.0118 1.11088 C -0.01441 1.1699 -0.01701 1.2287 -0.01944 1.2875 C -0.01979 1.29213 -0.02274 1.29629 -0.02343 1.30115 C -0.02396 1.30694 -0.02343 1.31296 -0.02343 1.31967 " pathEditMode="relative" rAng="0" ptsTypes="fffffA">
                                      <p:cBhvr>
                                        <p:cTn id="81" dur="3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41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145 -4.04624E-7 C 0.01267 0.0585 0.0052 0.16046 0.021 0.23029 C 0.01961 0.25804 0.01944 0.28555 0.0177 0.31306 C 0.01597 0.34173 0.00434 0.36462 -0.00052 0.39191 C -0.00868 0.43676 -0.00157 0.41734 -0.01285 0.44231 C -0.02605 0.58613 -0.01841 0.48994 -0.01285 0.82081 C -0.01216 0.85711 0.0052 0.89341 0.00538 0.93133 C 0.00642 1.03121 0.00538 1.1311 0.00538 1.23145 " pathEditMode="relative" rAng="0" ptsTypes="fffffffA">
                                      <p:cBhvr>
                                        <p:cTn id="83" dur="2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616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691 -0.00184 C -0.02396 0.44185 -0.01927 0.88555 -0.01927 1.32948 " pathEditMode="relative" rAng="0" ptsTypes="fA">
                                      <p:cBhvr>
                                        <p:cTn id="85" dur="2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6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0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2.54335E-6 C 0.00105 0.00971 0.00105 0.01965 0.00313 0.02913 C 0.00417 0.03399 0.00764 0.03722 0.00938 0.04162 C 0.01077 0.04555 0.01094 0.05017 0.0125 0.0541 C 0.01615 0.06289 0.02084 0.07075 0.025 0.07907 C 0.02691 0.08277 0.02674 0.08763 0.02813 0.09156 C 0.02986 0.09595 0.03247 0.09988 0.03438 0.10427 C 0.03664 0.10959 0.03889 0.11514 0.04063 0.12092 C 0.04306 0.12901 0.04688 0.14589 0.04688 0.14612 C 0.06285 0.38034 0.05278 0.21526 0.04688 0.77063 C 0.04671 0.78219 0.04289 0.79283 0.04063 0.80416 C 0.03889 0.81248 0.03438 0.82913 0.03438 0.82936 C 0.03542 0.84162 0.03594 0.8541 0.0375 0.86659 C 0.03941 0.88231 0.0415 0.87699 0.04688 0.89156 C 0.04914 0.8978 0.05209 0.9156 0.05313 0.92092 C 0.05209 1.02774 0.054 1.13503 0.05 1.24162 C 0.04966 1.24948 0.029 1.27098 0.02813 1.27907 C 0.02552 1.30127 0.02813 1.3237 0.02813 1.34589 " pathEditMode="relative" rAng="0" ptsTypes="fffffffffffffffffA">
                                      <p:cBhvr>
                                        <p:cTn id="8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6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0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9 0.01549 C -0.02222 0.06497 -0.02882 0.10335 -0.05 0.14497 C -0.05677 0.15792 -0.05833 0.17225 -0.0651 0.18567 C -0.09445 0.32925 -0.08021 0.24786 -0.08021 0.56231 C -0.08021 0.79514 -0.08021 1.02798 -0.08021 1.26081 " pathEditMode="relative" rAng="0" ptsTypes="ffffA">
                                      <p:cBhvr>
                                        <p:cTn id="89" dur="2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623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-3.46821E-6 C 0.00087 0.04763 0.00122 0.09549 0.00278 0.14289 C 0.00365 0.16578 0.00695 0.16417 0.01441 0.18451 C 0.01841 0.19538 0.02605 0.21804 0.02605 0.21804 C 0.02379 0.29966 0.02865 0.30844 0.01441 0.36486 C 0.00174 0.41549 0.01407 0.36578 0.00573 0.41087 C 0.00417 0.41896 -3.88889E-6 0.43607 -3.88889E-6 0.43607 C 0.00348 0.51954 -0.00156 0.56162 0.02014 0.62497 C 0.01789 0.66659 0.01806 0.67469 0.00868 0.70867 C 0.00955 0.76602 0.00886 0.82359 0.01146 0.8807 C 0.01164 0.88578 0.01615 0.88856 0.01737 0.89295 C 0.01927 0.90151 0.01806 0.91052 0.02014 0.91815 C 0.02205 0.92509 0.02639 0.92948 0.02882 0.93526 C 0.03525 0.94983 0.0349 0.9526 0.03768 0.96879 C 0.03664 0.98844 0.03664 1.00833 0.03473 1.02752 C 0.03368 1.0363 0.02882 1.05272 0.02882 1.05295 C 0.02796 1.11422 0.02605 1.17573 0.02605 1.23746 " pathEditMode="relative" rAng="0" ptsTypes="ffffffffffffffffA">
                                      <p:cBhvr>
                                        <p:cTn id="91" dur="2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6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93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6994E-6 C 0.00087 0.17318 0.00139 0.34751 0.00278 0.52208 C 0.00295 0.55954 0.00694 0.59237 0.01545 0.62728 C 0.01545 0.66196 0.03524 0.89248 0.00278 0.99214 C -0.00104 1.02104 -0.00972 1.04647 -0.01823 1.0726 C -0.02083 1.08138 -0.02118 1.09225 -0.02274 1.10127 C -0.01389 1.11167 -0.01875 1.10959 -0.01007 1.10959 " pathEditMode="relative" rAng="0" ptsTypes="ffffffA">
                                      <p:cBhvr>
                                        <p:cTn id="94" dur="2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55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13526 C -0.1349 0.19422 -0.15816 0.1304 -0.14687 0.28324 C -0.1434 0.33318 -0.12257 0.38289 -0.1125 0.4326 C -0.10903 0.56023 -0.10573 0.68948 -0.09531 0.8178 C -0.09306 0.84879 -0.08333 0.88069 -0.07812 0.91121 C -0.07309 0.94428 -0.07604 0.93318 -0.06094 0.96139 C -0.0592 0.96462 -0.05521 0.97249 -0.05521 0.97272 C -0.0599 1.0689 -0.0658 1.16509 -0.0724 1.26104 C -0.07917 1.35306 -0.07812 1.24532 -0.07812 1.28624 " pathEditMode="relative" rAng="0" ptsTypes="ffffffffA">
                                      <p:cBhvr>
                                        <p:cTn id="96" dur="18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60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40741E-6 C 0.01754 0.09306 -0.00277 0.16899 -0.01874 0.25417 C -0.02204 0.38334 -0.02638 0.51297 -0.01562 0.64167 C -0.01701 0.66945 -0.02065 0.69723 -0.02187 0.72501 C -0.02795 0.87408 -0.01423 0.81505 -0.02812 0.87084 C -0.02552 0.91505 -0.02309 0.95626 -0.03124 1.00001 C -0.03576 1.10278 -0.03437 1.04723 -0.03437 1.16667 " pathEditMode="relative" ptsTypes="ffffffA">
                                      <p:cBhvr>
                                        <p:cTn id="98" dur="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2428E-7 C 0.00225 0.08439 -0.00608 0.09503 0.01475 0.14959 C 0.01701 0.17433 0.01666 0.18405 0.02656 0.20277 C 0.03298 0.26913 0.03281 0.33572 0.04132 0.40185 C 0.04027 0.50405 0.0401 0.60647 0.03836 0.70844 C 0.03784 0.7385 0.02118 0.76647 0.00885 0.7889 C 0.00434 0.79722 0.00034 0.80624 -0.00296 0.81595 C -0.00539 0.82335 -0.00868 0.83884 -0.00868 0.83907 C -0.00782 0.85919 -0.00643 0.87954 -0.00591 0.90012 C -0.00452 0.94728 -0.00469 0.99445 -0.00296 1.04185 C -0.00261 1.0511 0.00277 1.05942 0.00295 1.06867 C 0.00382 1.10566 0.00295 1.14266 0.00295 1.17988 " pathEditMode="relative" rAng="0" ptsTypes="fffffffffffA">
                                      <p:cBhvr>
                                        <p:cTn id="100" dur="18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59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642E-7 C 0.00052 0.03098 -0.00834 0.17017 0.0125 0.22567 C 0.01614 0.25549 0.01857 0.3126 0.025 0.33873 C 0.02396 0.47029 0.02396 0.60278 0.02187 0.7348 C 0.02153 0.76185 0.00955 0.79283 0.00312 0.81827 C -0.0007 0.8333 -0.00625 0.86428 -0.00625 0.86451 C -0.00834 1.00509 0.03455 1.16069 -0.0125 1.28647 C -0.01459 1.29202 -0.01719 1.29711 -0.01875 1.30312 C -0.02674 1.33156 -0.01736 1.30867 -0.025 1.33249 C -0.02691 1.33827 -0.029 1.34382 -0.03125 1.3489 C -0.03316 1.35376 -0.03594 1.35723 -0.0375 1.36162 C -0.04184 1.3748 -0.04219 1.3926 -0.05 1.4037 " pathEditMode="relative" rAng="0" ptsTypes="fffffffffffA">
                                      <p:cBhvr>
                                        <p:cTn id="102" dur="17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70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2139E-6 C -0.00885 0.1341 0.00226 -0.04324 -0.00625 0.25919 C -0.0066 0.27491 -0.01198 0.29549 -0.0158 0.31029 C -0.01771 0.31838 -0.01996 0.32601 -0.02205 0.3341 C -0.02309 0.3378 -0.02517 0.34589 -0.02517 0.34612 C -0.02344 0.48277 -0.0184 0.55144 -0.02205 0.66867 C -0.02639 0.80763 -0.0184 0.75237 -0.0283 0.8141 C -0.02535 0.89942 -0.025 0.98451 -0.02205 1.06982 C -0.02153 1.08555 -0.00833 1.09248 -0.00312 1.10543 C 0.00156 1.11722 -1.11111E-6 1.12208 -1.11111E-6 1.13688 " pathEditMode="relative" rAng="0" ptsTypes="fffffffffA">
                                      <p:cBhvr>
                                        <p:cTn id="104" dur="18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54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-0.00244 0.19815 0.00503 0.22315 -0.02188 0.36644 C -0.02466 0.55995 -0.01407 0.51644 -0.03125 0.6081 C -0.03021 0.70694 -0.02969 0.80532 -0.02813 0.90394 C -0.02744 0.94699 -0.03334 0.98958 -0.01563 1.025 C -0.00469 1.09792 -0.00695 1.06667 -0.0125 1.17917 C -0.0132 1.19352 -0.02813 1.21644 -0.02813 1.21644 C -0.0349 1.25324 -0.02518 1.2169 -0.04063 1.24167 C -0.04775 1.25301 -0.05139 1.27014 -0.05625 1.28333 C -0.06198 1.29838 -0.06875 1.29907 -0.06875 1.32083 C -0.06875 1.34699 -0.06875 1.37361 -0.06875 1.4 " pathEditMode="relative" ptsTypes="ffffffffffA">
                                      <p:cBhvr>
                                        <p:cTn id="106" dur="2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3102 C -0.01597 0.09514 -0.01459 0.15926 -0.01233 0.22292 C -0.00955 0.30255 -0.01424 0.3831 0.021 0.4588 C 0.0191 0.51875 0.02031 0.57894 0.01545 0.63889 C 0.01475 0.64746 0.00434 0.66296 0.00434 0.6632 C -0.00156 0.69722 -0.01389 0.73009 -0.029 0.7632 C -0.03629 0.85533 -0.029 0.94699 -0.02344 1.03912 C -0.02934 1.18334 -0.029 1.13241 -0.029 1.19144 " pathEditMode="relative" rAng="0" ptsTypes="fffffffA">
                                      <p:cBhvr>
                                        <p:cTn id="108" dur="18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5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-0.00694 C -0.07777 0.09898 -0.09149 0.22502 -0.06822 0.33256 C -0.06736 0.35245 -0.06753 0.3728 -0.06562 0.392 C -0.06354 0.41535 -0.05989 0.41304 -0.0552 0.43177 C -0.05399 0.43686 -0.05416 0.44241 -0.0526 0.44773 C -0.03142 0.52544 -0.05191 0.44681 -0.03454 0.49491 C -0.01527 0.54764 -0.03836 0.49075 -0.02673 0.52682 C -0.01666 0.55758 -0.02552 0.52058 -0.01892 0.55064 C -0.01979 0.57608 -0.01944 0.60129 -0.02152 0.6265 C -0.02204 0.63136 -0.02534 0.63436 -0.02673 0.63876 C -0.03229 0.65587 -0.03524 0.67391 -0.04236 0.69033 C -0.06649 0.8388 -0.04548 0.6864 -0.05 1.09297 C -0.05104 1.17715 -0.04687 1.15448 -0.0552 1.19287 C -0.05434 1.22363 -0.05798 1.29417 -0.04496 1.32423 C -0.04201 1.34667 -0.0401 1.37026 -0.03715 1.39176 C -0.03593 1.40078 -0.03368 1.40842 -0.03194 1.41582 C -0.03107 1.42021 -0.02934 1.4283 -0.02934 1.42854 C -0.03211 1.44102 -0.03402 1.45004 -0.04236 1.45652 " pathEditMode="relative" rAng="0" ptsTypes="fffffffffffffffffA">
                                      <p:cBhvr>
                                        <p:cTn id="110" dur="18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731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11366 C 0.00139 0.14051 -0.00416 0.16343 -0.00989 0.18843 C -0.0118 0.19699 -0.01475 0.21482 -0.01475 0.21528 C -0.02326 0.32107 -0.03385 0.43936 -0.00989 0.53912 C -0.00434 0.56181 0.00486 0.57593 0.0125 0.5963 C 0.01459 0.61436 0.01754 0.63102 0.01997 0.64885 C 0.0191 0.66806 0.01893 0.68681 0.01754 0.70602 C 0.0165 0.71898 0.01354 0.7213 0.01007 0.73218 C 0.0033 0.75278 -0.00156 0.77037 -0.00486 0.79352 C -0.00364 0.84769 0.00018 0.90162 0.00018 0.95579 C 0.00018 1.00301 -0.00034 1.05 -0.00243 1.09653 C -0.00277 1.10556 -0.00729 1.12269 -0.00729 1.12292 C -0.00642 1.13449 -0.00711 1.14699 -0.00486 1.15787 C -0.00139 1.17361 0.00799 1.1838 0.01493 1.19283 C 0.0158 1.19769 0.0158 1.20278 0.01754 1.20625 C 0.01945 1.21042 0.02448 1.20996 0.025 1.21482 C 0.02639 1.23148 0.01476 1.24537 0.01007 1.2544 C -0.01024 1.29561 0.01389 1.24908 -0.00243 1.28959 C -0.0092 1.30672 -0.01007 1.29723 -0.01475 1.31598 C -0.02465 1.35556 -0.02222 1.38889 -0.02222 1.43449 " pathEditMode="relative" rAng="0" ptsTypes="fffffffffffffffffffA">
                                      <p:cBhvr>
                                        <p:cTn id="112" dur="18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6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555 C 0.00399 0.1385 0.00365 0.28208 0.00191 0.42567 C 0.00139 0.46243 0.0026 0.52047 -0.00746 0.55908 C -0.01111 0.63862 -0.00625 0.60532 -0.01684 0.65989 C -0.01944 0.6733 -0.02934 0.68671 -0.02934 0.70035 C -0.03038 0.87122 -0.02934 1.04185 -0.02934 1.21272 " pathEditMode="relative" rAng="0" ptsTypes="fffffA">
                                      <p:cBhvr>
                                        <p:cTn id="114" dur="1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609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11307 C -0.0132 0.6985 0.00607 -0.29988 -0.0132 1.05642 C -0.01407 1.11954 -0.01302 1.10937 -0.02101 1.14729 C -0.02362 1.20625 -0.02622 1.26498 -0.02865 1.32393 C -0.029 1.32856 -0.03195 1.33272 -0.03264 1.33758 C -0.03316 1.34336 -0.03264 1.34937 -0.03264 1.35607 " pathEditMode="relative" rAng="0" ptsTypes="fffffA">
                                      <p:cBhvr>
                                        <p:cTn id="116" dur="2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415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-4.04624E-7 C 0.01267 0.0585 0.0052 0.16046 0.021 0.23029 C 0.01961 0.25804 0.01944 0.28555 0.0177 0.31306 C 0.01597 0.34173 0.00434 0.36462 -0.00052 0.39191 C -0.00868 0.43676 -0.00157 0.41734 -0.01285 0.44231 C -0.02605 0.58613 -0.01841 0.48994 -0.01285 0.82081 C -0.01216 0.85711 0.0052 0.89341 0.00538 0.93133 C 0.00642 1.03121 0.00538 1.1311 0.00538 1.23145 " pathEditMode="relative" rAng="0" ptsTypes="fffffffA">
                                      <p:cBhvr>
                                        <p:cTn id="118" dur="2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616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413 0.0296 C 0.0283 0.47006 0.0349 0.91099 0.0349 1.35168 " pathEditMode="relative" rAng="0" ptsTypes="fA">
                                      <p:cBhvr>
                                        <p:cTn id="120" dur="2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6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2 0.09514 C -0.03246 0.22292 -0.03454 0.33218 -0.02152 0.45393 C -0.02256 0.54977 -0.02309 0.64583 -0.02465 0.74167 C -0.02569 0.80694 -0.02361 0.84745 -0.0434 0.90023 C -0.05885 1.00324 -0.046 1.10926 -0.05902 1.21319 C -0.06006 1.28264 -0.0592 1.35208 -0.06215 1.42176 C -0.06232 1.42801 -0.06666 1.43264 -0.0684 1.43843 C -0.07673 1.46597 -0.07777 1.47616 -0.07777 1.50509 " pathEditMode="relative" rAng="0" ptsTypes="fffffffA">
                                      <p:cBhvr>
                                        <p:cTn id="122" dur="2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7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C 0.00104 0.00972 0.00104 0.01968 0.00313 0.02917 C 0.00417 0.03403 0.00764 0.03727 0.00938 0.04167 C 0.01076 0.0456 0.01094 0.05023 0.0125 0.05417 C 0.01615 0.06296 0.02083 0.07083 0.025 0.07917 C 0.02691 0.08287 0.02674 0.08773 0.02813 0.09167 C 0.02986 0.09606 0.03247 0.09977 0.03438 0.10417 C 0.03663 0.10949 0.03889 0.11505 0.04063 0.12083 C 0.04306 0.12894 0.04688 0.14583 0.04688 0.14583 C 0.06285 0.38056 0.05278 0.21528 0.04688 0.7706 C 0.0467 0.78218 0.04288 0.79282 0.04063 0.80417 C 0.03889 0.8125 0.03438 0.82917 0.03438 0.82917 C 0.03542 0.84167 0.03594 0.85417 0.0375 0.86667 C 0.03941 0.88241 0.04149 0.87708 0.04688 0.89167 C 0.04913 0.89769 0.05208 0.91551 0.05313 0.92083 C 0.05208 1.02778 0.05399 1.13495 0.05 1.24167 C 0.04965 1.24954 0.02899 1.27106 0.02813 1.27917 C 0.02552 1.30116 0.02813 1.32361 0.02813 1.34583 " pathEditMode="relative" ptsTypes="fffffffffffffffffA">
                                      <p:cBhvr>
                                        <p:cTn id="124" dur="2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0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4.79769E-6 C 0.01267 0.05109 0.00608 0.09086 -0.0151 0.1341 C -0.02188 0.14728 -0.02344 0.16231 -0.03021 0.17595 C -0.05955 0.32462 -0.04531 0.24046 -0.04531 0.56578 C -0.04531 0.80647 -0.04531 1.04763 -0.04531 1.28855 " pathEditMode="relative" rAng="0" ptsTypes="ffffA">
                                      <p:cBhvr>
                                        <p:cTn id="126" dur="19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644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200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6996 0.00925 C 0.06389 0.01272 0.05573 0.01387 0.05208 0.01803 C 0.04548 0.02543 0.0401 0.04231 0.0401 0.04254 C 0.02378 0.26867 0.04653 0.4941 0.03437 0.72115 C 0.03351 0.73318 0.0184 0.74243 0.01042 0.75352 C 0.0066 0.75884 -0.00139 0.77017 -0.00139 0.7704 C -0.0191 0.83214 -0.0191 0.82243 0.00451 0.93364 C 0.0066 0.94335 0.02048 0.94983 0.0283 0.95861 C 0.03229 0.96231 0.0401 0.97063 0.0401 0.97133 C 0.03594 0.99514 0.02934 1.01665 0.02222 1.04023 C 0.02465 1.07722 0.03819 1.13433 0.0283 1.17526 C 0.03021 1.19167 0.02951 1.20809 0.03437 1.22474 C 0.03559 1.22936 0.04566 1.23167 0.04618 1.23676 C 0.04774 1.25318 0.04219 1.26936 0.0401 1.28601 C 0.0441 1.32971 0.04236 1.37387 0.05208 1.41665 C 0.05295 1.42081 0.06458 1.4185 0.06996 1.42081 C 0.0717 1.42127 0.06996 1.42358 0.06996 1.42497 " pathEditMode="relative" rAng="0" ptsTypes="ffffffffffffffffA">
                                      <p:cBhvr>
                                        <p:cTn id="128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708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5.78035E-8 C 0.0007 0.04809 0.00105 0.09642 0.00261 0.14451 C 0.00348 0.16786 0.00677 0.16624 0.01424 0.18705 C 0.01823 0.19792 0.02587 0.22058 0.02587 0.22081 C 0.02361 0.30358 0.02848 0.31237 0.01424 0.36925 C 0.00157 0.42035 0.01389 0.3704 0.00556 0.41595 C 0.004 0.42428 -0.00017 0.44116 -0.00017 0.44139 C 0.0033 0.52555 -0.00173 0.56832 0.01997 0.63237 C 0.01771 0.67468 0.01789 0.68324 0.00851 0.71746 C 0.00938 0.77526 0.00868 0.83353 0.01129 0.89133 C 0.01146 0.89642 0.01598 0.89919 0.01719 0.90381 C 0.0191 0.91237 0.01789 0.92139 0.01997 0.92925 C 0.02188 0.93618 0.02622 0.94058 0.02865 0.94636 C 0.03507 0.96139 0.03473 0.96416 0.0375 0.98035 C 0.03646 1.00046 0.03646 1.02058 0.03455 1.04 C 0.03351 1.04902 0.02865 1.06543 0.02865 1.06566 C 0.02778 1.12763 0.02587 1.19006 0.02587 1.25249 " pathEditMode="relative" rAng="0" ptsTypes="ffffffffffffffffA">
                                      <p:cBhvr>
                                        <p:cTn id="130" dur="2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626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22 0.09157 C -0.07378 0.1607 -0.09704 0.08671 -0.08576 0.26451 C -0.08229 0.32347 -0.06145 0.38243 -0.05138 0.44024 C -0.04791 0.59006 -0.04461 0.74012 -0.0342 0.89041 C -0.03194 0.92648 -0.02222 0.96394 -0.01701 0.99977 C -0.01197 1.03816 -0.01493 1.02521 0.00018 1.05804 C 0.00191 1.0622 0.00591 1.07099 0.00591 1.07145 C 0.00122 1.18382 -0.00468 1.29596 -0.01128 1.40833 C -0.01805 1.51538 -0.01701 1.3896 -0.01701 1.43769 " pathEditMode="relative" rAng="0" ptsTypes="ffffffffA">
                                      <p:cBhvr>
                                        <p:cTn id="132" dur="18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70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6 C 0.01753 0.08532 -0.00278 0.15537 -0.01875 0.23422 C -0.02205 0.35329 -0.02639 0.47329 -0.01562 0.59167 C -0.01701 0.61757 -0.02066 0.643 -0.02187 0.6689 C -0.02795 0.80601 -0.01424 0.75167 -0.02812 0.80347 C -0.02552 0.84416 -0.02309 0.88231 -0.03125 0.92231 C -0.03576 1.01757 -0.03437 0.96578 -0.03437 1.07676 " pathEditMode="relative" rAng="0" ptsTypes="ffffffA">
                                      <p:cBhvr>
                                        <p:cTn id="134" dur="2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54 C 0.00139 0.08187 -0.00694 0.09251 0.01389 0.14685 C 0.01615 0.1716 0.0158 0.18131 0.0257 0.20005 C 0.03212 0.26642 0.03195 0.33279 0.04045 0.39894 C 0.03941 0.50092 0.03924 0.60338 0.0375 0.70513 C 0.03698 0.7352 0.02031 0.76318 0.00799 0.78561 C 0.00347 0.79394 -0.00052 0.80296 -0.00382 0.81267 C -0.00625 0.82007 -0.00955 0.83557 -0.00955 0.8358 C -0.00868 0.85592 -0.00729 0.87627 -0.00677 0.89685 C -0.00538 0.9438 -0.00555 0.99098 -0.00382 1.03839 C -0.00347 1.04764 0.00191 1.05597 0.00209 1.06522 C 0.00295 1.10199 0.00209 1.13899 0.00209 1.17623 " pathEditMode="relative" rAng="0" ptsTypes="fffffffffffA">
                                      <p:cBhvr>
                                        <p:cTn id="136" dur="19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58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6 -3.7037E-6 C 0.00052 0.03079 -0.00833 0.16945 0.0125 0.225 C 0.01615 0.25463 0.01858 0.31158 0.025 0.3375 C 0.02396 0.46922 0.02396 0.60139 0.02188 0.73311 C 0.02153 0.75996 0.00955 0.79098 0.00313 0.81644 C -0.00069 0.83148 -0.00625 0.86227 -0.00625 0.86227 C -0.00833 1.00278 0.03455 1.15787 -0.0125 1.28334 C -0.01458 1.28889 -0.01719 1.29398 -0.01875 1.29977 C -0.02674 1.32801 -0.01736 1.30533 -0.025 1.32917 C -0.02691 1.33496 -0.02899 1.34051 -0.03125 1.34561 C -0.03316 1.35023 -0.03594 1.35371 -0.0375 1.35834 C -0.04184 1.3713 -0.04219 1.38936 -0.05 1.4 " pathEditMode="relative" ptsTypes="fffffffffffA">
                                      <p:cBhvr>
                                        <p:cTn id="138" dur="18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repeatCount="200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712 0.06898 C -0.01736 0.19815 -0.00469 0.02708 -0.01423 0.31875 C -0.01475 0.33426 -0.02083 0.3537 -0.025 0.36829 C -0.02725 0.37593 -0.02986 0.38333 -0.03212 0.39074 C -0.03333 0.39468 -0.03576 0.40232 -0.03576 0.40232 C -0.03368 0.53449 -0.02795 0.60046 -0.03212 0.71389 C -0.03715 0.84792 -0.02795 0.79421 -0.03923 0.8537 C -0.03594 0.93657 -0.03559 1.01852 -0.03212 1.10093 C -0.03159 1.11597 -0.01666 1.12269 -0.01076 1.13519 C -0.00538 1.14676 -0.00712 1.15162 -0.00712 1.16551 " pathEditMode="relative" rAng="0" ptsTypes="fffffffffA">
                                      <p:cBhvr>
                                        <p:cTn id="140" dur="18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52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1702 -2.22222E-6 C -0.01511 0.06412 -0.01372 0.12801 -0.01146 0.19167 C -0.00868 0.2713 -0.01337 0.35162 0.02187 0.42732 C 0.01996 0.48727 0.02118 0.54722 0.01632 0.60718 C 0.01562 0.61574 0.0052 0.63125 0.0052 0.63148 C -0.0007 0.66551 -0.01303 0.69838 -0.02813 0.73125 C -0.03542 0.82338 -0.02813 0.91482 -0.02257 1.00695 C -0.02848 1.15093 -0.02813 1.10023 -0.02813 1.15903 " pathEditMode="relative" rAng="0" ptsTypes="fffffffA">
                                      <p:cBhvr>
                                        <p:cTn id="142" dur="3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57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0937 0.00231 C -0.10851 0.10661 -0.12205 0.2308 -0.09896 0.33626 C -0.09809 0.35592 -0.09826 0.37627 -0.09635 0.39454 C -0.09427 0.4179 -0.09062 0.41582 -0.08594 0.43409 C -0.08472 0.43964 -0.08489 0.44403 -0.08351 0.44981 C -0.06233 0.52683 -0.08281 0.44866 -0.06545 0.4963 C -0.04618 0.54833 -0.06927 0.49237 -0.05764 0.52775 C -0.04757 0.55782 -0.05642 0.52174 -0.04983 0.55111 C -0.05069 0.57632 -0.05035 0.60083 -0.05243 0.62627 C -0.05295 0.63066 -0.05625 0.63367 -0.05764 0.63783 C -0.06319 0.65495 -0.06614 0.67229 -0.07326 0.68825 C -0.09722 0.8351 -0.07639 0.68478 -0.0809 1.08534 C -0.08194 1.16859 -0.07778 1.14593 -0.08594 1.18386 C -0.08507 1.21415 -0.08871 1.28376 -0.07587 1.31313 C -0.07292 1.3351 -0.07101 1.358 -0.06805 1.37974 C -0.06684 1.38853 -0.06458 1.39616 -0.06285 1.40356 C -0.06198 1.40772 -0.06024 1.41582 -0.06024 1.41605 C -0.06302 1.42807 -0.06493 1.43686 -0.07326 1.44311 " pathEditMode="relative" rAng="0" ptsTypes="fffffffffffffffffA">
                                      <p:cBhvr>
                                        <p:cTn id="144" dur="26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720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372 0.01528 C -0.01737 0.0419 -0.02292 0.06458 -0.02865 0.08912 C -0.03056 0.09745 -0.0335 0.11504 -0.0335 0.11528 C -0.04202 0.21921 -0.05261 0.33518 -0.02865 0.4331 C -0.0231 0.45555 -0.01388 0.46967 -0.00624 0.48935 C -0.00416 0.50717 -0.00121 0.52384 0.00122 0.54097 C 0.00035 0.55995 0.00018 0.57847 -0.00121 0.59745 C -0.00225 0.61018 -0.0052 0.61227 -0.00868 0.62338 C -0.01545 0.64352 -0.02032 0.66088 -0.02362 0.68333 C -0.02239 0.73657 -0.01858 0.78958 -0.01858 0.84328 C -0.01858 0.88935 -0.0191 0.93565 -0.02118 0.98102 C -0.02152 0.99004 -0.02605 1.00717 -0.02605 1.00741 C -0.02517 1.01852 -0.02587 1.03102 -0.02362 1.04143 C -0.02013 1.05694 -0.01077 1.06713 -0.00382 1.07616 C -0.00295 1.08078 -0.00295 1.08565 -0.00121 1.08912 C 0.0007 1.09328 0.00573 1.09282 0.00626 1.09768 C 0.00764 1.11412 -0.00399 1.12801 -0.00868 1.1368 C -0.029 1.17708 -0.00487 1.13148 -0.02118 1.17083 C -0.02795 1.18796 -0.02882 1.1787 -0.0335 1.19699 C -0.0434 1.23588 -0.04098 1.26875 -0.04098 1.31412 " pathEditMode="relative" rAng="0" ptsTypes="fffffffffffffffffffA">
                                      <p:cBhvr>
                                        <p:cTn id="146" dur="2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6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5E-6 3.12139E-6 C -0.00104 0.13664 -0.00139 0.27329 -0.00313 0.40971 C -0.00365 0.44439 -0.00243 0.49965 -0.0125 0.53664 C -0.01615 0.61202 -0.01129 0.58034 -0.02188 0.63214 C -0.02448 0.64508 -0.03438 0.6578 -0.03438 0.67075 C -0.03542 0.83306 -0.03438 0.99514 -0.03438 1.15768 " pathEditMode="relative" rAng="0" ptsTypes="fffffA">
                                      <p:cBhvr>
                                        <p:cTn id="148" dur="2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579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764 0.07662 C -0.00399 0.66226 0.01528 -0.33611 -0.00399 1.02014 C -0.00486 1.0831 -0.00382 1.07291 -0.0118 1.11088 C -0.01441 1.1699 -0.01701 1.2287 -0.01944 1.2875 C -0.01979 1.29213 -0.02274 1.29629 -0.02343 1.30115 C -0.02396 1.30694 -0.02343 1.31296 -0.02343 1.31967 " pathEditMode="relative" rAng="0" ptsTypes="fffffA">
                                      <p:cBhvr>
                                        <p:cTn id="150" dur="3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415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145 -4.04624E-7 C 0.01267 0.0585 0.0052 0.16046 0.021 0.23029 C 0.01961 0.25804 0.01944 0.28555 0.0177 0.31306 C 0.01597 0.34173 0.00434 0.36462 -0.00052 0.39191 C -0.00868 0.43676 -0.00157 0.41734 -0.01285 0.44231 C -0.02605 0.58613 -0.01841 0.48994 -0.01285 0.82081 C -0.01216 0.85711 0.0052 0.89341 0.00538 0.93133 C 0.00642 1.03121 0.00538 1.1311 0.00538 1.23145 " pathEditMode="relative" rAng="0" ptsTypes="fffffffA">
                                      <p:cBhvr>
                                        <p:cTn id="152" dur="2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616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691 -0.00184 C -0.02396 0.44185 -0.01927 0.88555 -0.01927 1.32948 " pathEditMode="relative" rAng="0" ptsTypes="fA">
                                      <p:cBhvr>
                                        <p:cTn id="154" dur="2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6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2.54335E-6 C 0.00105 0.00971 0.00105 0.01965 0.00313 0.02913 C 0.00417 0.03399 0.00764 0.03722 0.00938 0.04162 C 0.01077 0.04555 0.01094 0.05017 0.0125 0.0541 C 0.01615 0.06289 0.02084 0.07075 0.025 0.07907 C 0.02691 0.08277 0.02674 0.08763 0.02813 0.09156 C 0.02986 0.09595 0.03247 0.09988 0.03438 0.10427 C 0.03664 0.10959 0.03889 0.11514 0.04063 0.12092 C 0.04306 0.12901 0.04688 0.14589 0.04688 0.14612 C 0.06285 0.38034 0.05278 0.21526 0.04688 0.77063 C 0.04671 0.78219 0.04289 0.79283 0.04063 0.80416 C 0.03889 0.81248 0.03438 0.82913 0.03438 0.82936 C 0.03542 0.84162 0.03594 0.8541 0.0375 0.86659 C 0.03941 0.88231 0.0415 0.87699 0.04688 0.89156 C 0.04914 0.8978 0.05209 0.9156 0.05313 0.92092 C 0.05209 1.02774 0.054 1.13503 0.05 1.24162 C 0.04966 1.24948 0.029 1.27098 0.02813 1.27907 C 0.02552 1.30127 0.02813 1.3237 0.02813 1.34589 " pathEditMode="relative" rAng="0" ptsTypes="fffffffffffffffffA">
                                      <p:cBhvr>
                                        <p:cTn id="156" dur="2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6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0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9 0.01549 C -0.02222 0.06497 -0.02882 0.10335 -0.05 0.14497 C -0.05677 0.15792 -0.05833 0.17225 -0.0651 0.18567 C -0.09445 0.32925 -0.08021 0.24786 -0.08021 0.56231 C -0.08021 0.79514 -0.08021 1.02798 -0.08021 1.26081 " pathEditMode="relative" rAng="0" ptsTypes="ffffA">
                                      <p:cBhvr>
                                        <p:cTn id="158" dur="2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623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-3.46821E-6 C 0.00087 0.04763 0.00122 0.09549 0.00278 0.14289 C 0.00365 0.16578 0.00695 0.16417 0.01441 0.18451 C 0.01841 0.19538 0.02605 0.21804 0.02605 0.21804 C 0.02379 0.29966 0.02865 0.30844 0.01441 0.36486 C 0.00174 0.41549 0.01407 0.36578 0.00573 0.41087 C 0.00417 0.41896 -3.88889E-6 0.43607 -3.88889E-6 0.43607 C 0.00348 0.51954 -0.00156 0.56162 0.02014 0.62497 C 0.01789 0.66659 0.01806 0.67469 0.00868 0.70867 C 0.00955 0.76602 0.00886 0.82359 0.01146 0.8807 C 0.01164 0.88578 0.01615 0.88856 0.01737 0.89295 C 0.01927 0.90151 0.01806 0.91052 0.02014 0.91815 C 0.02205 0.92509 0.02639 0.92948 0.02882 0.93526 C 0.03525 0.94983 0.0349 0.9526 0.03768 0.96879 C 0.03664 0.98844 0.03664 1.00833 0.03473 1.02752 C 0.03368 1.0363 0.02882 1.05272 0.02882 1.05295 C 0.02796 1.11422 0.02605 1.17573 0.02605 1.23746 " pathEditMode="relative" rAng="0" ptsTypes="ffffffffffffffffA">
                                      <p:cBhvr>
                                        <p:cTn id="160" dur="2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6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54909"/>
          </a:xfrm>
          <a:prstGeom prst="rect">
            <a:avLst/>
          </a:prstGeom>
        </p:spPr>
      </p:pic>
      <p:pic>
        <p:nvPicPr>
          <p:cNvPr id="3" name="照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894">
            <a:off x="1477917" y="914886"/>
            <a:ext cx="3957781" cy="263852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27517" y="1911569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宝贝你又大了一岁</a:t>
            </a:r>
            <a:endParaRPr lang="en-US" altLang="zh-CN" sz="1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在‌你生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日的这一天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，</a:t>
            </a:r>
            <a:endParaRPr lang="en-US" altLang="zh-CN" sz="1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请接受我们对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‌你深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深的祝福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生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日快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乐！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1" name="Picture 5" descr="E:\卡拉赞\蒲公英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388" y="4160076"/>
            <a:ext cx="1541463" cy="1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:\卡拉赞\蒲公英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8" y="5154909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E:\卡拉赞\蒲公英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38" y="4160076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35500" y="5289052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063" y="496758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8900" y="4101322"/>
            <a:ext cx="601662" cy="5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92675" y="6148096"/>
            <a:ext cx="373062" cy="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40972 -0.09144 C -0.39132 -0.10417 -0.33889 -0.11366 -0.30017 -0.16713 C -0.26146 -0.22037 -0.25955 -0.37685 -0.1776 -0.41181 C -0.09583 -0.44653 0.04688 -0.29676 0.19063 -0.37732 C 0.33455 -0.45695 0.50972 -0.67384 0.6849 -0.89005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399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3246 0.01667 C -0.10677 -0.00926 -0.03941 -0.11181 0.02135 -0.1382 C 0.08212 -0.16482 0.16406 -0.08588 0.23177 -0.1419 C 0.29948 -0.19815 0.30833 -0.3882 0.42726 -0.47523 C 0.5467 -0.56227 0.83906 -0.625 0.94722 -0.66458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54167 -0.16366 C -0.51598 -0.18958 -0.44862 -0.29213 -0.38785 -0.31852 C -0.32709 -0.34514 -0.24514 -0.2662 -0.17743 -0.32222 C -0.10973 -0.37847 -0.10087 -0.56852 0.01805 -0.65556 C 0.1375 -0.74213 0.42986 -0.80532 0.53802 -0.84491 " pathEditMode="relative" rAng="0" ptsTypes="aaaaa">
                                      <p:cBhvr>
                                        <p:cTn id="33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1111 0.23334 C 0.00694 0.22107 0.05868 0.21181 0.09688 0.15973 C 0.13507 0.10787 0.13698 -0.04444 0.21771 -0.07847 C 0.29844 -0.11226 0.43941 0.03357 0.58108 -0.0449 C 0.72309 -0.12245 0.89583 -0.33356 1.06858 -0.54421 " pathEditMode="relative" rAng="0" ptsTypes="aaaaa">
                                      <p:cBhvr>
                                        <p:cTn id="39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545 -0.0037 C -0.24705 -0.01667 -0.19479 -0.02639 -0.15608 -0.08079 C -0.11736 -0.13495 -0.11562 -0.29421 -0.03351 -0.32986 C 0.04809 -0.36528 0.19115 -0.21273 0.3349 -0.29468 C 0.47882 -0.37593 0.65399 -0.59653 0.82917 -0.81667 " pathEditMode="relative" rAng="0" ptsTypes="aaaaa">
                                      <p:cBhvr>
                                        <p:cTn id="45" dur="1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4064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7274 -0.01296 C -0.25469 -0.02523 -0.20295 -0.03449 -0.16476 -0.08657 C -0.12656 -0.13842 -0.12483 -0.29074 -0.04392 -0.32476 C 0.03663 -0.35856 0.17778 -0.21273 0.31944 -0.2912 C 0.46146 -0.36875 0.6342 -0.57986 0.80694 -0.7905 " pathEditMode="relative" rAng="0" ptsTypes="aaaaa">
                                      <p:cBhvr>
                                        <p:cTn id="5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4514 -0.08472 C -0.02726 -0.09699 0.02465 -0.10625 0.06285 -0.15834 C 0.10104 -0.21019 0.10278 -0.3625 0.18368 -0.39653 C 0.26424 -0.43033 0.40538 -0.28449 0.54705 -0.36297 C 0.68906 -0.44051 0.8618 -0.65162 1.03455 -0.86227 " pathEditMode="relative" rAng="0" ptsTypes="aaaaa">
                                      <p:cBhvr>
                                        <p:cTn id="5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3" y="794"/>
            <a:ext cx="9133922" cy="51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83401" y="2714069"/>
            <a:ext cx="383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我许下一个愿望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，</a:t>
            </a:r>
            <a:endParaRPr lang="en-US" altLang="zh-CN" sz="1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就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是愿你每年生日都一样快乐！</a:t>
            </a:r>
          </a:p>
        </p:txBody>
      </p:sp>
      <p:pic>
        <p:nvPicPr>
          <p:cNvPr id="19" name="照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184">
            <a:off x="4078126" y="769184"/>
            <a:ext cx="3245443" cy="18253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照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930">
            <a:off x="616775" y="2208021"/>
            <a:ext cx="2341203" cy="15608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1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220">
            <a:off x="2358657" y="2993834"/>
            <a:ext cx="3064428" cy="17242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照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028">
            <a:off x="6548027" y="58660"/>
            <a:ext cx="1799103" cy="11994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3" name="椭圆 22"/>
          <p:cNvSpPr/>
          <p:nvPr/>
        </p:nvSpPr>
        <p:spPr>
          <a:xfrm>
            <a:off x="-1130746" y="2886407"/>
            <a:ext cx="912086" cy="912082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-674704" y="2788277"/>
            <a:ext cx="371404" cy="371404"/>
          </a:xfrm>
          <a:prstGeom prst="ellipse">
            <a:avLst/>
          </a:prstGeom>
          <a:blipFill dpi="0" rotWithShape="1">
            <a:blip r:embed="rId8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-1141966" y="3018075"/>
            <a:ext cx="390910" cy="390910"/>
          </a:xfrm>
          <a:prstGeom prst="ellipse">
            <a:avLst/>
          </a:prstGeom>
          <a:blipFill dpi="0" rotWithShape="1">
            <a:blip r:embed="rId8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-742699" y="3557795"/>
            <a:ext cx="257834" cy="257834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2048757" y="4395991"/>
            <a:ext cx="375600" cy="375600"/>
          </a:xfrm>
          <a:prstGeom prst="ellipse">
            <a:avLst/>
          </a:prstGeom>
          <a:blipFill dpi="0" rotWithShape="1">
            <a:blip r:embed="rId8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826213" y="4491528"/>
            <a:ext cx="613766" cy="613766"/>
          </a:xfrm>
          <a:prstGeom prst="ellipse">
            <a:avLst/>
          </a:prstGeom>
          <a:blipFill dpi="0" rotWithShape="1">
            <a:blip r:embed="rId8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481431" y="4680917"/>
            <a:ext cx="257834" cy="257834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" y="404249"/>
            <a:ext cx="3171540" cy="15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7" ptsTypes="FffFF">
                                      <p:cBhvr>
                                        <p:cTn id="38" dur="5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1" ptsTypes="FffFF">
                                      <p:cBhvr>
                                        <p:cTn id="40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417" ptsTypes="FffFF">
                                      <p:cBhvr>
                                        <p:cTn id="42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53" ptsTypes="FffFF">
                                      <p:cBhvr>
                                        <p:cTn id="44" dur="8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417" ptsTypes="FffFF">
                                      <p:cBhvr>
                                        <p:cTn id="46" dur="7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93" ptsTypes="FffFF">
                                      <p:cBhvr>
                                        <p:cTn id="48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6914E-6 L 0.24878 -0.20185 C 0.30156 -0.24476 0.37795 -0.31636 0.45469 -0.3929 C 0.54358 -0.48303 0.61337 -0.55957 0.66094 -0.61821 L 0.88715 -0.8963 " pathEditMode="relative" rAng="-1776053" ptsTypes="FffFF">
                                      <p:cBhvr>
                                        <p:cTn id="50" dur="8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0" y="-2521"/>
            <a:ext cx="9139806" cy="51476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925">
            <a:off x="3307597" y="631674"/>
            <a:ext cx="2665746" cy="13328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38" y="2877371"/>
            <a:ext cx="1463043" cy="2267717"/>
          </a:xfrm>
          <a:prstGeom prst="rect">
            <a:avLst/>
          </a:prstGeom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874">
            <a:off x="3700682" y="2182197"/>
            <a:ext cx="3870811" cy="2177085"/>
          </a:xfrm>
          <a:prstGeom prst="rect">
            <a:avLst/>
          </a:prstGeom>
          <a:ln w="98425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照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015">
            <a:off x="1808754" y="1089923"/>
            <a:ext cx="1517942" cy="2575669"/>
          </a:xfrm>
          <a:prstGeom prst="rect">
            <a:avLst/>
          </a:prstGeom>
          <a:ln w="98425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5" descr="E:\卡拉赞\蒲公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8" y="5154909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E:\卡拉赞\蒲公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38" y="4160076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35500" y="5289052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063" y="496758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8900" y="4101322"/>
            <a:ext cx="601662" cy="5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92675" y="6148096"/>
            <a:ext cx="373062" cy="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accel="1000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00" accel="1000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3246 0.01667 C -0.10677 -0.00926 -0.03941 -0.11181 0.02135 -0.1382 C 0.08212 -0.16482 0.16406 -0.08588 0.23177 -0.1419 C 0.29948 -0.19815 0.30833 -0.3882 0.42726 -0.47523 C 0.5467 -0.56227 0.83906 -0.625 0.94722 -0.66458 " pathEditMode="relative" rAng="0" ptsTypes="aaaaa">
                                      <p:cBhvr>
                                        <p:cTn id="3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54167 -0.16366 C -0.51598 -0.18958 -0.44862 -0.29213 -0.38785 -0.31852 C -0.32709 -0.34514 -0.24514 -0.2662 -0.17743 -0.32222 C -0.10973 -0.37847 -0.10087 -0.56852 0.01805 -0.65556 C 0.1375 -0.74213 0.42986 -0.80532 0.53802 -0.84491 " pathEditMode="relative" rAng="0" ptsTypes="aaaaa">
                                      <p:cBhvr>
                                        <p:cTn id="39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1111 0.23334 C 0.00694 0.22107 0.05868 0.21181 0.09688 0.15973 C 0.13507 0.10787 0.13698 -0.04444 0.21771 -0.07847 C 0.29844 -0.11226 0.43941 0.03357 0.58108 -0.0449 C 0.72309 -0.12245 0.89583 -0.33356 1.06858 -0.54421 " pathEditMode="relative" rAng="0" ptsTypes="aaaaa">
                                      <p:cBhvr>
                                        <p:cTn id="45" dur="1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545 -0.0037 C -0.24705 -0.01667 -0.19479 -0.02639 -0.15608 -0.08079 C -0.11736 -0.13495 -0.11562 -0.29421 -0.03351 -0.32986 C 0.04809 -0.36528 0.19115 -0.21273 0.3349 -0.29468 C 0.47882 -0.37593 0.65399 -0.59653 0.82917 -0.81667 " pathEditMode="relative" rAng="0" ptsTypes="aaaaa">
                                      <p:cBhvr>
                                        <p:cTn id="51" dur="1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4064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7274 -0.01296 C -0.25469 -0.02523 -0.20295 -0.03449 -0.16476 -0.08657 C -0.12656 -0.13842 -0.12483 -0.29074 -0.04392 -0.32476 C 0.03663 -0.35856 0.17778 -0.21273 0.31944 -0.2912 C 0.46146 -0.36875 0.6342 -0.57986 0.80694 -0.7905 " pathEditMode="relative" rAng="0" ptsTypes="aaaaa">
                                      <p:cBhvr>
                                        <p:cTn id="57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4514 -0.08472 C -0.02726 -0.09699 0.02465 -0.10625 0.06285 -0.15834 C 0.10104 -0.21019 0.10278 -0.3625 0.18368 -0.39653 C 0.26424 -0.43033 0.40538 -0.28449 0.54705 -0.36297 C 0.68906 -0.44051 0.8618 -0.65162 1.03455 -0.86227 " pathEditMode="relative" rAng="0" ptsTypes="aaaaa">
                                      <p:cBhvr>
                                        <p:cTn id="6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552796" y="348010"/>
            <a:ext cx="12689911" cy="4608512"/>
            <a:chOff x="-552796" y="348010"/>
            <a:chExt cx="12689911" cy="4608512"/>
          </a:xfrm>
        </p:grpSpPr>
        <p:pic>
          <p:nvPicPr>
            <p:cNvPr id="4" name="Picture 2" descr="C:\Documents and Settings\Administrator\桌面\新建文件夹 (2)\5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" t="18310" r="3889" b="24735"/>
            <a:stretch/>
          </p:blipFill>
          <p:spPr bwMode="auto">
            <a:xfrm>
              <a:off x="-552796" y="348010"/>
              <a:ext cx="12689911" cy="46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60000">
              <a:off x="641596" y="2556780"/>
              <a:ext cx="1602812" cy="1068541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60000">
              <a:off x="3273822" y="2907371"/>
              <a:ext cx="2049925" cy="115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0000">
              <a:off x="9380144" y="2409701"/>
              <a:ext cx="1781175" cy="1187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00000">
              <a:off x="6371787" y="2666317"/>
              <a:ext cx="2219916" cy="124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椭圆 8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9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9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-1141966" y="3677478"/>
            <a:ext cx="390910" cy="390910"/>
          </a:xfrm>
          <a:prstGeom prst="ellipse">
            <a:avLst/>
          </a:prstGeom>
          <a:blipFill dpi="0" rotWithShape="1">
            <a:blip r:embed="rId9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9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9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9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2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7" ptsTypes="FffFF">
                                      <p:cBhvr>
                                        <p:cTn id="8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1" ptsTypes="FffFF">
                                      <p:cBhvr>
                                        <p:cTn id="1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417" ptsTypes="FffFF">
                                      <p:cBhvr>
                                        <p:cTn id="12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53" ptsTypes="FffFF">
                                      <p:cBhvr>
                                        <p:cTn id="14" dur="8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417" ptsTypes="FffFF">
                                      <p:cBhvr>
                                        <p:cTn id="16" dur="7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93" ptsTypes="FffFF">
                                      <p:cBhvr>
                                        <p:cTn id="18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93" y="1622726"/>
            <a:ext cx="3522361" cy="3522361"/>
          </a:xfrm>
          <a:prstGeom prst="rect">
            <a:avLst/>
          </a:prstGeom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909">
            <a:off x="1302818" y="821234"/>
            <a:ext cx="2181412" cy="1227392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5" y="2163626"/>
            <a:ext cx="1698153" cy="1132102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40">
            <a:off x="1445085" y="3565322"/>
            <a:ext cx="1525140" cy="85779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629">
            <a:off x="2834357" y="1985918"/>
            <a:ext cx="1626851" cy="915363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29">
            <a:off x="4147398" y="1196953"/>
            <a:ext cx="1541997" cy="86727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6195" y="311369"/>
            <a:ext cx="29737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又是一个美好的开始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愿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爸妈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的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祝福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带给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你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快乐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的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一年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</a:t>
            </a:r>
          </a:p>
          <a:p>
            <a:pPr algn="l"/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祝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宝贝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生日快乐！</a:t>
            </a:r>
            <a:endParaRPr lang="zh-CN" altLang="en-US" sz="16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8" name="Picture 5" descr="E:\卡拉赞\蒲公英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388" y="4160076"/>
            <a:ext cx="1541463" cy="1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E:\卡拉赞\蒲公英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8" y="5154909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卡拉赞\蒲公英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38" y="4160076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35500" y="5289052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063" y="496758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8900" y="4101322"/>
            <a:ext cx="601662" cy="5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92675" y="6148096"/>
            <a:ext cx="373062" cy="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7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40972 -0.09144 C -0.39132 -0.10417 -0.33889 -0.11366 -0.30017 -0.16713 C -0.26146 -0.22037 -0.25955 -0.37685 -0.1776 -0.41181 C -0.09583 -0.44653 0.04688 -0.29676 0.19063 -0.37732 C 0.33455 -0.45695 0.50972 -0.67384 0.6849 -0.89005 " pathEditMode="relative" rAng="0" ptsTypes="aaaaa">
                                      <p:cBhvr>
                                        <p:cTn id="5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3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3246 0.01667 C -0.10677 -0.00926 -0.03941 -0.11181 0.02135 -0.1382 C 0.08212 -0.16482 0.16406 -0.08588 0.23177 -0.1419 C 0.29948 -0.19815 0.30833 -0.3882 0.42726 -0.47523 C 0.5467 -0.56227 0.83906 -0.625 0.94722 -0.66458 " pathEditMode="relative" rAng="0" ptsTypes="aaaaa">
                                      <p:cBhvr>
                                        <p:cTn id="6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54167 -0.16366 C -0.51598 -0.18958 -0.44862 -0.29213 -0.38785 -0.31852 C -0.32709 -0.34514 -0.24514 -0.2662 -0.17743 -0.32222 C -0.10973 -0.37847 -0.10087 -0.56852 0.01805 -0.65556 C 0.1375 -0.74213 0.42986 -0.80532 0.53802 -0.84491 " pathEditMode="relative" rAng="0" ptsTypes="aaaaa">
                                      <p:cBhvr>
                                        <p:cTn id="67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1111 0.23334 C 0.00694 0.22107 0.05868 0.21181 0.09688 0.15973 C 0.13507 0.10787 0.13698 -0.04444 0.21771 -0.07847 C 0.29844 -0.11226 0.43941 0.03357 0.58108 -0.0449 C 0.72309 -0.12245 0.89583 -0.33356 1.06858 -0.54421 " pathEditMode="relative" rAng="0" ptsTypes="aaaaa">
                                      <p:cBhvr>
                                        <p:cTn id="73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545 -0.0037 C -0.24705 -0.01667 -0.19479 -0.02639 -0.15608 -0.08079 C -0.11736 -0.13495 -0.11562 -0.29421 -0.03351 -0.32986 C 0.04809 -0.36528 0.19115 -0.21273 0.3349 -0.29468 C 0.47882 -0.37593 0.65399 -0.59653 0.82917 -0.81667 " pathEditMode="relative" rAng="0" ptsTypes="aaaaa">
                                      <p:cBhvr>
                                        <p:cTn id="79" dur="1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4064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7274 -0.01296 C -0.25469 -0.02523 -0.20295 -0.03449 -0.16476 -0.08657 C -0.12656 -0.13842 -0.12483 -0.29074 -0.04392 -0.32476 C 0.03663 -0.35856 0.17778 -0.21273 0.31944 -0.2912 C 0.46146 -0.36875 0.6342 -0.57986 0.80694 -0.7905 " pathEditMode="relative" rAng="0" ptsTypes="aaaaa">
                                      <p:cBhvr>
                                        <p:cTn id="85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4514 -0.08472 C -0.02726 -0.09699 0.02465 -0.10625 0.06285 -0.15834 C 0.10104 -0.21019 0.10278 -0.3625 0.18368 -0.39653 C 0.26424 -0.43033 0.40538 -0.28449 0.54705 -0.36297 C 0.68906 -0.44051 0.8618 -0.65162 1.03455 -0.86227 " pathEditMode="relative" rAng="0" ptsTypes="aaaaa">
                                      <p:cBhvr>
                                        <p:cTn id="91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1364" flipH="1" flipV="1">
            <a:off x="6249626" y="3673907"/>
            <a:ext cx="2696629" cy="1925395"/>
          </a:xfrm>
          <a:prstGeom prst="rect">
            <a:avLst/>
          </a:prstGeom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72">
            <a:off x="609624" y="986992"/>
            <a:ext cx="3429033" cy="1929379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6">
            <a:off x="5571926" y="451716"/>
            <a:ext cx="2359408" cy="132701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48">
            <a:off x="2643854" y="2637678"/>
            <a:ext cx="3053959" cy="2035973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3516" y="214016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幸福， 好运送给你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祝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你生日愉快！天天愉快！</a:t>
            </a:r>
          </a:p>
        </p:txBody>
      </p:sp>
      <p:sp>
        <p:nvSpPr>
          <p:cNvPr id="16" name="椭圆 15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8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1141966" y="3677478"/>
            <a:ext cx="390910" cy="390910"/>
          </a:xfrm>
          <a:prstGeom prst="ellipse">
            <a:avLst/>
          </a:prstGeom>
          <a:blipFill dpi="0" rotWithShape="1">
            <a:blip r:embed="rId8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8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8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8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8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7" ptsTypes="FffFF">
                                      <p:cBhvr>
                                        <p:cTn id="41" dur="5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1" ptsTypes="FffFF">
                                      <p:cBhvr>
                                        <p:cTn id="43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417" ptsTypes="FffFF">
                                      <p:cBhvr>
                                        <p:cTn id="45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53" ptsTypes="FffFF">
                                      <p:cBhvr>
                                        <p:cTn id="47" dur="8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417" ptsTypes="FffFF">
                                      <p:cBhvr>
                                        <p:cTn id="49" dur="7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93" ptsTypes="FffFF">
                                      <p:cBhvr>
                                        <p:cTn id="51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3" name="照片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073">
            <a:off x="2614476" y="703220"/>
            <a:ext cx="1524336" cy="857682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照片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909">
            <a:off x="4511321" y="1274656"/>
            <a:ext cx="2181412" cy="122690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照片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98" y="2617280"/>
            <a:ext cx="1748563" cy="98384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340">
            <a:off x="4312970" y="3729227"/>
            <a:ext cx="1525140" cy="85779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629">
            <a:off x="6229907" y="2298143"/>
            <a:ext cx="1609465" cy="90522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29">
            <a:off x="7388277" y="1349457"/>
            <a:ext cx="1477245" cy="98483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20594" y="3846281"/>
            <a:ext cx="297379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愿你幸福的生活更温暖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，</a:t>
            </a:r>
            <a:endParaRPr lang="en-US" altLang="zh-CN" sz="1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algn="just"/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    笑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口常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开每一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天，生日快乐</a:t>
            </a:r>
          </a:p>
        </p:txBody>
      </p:sp>
      <p:pic>
        <p:nvPicPr>
          <p:cNvPr id="18" name="Picture 5" descr="E:\卡拉赞\蒲公英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2388" y="4160076"/>
            <a:ext cx="1541463" cy="19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E:\卡拉赞\蒲公英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338" y="5154909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卡拉赞\蒲公英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38" y="4160076"/>
            <a:ext cx="1062038" cy="136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35500" y="5289052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063" y="496758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8900" y="4101322"/>
            <a:ext cx="601662" cy="5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92675" y="6148096"/>
            <a:ext cx="373062" cy="3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40972 -0.09144 C -0.39132 -0.10417 -0.33889 -0.11366 -0.30017 -0.16713 C -0.26146 -0.22037 -0.25955 -0.37685 -0.1776 -0.41181 C -0.09583 -0.44653 0.04688 -0.29676 0.19063 -0.37732 C 0.33455 -0.45695 0.50972 -0.67384 0.6849 -0.89005 " pathEditMode="relative" rAng="0" ptsTypes="aaaaa">
                                      <p:cBhvr>
                                        <p:cTn id="5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3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13246 0.01667 C -0.10677 -0.00926 -0.03941 -0.11181 0.02135 -0.1382 C 0.08212 -0.16482 0.16406 -0.08588 0.23177 -0.1419 C 0.29948 -0.19815 0.30833 -0.3882 0.42726 -0.47523 C 0.5467 -0.56227 0.83906 -0.625 0.94722 -0.66458 " pathEditMode="relative" rAng="0" ptsTypes="aaaaa">
                                      <p:cBhvr>
                                        <p:cTn id="63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54167 -0.16366 C -0.51598 -0.18958 -0.44862 -0.29213 -0.38785 -0.31852 C -0.32709 -0.34514 -0.24514 -0.2662 -0.17743 -0.32222 C -0.10973 -0.37847 -0.10087 -0.56852 0.01805 -0.65556 C 0.1375 -0.74213 0.42986 -0.80532 0.53802 -0.84491 " pathEditMode="relative" rAng="0" ptsTypes="aaaaa">
                                      <p:cBhvr>
                                        <p:cTn id="69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407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01111 0.23334 C 0.00694 0.22107 0.05868 0.21181 0.09688 0.15973 C 0.13507 0.10787 0.13698 -0.04444 0.21771 -0.07847 C 0.29844 -0.11226 0.43941 0.03357 0.58108 -0.0449 C 0.72309 -0.12245 0.89583 -0.33356 1.06858 -0.54421 " pathEditMode="relative" rAng="0" ptsTypes="aaaaa">
                                      <p:cBhvr>
                                        <p:cTn id="75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6545 -0.0037 C -0.24705 -0.01667 -0.19479 -0.02639 -0.15608 -0.08079 C -0.11736 -0.13495 -0.11562 -0.29421 -0.03351 -0.32986 C 0.04809 -0.36528 0.19115 -0.21273 0.3349 -0.29468 C 0.47882 -0.37593 0.65399 -0.59653 0.82917 -0.81667 " pathEditMode="relative" rAng="0" ptsTypes="aaaaa">
                                      <p:cBhvr>
                                        <p:cTn id="81" dur="1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22" y="-4064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ntr" presetSubtype="1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7274 -0.01296 C -0.25469 -0.02523 -0.20295 -0.03449 -0.16476 -0.08657 C -0.12656 -0.13842 -0.12483 -0.29074 -0.04392 -0.32476 C 0.03663 -0.35856 0.17778 -0.21273 0.31944 -0.2912 C 0.46146 -0.36875 0.6342 -0.57986 0.80694 -0.7905 " pathEditMode="relative" rAng="0" ptsTypes="aaaaa">
                                      <p:cBhvr>
                                        <p:cTn id="87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0.04514 -0.08472 C -0.02726 -0.09699 0.02465 -0.10625 0.06285 -0.15834 C 0.10104 -0.21019 0.10278 -0.3625 0.18368 -0.39653 C 0.26424 -0.43033 0.40538 -0.28449 0.54705 -0.36297 C 0.68906 -0.44051 0.8618 -0.65162 1.03455 -0.86227 " pathEditMode="relative" rAng="0" ptsTypes="aaaaa">
                                      <p:cBhvr>
                                        <p:cTn id="93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76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" y="0"/>
            <a:ext cx="9135331" cy="51450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26672"/>
            <a:ext cx="5145088" cy="4491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81" y="491700"/>
            <a:ext cx="1351998" cy="760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4" y="1207416"/>
            <a:ext cx="1369696" cy="7706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77" y="2294016"/>
            <a:ext cx="1217294" cy="684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39" y="1685278"/>
            <a:ext cx="1113840" cy="1511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4" y="1159194"/>
            <a:ext cx="1329417" cy="7477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39" y="921807"/>
            <a:ext cx="1089063" cy="6127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30" y="1824888"/>
            <a:ext cx="1440769" cy="9605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1" y="3055591"/>
            <a:ext cx="1208698" cy="679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91" y="4058128"/>
            <a:ext cx="1481750" cy="8333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84" y="477033"/>
            <a:ext cx="1404155" cy="7897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99" y="1558196"/>
            <a:ext cx="840449" cy="14938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40" y="3225811"/>
            <a:ext cx="1440161" cy="8103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90" y="3378420"/>
            <a:ext cx="1288731" cy="7248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01" y="2242178"/>
            <a:ext cx="1152128" cy="648256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-1130746" y="3545810"/>
            <a:ext cx="912086" cy="912082"/>
          </a:xfrm>
          <a:prstGeom prst="ellipse">
            <a:avLst/>
          </a:prstGeom>
          <a:blipFill dpi="0" rotWithShape="1">
            <a:blip r:embed="rId20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-674704" y="3447680"/>
            <a:ext cx="296336" cy="296336"/>
          </a:xfrm>
          <a:prstGeom prst="ellipse">
            <a:avLst/>
          </a:prstGeom>
          <a:blipFill dpi="0" rotWithShape="1">
            <a:blip r:embed="rId20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1141966" y="3677478"/>
            <a:ext cx="390910" cy="390910"/>
          </a:xfrm>
          <a:prstGeom prst="ellipse">
            <a:avLst/>
          </a:prstGeom>
          <a:blipFill dpi="0" rotWithShape="1">
            <a:blip r:embed="rId20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742699" y="4217198"/>
            <a:ext cx="257834" cy="257834"/>
          </a:xfrm>
          <a:prstGeom prst="ellipse">
            <a:avLst/>
          </a:prstGeom>
          <a:blipFill dpi="0" rotWithShape="1">
            <a:blip r:embed="rId20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-1989874" y="5114277"/>
            <a:ext cx="257834" cy="257834"/>
          </a:xfrm>
          <a:prstGeom prst="ellipse">
            <a:avLst/>
          </a:prstGeom>
          <a:blipFill dpi="0" rotWithShape="1">
            <a:blip r:embed="rId20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-826213" y="5150931"/>
            <a:ext cx="613766" cy="613766"/>
          </a:xfrm>
          <a:prstGeom prst="ellipse">
            <a:avLst/>
          </a:prstGeom>
          <a:blipFill dpi="0" rotWithShape="1">
            <a:blip r:embed="rId20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00"/>
                            </p:stCondLst>
                            <p:childTnLst>
                              <p:par>
                                <p:cTn id="7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7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5 -0.00432 L 0.30868 -0.15401 C 0.37395 -0.1855 0.46857 -0.24506 0.56423 -0.31266 C 0.67482 -0.39383 0.7618 -0.46574 0.82031 -0.52438 L 1.10156 -0.80371 " pathEditMode="relative" rAng="-1329667" ptsTypes="FffFF">
                                      <p:cBhvr>
                                        <p:cTn id="164" dur="5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3561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7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4.07407E-6 L 0.30139 -0.08518 C 0.36511 -0.10308 0.45782 -0.14228 0.55244 -0.18796 C 0.66181 -0.24475 0.7481 -0.29722 0.80643 -0.34259 L 1.08855 -0.55493 " pathEditMode="relative" rAng="-956701" ptsTypes="FffFF">
                                      <p:cBhvr>
                                        <p:cTn id="166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39" y="-2342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7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8 -0.00031 L 0.24791 -0.16872 C 0.30052 -0.2045 0.37639 -0.2665 0.45295 -0.33374 C 0.54166 -0.41486 0.61076 -0.48334 0.65781 -0.53824 L 0.88229 -0.79549 " pathEditMode="relative" rAng="-1611417" ptsTypes="FffFF">
                                      <p:cBhvr>
                                        <p:cTn id="168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5" y="-3679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156E-7 L 0.24861 -0.20204 C 0.30156 -0.24553 0.37812 -0.31709 0.45468 -0.39328 C 0.54392 -0.48365 0.61371 -0.56015 0.66111 -0.61906 L 0.8875 -0.89729 " pathEditMode="relative" rAng="-1776053" ptsTypes="FffFF">
                                      <p:cBhvr>
                                        <p:cTn id="170" dur="8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4" y="-4238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462 L 0.3375 -0.23443 C 0.40833 -0.2844 0.51146 -0.37015 0.61614 -0.46176 C 0.7368 -0.57126 0.83177 -0.66472 0.896 -0.7372 L 1.20486 -1.07897 " pathEditMode="relative" rAng="-1611417" ptsTypes="FffFF">
                                      <p:cBhvr>
                                        <p:cTn id="172" dur="7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63" y="-5070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7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4.81481E-6 L 0.29688 -0.25309 C 0.36042 -0.3071 0.45313 -0.39105 0.54757 -0.47747 C 0.65747 -0.58056 0.74462 -0.6642 0.80469 -0.72562 L 1.09306 -1.01729 " pathEditMode="relative" rAng="-1654693" ptsTypes="FffFF">
                                      <p:cBhvr>
                                        <p:cTn id="174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4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60A6418B-60A0-4D5D-8379-3C42541989C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162</Words>
  <Application>Microsoft Office PowerPoint</Application>
  <PresentationFormat>自定义</PresentationFormat>
  <Paragraphs>20</Paragraphs>
  <Slides>14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宋体</vt:lpstr>
      <vt:lpstr>Amelia BT</vt:lpstr>
      <vt:lpstr>微软雅黑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2008-03-10T09:13:42Z</dcterms:created>
  <dcterms:modified xsi:type="dcterms:W3CDTF">2017-08-01T07:22:19Z</dcterms:modified>
</cp:coreProperties>
</file>