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256" r:id="rId2"/>
    <p:sldId id="258" r:id="rId3"/>
    <p:sldId id="259" r:id="rId4"/>
    <p:sldId id="309" r:id="rId5"/>
    <p:sldId id="294" r:id="rId6"/>
    <p:sldId id="295" r:id="rId7"/>
    <p:sldId id="297" r:id="rId8"/>
    <p:sldId id="315" r:id="rId9"/>
    <p:sldId id="289" r:id="rId10"/>
    <p:sldId id="311" r:id="rId11"/>
    <p:sldId id="288" r:id="rId12"/>
    <p:sldId id="290" r:id="rId13"/>
    <p:sldId id="299" r:id="rId14"/>
    <p:sldId id="316" r:id="rId15"/>
    <p:sldId id="319" r:id="rId16"/>
    <p:sldId id="303" r:id="rId17"/>
    <p:sldId id="312" r:id="rId18"/>
    <p:sldId id="293" r:id="rId19"/>
    <p:sldId id="296" r:id="rId20"/>
    <p:sldId id="300" r:id="rId21"/>
    <p:sldId id="317" r:id="rId22"/>
    <p:sldId id="298" r:id="rId23"/>
    <p:sldId id="301" r:id="rId24"/>
    <p:sldId id="313" r:id="rId25"/>
    <p:sldId id="287" r:id="rId26"/>
    <p:sldId id="291" r:id="rId27"/>
    <p:sldId id="292" r:id="rId28"/>
    <p:sldId id="306" r:id="rId29"/>
    <p:sldId id="307" r:id="rId30"/>
    <p:sldId id="314" r:id="rId31"/>
    <p:sldId id="302" r:id="rId32"/>
    <p:sldId id="304" r:id="rId33"/>
    <p:sldId id="318" r:id="rId34"/>
    <p:sldId id="305" r:id="rId35"/>
    <p:sldId id="320" r:id="rId36"/>
  </p:sldIdLst>
  <p:sldSz cx="12192000" cy="6858000"/>
  <p:notesSz cx="6858000" cy="9144000"/>
  <p:custDataLst>
    <p:tags r:id="rId39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88E"/>
    <a:srgbClr val="589876"/>
    <a:srgbClr val="1D6F62"/>
    <a:srgbClr val="3D82B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2" d="100"/>
          <a:sy n="62" d="100"/>
        </p:scale>
        <p:origin x="-978" y="-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4" d="100"/>
        <a:sy n="64" d="100"/>
      </p:scale>
      <p:origin x="0" y="0"/>
    </p:cViewPr>
  </p:sorterViewPr>
  <p:notesViewPr>
    <p:cSldViewPr snapToGrid="0">
      <p:cViewPr varScale="1">
        <p:scale>
          <a:sx n="68" d="100"/>
          <a:sy n="68" d="100"/>
        </p:scale>
        <p:origin x="-333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gs" Target="tags/tag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CE02864-72EC-469B-9311-9635F4AAB6FC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66569A-A087-4520-ADB4-B3FF6A6B720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41077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6D1D2B-39F8-4DBB-B56A-A4EE748E887D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912BD4-E37A-481F-A112-C0A86B1F4E6E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058275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5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7525095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068873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58140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06117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78614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2271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467799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094003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9993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5125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480013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3811096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907545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78145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45725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1552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70740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303533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67344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122838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43896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572556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705713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97325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40847707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371889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6345734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35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08957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41828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68284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88853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3622084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177875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912BD4-E37A-481F-A112-C0A86B1F4E6E}" type="slidenum">
              <a:rPr lang="zh-CN" altLang="en-US" smtClean="0"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65253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0649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245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97979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993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9623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80232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29738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0687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0756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22567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1866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ACA45-4D78-4A3D-BC43-2425B26AC845}" type="datetimeFigureOut">
              <a:rPr lang="zh-CN" altLang="en-US" smtClean="0"/>
              <a:t>2017/7/30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6FA2E6-84CE-4B09-B23C-D8F34F55D71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409460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Tm="3000">
        <p:random/>
      </p:transition>
    </mc:Choice>
    <mc:Fallback xmlns="">
      <p:transition spd="slow" advTm="3000">
        <p:random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3.png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7" Type="http://schemas.openxmlformats.org/officeDocument/2006/relationships/image" Target="../media/image15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0">
          <a:fgClr>
            <a:schemeClr val="bg1">
              <a:lumMod val="85000"/>
            </a:schemeClr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4968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角三角形 1"/>
          <p:cNvSpPr/>
          <p:nvPr/>
        </p:nvSpPr>
        <p:spPr>
          <a:xfrm rot="3853419">
            <a:off x="7309478" y="-3987410"/>
            <a:ext cx="13076321" cy="13767186"/>
          </a:xfrm>
          <a:prstGeom prst="rtTriangle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477000" y="931581"/>
            <a:ext cx="557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大气</a:t>
            </a:r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创业计划书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3"/>
          <p:cNvSpPr txBox="1"/>
          <p:nvPr/>
        </p:nvSpPr>
        <p:spPr>
          <a:xfrm>
            <a:off x="7299699" y="2681039"/>
            <a:ext cx="398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超喜欢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3962400" y="-2774577"/>
            <a:ext cx="609600" cy="60960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2" y="3726179"/>
            <a:ext cx="3559447" cy="24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6775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1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40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0" y="0"/>
            <a:ext cx="4968240" cy="6964680"/>
          </a:xfrm>
          <a:prstGeom prst="rtTriangle">
            <a:avLst/>
          </a:prstGeom>
          <a:solidFill>
            <a:schemeClr val="tx1">
              <a:alpha val="6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8"/>
          <p:cNvSpPr txBox="1">
            <a:spLocks noChangeArrowheads="1"/>
          </p:cNvSpPr>
          <p:nvPr/>
        </p:nvSpPr>
        <p:spPr bwMode="auto">
          <a:xfrm>
            <a:off x="6863693" y="2640097"/>
            <a:ext cx="3817127" cy="76944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团队成员介绍</a:t>
            </a:r>
          </a:p>
        </p:txBody>
      </p:sp>
      <p:sp>
        <p:nvSpPr>
          <p:cNvPr id="8" name="文本框 128"/>
          <p:cNvSpPr txBox="1">
            <a:spLocks noChangeArrowheads="1"/>
          </p:cNvSpPr>
          <p:nvPr/>
        </p:nvSpPr>
        <p:spPr bwMode="auto">
          <a:xfrm>
            <a:off x="204156" y="2127036"/>
            <a:ext cx="2588888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28"/>
          <p:cNvSpPr txBox="1">
            <a:spLocks noChangeArrowheads="1"/>
          </p:cNvSpPr>
          <p:nvPr/>
        </p:nvSpPr>
        <p:spPr bwMode="auto">
          <a:xfrm>
            <a:off x="6807200" y="3458170"/>
            <a:ext cx="3909008" cy="64633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PPT</a:t>
            </a:r>
            <a:r>
              <a:rPr lang="zh-CN" altLang="en-US" dirty="0" smtClean="0"/>
              <a:t>网</a:t>
            </a:r>
            <a:r>
              <a:rPr lang="zh-CN" altLang="en-US" dirty="0"/>
              <a:t>签约设计师原创作品，盗卖者将承担法律责任！</a:t>
            </a:r>
          </a:p>
        </p:txBody>
      </p:sp>
    </p:spTree>
    <p:extLst>
      <p:ext uri="{BB962C8B-B14F-4D97-AF65-F5344CB8AC3E}">
        <p14:creationId xmlns:p14="http://schemas.microsoft.com/office/powerpoint/2010/main" val="4100325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  <p:bldP spid="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747553" y="1981479"/>
            <a:ext cx="2444447" cy="24556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5" name="Picture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314507" y="-610"/>
            <a:ext cx="2424021" cy="25365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grpSp>
        <p:nvGrpSpPr>
          <p:cNvPr id="6" name="Group 7"/>
          <p:cNvGrpSpPr>
            <a:grpSpLocks/>
          </p:cNvGrpSpPr>
          <p:nvPr/>
        </p:nvGrpSpPr>
        <p:grpSpPr bwMode="auto">
          <a:xfrm>
            <a:off x="4867938" y="1981479"/>
            <a:ext cx="3056646" cy="2455632"/>
            <a:chOff x="-1" y="0"/>
            <a:chExt cx="1829062" cy="1486109"/>
          </a:xfrm>
        </p:grpSpPr>
        <p:sp>
          <p:nvSpPr>
            <p:cNvPr id="7" name="AutoShape 8" descr="pic12.jpg"/>
            <p:cNvSpPr>
              <a:spLocks/>
            </p:cNvSpPr>
            <p:nvPr/>
          </p:nvSpPr>
          <p:spPr bwMode="auto">
            <a:xfrm>
              <a:off x="-1" y="0"/>
              <a:ext cx="1829062" cy="1486109"/>
            </a:xfrm>
            <a:custGeom>
              <a:avLst/>
              <a:gdLst>
                <a:gd name="T0" fmla="*/ 914531 w 21600"/>
                <a:gd name="T1" fmla="*/ 743055 h 21600"/>
                <a:gd name="T2" fmla="*/ 914531 w 21600"/>
                <a:gd name="T3" fmla="*/ 743055 h 21600"/>
                <a:gd name="T4" fmla="*/ 914531 w 21600"/>
                <a:gd name="T5" fmla="*/ 743055 h 21600"/>
                <a:gd name="T6" fmla="*/ 914531 w 21600"/>
                <a:gd name="T7" fmla="*/ 743055 h 216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0">
              <a:blip r:embed="rId5"/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7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/>
            <a:p>
              <a:endParaRPr lang="zh-CN" altLang="en-US"/>
            </a:p>
          </p:txBody>
        </p:sp>
        <p:sp>
          <p:nvSpPr>
            <p:cNvPr id="8" name="AutoShape 9"/>
            <p:cNvSpPr>
              <a:spLocks/>
            </p:cNvSpPr>
            <p:nvPr/>
          </p:nvSpPr>
          <p:spPr bwMode="auto">
            <a:xfrm>
              <a:off x="-1" y="557290"/>
              <a:ext cx="1829062" cy="37152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0" tIns="0" rIns="0" bIns="0" anchor="ctr"/>
            <a:lstStyle>
              <a:lvl1pPr eaLnBrk="0"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1pPr>
              <a:lvl2pPr marL="742950" indent="-285750" eaLnBrk="0"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2pPr>
              <a:lvl3pPr marL="1143000" indent="-228600" eaLnBrk="0"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3pPr>
              <a:lvl4pPr marL="1600200" indent="-228600" eaLnBrk="0"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4pPr>
              <a:lvl5pPr marL="2057400" indent="-228600" eaLnBrk="0"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rgbClr val="000000"/>
                  </a:solidFill>
                  <a:latin typeface="Calibri" panose="020F0502020204030204" pitchFamily="34" charset="0"/>
                  <a:ea typeface="MS PGothic" panose="020B0600070205080204" pitchFamily="34" charset="-128"/>
                  <a:sym typeface="Calibri" panose="020F0502020204030204" pitchFamily="34" charset="0"/>
                </a:defRPr>
              </a:lvl9pPr>
            </a:lstStyle>
            <a:p>
              <a:pPr algn="ctr" eaLnBrk="1"/>
              <a:r>
                <a:rPr lang="es-ES" altLang="zh-CN" sz="2395">
                  <a:solidFill>
                    <a:srgbClr val="FFFFFF"/>
                  </a:solidFill>
                </a:rPr>
                <a:t>`</a:t>
              </a:r>
              <a:endParaRPr lang="es-ES" altLang="zh-CN" sz="2395"/>
            </a:p>
          </p:txBody>
        </p:sp>
      </p:grpSp>
      <p:pic>
        <p:nvPicPr>
          <p:cNvPr id="9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29191" y="-609"/>
            <a:ext cx="2453239" cy="1980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pic>
        <p:nvPicPr>
          <p:cNvPr id="10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71" y="1955742"/>
            <a:ext cx="2481370" cy="248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>
                <a:solidFill>
                  <a:srgbClr val="000000"/>
                </a:solidFill>
                <a:prstDash val="solid"/>
                <a:miter lim="0"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11" name="矩形 10"/>
          <p:cNvSpPr/>
          <p:nvPr/>
        </p:nvSpPr>
        <p:spPr>
          <a:xfrm>
            <a:off x="1526996" y="5106512"/>
            <a:ext cx="8960029" cy="49513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algn="ctr" defTabSz="1216817">
              <a:lnSpc>
                <a:spcPct val="120000"/>
              </a:lnSpc>
              <a:spcBef>
                <a:spcPct val="20000"/>
              </a:spcBef>
            </a:pPr>
            <a:r>
              <a:rPr lang="zh-CN" altLang="en-US" sz="1400" dirty="0" smtClean="0">
                <a:solidFill>
                  <a:srgbClr val="445469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单击此处编辑您要的内容，建议您在展示时采用微软雅黑字体，本模版所有图形线条及其相应素材均可自由编辑、改色、替换。更多使用说明和作品请详阅模版最末的使用手册。</a:t>
            </a:r>
            <a:endParaRPr lang="en-US" altLang="zh-CN" sz="1400" dirty="0">
              <a:solidFill>
                <a:srgbClr val="445469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2437012" y="1980871"/>
            <a:ext cx="2438747" cy="2456241"/>
            <a:chOff x="2437012" y="1980871"/>
            <a:chExt cx="2438747" cy="2456241"/>
          </a:xfrm>
        </p:grpSpPr>
        <p:sp>
          <p:nvSpPr>
            <p:cNvPr id="13" name="Rectangle 13"/>
            <p:cNvSpPr/>
            <p:nvPr/>
          </p:nvSpPr>
          <p:spPr>
            <a:xfrm>
              <a:off x="2437012" y="1980871"/>
              <a:ext cx="2438747" cy="2456241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882050" y="3036024"/>
              <a:ext cx="137689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13"/>
            <p:cNvSpPr txBox="1"/>
            <p:nvPr/>
          </p:nvSpPr>
          <p:spPr>
            <a:xfrm>
              <a:off x="2886131" y="3321929"/>
              <a:ext cx="157085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4875760" y="-608"/>
            <a:ext cx="2438747" cy="1981479"/>
            <a:chOff x="4875760" y="-608"/>
            <a:chExt cx="2438747" cy="1981479"/>
          </a:xfrm>
        </p:grpSpPr>
        <p:sp>
          <p:nvSpPr>
            <p:cNvPr id="17" name="Rectangle 23"/>
            <p:cNvSpPr/>
            <p:nvPr/>
          </p:nvSpPr>
          <p:spPr>
            <a:xfrm>
              <a:off x="4875760" y="-608"/>
              <a:ext cx="2438747" cy="1981479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5346260" y="742282"/>
              <a:ext cx="137689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3"/>
            <p:cNvSpPr txBox="1"/>
            <p:nvPr/>
          </p:nvSpPr>
          <p:spPr>
            <a:xfrm>
              <a:off x="5350341" y="1028187"/>
              <a:ext cx="157085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9738529" y="-608"/>
            <a:ext cx="2453472" cy="1981479"/>
            <a:chOff x="9738529" y="-608"/>
            <a:chExt cx="2453472" cy="1981479"/>
          </a:xfrm>
        </p:grpSpPr>
        <p:sp>
          <p:nvSpPr>
            <p:cNvPr id="21" name="Slide Number Placeholder 2"/>
            <p:cNvSpPr txBox="1">
              <a:spLocks/>
            </p:cNvSpPr>
            <p:nvPr/>
          </p:nvSpPr>
          <p:spPr>
            <a:xfrm>
              <a:off x="11235881" y="675577"/>
              <a:ext cx="556069" cy="471563"/>
            </a:xfrm>
            <a:prstGeom prst="rect">
              <a:avLst/>
            </a:prstGeom>
          </p:spPr>
          <p:txBody>
            <a:bodyPr/>
            <a:lstStyle>
              <a:defPPr>
                <a:defRPr lang="zh-CN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fld id="{5DE872C3-2ED1-43FB-B3C4-BA6F078D7CD3}" type="slidenum">
                <a:rPr lang="en-US" smtClean="0"/>
                <a:pPr/>
                <a:t>11</a:t>
              </a:fld>
              <a:endParaRPr lang="en-US"/>
            </a:p>
          </p:txBody>
        </p:sp>
        <p:sp>
          <p:nvSpPr>
            <p:cNvPr id="22" name="Rectangle 28"/>
            <p:cNvSpPr/>
            <p:nvPr/>
          </p:nvSpPr>
          <p:spPr>
            <a:xfrm>
              <a:off x="9738529" y="-608"/>
              <a:ext cx="2453472" cy="198147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3" name="TextBox 13"/>
            <p:cNvSpPr txBox="1"/>
            <p:nvPr/>
          </p:nvSpPr>
          <p:spPr>
            <a:xfrm>
              <a:off x="10227659" y="742282"/>
              <a:ext cx="137689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10231740" y="1028187"/>
              <a:ext cx="157085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0" y="0"/>
            <a:ext cx="2438747" cy="1981479"/>
            <a:chOff x="1" y="-608"/>
            <a:chExt cx="2438747" cy="1981479"/>
          </a:xfrm>
        </p:grpSpPr>
        <p:sp>
          <p:nvSpPr>
            <p:cNvPr id="26" name="Rectangle 9"/>
            <p:cNvSpPr/>
            <p:nvPr/>
          </p:nvSpPr>
          <p:spPr>
            <a:xfrm>
              <a:off x="1" y="-608"/>
              <a:ext cx="2438747" cy="1981479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464850" y="742282"/>
              <a:ext cx="137689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468931" y="1028187"/>
              <a:ext cx="157085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7314505" y="1980871"/>
            <a:ext cx="2438747" cy="2456241"/>
            <a:chOff x="7314505" y="1980871"/>
            <a:chExt cx="2438747" cy="2456241"/>
          </a:xfrm>
        </p:grpSpPr>
        <p:sp>
          <p:nvSpPr>
            <p:cNvPr id="30" name="Rectangle 18"/>
            <p:cNvSpPr/>
            <p:nvPr/>
          </p:nvSpPr>
          <p:spPr>
            <a:xfrm>
              <a:off x="7314505" y="1980871"/>
              <a:ext cx="2438747" cy="2456241"/>
            </a:xfrm>
            <a:prstGeom prst="rect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7740713" y="3036024"/>
              <a:ext cx="137689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2" name="TextBox 13"/>
            <p:cNvSpPr txBox="1"/>
            <p:nvPr/>
          </p:nvSpPr>
          <p:spPr>
            <a:xfrm>
              <a:off x="7744794" y="3321929"/>
              <a:ext cx="1570853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2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单击此处可编辑内容</a:t>
              </a:r>
              <a:endParaRPr lang="en-US" altLang="zh-CN" sz="12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38677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53" presetClass="entr" presetSubtype="528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53" presetClass="entr" presetSubtype="528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53" presetClass="entr" presetSubtype="528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53" presetClass="entr" presetSubtype="528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9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473131" y="1667188"/>
            <a:ext cx="2086904" cy="2116762"/>
            <a:chOff x="4473131" y="1667188"/>
            <a:chExt cx="2086904" cy="2116762"/>
          </a:xfrm>
          <a:solidFill>
            <a:srgbClr val="00B0F0"/>
          </a:solidFill>
        </p:grpSpPr>
        <p:sp>
          <p:nvSpPr>
            <p:cNvPr id="5" name="Freeform 3"/>
            <p:cNvSpPr>
              <a:spLocks noChangeArrowheads="1"/>
            </p:cNvSpPr>
            <p:nvPr/>
          </p:nvSpPr>
          <p:spPr bwMode="auto">
            <a:xfrm rot="19397468">
              <a:off x="4473131" y="1667188"/>
              <a:ext cx="2086904" cy="2116762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grpFill/>
            <a:ln>
              <a:noFill/>
            </a:ln>
            <a:effectLst/>
          </p:spPr>
          <p:txBody>
            <a:bodyPr wrap="none" lIns="121910" tIns="60955" rIns="121910" bIns="60955" anchor="ctr"/>
            <a:lstStyle/>
            <a:p>
              <a:pPr defTabSz="544047">
                <a:defRPr/>
              </a:pPr>
              <a:endParaRPr lang="en-US" sz="2149" kern="0" smtClean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" name="TextBox 22"/>
            <p:cNvSpPr txBox="1"/>
            <p:nvPr/>
          </p:nvSpPr>
          <p:spPr>
            <a:xfrm>
              <a:off x="4813481" y="2157307"/>
              <a:ext cx="1319494" cy="954069"/>
            </a:xfrm>
            <a:prstGeom prst="rect">
              <a:avLst/>
            </a:prstGeom>
            <a:grpFill/>
          </p:spPr>
          <p:txBody>
            <a:bodyPr wrap="square" lIns="121884" tIns="60941" rIns="121884" bIns="60941" rtlCol="0">
              <a:spAutoFit/>
            </a:bodyPr>
            <a:lstStyle/>
            <a:p>
              <a:pPr algn="ctr" defTabSz="544047"/>
              <a:r>
                <a:rPr lang="en-US" sz="5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S</a:t>
              </a:r>
              <a:endParaRPr lang="ru-RU" sz="5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5449334" y="3635442"/>
            <a:ext cx="2086904" cy="2116762"/>
            <a:chOff x="5449334" y="3635442"/>
            <a:chExt cx="2086904" cy="2116762"/>
          </a:xfrm>
        </p:grpSpPr>
        <p:sp>
          <p:nvSpPr>
            <p:cNvPr id="8" name="Freeform 3"/>
            <p:cNvSpPr>
              <a:spLocks noChangeArrowheads="1"/>
            </p:cNvSpPr>
            <p:nvPr/>
          </p:nvSpPr>
          <p:spPr bwMode="auto">
            <a:xfrm rot="8579122">
              <a:off x="5449334" y="3635442"/>
              <a:ext cx="2086904" cy="2116762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B0F0"/>
            </a:solidFill>
            <a:ln>
              <a:noFill/>
            </a:ln>
            <a:effectLst/>
          </p:spPr>
          <p:txBody>
            <a:bodyPr wrap="none" lIns="121910" tIns="60955" rIns="121910" bIns="60955" anchor="ctr"/>
            <a:lstStyle/>
            <a:p>
              <a:pPr defTabSz="544047">
                <a:defRPr/>
              </a:pPr>
              <a:endParaRPr lang="en-US" sz="2149" kern="0" smtClean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9" name="TextBox 24"/>
            <p:cNvSpPr txBox="1"/>
            <p:nvPr/>
          </p:nvSpPr>
          <p:spPr>
            <a:xfrm>
              <a:off x="5815402" y="4418450"/>
              <a:ext cx="1319494" cy="954069"/>
            </a:xfrm>
            <a:prstGeom prst="rect">
              <a:avLst/>
            </a:prstGeom>
            <a:noFill/>
          </p:spPr>
          <p:txBody>
            <a:bodyPr wrap="square" lIns="121884" tIns="60941" rIns="121884" bIns="60941" rtlCol="0">
              <a:spAutoFit/>
            </a:bodyPr>
            <a:lstStyle/>
            <a:p>
              <a:pPr algn="ctr" defTabSz="544047"/>
              <a:r>
                <a:rPr lang="en-US" sz="5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T</a:t>
              </a:r>
              <a:endParaRPr lang="ru-RU" sz="5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5930924" y="2175470"/>
            <a:ext cx="2117038" cy="2086632"/>
            <a:chOff x="5930924" y="2175470"/>
            <a:chExt cx="2117038" cy="2086632"/>
          </a:xfrm>
        </p:grpSpPr>
        <p:sp>
          <p:nvSpPr>
            <p:cNvPr id="11" name="Freeform 3"/>
            <p:cNvSpPr>
              <a:spLocks noChangeArrowheads="1"/>
            </p:cNvSpPr>
            <p:nvPr/>
          </p:nvSpPr>
          <p:spPr bwMode="auto">
            <a:xfrm rot="3202081">
              <a:off x="5946127" y="2160267"/>
              <a:ext cx="2086632" cy="2117038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lIns="121910" tIns="60955" rIns="121910" bIns="60955" anchor="ctr"/>
            <a:lstStyle/>
            <a:p>
              <a:pPr defTabSz="544047">
                <a:defRPr/>
              </a:pPr>
              <a:endParaRPr lang="en-US" sz="2149" kern="0" smtClean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TextBox 25"/>
            <p:cNvSpPr txBox="1"/>
            <p:nvPr/>
          </p:nvSpPr>
          <p:spPr>
            <a:xfrm>
              <a:off x="6450609" y="2820124"/>
              <a:ext cx="1319494" cy="954069"/>
            </a:xfrm>
            <a:prstGeom prst="rect">
              <a:avLst/>
            </a:prstGeom>
            <a:noFill/>
          </p:spPr>
          <p:txBody>
            <a:bodyPr wrap="square" lIns="121884" tIns="60941" rIns="121884" bIns="60941" rtlCol="0">
              <a:spAutoFit/>
            </a:bodyPr>
            <a:lstStyle/>
            <a:p>
              <a:pPr algn="ctr" defTabSz="544047"/>
              <a:r>
                <a:rPr lang="en-US" sz="5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W</a:t>
              </a:r>
              <a:endParaRPr lang="ru-RU" sz="5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962185" y="3167649"/>
            <a:ext cx="2117038" cy="2086632"/>
            <a:chOff x="3962185" y="3167649"/>
            <a:chExt cx="2117038" cy="2086632"/>
          </a:xfrm>
        </p:grpSpPr>
        <p:sp>
          <p:nvSpPr>
            <p:cNvPr id="14" name="Freeform 3"/>
            <p:cNvSpPr>
              <a:spLocks noChangeArrowheads="1"/>
            </p:cNvSpPr>
            <p:nvPr/>
          </p:nvSpPr>
          <p:spPr bwMode="auto">
            <a:xfrm rot="13978264">
              <a:off x="3977388" y="3152446"/>
              <a:ext cx="2086632" cy="2117038"/>
            </a:xfrm>
            <a:custGeom>
              <a:avLst/>
              <a:gdLst>
                <a:gd name="T0" fmla="*/ 3563 w 10688"/>
                <a:gd name="T1" fmla="*/ 7062 h 10844"/>
                <a:gd name="T2" fmla="*/ 3563 w 10688"/>
                <a:gd name="T3" fmla="*/ 7062 h 10844"/>
                <a:gd name="T4" fmla="*/ 4563 w 10688"/>
                <a:gd name="T5" fmla="*/ 10749 h 10844"/>
                <a:gd name="T6" fmla="*/ 7937 w 10688"/>
                <a:gd name="T7" fmla="*/ 9812 h 10844"/>
                <a:gd name="T8" fmla="*/ 9062 w 10688"/>
                <a:gd name="T9" fmla="*/ 2782 h 10844"/>
                <a:gd name="T10" fmla="*/ 2032 w 10688"/>
                <a:gd name="T11" fmla="*/ 1626 h 10844"/>
                <a:gd name="T12" fmla="*/ 0 w 10688"/>
                <a:gd name="T13" fmla="*/ 4907 h 10844"/>
                <a:gd name="T14" fmla="*/ 3563 w 10688"/>
                <a:gd name="T15" fmla="*/ 7062 h 108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10688" h="10844">
                  <a:moveTo>
                    <a:pt x="3563" y="7062"/>
                  </a:moveTo>
                  <a:lnTo>
                    <a:pt x="3563" y="7062"/>
                  </a:lnTo>
                  <a:cubicBezTo>
                    <a:pt x="4375" y="8187"/>
                    <a:pt x="4688" y="9500"/>
                    <a:pt x="4563" y="10749"/>
                  </a:cubicBezTo>
                  <a:cubicBezTo>
                    <a:pt x="5718" y="10843"/>
                    <a:pt x="6906" y="10562"/>
                    <a:pt x="7937" y="9812"/>
                  </a:cubicBezTo>
                  <a:cubicBezTo>
                    <a:pt x="10187" y="8187"/>
                    <a:pt x="10687" y="5032"/>
                    <a:pt x="9062" y="2782"/>
                  </a:cubicBezTo>
                  <a:cubicBezTo>
                    <a:pt x="7437" y="500"/>
                    <a:pt x="4282" y="0"/>
                    <a:pt x="2032" y="1626"/>
                  </a:cubicBezTo>
                  <a:cubicBezTo>
                    <a:pt x="907" y="2438"/>
                    <a:pt x="219" y="3657"/>
                    <a:pt x="0" y="4907"/>
                  </a:cubicBezTo>
                  <a:cubicBezTo>
                    <a:pt x="1375" y="5126"/>
                    <a:pt x="2688" y="5843"/>
                    <a:pt x="3563" y="7062"/>
                  </a:cubicBezTo>
                </a:path>
              </a:pathLst>
            </a:custGeom>
            <a:solidFill>
              <a:srgbClr val="0070C0"/>
            </a:solidFill>
            <a:ln>
              <a:noFill/>
            </a:ln>
            <a:effectLst/>
          </p:spPr>
          <p:txBody>
            <a:bodyPr wrap="none" lIns="121910" tIns="60955" rIns="121910" bIns="60955" anchor="ctr"/>
            <a:lstStyle/>
            <a:p>
              <a:pPr defTabSz="544047">
                <a:defRPr/>
              </a:pPr>
              <a:endParaRPr lang="en-US" sz="2149" kern="0" smtClean="0">
                <a:solidFill>
                  <a:srgbClr val="E2E3E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TextBox 33"/>
            <p:cNvSpPr txBox="1"/>
            <p:nvPr/>
          </p:nvSpPr>
          <p:spPr>
            <a:xfrm>
              <a:off x="4326832" y="3766264"/>
              <a:ext cx="1319494" cy="954069"/>
            </a:xfrm>
            <a:prstGeom prst="rect">
              <a:avLst/>
            </a:prstGeom>
            <a:noFill/>
          </p:spPr>
          <p:txBody>
            <a:bodyPr wrap="square" lIns="121884" tIns="60941" rIns="121884" bIns="60941" rtlCol="0">
              <a:spAutoFit/>
            </a:bodyPr>
            <a:lstStyle/>
            <a:p>
              <a:pPr algn="ctr" defTabSz="544047"/>
              <a:r>
                <a:rPr lang="en-US" sz="5400" b="1" dirty="0">
                  <a:solidFill>
                    <a:prstClr val="white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Roboto Black"/>
                  <a:sym typeface="Arial" panose="020B0604020202020204" pitchFamily="34" charset="0"/>
                </a:rPr>
                <a:t>O</a:t>
              </a:r>
              <a:endParaRPr lang="ru-RU" sz="5400" b="1" dirty="0">
                <a:solidFill>
                  <a:prstClr val="white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Roboto Black"/>
                <a:sym typeface="Arial" panose="020B0604020202020204" pitchFamily="34" charset="0"/>
              </a:endParaRPr>
            </a:p>
          </p:txBody>
        </p:sp>
      </p:grpSp>
      <p:sp>
        <p:nvSpPr>
          <p:cNvPr id="16" name="TextBox 13"/>
          <p:cNvSpPr txBox="1"/>
          <p:nvPr/>
        </p:nvSpPr>
        <p:spPr>
          <a:xfrm>
            <a:off x="1834562" y="219883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3"/>
          <p:cNvSpPr txBox="1"/>
          <p:nvPr/>
        </p:nvSpPr>
        <p:spPr>
          <a:xfrm>
            <a:off x="1834562" y="2497031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3"/>
          <p:cNvSpPr txBox="1"/>
          <p:nvPr/>
        </p:nvSpPr>
        <p:spPr>
          <a:xfrm>
            <a:off x="1834562" y="423910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3"/>
          <p:cNvSpPr txBox="1"/>
          <p:nvPr/>
        </p:nvSpPr>
        <p:spPr>
          <a:xfrm>
            <a:off x="1834562" y="4537306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3"/>
          <p:cNvSpPr txBox="1"/>
          <p:nvPr/>
        </p:nvSpPr>
        <p:spPr>
          <a:xfrm>
            <a:off x="8280763" y="2198831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3"/>
          <p:cNvSpPr txBox="1"/>
          <p:nvPr/>
        </p:nvSpPr>
        <p:spPr>
          <a:xfrm>
            <a:off x="8280763" y="2497031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3"/>
          <p:cNvSpPr txBox="1"/>
          <p:nvPr/>
        </p:nvSpPr>
        <p:spPr>
          <a:xfrm>
            <a:off x="8280763" y="4239106"/>
            <a:ext cx="2338080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3"/>
          <p:cNvSpPr txBox="1"/>
          <p:nvPr/>
        </p:nvSpPr>
        <p:spPr>
          <a:xfrm>
            <a:off x="8280763" y="4537306"/>
            <a:ext cx="2030282" cy="3693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200" dirty="0" smtClean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sz="1200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5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6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2799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 p14:presetBounceEnd="3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34000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34000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 animBg="1"/>
          <p:bldP spid="26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7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8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3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49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2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5" dur="500"/>
                                            <p:tgtEl>
                                              <p:spTgt spid="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10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58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6" grpId="0"/>
          <p:bldP spid="17" grpId="0"/>
          <p:bldP spid="18" grpId="0"/>
          <p:bldP spid="19" grpId="0"/>
          <p:bldP spid="20" grpId="0"/>
          <p:bldP spid="21" grpId="0"/>
          <p:bldP spid="22" grpId="0"/>
          <p:bldP spid="23" grpId="0"/>
          <p:bldP spid="24" grpId="0"/>
          <p:bldP spid="25" grpId="0" animBg="1"/>
          <p:bldP spid="26" grpId="0" animBg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851155" y="2373274"/>
            <a:ext cx="1691499" cy="1728956"/>
            <a:chOff x="1851155" y="2373274"/>
            <a:chExt cx="1691499" cy="1728956"/>
          </a:xfrm>
          <a:solidFill>
            <a:srgbClr val="0070C0"/>
          </a:solidFill>
        </p:grpSpPr>
        <p:sp>
          <p:nvSpPr>
            <p:cNvPr id="5" name="Shape 4113"/>
            <p:cNvSpPr/>
            <p:nvPr/>
          </p:nvSpPr>
          <p:spPr>
            <a:xfrm>
              <a:off x="1851155" y="2373274"/>
              <a:ext cx="1691499" cy="172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TextBox 24"/>
            <p:cNvSpPr txBox="1"/>
            <p:nvPr/>
          </p:nvSpPr>
          <p:spPr>
            <a:xfrm>
              <a:off x="2246087" y="2792320"/>
              <a:ext cx="901700" cy="43075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131729" y="2373274"/>
            <a:ext cx="1691499" cy="1728956"/>
            <a:chOff x="4131729" y="2373274"/>
            <a:chExt cx="1691499" cy="1728956"/>
          </a:xfrm>
          <a:solidFill>
            <a:srgbClr val="0070C0"/>
          </a:solidFill>
        </p:grpSpPr>
        <p:sp>
          <p:nvSpPr>
            <p:cNvPr id="8" name="Shape 4096"/>
            <p:cNvSpPr/>
            <p:nvPr/>
          </p:nvSpPr>
          <p:spPr>
            <a:xfrm>
              <a:off x="4131729" y="2373274"/>
              <a:ext cx="1691499" cy="172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grpFill/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r>
                <a: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1</a:t>
              </a:r>
              <a:endParaRPr kumimoji="0" sz="1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TextBox 25"/>
            <p:cNvSpPr txBox="1"/>
            <p:nvPr/>
          </p:nvSpPr>
          <p:spPr>
            <a:xfrm>
              <a:off x="4526627" y="2792320"/>
              <a:ext cx="901700" cy="43075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2</a:t>
              </a:r>
              <a:endParaRPr kumimoji="0" lang="en-GB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6369554" y="2373274"/>
            <a:ext cx="1691499" cy="1728956"/>
            <a:chOff x="6369554" y="2373274"/>
            <a:chExt cx="1691499" cy="1728956"/>
          </a:xfrm>
          <a:solidFill>
            <a:srgbClr val="0070C0"/>
          </a:solidFill>
        </p:grpSpPr>
        <p:sp>
          <p:nvSpPr>
            <p:cNvPr id="11" name="Shape 4115"/>
            <p:cNvSpPr/>
            <p:nvPr/>
          </p:nvSpPr>
          <p:spPr>
            <a:xfrm>
              <a:off x="6369554" y="2373274"/>
              <a:ext cx="1691499" cy="172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TextBox 26"/>
            <p:cNvSpPr txBox="1"/>
            <p:nvPr/>
          </p:nvSpPr>
          <p:spPr>
            <a:xfrm>
              <a:off x="6756667" y="2792320"/>
              <a:ext cx="901700" cy="43075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3</a:t>
              </a:r>
              <a:endParaRPr kumimoji="0" lang="en-GB" sz="2799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8634524" y="2373274"/>
            <a:ext cx="1691499" cy="1728956"/>
            <a:chOff x="8634524" y="2373274"/>
            <a:chExt cx="1691499" cy="1728956"/>
          </a:xfrm>
          <a:solidFill>
            <a:srgbClr val="0070C0"/>
          </a:solidFill>
        </p:grpSpPr>
        <p:sp>
          <p:nvSpPr>
            <p:cNvPr id="14" name="Shape 4114"/>
            <p:cNvSpPr/>
            <p:nvPr/>
          </p:nvSpPr>
          <p:spPr>
            <a:xfrm>
              <a:off x="8634524" y="2373274"/>
              <a:ext cx="1691499" cy="172895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735" y="3821"/>
                  </a:moveTo>
                  <a:lnTo>
                    <a:pt x="4745" y="3821"/>
                  </a:lnTo>
                  <a:cubicBezTo>
                    <a:pt x="4832" y="6659"/>
                    <a:pt x="5371" y="8569"/>
                    <a:pt x="6052" y="9978"/>
                  </a:cubicBezTo>
                  <a:cubicBezTo>
                    <a:pt x="3968" y="8590"/>
                    <a:pt x="2022" y="6988"/>
                    <a:pt x="1735" y="3821"/>
                  </a:cubicBezTo>
                  <a:close/>
                  <a:moveTo>
                    <a:pt x="10800" y="1439"/>
                  </a:moveTo>
                  <a:cubicBezTo>
                    <a:pt x="14079" y="1438"/>
                    <a:pt x="15359" y="2749"/>
                    <a:pt x="15358" y="3236"/>
                  </a:cubicBezTo>
                  <a:cubicBezTo>
                    <a:pt x="15358" y="3725"/>
                    <a:pt x="14080" y="5035"/>
                    <a:pt x="10800" y="5038"/>
                  </a:cubicBezTo>
                  <a:cubicBezTo>
                    <a:pt x="7521" y="5035"/>
                    <a:pt x="6242" y="3725"/>
                    <a:pt x="6242" y="3236"/>
                  </a:cubicBezTo>
                  <a:cubicBezTo>
                    <a:pt x="6241" y="2749"/>
                    <a:pt x="7521" y="1438"/>
                    <a:pt x="10800" y="1439"/>
                  </a:cubicBezTo>
                  <a:close/>
                  <a:moveTo>
                    <a:pt x="15548" y="9978"/>
                  </a:moveTo>
                  <a:cubicBezTo>
                    <a:pt x="16230" y="8569"/>
                    <a:pt x="16768" y="6659"/>
                    <a:pt x="16855" y="3821"/>
                  </a:cubicBezTo>
                  <a:lnTo>
                    <a:pt x="19866" y="3821"/>
                  </a:lnTo>
                  <a:cubicBezTo>
                    <a:pt x="19580" y="6988"/>
                    <a:pt x="17632" y="8590"/>
                    <a:pt x="15548" y="9978"/>
                  </a:cubicBezTo>
                  <a:close/>
                  <a:moveTo>
                    <a:pt x="12216" y="15911"/>
                  </a:moveTo>
                  <a:cubicBezTo>
                    <a:pt x="12216" y="14207"/>
                    <a:pt x="13537" y="13266"/>
                    <a:pt x="15690" y="11871"/>
                  </a:cubicBezTo>
                  <a:cubicBezTo>
                    <a:pt x="18323" y="10163"/>
                    <a:pt x="21600" y="8040"/>
                    <a:pt x="21600" y="2998"/>
                  </a:cubicBezTo>
                  <a:cubicBezTo>
                    <a:pt x="21600" y="2544"/>
                    <a:pt x="21220" y="2177"/>
                    <a:pt x="20750" y="2177"/>
                  </a:cubicBezTo>
                  <a:lnTo>
                    <a:pt x="16635" y="2177"/>
                  </a:lnTo>
                  <a:cubicBezTo>
                    <a:pt x="16053" y="1125"/>
                    <a:pt x="14320" y="0"/>
                    <a:pt x="10800" y="0"/>
                  </a:cubicBezTo>
                  <a:cubicBezTo>
                    <a:pt x="7281" y="0"/>
                    <a:pt x="5547" y="1125"/>
                    <a:pt x="4966" y="2177"/>
                  </a:cubicBezTo>
                  <a:lnTo>
                    <a:pt x="850" y="2177"/>
                  </a:lnTo>
                  <a:cubicBezTo>
                    <a:pt x="380" y="2177"/>
                    <a:pt x="0" y="2544"/>
                    <a:pt x="0" y="2998"/>
                  </a:cubicBezTo>
                  <a:cubicBezTo>
                    <a:pt x="0" y="8040"/>
                    <a:pt x="3277" y="10163"/>
                    <a:pt x="5912" y="11871"/>
                  </a:cubicBezTo>
                  <a:cubicBezTo>
                    <a:pt x="8065" y="13266"/>
                    <a:pt x="9384" y="14207"/>
                    <a:pt x="9384" y="15911"/>
                  </a:cubicBezTo>
                  <a:lnTo>
                    <a:pt x="9384" y="17450"/>
                  </a:lnTo>
                  <a:cubicBezTo>
                    <a:pt x="7122" y="17696"/>
                    <a:pt x="5461" y="18514"/>
                    <a:pt x="5461" y="19487"/>
                  </a:cubicBezTo>
                  <a:cubicBezTo>
                    <a:pt x="5461" y="20654"/>
                    <a:pt x="7851" y="21600"/>
                    <a:pt x="10800" y="21600"/>
                  </a:cubicBezTo>
                  <a:cubicBezTo>
                    <a:pt x="13749" y="21600"/>
                    <a:pt x="16139" y="20654"/>
                    <a:pt x="16139" y="19487"/>
                  </a:cubicBezTo>
                  <a:cubicBezTo>
                    <a:pt x="16139" y="18514"/>
                    <a:pt x="14478" y="17696"/>
                    <a:pt x="12216" y="17450"/>
                  </a:cubicBezTo>
                  <a:cubicBezTo>
                    <a:pt x="12216" y="17450"/>
                    <a:pt x="12216" y="15911"/>
                    <a:pt x="12216" y="15911"/>
                  </a:cubicBezTo>
                  <a:close/>
                </a:path>
              </a:pathLst>
            </a:custGeom>
            <a:solidFill>
              <a:srgbClr val="0070C0"/>
            </a:solidFill>
            <a:ln w="12700">
              <a:miter lim="400000"/>
            </a:ln>
          </p:spPr>
          <p:txBody>
            <a:bodyPr lIns="38097" tIns="38097" rIns="38097" bIns="38097" anchor="ctr"/>
            <a:lstStyle/>
            <a:p>
              <a:pPr marL="0" marR="0" lvl="0" indent="0" algn="l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 sz="3200">
                  <a:solidFill>
                    <a:srgbClr val="FFFFFF"/>
                  </a:solidFill>
                  <a:latin typeface="Helvetica Light"/>
                  <a:ea typeface="Helvetica Light"/>
                  <a:cs typeface="Helvetica Light"/>
                  <a:sym typeface="Helvetica Light"/>
                </a:defRPr>
              </a:pPr>
              <a:endParaRPr kumimoji="0" sz="16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5" name="TextBox 27"/>
            <p:cNvSpPr txBox="1"/>
            <p:nvPr/>
          </p:nvSpPr>
          <p:spPr>
            <a:xfrm>
              <a:off x="9037208" y="2792320"/>
              <a:ext cx="901700" cy="430759"/>
            </a:xfrm>
            <a:prstGeom prst="rect">
              <a:avLst/>
            </a:prstGeom>
            <a:grp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609509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2799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4</a:t>
              </a: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54127" y="4513878"/>
            <a:ext cx="2211875" cy="519555"/>
            <a:chOff x="1854127" y="4513878"/>
            <a:chExt cx="2211875" cy="519555"/>
          </a:xfrm>
        </p:grpSpPr>
        <p:sp>
          <p:nvSpPr>
            <p:cNvPr id="17" name="TextBox 13"/>
            <p:cNvSpPr txBox="1"/>
            <p:nvPr/>
          </p:nvSpPr>
          <p:spPr>
            <a:xfrm>
              <a:off x="2156204" y="4513878"/>
              <a:ext cx="94641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8" name="TextBox 13"/>
            <p:cNvSpPr txBox="1"/>
            <p:nvPr/>
          </p:nvSpPr>
          <p:spPr>
            <a:xfrm>
              <a:off x="1854127" y="4848767"/>
              <a:ext cx="221187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根据需求来调整文本框大小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30084" y="4513878"/>
            <a:ext cx="2211875" cy="519555"/>
            <a:chOff x="4130084" y="4513878"/>
            <a:chExt cx="2211875" cy="519555"/>
          </a:xfrm>
        </p:grpSpPr>
        <p:sp>
          <p:nvSpPr>
            <p:cNvPr id="20" name="TextBox 13"/>
            <p:cNvSpPr txBox="1"/>
            <p:nvPr/>
          </p:nvSpPr>
          <p:spPr>
            <a:xfrm>
              <a:off x="4432161" y="4513878"/>
              <a:ext cx="94641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1" name="TextBox 13"/>
            <p:cNvSpPr txBox="1"/>
            <p:nvPr/>
          </p:nvSpPr>
          <p:spPr>
            <a:xfrm>
              <a:off x="4130084" y="4848767"/>
              <a:ext cx="221187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根据需求来调整文本框大小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6406041" y="4513878"/>
            <a:ext cx="2211875" cy="519555"/>
            <a:chOff x="6406041" y="4513878"/>
            <a:chExt cx="2211875" cy="519555"/>
          </a:xfrm>
        </p:grpSpPr>
        <p:sp>
          <p:nvSpPr>
            <p:cNvPr id="23" name="TextBox 13"/>
            <p:cNvSpPr txBox="1"/>
            <p:nvPr/>
          </p:nvSpPr>
          <p:spPr>
            <a:xfrm>
              <a:off x="6708118" y="4513878"/>
              <a:ext cx="94641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4" name="TextBox 13"/>
            <p:cNvSpPr txBox="1"/>
            <p:nvPr/>
          </p:nvSpPr>
          <p:spPr>
            <a:xfrm>
              <a:off x="6406041" y="4848767"/>
              <a:ext cx="221187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根据需求来调整文本框大小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706758" y="4513878"/>
            <a:ext cx="2211875" cy="519555"/>
            <a:chOff x="8706758" y="4513878"/>
            <a:chExt cx="2211875" cy="519555"/>
          </a:xfrm>
        </p:grpSpPr>
        <p:sp>
          <p:nvSpPr>
            <p:cNvPr id="26" name="TextBox 13"/>
            <p:cNvSpPr txBox="1"/>
            <p:nvPr/>
          </p:nvSpPr>
          <p:spPr>
            <a:xfrm>
              <a:off x="9008835" y="4513878"/>
              <a:ext cx="946411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r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27" name="TextBox 13"/>
            <p:cNvSpPr txBox="1"/>
            <p:nvPr/>
          </p:nvSpPr>
          <p:spPr>
            <a:xfrm>
              <a:off x="8706758" y="4848767"/>
              <a:ext cx="2211875" cy="184666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根据需求来调整文本框大小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9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0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910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6 -0.29051 L -3.95833E-6 -7.40741E-7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.00066 -0.29051 L -3.95833E-6 -7.40741E-7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animMotion origin="layout" path="M 0.00066 -0.29051 L -3.95833E-6 -7.40741E-7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Motion origin="layout" path="M 0.00066 -0.29051 L -3.95833E-6 -7.40741E-7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" y="14514"/>
                                    </p:animMotion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29" grpId="0" animBg="1"/>
      <p:bldP spid="3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1048956" y="1907314"/>
            <a:ext cx="2274887" cy="2274887"/>
            <a:chOff x="951420" y="1925637"/>
            <a:chExt cx="2274887" cy="2274887"/>
          </a:xfrm>
          <a:solidFill>
            <a:srgbClr val="0070C0"/>
          </a:solidFill>
        </p:grpSpPr>
        <p:sp>
          <p:nvSpPr>
            <p:cNvPr id="5" name="Freeform 6"/>
            <p:cNvSpPr>
              <a:spLocks/>
            </p:cNvSpPr>
            <p:nvPr/>
          </p:nvSpPr>
          <p:spPr bwMode="auto">
            <a:xfrm>
              <a:off x="1745170" y="1925637"/>
              <a:ext cx="335051" cy="237992"/>
            </a:xfrm>
            <a:custGeom>
              <a:avLst/>
              <a:gdLst>
                <a:gd name="T0" fmla="*/ 0 w 424"/>
                <a:gd name="T1" fmla="*/ 67 h 300"/>
                <a:gd name="T2" fmla="*/ 424 w 424"/>
                <a:gd name="T3" fmla="*/ 0 h 300"/>
                <a:gd name="T4" fmla="*/ 424 w 424"/>
                <a:gd name="T5" fmla="*/ 245 h 300"/>
                <a:gd name="T6" fmla="*/ 76 w 424"/>
                <a:gd name="T7" fmla="*/ 300 h 300"/>
                <a:gd name="T8" fmla="*/ 0 w 424"/>
                <a:gd name="T9" fmla="*/ 6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Freeform 7"/>
            <p:cNvSpPr>
              <a:spLocks/>
            </p:cNvSpPr>
            <p:nvPr/>
          </p:nvSpPr>
          <p:spPr bwMode="auto">
            <a:xfrm>
              <a:off x="1426075" y="1984138"/>
              <a:ext cx="362971" cy="311118"/>
            </a:xfrm>
            <a:custGeom>
              <a:avLst/>
              <a:gdLst>
                <a:gd name="T0" fmla="*/ 0 w 458"/>
                <a:gd name="T1" fmla="*/ 195 h 394"/>
                <a:gd name="T2" fmla="*/ 382 w 458"/>
                <a:gd name="T3" fmla="*/ 0 h 394"/>
                <a:gd name="T4" fmla="*/ 458 w 458"/>
                <a:gd name="T5" fmla="*/ 233 h 394"/>
                <a:gd name="T6" fmla="*/ 144 w 458"/>
                <a:gd name="T7" fmla="*/ 394 h 394"/>
                <a:gd name="T8" fmla="*/ 0 w 458"/>
                <a:gd name="T9" fmla="*/ 19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1173457" y="2147674"/>
              <a:ext cx="354994" cy="354994"/>
            </a:xfrm>
            <a:custGeom>
              <a:avLst/>
              <a:gdLst>
                <a:gd name="T0" fmla="*/ 0 w 448"/>
                <a:gd name="T1" fmla="*/ 304 h 448"/>
                <a:gd name="T2" fmla="*/ 304 w 448"/>
                <a:gd name="T3" fmla="*/ 0 h 448"/>
                <a:gd name="T4" fmla="*/ 448 w 448"/>
                <a:gd name="T5" fmla="*/ 199 h 448"/>
                <a:gd name="T6" fmla="*/ 199 w 448"/>
                <a:gd name="T7" fmla="*/ 448 h 448"/>
                <a:gd name="T8" fmla="*/ 0 w 448"/>
                <a:gd name="T9" fmla="*/ 30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Freeform 9"/>
            <p:cNvSpPr>
              <a:spLocks/>
            </p:cNvSpPr>
            <p:nvPr/>
          </p:nvSpPr>
          <p:spPr bwMode="auto">
            <a:xfrm>
              <a:off x="1008591" y="2401622"/>
              <a:ext cx="312448" cy="361642"/>
            </a:xfrm>
            <a:custGeom>
              <a:avLst/>
              <a:gdLst>
                <a:gd name="T0" fmla="*/ 0 w 394"/>
                <a:gd name="T1" fmla="*/ 382 h 458"/>
                <a:gd name="T2" fmla="*/ 195 w 394"/>
                <a:gd name="T3" fmla="*/ 0 h 458"/>
                <a:gd name="T4" fmla="*/ 394 w 394"/>
                <a:gd name="T5" fmla="*/ 144 h 458"/>
                <a:gd name="T6" fmla="*/ 233 w 394"/>
                <a:gd name="T7" fmla="*/ 458 h 458"/>
                <a:gd name="T8" fmla="*/ 0 w 394"/>
                <a:gd name="T9" fmla="*/ 38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951420" y="2719387"/>
              <a:ext cx="237992" cy="336380"/>
            </a:xfrm>
            <a:custGeom>
              <a:avLst/>
              <a:gdLst>
                <a:gd name="T0" fmla="*/ 0 w 300"/>
                <a:gd name="T1" fmla="*/ 424 h 424"/>
                <a:gd name="T2" fmla="*/ 67 w 300"/>
                <a:gd name="T3" fmla="*/ 0 h 424"/>
                <a:gd name="T4" fmla="*/ 300 w 300"/>
                <a:gd name="T5" fmla="*/ 75 h 424"/>
                <a:gd name="T6" fmla="*/ 245 w 300"/>
                <a:gd name="T7" fmla="*/ 424 h 424"/>
                <a:gd name="T8" fmla="*/ 0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0" name="Freeform 11"/>
            <p:cNvSpPr>
              <a:spLocks/>
            </p:cNvSpPr>
            <p:nvPr/>
          </p:nvSpPr>
          <p:spPr bwMode="auto">
            <a:xfrm>
              <a:off x="951420" y="3071723"/>
              <a:ext cx="237992" cy="335051"/>
            </a:xfrm>
            <a:custGeom>
              <a:avLst/>
              <a:gdLst>
                <a:gd name="T0" fmla="*/ 67 w 300"/>
                <a:gd name="T1" fmla="*/ 424 h 424"/>
                <a:gd name="T2" fmla="*/ 0 w 300"/>
                <a:gd name="T3" fmla="*/ 0 h 424"/>
                <a:gd name="T4" fmla="*/ 245 w 300"/>
                <a:gd name="T5" fmla="*/ 0 h 424"/>
                <a:gd name="T6" fmla="*/ 300 w 300"/>
                <a:gd name="T7" fmla="*/ 348 h 424"/>
                <a:gd name="T8" fmla="*/ 67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1" name="Freeform 12"/>
            <p:cNvSpPr>
              <a:spLocks/>
            </p:cNvSpPr>
            <p:nvPr/>
          </p:nvSpPr>
          <p:spPr bwMode="auto">
            <a:xfrm>
              <a:off x="1008591" y="3361568"/>
              <a:ext cx="312448" cy="362971"/>
            </a:xfrm>
            <a:custGeom>
              <a:avLst/>
              <a:gdLst>
                <a:gd name="T0" fmla="*/ 195 w 394"/>
                <a:gd name="T1" fmla="*/ 458 h 458"/>
                <a:gd name="T2" fmla="*/ 0 w 394"/>
                <a:gd name="T3" fmla="*/ 76 h 458"/>
                <a:gd name="T4" fmla="*/ 234 w 394"/>
                <a:gd name="T5" fmla="*/ 0 h 458"/>
                <a:gd name="T6" fmla="*/ 394 w 394"/>
                <a:gd name="T7" fmla="*/ 314 h 458"/>
                <a:gd name="T8" fmla="*/ 195 w 394"/>
                <a:gd name="T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Freeform 13"/>
            <p:cNvSpPr>
              <a:spLocks/>
            </p:cNvSpPr>
            <p:nvPr/>
          </p:nvSpPr>
          <p:spPr bwMode="auto">
            <a:xfrm>
              <a:off x="1173457" y="3624822"/>
              <a:ext cx="354994" cy="353665"/>
            </a:xfrm>
            <a:custGeom>
              <a:avLst/>
              <a:gdLst>
                <a:gd name="T0" fmla="*/ 304 w 448"/>
                <a:gd name="T1" fmla="*/ 447 h 447"/>
                <a:gd name="T2" fmla="*/ 0 w 448"/>
                <a:gd name="T3" fmla="*/ 144 h 447"/>
                <a:gd name="T4" fmla="*/ 199 w 448"/>
                <a:gd name="T5" fmla="*/ 0 h 447"/>
                <a:gd name="T6" fmla="*/ 448 w 448"/>
                <a:gd name="T7" fmla="*/ 249 h 447"/>
                <a:gd name="T8" fmla="*/ 304 w 448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3" name="Freeform 14"/>
            <p:cNvSpPr>
              <a:spLocks/>
            </p:cNvSpPr>
            <p:nvPr/>
          </p:nvSpPr>
          <p:spPr bwMode="auto">
            <a:xfrm>
              <a:off x="1426075" y="3830905"/>
              <a:ext cx="362971" cy="312448"/>
            </a:xfrm>
            <a:custGeom>
              <a:avLst/>
              <a:gdLst>
                <a:gd name="T0" fmla="*/ 382 w 458"/>
                <a:gd name="T1" fmla="*/ 394 h 394"/>
                <a:gd name="T2" fmla="*/ 0 w 458"/>
                <a:gd name="T3" fmla="*/ 198 h 394"/>
                <a:gd name="T4" fmla="*/ 144 w 458"/>
                <a:gd name="T5" fmla="*/ 0 h 394"/>
                <a:gd name="T6" fmla="*/ 458 w 458"/>
                <a:gd name="T7" fmla="*/ 160 h 394"/>
                <a:gd name="T8" fmla="*/ 382 w 458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4" name="Freeform 15"/>
            <p:cNvSpPr>
              <a:spLocks/>
            </p:cNvSpPr>
            <p:nvPr/>
          </p:nvSpPr>
          <p:spPr bwMode="auto">
            <a:xfrm>
              <a:off x="1745170" y="3963861"/>
              <a:ext cx="335051" cy="236663"/>
            </a:xfrm>
            <a:custGeom>
              <a:avLst/>
              <a:gdLst>
                <a:gd name="T0" fmla="*/ 424 w 424"/>
                <a:gd name="T1" fmla="*/ 300 h 300"/>
                <a:gd name="T2" fmla="*/ 0 w 424"/>
                <a:gd name="T3" fmla="*/ 233 h 300"/>
                <a:gd name="T4" fmla="*/ 76 w 424"/>
                <a:gd name="T5" fmla="*/ 0 h 300"/>
                <a:gd name="T6" fmla="*/ 424 w 424"/>
                <a:gd name="T7" fmla="*/ 54 h 300"/>
                <a:gd name="T8" fmla="*/ 424 w 424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Freeform 16"/>
            <p:cNvSpPr>
              <a:spLocks/>
            </p:cNvSpPr>
            <p:nvPr/>
          </p:nvSpPr>
          <p:spPr bwMode="auto">
            <a:xfrm>
              <a:off x="2096176" y="3962532"/>
              <a:ext cx="336380" cy="237992"/>
            </a:xfrm>
            <a:custGeom>
              <a:avLst/>
              <a:gdLst>
                <a:gd name="T0" fmla="*/ 424 w 424"/>
                <a:gd name="T1" fmla="*/ 234 h 301"/>
                <a:gd name="T2" fmla="*/ 0 w 424"/>
                <a:gd name="T3" fmla="*/ 301 h 301"/>
                <a:gd name="T4" fmla="*/ 0 w 424"/>
                <a:gd name="T5" fmla="*/ 55 h 301"/>
                <a:gd name="T6" fmla="*/ 348 w 424"/>
                <a:gd name="T7" fmla="*/ 0 h 301"/>
                <a:gd name="T8" fmla="*/ 424 w 424"/>
                <a:gd name="T9" fmla="*/ 2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6" name="Freeform 17"/>
            <p:cNvSpPr>
              <a:spLocks/>
            </p:cNvSpPr>
            <p:nvPr/>
          </p:nvSpPr>
          <p:spPr bwMode="auto">
            <a:xfrm>
              <a:off x="2388680" y="3830905"/>
              <a:ext cx="361642" cy="311118"/>
            </a:xfrm>
            <a:custGeom>
              <a:avLst/>
              <a:gdLst>
                <a:gd name="T0" fmla="*/ 458 w 458"/>
                <a:gd name="T1" fmla="*/ 198 h 393"/>
                <a:gd name="T2" fmla="*/ 75 w 458"/>
                <a:gd name="T3" fmla="*/ 393 h 393"/>
                <a:gd name="T4" fmla="*/ 0 w 458"/>
                <a:gd name="T5" fmla="*/ 160 h 393"/>
                <a:gd name="T6" fmla="*/ 313 w 458"/>
                <a:gd name="T7" fmla="*/ 0 h 393"/>
                <a:gd name="T8" fmla="*/ 458 w 458"/>
                <a:gd name="T9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auto">
            <a:xfrm>
              <a:off x="2649275" y="3624822"/>
              <a:ext cx="354994" cy="353665"/>
            </a:xfrm>
            <a:custGeom>
              <a:avLst/>
              <a:gdLst>
                <a:gd name="T0" fmla="*/ 447 w 447"/>
                <a:gd name="T1" fmla="*/ 144 h 447"/>
                <a:gd name="T2" fmla="*/ 144 w 447"/>
                <a:gd name="T3" fmla="*/ 447 h 447"/>
                <a:gd name="T4" fmla="*/ 0 w 447"/>
                <a:gd name="T5" fmla="*/ 249 h 447"/>
                <a:gd name="T6" fmla="*/ 249 w 447"/>
                <a:gd name="T7" fmla="*/ 0 h 447"/>
                <a:gd name="T8" fmla="*/ 447 w 447"/>
                <a:gd name="T9" fmla="*/ 14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Freeform 19"/>
            <p:cNvSpPr>
              <a:spLocks/>
            </p:cNvSpPr>
            <p:nvPr/>
          </p:nvSpPr>
          <p:spPr bwMode="auto">
            <a:xfrm>
              <a:off x="2856688" y="3361568"/>
              <a:ext cx="311118" cy="362971"/>
            </a:xfrm>
            <a:custGeom>
              <a:avLst/>
              <a:gdLst>
                <a:gd name="T0" fmla="*/ 394 w 394"/>
                <a:gd name="T1" fmla="*/ 76 h 458"/>
                <a:gd name="T2" fmla="*/ 198 w 394"/>
                <a:gd name="T3" fmla="*/ 458 h 458"/>
                <a:gd name="T4" fmla="*/ 0 w 394"/>
                <a:gd name="T5" fmla="*/ 314 h 458"/>
                <a:gd name="T6" fmla="*/ 160 w 394"/>
                <a:gd name="T7" fmla="*/ 0 h 458"/>
                <a:gd name="T8" fmla="*/ 394 w 394"/>
                <a:gd name="T9" fmla="*/ 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9" name="Freeform 20"/>
            <p:cNvSpPr>
              <a:spLocks/>
            </p:cNvSpPr>
            <p:nvPr/>
          </p:nvSpPr>
          <p:spPr bwMode="auto">
            <a:xfrm>
              <a:off x="2988315" y="3071723"/>
              <a:ext cx="237992" cy="335051"/>
            </a:xfrm>
            <a:custGeom>
              <a:avLst/>
              <a:gdLst>
                <a:gd name="T0" fmla="*/ 300 w 300"/>
                <a:gd name="T1" fmla="*/ 0 h 424"/>
                <a:gd name="T2" fmla="*/ 233 w 300"/>
                <a:gd name="T3" fmla="*/ 424 h 424"/>
                <a:gd name="T4" fmla="*/ 0 w 300"/>
                <a:gd name="T5" fmla="*/ 348 h 424"/>
                <a:gd name="T6" fmla="*/ 54 w 300"/>
                <a:gd name="T7" fmla="*/ 0 h 424"/>
                <a:gd name="T8" fmla="*/ 300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0" name="Freeform 21"/>
            <p:cNvSpPr>
              <a:spLocks/>
            </p:cNvSpPr>
            <p:nvPr/>
          </p:nvSpPr>
          <p:spPr bwMode="auto">
            <a:xfrm>
              <a:off x="2988315" y="2719387"/>
              <a:ext cx="237992" cy="336380"/>
            </a:xfrm>
            <a:custGeom>
              <a:avLst/>
              <a:gdLst>
                <a:gd name="T0" fmla="*/ 233 w 300"/>
                <a:gd name="T1" fmla="*/ 0 h 424"/>
                <a:gd name="T2" fmla="*/ 300 w 300"/>
                <a:gd name="T3" fmla="*/ 424 h 424"/>
                <a:gd name="T4" fmla="*/ 54 w 300"/>
                <a:gd name="T5" fmla="*/ 424 h 424"/>
                <a:gd name="T6" fmla="*/ 0 w 300"/>
                <a:gd name="T7" fmla="*/ 75 h 424"/>
                <a:gd name="T8" fmla="*/ 233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Freeform 22"/>
            <p:cNvSpPr>
              <a:spLocks/>
            </p:cNvSpPr>
            <p:nvPr/>
          </p:nvSpPr>
          <p:spPr bwMode="auto">
            <a:xfrm>
              <a:off x="2856688" y="2401622"/>
              <a:ext cx="311118" cy="361642"/>
            </a:xfrm>
            <a:custGeom>
              <a:avLst/>
              <a:gdLst>
                <a:gd name="T0" fmla="*/ 198 w 393"/>
                <a:gd name="T1" fmla="*/ 0 h 458"/>
                <a:gd name="T2" fmla="*/ 393 w 393"/>
                <a:gd name="T3" fmla="*/ 382 h 458"/>
                <a:gd name="T4" fmla="*/ 160 w 393"/>
                <a:gd name="T5" fmla="*/ 458 h 458"/>
                <a:gd name="T6" fmla="*/ 0 w 393"/>
                <a:gd name="T7" fmla="*/ 144 h 458"/>
                <a:gd name="T8" fmla="*/ 198 w 393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2" name="Freeform 23"/>
            <p:cNvSpPr>
              <a:spLocks/>
            </p:cNvSpPr>
            <p:nvPr/>
          </p:nvSpPr>
          <p:spPr bwMode="auto">
            <a:xfrm>
              <a:off x="2649275" y="2147674"/>
              <a:ext cx="354994" cy="354994"/>
            </a:xfrm>
            <a:custGeom>
              <a:avLst/>
              <a:gdLst>
                <a:gd name="T0" fmla="*/ 144 w 447"/>
                <a:gd name="T1" fmla="*/ 0 h 448"/>
                <a:gd name="T2" fmla="*/ 447 w 447"/>
                <a:gd name="T3" fmla="*/ 304 h 448"/>
                <a:gd name="T4" fmla="*/ 249 w 447"/>
                <a:gd name="T5" fmla="*/ 448 h 448"/>
                <a:gd name="T6" fmla="*/ 0 w 447"/>
                <a:gd name="T7" fmla="*/ 199 h 448"/>
                <a:gd name="T8" fmla="*/ 144 w 447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3" name="Freeform 24"/>
            <p:cNvSpPr>
              <a:spLocks/>
            </p:cNvSpPr>
            <p:nvPr/>
          </p:nvSpPr>
          <p:spPr bwMode="auto">
            <a:xfrm>
              <a:off x="2388680" y="1984138"/>
              <a:ext cx="361642" cy="311118"/>
            </a:xfrm>
            <a:custGeom>
              <a:avLst/>
              <a:gdLst>
                <a:gd name="T0" fmla="*/ 75 w 458"/>
                <a:gd name="T1" fmla="*/ 0 h 394"/>
                <a:gd name="T2" fmla="*/ 458 w 458"/>
                <a:gd name="T3" fmla="*/ 195 h 394"/>
                <a:gd name="T4" fmla="*/ 313 w 458"/>
                <a:gd name="T5" fmla="*/ 394 h 394"/>
                <a:gd name="T6" fmla="*/ 0 w 458"/>
                <a:gd name="T7" fmla="*/ 233 h 394"/>
                <a:gd name="T8" fmla="*/ 75 w 458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4" name="Freeform 25"/>
            <p:cNvSpPr>
              <a:spLocks/>
            </p:cNvSpPr>
            <p:nvPr/>
          </p:nvSpPr>
          <p:spPr bwMode="auto">
            <a:xfrm>
              <a:off x="2096176" y="1925637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424 w 424"/>
                <a:gd name="T3" fmla="*/ 67 h 300"/>
                <a:gd name="T4" fmla="*/ 348 w 424"/>
                <a:gd name="T5" fmla="*/ 300 h 300"/>
                <a:gd name="T6" fmla="*/ 0 w 424"/>
                <a:gd name="T7" fmla="*/ 245 h 300"/>
                <a:gd name="T8" fmla="*/ 0 w 424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3640144" y="1907314"/>
            <a:ext cx="2274887" cy="2274887"/>
            <a:chOff x="3542608" y="1925637"/>
            <a:chExt cx="2274887" cy="2274887"/>
          </a:xfrm>
          <a:solidFill>
            <a:srgbClr val="0070C0"/>
          </a:solidFill>
        </p:grpSpPr>
        <p:sp>
          <p:nvSpPr>
            <p:cNvPr id="26" name="Freeform 6"/>
            <p:cNvSpPr>
              <a:spLocks/>
            </p:cNvSpPr>
            <p:nvPr/>
          </p:nvSpPr>
          <p:spPr bwMode="auto">
            <a:xfrm>
              <a:off x="4336358" y="1925637"/>
              <a:ext cx="335051" cy="237992"/>
            </a:xfrm>
            <a:custGeom>
              <a:avLst/>
              <a:gdLst>
                <a:gd name="T0" fmla="*/ 0 w 424"/>
                <a:gd name="T1" fmla="*/ 67 h 300"/>
                <a:gd name="T2" fmla="*/ 424 w 424"/>
                <a:gd name="T3" fmla="*/ 0 h 300"/>
                <a:gd name="T4" fmla="*/ 424 w 424"/>
                <a:gd name="T5" fmla="*/ 245 h 300"/>
                <a:gd name="T6" fmla="*/ 76 w 424"/>
                <a:gd name="T7" fmla="*/ 300 h 300"/>
                <a:gd name="T8" fmla="*/ 0 w 424"/>
                <a:gd name="T9" fmla="*/ 6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7" name="Freeform 7"/>
            <p:cNvSpPr>
              <a:spLocks/>
            </p:cNvSpPr>
            <p:nvPr/>
          </p:nvSpPr>
          <p:spPr bwMode="auto">
            <a:xfrm>
              <a:off x="4017263" y="1984138"/>
              <a:ext cx="362971" cy="311118"/>
            </a:xfrm>
            <a:custGeom>
              <a:avLst/>
              <a:gdLst>
                <a:gd name="T0" fmla="*/ 0 w 458"/>
                <a:gd name="T1" fmla="*/ 195 h 394"/>
                <a:gd name="T2" fmla="*/ 382 w 458"/>
                <a:gd name="T3" fmla="*/ 0 h 394"/>
                <a:gd name="T4" fmla="*/ 458 w 458"/>
                <a:gd name="T5" fmla="*/ 233 h 394"/>
                <a:gd name="T6" fmla="*/ 144 w 458"/>
                <a:gd name="T7" fmla="*/ 394 h 394"/>
                <a:gd name="T8" fmla="*/ 0 w 458"/>
                <a:gd name="T9" fmla="*/ 19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8" name="Freeform 8"/>
            <p:cNvSpPr>
              <a:spLocks/>
            </p:cNvSpPr>
            <p:nvPr/>
          </p:nvSpPr>
          <p:spPr bwMode="auto">
            <a:xfrm>
              <a:off x="3764645" y="2147674"/>
              <a:ext cx="354994" cy="354994"/>
            </a:xfrm>
            <a:custGeom>
              <a:avLst/>
              <a:gdLst>
                <a:gd name="T0" fmla="*/ 0 w 448"/>
                <a:gd name="T1" fmla="*/ 304 h 448"/>
                <a:gd name="T2" fmla="*/ 304 w 448"/>
                <a:gd name="T3" fmla="*/ 0 h 448"/>
                <a:gd name="T4" fmla="*/ 448 w 448"/>
                <a:gd name="T5" fmla="*/ 199 h 448"/>
                <a:gd name="T6" fmla="*/ 199 w 448"/>
                <a:gd name="T7" fmla="*/ 448 h 448"/>
                <a:gd name="T8" fmla="*/ 0 w 448"/>
                <a:gd name="T9" fmla="*/ 30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29" name="Freeform 9"/>
            <p:cNvSpPr>
              <a:spLocks/>
            </p:cNvSpPr>
            <p:nvPr/>
          </p:nvSpPr>
          <p:spPr bwMode="auto">
            <a:xfrm>
              <a:off x="3599779" y="2401622"/>
              <a:ext cx="312448" cy="361642"/>
            </a:xfrm>
            <a:custGeom>
              <a:avLst/>
              <a:gdLst>
                <a:gd name="T0" fmla="*/ 0 w 394"/>
                <a:gd name="T1" fmla="*/ 382 h 458"/>
                <a:gd name="T2" fmla="*/ 195 w 394"/>
                <a:gd name="T3" fmla="*/ 0 h 458"/>
                <a:gd name="T4" fmla="*/ 394 w 394"/>
                <a:gd name="T5" fmla="*/ 144 h 458"/>
                <a:gd name="T6" fmla="*/ 233 w 394"/>
                <a:gd name="T7" fmla="*/ 458 h 458"/>
                <a:gd name="T8" fmla="*/ 0 w 394"/>
                <a:gd name="T9" fmla="*/ 38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0" name="Freeform 10"/>
            <p:cNvSpPr>
              <a:spLocks/>
            </p:cNvSpPr>
            <p:nvPr/>
          </p:nvSpPr>
          <p:spPr bwMode="auto">
            <a:xfrm>
              <a:off x="3542608" y="2719387"/>
              <a:ext cx="237992" cy="336380"/>
            </a:xfrm>
            <a:custGeom>
              <a:avLst/>
              <a:gdLst>
                <a:gd name="T0" fmla="*/ 0 w 300"/>
                <a:gd name="T1" fmla="*/ 424 h 424"/>
                <a:gd name="T2" fmla="*/ 67 w 300"/>
                <a:gd name="T3" fmla="*/ 0 h 424"/>
                <a:gd name="T4" fmla="*/ 300 w 300"/>
                <a:gd name="T5" fmla="*/ 75 h 424"/>
                <a:gd name="T6" fmla="*/ 245 w 300"/>
                <a:gd name="T7" fmla="*/ 424 h 424"/>
                <a:gd name="T8" fmla="*/ 0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1" name="Freeform 11"/>
            <p:cNvSpPr>
              <a:spLocks/>
            </p:cNvSpPr>
            <p:nvPr/>
          </p:nvSpPr>
          <p:spPr bwMode="auto">
            <a:xfrm>
              <a:off x="3542608" y="3071723"/>
              <a:ext cx="237992" cy="335051"/>
            </a:xfrm>
            <a:custGeom>
              <a:avLst/>
              <a:gdLst>
                <a:gd name="T0" fmla="*/ 67 w 300"/>
                <a:gd name="T1" fmla="*/ 424 h 424"/>
                <a:gd name="T2" fmla="*/ 0 w 300"/>
                <a:gd name="T3" fmla="*/ 0 h 424"/>
                <a:gd name="T4" fmla="*/ 245 w 300"/>
                <a:gd name="T5" fmla="*/ 0 h 424"/>
                <a:gd name="T6" fmla="*/ 300 w 300"/>
                <a:gd name="T7" fmla="*/ 348 h 424"/>
                <a:gd name="T8" fmla="*/ 67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2" name="Freeform 12"/>
            <p:cNvSpPr>
              <a:spLocks/>
            </p:cNvSpPr>
            <p:nvPr/>
          </p:nvSpPr>
          <p:spPr bwMode="auto">
            <a:xfrm>
              <a:off x="3599779" y="3361568"/>
              <a:ext cx="312448" cy="362971"/>
            </a:xfrm>
            <a:custGeom>
              <a:avLst/>
              <a:gdLst>
                <a:gd name="T0" fmla="*/ 195 w 394"/>
                <a:gd name="T1" fmla="*/ 458 h 458"/>
                <a:gd name="T2" fmla="*/ 0 w 394"/>
                <a:gd name="T3" fmla="*/ 76 h 458"/>
                <a:gd name="T4" fmla="*/ 234 w 394"/>
                <a:gd name="T5" fmla="*/ 0 h 458"/>
                <a:gd name="T6" fmla="*/ 394 w 394"/>
                <a:gd name="T7" fmla="*/ 314 h 458"/>
                <a:gd name="T8" fmla="*/ 195 w 394"/>
                <a:gd name="T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3" name="Freeform 13"/>
            <p:cNvSpPr>
              <a:spLocks/>
            </p:cNvSpPr>
            <p:nvPr/>
          </p:nvSpPr>
          <p:spPr bwMode="auto">
            <a:xfrm>
              <a:off x="3764645" y="3624822"/>
              <a:ext cx="354994" cy="353665"/>
            </a:xfrm>
            <a:custGeom>
              <a:avLst/>
              <a:gdLst>
                <a:gd name="T0" fmla="*/ 304 w 448"/>
                <a:gd name="T1" fmla="*/ 447 h 447"/>
                <a:gd name="T2" fmla="*/ 0 w 448"/>
                <a:gd name="T3" fmla="*/ 144 h 447"/>
                <a:gd name="T4" fmla="*/ 199 w 448"/>
                <a:gd name="T5" fmla="*/ 0 h 447"/>
                <a:gd name="T6" fmla="*/ 448 w 448"/>
                <a:gd name="T7" fmla="*/ 249 h 447"/>
                <a:gd name="T8" fmla="*/ 304 w 448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4" name="Freeform 14"/>
            <p:cNvSpPr>
              <a:spLocks/>
            </p:cNvSpPr>
            <p:nvPr/>
          </p:nvSpPr>
          <p:spPr bwMode="auto">
            <a:xfrm>
              <a:off x="4017263" y="3830905"/>
              <a:ext cx="362971" cy="312448"/>
            </a:xfrm>
            <a:custGeom>
              <a:avLst/>
              <a:gdLst>
                <a:gd name="T0" fmla="*/ 382 w 458"/>
                <a:gd name="T1" fmla="*/ 394 h 394"/>
                <a:gd name="T2" fmla="*/ 0 w 458"/>
                <a:gd name="T3" fmla="*/ 198 h 394"/>
                <a:gd name="T4" fmla="*/ 144 w 458"/>
                <a:gd name="T5" fmla="*/ 0 h 394"/>
                <a:gd name="T6" fmla="*/ 458 w 458"/>
                <a:gd name="T7" fmla="*/ 160 h 394"/>
                <a:gd name="T8" fmla="*/ 382 w 458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5" name="Freeform 15"/>
            <p:cNvSpPr>
              <a:spLocks/>
            </p:cNvSpPr>
            <p:nvPr/>
          </p:nvSpPr>
          <p:spPr bwMode="auto">
            <a:xfrm>
              <a:off x="4336358" y="3963861"/>
              <a:ext cx="335051" cy="236663"/>
            </a:xfrm>
            <a:custGeom>
              <a:avLst/>
              <a:gdLst>
                <a:gd name="T0" fmla="*/ 424 w 424"/>
                <a:gd name="T1" fmla="*/ 300 h 300"/>
                <a:gd name="T2" fmla="*/ 0 w 424"/>
                <a:gd name="T3" fmla="*/ 233 h 300"/>
                <a:gd name="T4" fmla="*/ 76 w 424"/>
                <a:gd name="T5" fmla="*/ 0 h 300"/>
                <a:gd name="T6" fmla="*/ 424 w 424"/>
                <a:gd name="T7" fmla="*/ 54 h 300"/>
                <a:gd name="T8" fmla="*/ 424 w 424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6" name="Freeform 16"/>
            <p:cNvSpPr>
              <a:spLocks/>
            </p:cNvSpPr>
            <p:nvPr/>
          </p:nvSpPr>
          <p:spPr bwMode="auto">
            <a:xfrm>
              <a:off x="4687364" y="3962532"/>
              <a:ext cx="336380" cy="237992"/>
            </a:xfrm>
            <a:custGeom>
              <a:avLst/>
              <a:gdLst>
                <a:gd name="T0" fmla="*/ 424 w 424"/>
                <a:gd name="T1" fmla="*/ 234 h 301"/>
                <a:gd name="T2" fmla="*/ 0 w 424"/>
                <a:gd name="T3" fmla="*/ 301 h 301"/>
                <a:gd name="T4" fmla="*/ 0 w 424"/>
                <a:gd name="T5" fmla="*/ 55 h 301"/>
                <a:gd name="T6" fmla="*/ 348 w 424"/>
                <a:gd name="T7" fmla="*/ 0 h 301"/>
                <a:gd name="T8" fmla="*/ 424 w 424"/>
                <a:gd name="T9" fmla="*/ 2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7" name="Freeform 17"/>
            <p:cNvSpPr>
              <a:spLocks/>
            </p:cNvSpPr>
            <p:nvPr/>
          </p:nvSpPr>
          <p:spPr bwMode="auto">
            <a:xfrm>
              <a:off x="4979868" y="3830905"/>
              <a:ext cx="361642" cy="311118"/>
            </a:xfrm>
            <a:custGeom>
              <a:avLst/>
              <a:gdLst>
                <a:gd name="T0" fmla="*/ 458 w 458"/>
                <a:gd name="T1" fmla="*/ 198 h 393"/>
                <a:gd name="T2" fmla="*/ 75 w 458"/>
                <a:gd name="T3" fmla="*/ 393 h 393"/>
                <a:gd name="T4" fmla="*/ 0 w 458"/>
                <a:gd name="T5" fmla="*/ 160 h 393"/>
                <a:gd name="T6" fmla="*/ 313 w 458"/>
                <a:gd name="T7" fmla="*/ 0 h 393"/>
                <a:gd name="T8" fmla="*/ 458 w 458"/>
                <a:gd name="T9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8" name="Freeform 18"/>
            <p:cNvSpPr>
              <a:spLocks/>
            </p:cNvSpPr>
            <p:nvPr/>
          </p:nvSpPr>
          <p:spPr bwMode="auto">
            <a:xfrm>
              <a:off x="5240463" y="3624822"/>
              <a:ext cx="354994" cy="353665"/>
            </a:xfrm>
            <a:custGeom>
              <a:avLst/>
              <a:gdLst>
                <a:gd name="T0" fmla="*/ 447 w 447"/>
                <a:gd name="T1" fmla="*/ 144 h 447"/>
                <a:gd name="T2" fmla="*/ 144 w 447"/>
                <a:gd name="T3" fmla="*/ 447 h 447"/>
                <a:gd name="T4" fmla="*/ 0 w 447"/>
                <a:gd name="T5" fmla="*/ 249 h 447"/>
                <a:gd name="T6" fmla="*/ 249 w 447"/>
                <a:gd name="T7" fmla="*/ 0 h 447"/>
                <a:gd name="T8" fmla="*/ 447 w 447"/>
                <a:gd name="T9" fmla="*/ 14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39" name="Freeform 19"/>
            <p:cNvSpPr>
              <a:spLocks/>
            </p:cNvSpPr>
            <p:nvPr/>
          </p:nvSpPr>
          <p:spPr bwMode="auto">
            <a:xfrm>
              <a:off x="5447876" y="3361568"/>
              <a:ext cx="311118" cy="362971"/>
            </a:xfrm>
            <a:custGeom>
              <a:avLst/>
              <a:gdLst>
                <a:gd name="T0" fmla="*/ 394 w 394"/>
                <a:gd name="T1" fmla="*/ 76 h 458"/>
                <a:gd name="T2" fmla="*/ 198 w 394"/>
                <a:gd name="T3" fmla="*/ 458 h 458"/>
                <a:gd name="T4" fmla="*/ 0 w 394"/>
                <a:gd name="T5" fmla="*/ 314 h 458"/>
                <a:gd name="T6" fmla="*/ 160 w 394"/>
                <a:gd name="T7" fmla="*/ 0 h 458"/>
                <a:gd name="T8" fmla="*/ 394 w 394"/>
                <a:gd name="T9" fmla="*/ 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0" name="Freeform 20"/>
            <p:cNvSpPr>
              <a:spLocks/>
            </p:cNvSpPr>
            <p:nvPr/>
          </p:nvSpPr>
          <p:spPr bwMode="auto">
            <a:xfrm>
              <a:off x="5579503" y="3071723"/>
              <a:ext cx="237992" cy="335051"/>
            </a:xfrm>
            <a:custGeom>
              <a:avLst/>
              <a:gdLst>
                <a:gd name="T0" fmla="*/ 300 w 300"/>
                <a:gd name="T1" fmla="*/ 0 h 424"/>
                <a:gd name="T2" fmla="*/ 233 w 300"/>
                <a:gd name="T3" fmla="*/ 424 h 424"/>
                <a:gd name="T4" fmla="*/ 0 w 300"/>
                <a:gd name="T5" fmla="*/ 348 h 424"/>
                <a:gd name="T6" fmla="*/ 54 w 300"/>
                <a:gd name="T7" fmla="*/ 0 h 424"/>
                <a:gd name="T8" fmla="*/ 300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1" name="Freeform 21"/>
            <p:cNvSpPr>
              <a:spLocks/>
            </p:cNvSpPr>
            <p:nvPr/>
          </p:nvSpPr>
          <p:spPr bwMode="auto">
            <a:xfrm>
              <a:off x="5579503" y="2719387"/>
              <a:ext cx="237992" cy="336380"/>
            </a:xfrm>
            <a:custGeom>
              <a:avLst/>
              <a:gdLst>
                <a:gd name="T0" fmla="*/ 233 w 300"/>
                <a:gd name="T1" fmla="*/ 0 h 424"/>
                <a:gd name="T2" fmla="*/ 300 w 300"/>
                <a:gd name="T3" fmla="*/ 424 h 424"/>
                <a:gd name="T4" fmla="*/ 54 w 300"/>
                <a:gd name="T5" fmla="*/ 424 h 424"/>
                <a:gd name="T6" fmla="*/ 0 w 300"/>
                <a:gd name="T7" fmla="*/ 75 h 424"/>
                <a:gd name="T8" fmla="*/ 233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2" name="Freeform 22"/>
            <p:cNvSpPr>
              <a:spLocks/>
            </p:cNvSpPr>
            <p:nvPr/>
          </p:nvSpPr>
          <p:spPr bwMode="auto">
            <a:xfrm>
              <a:off x="5447876" y="2401622"/>
              <a:ext cx="311118" cy="361642"/>
            </a:xfrm>
            <a:custGeom>
              <a:avLst/>
              <a:gdLst>
                <a:gd name="T0" fmla="*/ 198 w 393"/>
                <a:gd name="T1" fmla="*/ 0 h 458"/>
                <a:gd name="T2" fmla="*/ 393 w 393"/>
                <a:gd name="T3" fmla="*/ 382 h 458"/>
                <a:gd name="T4" fmla="*/ 160 w 393"/>
                <a:gd name="T5" fmla="*/ 458 h 458"/>
                <a:gd name="T6" fmla="*/ 0 w 393"/>
                <a:gd name="T7" fmla="*/ 144 h 458"/>
                <a:gd name="T8" fmla="*/ 198 w 393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3" name="Freeform 23"/>
            <p:cNvSpPr>
              <a:spLocks/>
            </p:cNvSpPr>
            <p:nvPr/>
          </p:nvSpPr>
          <p:spPr bwMode="auto">
            <a:xfrm>
              <a:off x="5240463" y="2147674"/>
              <a:ext cx="354994" cy="354994"/>
            </a:xfrm>
            <a:custGeom>
              <a:avLst/>
              <a:gdLst>
                <a:gd name="T0" fmla="*/ 144 w 447"/>
                <a:gd name="T1" fmla="*/ 0 h 448"/>
                <a:gd name="T2" fmla="*/ 447 w 447"/>
                <a:gd name="T3" fmla="*/ 304 h 448"/>
                <a:gd name="T4" fmla="*/ 249 w 447"/>
                <a:gd name="T5" fmla="*/ 448 h 448"/>
                <a:gd name="T6" fmla="*/ 0 w 447"/>
                <a:gd name="T7" fmla="*/ 199 h 448"/>
                <a:gd name="T8" fmla="*/ 144 w 447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4" name="Freeform 24"/>
            <p:cNvSpPr>
              <a:spLocks/>
            </p:cNvSpPr>
            <p:nvPr/>
          </p:nvSpPr>
          <p:spPr bwMode="auto">
            <a:xfrm>
              <a:off x="4979868" y="1984138"/>
              <a:ext cx="361642" cy="311118"/>
            </a:xfrm>
            <a:custGeom>
              <a:avLst/>
              <a:gdLst>
                <a:gd name="T0" fmla="*/ 75 w 458"/>
                <a:gd name="T1" fmla="*/ 0 h 394"/>
                <a:gd name="T2" fmla="*/ 458 w 458"/>
                <a:gd name="T3" fmla="*/ 195 h 394"/>
                <a:gd name="T4" fmla="*/ 313 w 458"/>
                <a:gd name="T5" fmla="*/ 394 h 394"/>
                <a:gd name="T6" fmla="*/ 0 w 458"/>
                <a:gd name="T7" fmla="*/ 233 h 394"/>
                <a:gd name="T8" fmla="*/ 75 w 458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5" name="Freeform 25"/>
            <p:cNvSpPr>
              <a:spLocks/>
            </p:cNvSpPr>
            <p:nvPr/>
          </p:nvSpPr>
          <p:spPr bwMode="auto">
            <a:xfrm>
              <a:off x="4687364" y="1925637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424 w 424"/>
                <a:gd name="T3" fmla="*/ 67 h 300"/>
                <a:gd name="T4" fmla="*/ 348 w 424"/>
                <a:gd name="T5" fmla="*/ 300 h 300"/>
                <a:gd name="T6" fmla="*/ 0 w 424"/>
                <a:gd name="T7" fmla="*/ 245 h 300"/>
                <a:gd name="T8" fmla="*/ 0 w 424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231332" y="1907314"/>
            <a:ext cx="2274887" cy="2274887"/>
            <a:chOff x="6133796" y="1925637"/>
            <a:chExt cx="2274887" cy="2274887"/>
          </a:xfrm>
          <a:solidFill>
            <a:srgbClr val="0070C0"/>
          </a:solidFill>
        </p:grpSpPr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6927546" y="1925637"/>
              <a:ext cx="335051" cy="237992"/>
            </a:xfrm>
            <a:custGeom>
              <a:avLst/>
              <a:gdLst>
                <a:gd name="T0" fmla="*/ 0 w 424"/>
                <a:gd name="T1" fmla="*/ 67 h 300"/>
                <a:gd name="T2" fmla="*/ 424 w 424"/>
                <a:gd name="T3" fmla="*/ 0 h 300"/>
                <a:gd name="T4" fmla="*/ 424 w 424"/>
                <a:gd name="T5" fmla="*/ 245 h 300"/>
                <a:gd name="T6" fmla="*/ 76 w 424"/>
                <a:gd name="T7" fmla="*/ 300 h 300"/>
                <a:gd name="T8" fmla="*/ 0 w 424"/>
                <a:gd name="T9" fmla="*/ 6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8" name="Freeform 7"/>
            <p:cNvSpPr>
              <a:spLocks/>
            </p:cNvSpPr>
            <p:nvPr/>
          </p:nvSpPr>
          <p:spPr bwMode="auto">
            <a:xfrm>
              <a:off x="6608451" y="1984138"/>
              <a:ext cx="362971" cy="311118"/>
            </a:xfrm>
            <a:custGeom>
              <a:avLst/>
              <a:gdLst>
                <a:gd name="T0" fmla="*/ 0 w 458"/>
                <a:gd name="T1" fmla="*/ 195 h 394"/>
                <a:gd name="T2" fmla="*/ 382 w 458"/>
                <a:gd name="T3" fmla="*/ 0 h 394"/>
                <a:gd name="T4" fmla="*/ 458 w 458"/>
                <a:gd name="T5" fmla="*/ 233 h 394"/>
                <a:gd name="T6" fmla="*/ 144 w 458"/>
                <a:gd name="T7" fmla="*/ 394 h 394"/>
                <a:gd name="T8" fmla="*/ 0 w 458"/>
                <a:gd name="T9" fmla="*/ 19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49" name="Freeform 8"/>
            <p:cNvSpPr>
              <a:spLocks/>
            </p:cNvSpPr>
            <p:nvPr/>
          </p:nvSpPr>
          <p:spPr bwMode="auto">
            <a:xfrm>
              <a:off x="6355833" y="2147674"/>
              <a:ext cx="354994" cy="354994"/>
            </a:xfrm>
            <a:custGeom>
              <a:avLst/>
              <a:gdLst>
                <a:gd name="T0" fmla="*/ 0 w 448"/>
                <a:gd name="T1" fmla="*/ 304 h 448"/>
                <a:gd name="T2" fmla="*/ 304 w 448"/>
                <a:gd name="T3" fmla="*/ 0 h 448"/>
                <a:gd name="T4" fmla="*/ 448 w 448"/>
                <a:gd name="T5" fmla="*/ 199 h 448"/>
                <a:gd name="T6" fmla="*/ 199 w 448"/>
                <a:gd name="T7" fmla="*/ 448 h 448"/>
                <a:gd name="T8" fmla="*/ 0 w 448"/>
                <a:gd name="T9" fmla="*/ 30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0" name="Freeform 9"/>
            <p:cNvSpPr>
              <a:spLocks/>
            </p:cNvSpPr>
            <p:nvPr/>
          </p:nvSpPr>
          <p:spPr bwMode="auto">
            <a:xfrm>
              <a:off x="6190967" y="2401622"/>
              <a:ext cx="312448" cy="361642"/>
            </a:xfrm>
            <a:custGeom>
              <a:avLst/>
              <a:gdLst>
                <a:gd name="T0" fmla="*/ 0 w 394"/>
                <a:gd name="T1" fmla="*/ 382 h 458"/>
                <a:gd name="T2" fmla="*/ 195 w 394"/>
                <a:gd name="T3" fmla="*/ 0 h 458"/>
                <a:gd name="T4" fmla="*/ 394 w 394"/>
                <a:gd name="T5" fmla="*/ 144 h 458"/>
                <a:gd name="T6" fmla="*/ 233 w 394"/>
                <a:gd name="T7" fmla="*/ 458 h 458"/>
                <a:gd name="T8" fmla="*/ 0 w 394"/>
                <a:gd name="T9" fmla="*/ 38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1" name="Freeform 10"/>
            <p:cNvSpPr>
              <a:spLocks/>
            </p:cNvSpPr>
            <p:nvPr/>
          </p:nvSpPr>
          <p:spPr bwMode="auto">
            <a:xfrm>
              <a:off x="6133796" y="2719387"/>
              <a:ext cx="237992" cy="336380"/>
            </a:xfrm>
            <a:custGeom>
              <a:avLst/>
              <a:gdLst>
                <a:gd name="T0" fmla="*/ 0 w 300"/>
                <a:gd name="T1" fmla="*/ 424 h 424"/>
                <a:gd name="T2" fmla="*/ 67 w 300"/>
                <a:gd name="T3" fmla="*/ 0 h 424"/>
                <a:gd name="T4" fmla="*/ 300 w 300"/>
                <a:gd name="T5" fmla="*/ 75 h 424"/>
                <a:gd name="T6" fmla="*/ 245 w 300"/>
                <a:gd name="T7" fmla="*/ 424 h 424"/>
                <a:gd name="T8" fmla="*/ 0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2" name="Freeform 11"/>
            <p:cNvSpPr>
              <a:spLocks/>
            </p:cNvSpPr>
            <p:nvPr/>
          </p:nvSpPr>
          <p:spPr bwMode="auto">
            <a:xfrm>
              <a:off x="6133796" y="3071723"/>
              <a:ext cx="237992" cy="335051"/>
            </a:xfrm>
            <a:custGeom>
              <a:avLst/>
              <a:gdLst>
                <a:gd name="T0" fmla="*/ 67 w 300"/>
                <a:gd name="T1" fmla="*/ 424 h 424"/>
                <a:gd name="T2" fmla="*/ 0 w 300"/>
                <a:gd name="T3" fmla="*/ 0 h 424"/>
                <a:gd name="T4" fmla="*/ 245 w 300"/>
                <a:gd name="T5" fmla="*/ 0 h 424"/>
                <a:gd name="T6" fmla="*/ 300 w 300"/>
                <a:gd name="T7" fmla="*/ 348 h 424"/>
                <a:gd name="T8" fmla="*/ 67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3" name="Freeform 12"/>
            <p:cNvSpPr>
              <a:spLocks/>
            </p:cNvSpPr>
            <p:nvPr/>
          </p:nvSpPr>
          <p:spPr bwMode="auto">
            <a:xfrm>
              <a:off x="6190967" y="3361568"/>
              <a:ext cx="312448" cy="362971"/>
            </a:xfrm>
            <a:custGeom>
              <a:avLst/>
              <a:gdLst>
                <a:gd name="T0" fmla="*/ 195 w 394"/>
                <a:gd name="T1" fmla="*/ 458 h 458"/>
                <a:gd name="T2" fmla="*/ 0 w 394"/>
                <a:gd name="T3" fmla="*/ 76 h 458"/>
                <a:gd name="T4" fmla="*/ 234 w 394"/>
                <a:gd name="T5" fmla="*/ 0 h 458"/>
                <a:gd name="T6" fmla="*/ 394 w 394"/>
                <a:gd name="T7" fmla="*/ 314 h 458"/>
                <a:gd name="T8" fmla="*/ 195 w 394"/>
                <a:gd name="T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4" name="Freeform 13"/>
            <p:cNvSpPr>
              <a:spLocks/>
            </p:cNvSpPr>
            <p:nvPr/>
          </p:nvSpPr>
          <p:spPr bwMode="auto">
            <a:xfrm>
              <a:off x="6355833" y="3624822"/>
              <a:ext cx="354994" cy="353665"/>
            </a:xfrm>
            <a:custGeom>
              <a:avLst/>
              <a:gdLst>
                <a:gd name="T0" fmla="*/ 304 w 448"/>
                <a:gd name="T1" fmla="*/ 447 h 447"/>
                <a:gd name="T2" fmla="*/ 0 w 448"/>
                <a:gd name="T3" fmla="*/ 144 h 447"/>
                <a:gd name="T4" fmla="*/ 199 w 448"/>
                <a:gd name="T5" fmla="*/ 0 h 447"/>
                <a:gd name="T6" fmla="*/ 448 w 448"/>
                <a:gd name="T7" fmla="*/ 249 h 447"/>
                <a:gd name="T8" fmla="*/ 304 w 448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5" name="Freeform 14"/>
            <p:cNvSpPr>
              <a:spLocks/>
            </p:cNvSpPr>
            <p:nvPr/>
          </p:nvSpPr>
          <p:spPr bwMode="auto">
            <a:xfrm>
              <a:off x="6608451" y="3830905"/>
              <a:ext cx="362971" cy="312448"/>
            </a:xfrm>
            <a:custGeom>
              <a:avLst/>
              <a:gdLst>
                <a:gd name="T0" fmla="*/ 382 w 458"/>
                <a:gd name="T1" fmla="*/ 394 h 394"/>
                <a:gd name="T2" fmla="*/ 0 w 458"/>
                <a:gd name="T3" fmla="*/ 198 h 394"/>
                <a:gd name="T4" fmla="*/ 144 w 458"/>
                <a:gd name="T5" fmla="*/ 0 h 394"/>
                <a:gd name="T6" fmla="*/ 458 w 458"/>
                <a:gd name="T7" fmla="*/ 160 h 394"/>
                <a:gd name="T8" fmla="*/ 382 w 458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6" name="Freeform 15"/>
            <p:cNvSpPr>
              <a:spLocks/>
            </p:cNvSpPr>
            <p:nvPr/>
          </p:nvSpPr>
          <p:spPr bwMode="auto">
            <a:xfrm>
              <a:off x="6927546" y="3963861"/>
              <a:ext cx="335051" cy="236663"/>
            </a:xfrm>
            <a:custGeom>
              <a:avLst/>
              <a:gdLst>
                <a:gd name="T0" fmla="*/ 424 w 424"/>
                <a:gd name="T1" fmla="*/ 300 h 300"/>
                <a:gd name="T2" fmla="*/ 0 w 424"/>
                <a:gd name="T3" fmla="*/ 233 h 300"/>
                <a:gd name="T4" fmla="*/ 76 w 424"/>
                <a:gd name="T5" fmla="*/ 0 h 300"/>
                <a:gd name="T6" fmla="*/ 424 w 424"/>
                <a:gd name="T7" fmla="*/ 54 h 300"/>
                <a:gd name="T8" fmla="*/ 424 w 424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7" name="Freeform 16"/>
            <p:cNvSpPr>
              <a:spLocks/>
            </p:cNvSpPr>
            <p:nvPr/>
          </p:nvSpPr>
          <p:spPr bwMode="auto">
            <a:xfrm>
              <a:off x="7278552" y="3962532"/>
              <a:ext cx="336380" cy="237992"/>
            </a:xfrm>
            <a:custGeom>
              <a:avLst/>
              <a:gdLst>
                <a:gd name="T0" fmla="*/ 424 w 424"/>
                <a:gd name="T1" fmla="*/ 234 h 301"/>
                <a:gd name="T2" fmla="*/ 0 w 424"/>
                <a:gd name="T3" fmla="*/ 301 h 301"/>
                <a:gd name="T4" fmla="*/ 0 w 424"/>
                <a:gd name="T5" fmla="*/ 55 h 301"/>
                <a:gd name="T6" fmla="*/ 348 w 424"/>
                <a:gd name="T7" fmla="*/ 0 h 301"/>
                <a:gd name="T8" fmla="*/ 424 w 424"/>
                <a:gd name="T9" fmla="*/ 2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8" name="Freeform 17"/>
            <p:cNvSpPr>
              <a:spLocks/>
            </p:cNvSpPr>
            <p:nvPr/>
          </p:nvSpPr>
          <p:spPr bwMode="auto">
            <a:xfrm>
              <a:off x="7571056" y="3830905"/>
              <a:ext cx="361642" cy="311118"/>
            </a:xfrm>
            <a:custGeom>
              <a:avLst/>
              <a:gdLst>
                <a:gd name="T0" fmla="*/ 458 w 458"/>
                <a:gd name="T1" fmla="*/ 198 h 393"/>
                <a:gd name="T2" fmla="*/ 75 w 458"/>
                <a:gd name="T3" fmla="*/ 393 h 393"/>
                <a:gd name="T4" fmla="*/ 0 w 458"/>
                <a:gd name="T5" fmla="*/ 160 h 393"/>
                <a:gd name="T6" fmla="*/ 313 w 458"/>
                <a:gd name="T7" fmla="*/ 0 h 393"/>
                <a:gd name="T8" fmla="*/ 458 w 458"/>
                <a:gd name="T9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59" name="Freeform 18"/>
            <p:cNvSpPr>
              <a:spLocks/>
            </p:cNvSpPr>
            <p:nvPr/>
          </p:nvSpPr>
          <p:spPr bwMode="auto">
            <a:xfrm>
              <a:off x="7831651" y="3624822"/>
              <a:ext cx="354994" cy="353665"/>
            </a:xfrm>
            <a:custGeom>
              <a:avLst/>
              <a:gdLst>
                <a:gd name="T0" fmla="*/ 447 w 447"/>
                <a:gd name="T1" fmla="*/ 144 h 447"/>
                <a:gd name="T2" fmla="*/ 144 w 447"/>
                <a:gd name="T3" fmla="*/ 447 h 447"/>
                <a:gd name="T4" fmla="*/ 0 w 447"/>
                <a:gd name="T5" fmla="*/ 249 h 447"/>
                <a:gd name="T6" fmla="*/ 249 w 447"/>
                <a:gd name="T7" fmla="*/ 0 h 447"/>
                <a:gd name="T8" fmla="*/ 447 w 447"/>
                <a:gd name="T9" fmla="*/ 14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0" name="Freeform 19"/>
            <p:cNvSpPr>
              <a:spLocks/>
            </p:cNvSpPr>
            <p:nvPr/>
          </p:nvSpPr>
          <p:spPr bwMode="auto">
            <a:xfrm>
              <a:off x="8039064" y="3361568"/>
              <a:ext cx="311118" cy="362971"/>
            </a:xfrm>
            <a:custGeom>
              <a:avLst/>
              <a:gdLst>
                <a:gd name="T0" fmla="*/ 394 w 394"/>
                <a:gd name="T1" fmla="*/ 76 h 458"/>
                <a:gd name="T2" fmla="*/ 198 w 394"/>
                <a:gd name="T3" fmla="*/ 458 h 458"/>
                <a:gd name="T4" fmla="*/ 0 w 394"/>
                <a:gd name="T5" fmla="*/ 314 h 458"/>
                <a:gd name="T6" fmla="*/ 160 w 394"/>
                <a:gd name="T7" fmla="*/ 0 h 458"/>
                <a:gd name="T8" fmla="*/ 394 w 394"/>
                <a:gd name="T9" fmla="*/ 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1" name="Freeform 20"/>
            <p:cNvSpPr>
              <a:spLocks/>
            </p:cNvSpPr>
            <p:nvPr/>
          </p:nvSpPr>
          <p:spPr bwMode="auto">
            <a:xfrm>
              <a:off x="8170691" y="3071723"/>
              <a:ext cx="237992" cy="335051"/>
            </a:xfrm>
            <a:custGeom>
              <a:avLst/>
              <a:gdLst>
                <a:gd name="T0" fmla="*/ 300 w 300"/>
                <a:gd name="T1" fmla="*/ 0 h 424"/>
                <a:gd name="T2" fmla="*/ 233 w 300"/>
                <a:gd name="T3" fmla="*/ 424 h 424"/>
                <a:gd name="T4" fmla="*/ 0 w 300"/>
                <a:gd name="T5" fmla="*/ 348 h 424"/>
                <a:gd name="T6" fmla="*/ 54 w 300"/>
                <a:gd name="T7" fmla="*/ 0 h 424"/>
                <a:gd name="T8" fmla="*/ 300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2" name="Freeform 21"/>
            <p:cNvSpPr>
              <a:spLocks/>
            </p:cNvSpPr>
            <p:nvPr/>
          </p:nvSpPr>
          <p:spPr bwMode="auto">
            <a:xfrm>
              <a:off x="8170691" y="2719387"/>
              <a:ext cx="237992" cy="336380"/>
            </a:xfrm>
            <a:custGeom>
              <a:avLst/>
              <a:gdLst>
                <a:gd name="T0" fmla="*/ 233 w 300"/>
                <a:gd name="T1" fmla="*/ 0 h 424"/>
                <a:gd name="T2" fmla="*/ 300 w 300"/>
                <a:gd name="T3" fmla="*/ 424 h 424"/>
                <a:gd name="T4" fmla="*/ 54 w 300"/>
                <a:gd name="T5" fmla="*/ 424 h 424"/>
                <a:gd name="T6" fmla="*/ 0 w 300"/>
                <a:gd name="T7" fmla="*/ 75 h 424"/>
                <a:gd name="T8" fmla="*/ 233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3" name="Freeform 22"/>
            <p:cNvSpPr>
              <a:spLocks/>
            </p:cNvSpPr>
            <p:nvPr/>
          </p:nvSpPr>
          <p:spPr bwMode="auto">
            <a:xfrm>
              <a:off x="8039064" y="2401622"/>
              <a:ext cx="311118" cy="361642"/>
            </a:xfrm>
            <a:custGeom>
              <a:avLst/>
              <a:gdLst>
                <a:gd name="T0" fmla="*/ 198 w 393"/>
                <a:gd name="T1" fmla="*/ 0 h 458"/>
                <a:gd name="T2" fmla="*/ 393 w 393"/>
                <a:gd name="T3" fmla="*/ 382 h 458"/>
                <a:gd name="T4" fmla="*/ 160 w 393"/>
                <a:gd name="T5" fmla="*/ 458 h 458"/>
                <a:gd name="T6" fmla="*/ 0 w 393"/>
                <a:gd name="T7" fmla="*/ 144 h 458"/>
                <a:gd name="T8" fmla="*/ 198 w 393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4" name="Freeform 23"/>
            <p:cNvSpPr>
              <a:spLocks/>
            </p:cNvSpPr>
            <p:nvPr/>
          </p:nvSpPr>
          <p:spPr bwMode="auto">
            <a:xfrm>
              <a:off x="7831651" y="2147674"/>
              <a:ext cx="354994" cy="354994"/>
            </a:xfrm>
            <a:custGeom>
              <a:avLst/>
              <a:gdLst>
                <a:gd name="T0" fmla="*/ 144 w 447"/>
                <a:gd name="T1" fmla="*/ 0 h 448"/>
                <a:gd name="T2" fmla="*/ 447 w 447"/>
                <a:gd name="T3" fmla="*/ 304 h 448"/>
                <a:gd name="T4" fmla="*/ 249 w 447"/>
                <a:gd name="T5" fmla="*/ 448 h 448"/>
                <a:gd name="T6" fmla="*/ 0 w 447"/>
                <a:gd name="T7" fmla="*/ 199 h 448"/>
                <a:gd name="T8" fmla="*/ 144 w 447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5" name="Freeform 24"/>
            <p:cNvSpPr>
              <a:spLocks/>
            </p:cNvSpPr>
            <p:nvPr/>
          </p:nvSpPr>
          <p:spPr bwMode="auto">
            <a:xfrm>
              <a:off x="7571056" y="1984138"/>
              <a:ext cx="361642" cy="311118"/>
            </a:xfrm>
            <a:custGeom>
              <a:avLst/>
              <a:gdLst>
                <a:gd name="T0" fmla="*/ 75 w 458"/>
                <a:gd name="T1" fmla="*/ 0 h 394"/>
                <a:gd name="T2" fmla="*/ 458 w 458"/>
                <a:gd name="T3" fmla="*/ 195 h 394"/>
                <a:gd name="T4" fmla="*/ 313 w 458"/>
                <a:gd name="T5" fmla="*/ 394 h 394"/>
                <a:gd name="T6" fmla="*/ 0 w 458"/>
                <a:gd name="T7" fmla="*/ 233 h 394"/>
                <a:gd name="T8" fmla="*/ 75 w 458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6" name="Freeform 25"/>
            <p:cNvSpPr>
              <a:spLocks/>
            </p:cNvSpPr>
            <p:nvPr/>
          </p:nvSpPr>
          <p:spPr bwMode="auto">
            <a:xfrm>
              <a:off x="7278552" y="1925637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424 w 424"/>
                <a:gd name="T3" fmla="*/ 67 h 300"/>
                <a:gd name="T4" fmla="*/ 348 w 424"/>
                <a:gd name="T5" fmla="*/ 300 h 300"/>
                <a:gd name="T6" fmla="*/ 0 w 424"/>
                <a:gd name="T7" fmla="*/ 245 h 300"/>
                <a:gd name="T8" fmla="*/ 0 w 424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8822521" y="1907314"/>
            <a:ext cx="2274887" cy="2274887"/>
            <a:chOff x="8724985" y="1925637"/>
            <a:chExt cx="2274887" cy="2274887"/>
          </a:xfrm>
          <a:solidFill>
            <a:srgbClr val="0070C0"/>
          </a:solidFill>
        </p:grpSpPr>
        <p:sp>
          <p:nvSpPr>
            <p:cNvPr id="68" name="Freeform 6"/>
            <p:cNvSpPr>
              <a:spLocks/>
            </p:cNvSpPr>
            <p:nvPr/>
          </p:nvSpPr>
          <p:spPr bwMode="auto">
            <a:xfrm>
              <a:off x="9518735" y="1925637"/>
              <a:ext cx="335051" cy="237992"/>
            </a:xfrm>
            <a:custGeom>
              <a:avLst/>
              <a:gdLst>
                <a:gd name="T0" fmla="*/ 0 w 424"/>
                <a:gd name="T1" fmla="*/ 67 h 300"/>
                <a:gd name="T2" fmla="*/ 424 w 424"/>
                <a:gd name="T3" fmla="*/ 0 h 300"/>
                <a:gd name="T4" fmla="*/ 424 w 424"/>
                <a:gd name="T5" fmla="*/ 245 h 300"/>
                <a:gd name="T6" fmla="*/ 76 w 424"/>
                <a:gd name="T7" fmla="*/ 300 h 300"/>
                <a:gd name="T8" fmla="*/ 0 w 424"/>
                <a:gd name="T9" fmla="*/ 67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67"/>
                  </a:moveTo>
                  <a:cubicBezTo>
                    <a:pt x="134" y="24"/>
                    <a:pt x="276" y="1"/>
                    <a:pt x="424" y="0"/>
                  </a:cubicBezTo>
                  <a:lnTo>
                    <a:pt x="424" y="245"/>
                  </a:lnTo>
                  <a:cubicBezTo>
                    <a:pt x="302" y="246"/>
                    <a:pt x="186" y="265"/>
                    <a:pt x="76" y="300"/>
                  </a:cubicBezTo>
                  <a:lnTo>
                    <a:pt x="0" y="6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9" name="Freeform 7"/>
            <p:cNvSpPr>
              <a:spLocks/>
            </p:cNvSpPr>
            <p:nvPr/>
          </p:nvSpPr>
          <p:spPr bwMode="auto">
            <a:xfrm>
              <a:off x="9199640" y="1984138"/>
              <a:ext cx="362971" cy="311118"/>
            </a:xfrm>
            <a:custGeom>
              <a:avLst/>
              <a:gdLst>
                <a:gd name="T0" fmla="*/ 0 w 458"/>
                <a:gd name="T1" fmla="*/ 195 h 394"/>
                <a:gd name="T2" fmla="*/ 382 w 458"/>
                <a:gd name="T3" fmla="*/ 0 h 394"/>
                <a:gd name="T4" fmla="*/ 458 w 458"/>
                <a:gd name="T5" fmla="*/ 233 h 394"/>
                <a:gd name="T6" fmla="*/ 144 w 458"/>
                <a:gd name="T7" fmla="*/ 394 h 394"/>
                <a:gd name="T8" fmla="*/ 0 w 458"/>
                <a:gd name="T9" fmla="*/ 195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0" y="195"/>
                  </a:moveTo>
                  <a:cubicBezTo>
                    <a:pt x="116" y="112"/>
                    <a:pt x="245" y="46"/>
                    <a:pt x="382" y="0"/>
                  </a:cubicBezTo>
                  <a:lnTo>
                    <a:pt x="458" y="233"/>
                  </a:lnTo>
                  <a:cubicBezTo>
                    <a:pt x="345" y="271"/>
                    <a:pt x="240" y="326"/>
                    <a:pt x="144" y="394"/>
                  </a:cubicBezTo>
                  <a:lnTo>
                    <a:pt x="0" y="195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0" name="Freeform 8"/>
            <p:cNvSpPr>
              <a:spLocks/>
            </p:cNvSpPr>
            <p:nvPr/>
          </p:nvSpPr>
          <p:spPr bwMode="auto">
            <a:xfrm>
              <a:off x="8947022" y="2147674"/>
              <a:ext cx="354994" cy="354994"/>
            </a:xfrm>
            <a:custGeom>
              <a:avLst/>
              <a:gdLst>
                <a:gd name="T0" fmla="*/ 0 w 448"/>
                <a:gd name="T1" fmla="*/ 304 h 448"/>
                <a:gd name="T2" fmla="*/ 304 w 448"/>
                <a:gd name="T3" fmla="*/ 0 h 448"/>
                <a:gd name="T4" fmla="*/ 448 w 448"/>
                <a:gd name="T5" fmla="*/ 199 h 448"/>
                <a:gd name="T6" fmla="*/ 199 w 448"/>
                <a:gd name="T7" fmla="*/ 448 h 448"/>
                <a:gd name="T8" fmla="*/ 0 w 448"/>
                <a:gd name="T9" fmla="*/ 304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8">
                  <a:moveTo>
                    <a:pt x="0" y="304"/>
                  </a:moveTo>
                  <a:cubicBezTo>
                    <a:pt x="86" y="188"/>
                    <a:pt x="188" y="86"/>
                    <a:pt x="304" y="0"/>
                  </a:cubicBezTo>
                  <a:lnTo>
                    <a:pt x="448" y="199"/>
                  </a:lnTo>
                  <a:cubicBezTo>
                    <a:pt x="353" y="269"/>
                    <a:pt x="269" y="353"/>
                    <a:pt x="199" y="448"/>
                  </a:cubicBezTo>
                  <a:lnTo>
                    <a:pt x="0" y="30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1" name="Freeform 9"/>
            <p:cNvSpPr>
              <a:spLocks/>
            </p:cNvSpPr>
            <p:nvPr/>
          </p:nvSpPr>
          <p:spPr bwMode="auto">
            <a:xfrm>
              <a:off x="8782156" y="2401622"/>
              <a:ext cx="312448" cy="361642"/>
            </a:xfrm>
            <a:custGeom>
              <a:avLst/>
              <a:gdLst>
                <a:gd name="T0" fmla="*/ 0 w 394"/>
                <a:gd name="T1" fmla="*/ 382 h 458"/>
                <a:gd name="T2" fmla="*/ 195 w 394"/>
                <a:gd name="T3" fmla="*/ 0 h 458"/>
                <a:gd name="T4" fmla="*/ 394 w 394"/>
                <a:gd name="T5" fmla="*/ 144 h 458"/>
                <a:gd name="T6" fmla="*/ 233 w 394"/>
                <a:gd name="T7" fmla="*/ 458 h 458"/>
                <a:gd name="T8" fmla="*/ 0 w 394"/>
                <a:gd name="T9" fmla="*/ 382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0" y="382"/>
                  </a:moveTo>
                  <a:cubicBezTo>
                    <a:pt x="46" y="244"/>
                    <a:pt x="112" y="116"/>
                    <a:pt x="195" y="0"/>
                  </a:cubicBezTo>
                  <a:lnTo>
                    <a:pt x="394" y="144"/>
                  </a:lnTo>
                  <a:cubicBezTo>
                    <a:pt x="326" y="239"/>
                    <a:pt x="271" y="345"/>
                    <a:pt x="233" y="458"/>
                  </a:cubicBezTo>
                  <a:lnTo>
                    <a:pt x="0" y="382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2" name="Freeform 10"/>
            <p:cNvSpPr>
              <a:spLocks/>
            </p:cNvSpPr>
            <p:nvPr/>
          </p:nvSpPr>
          <p:spPr bwMode="auto">
            <a:xfrm>
              <a:off x="8724985" y="2719387"/>
              <a:ext cx="237992" cy="336380"/>
            </a:xfrm>
            <a:custGeom>
              <a:avLst/>
              <a:gdLst>
                <a:gd name="T0" fmla="*/ 0 w 300"/>
                <a:gd name="T1" fmla="*/ 424 h 424"/>
                <a:gd name="T2" fmla="*/ 67 w 300"/>
                <a:gd name="T3" fmla="*/ 0 h 424"/>
                <a:gd name="T4" fmla="*/ 300 w 300"/>
                <a:gd name="T5" fmla="*/ 75 h 424"/>
                <a:gd name="T6" fmla="*/ 245 w 300"/>
                <a:gd name="T7" fmla="*/ 424 h 424"/>
                <a:gd name="T8" fmla="*/ 0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0" y="424"/>
                  </a:moveTo>
                  <a:cubicBezTo>
                    <a:pt x="1" y="276"/>
                    <a:pt x="24" y="134"/>
                    <a:pt x="67" y="0"/>
                  </a:cubicBezTo>
                  <a:lnTo>
                    <a:pt x="300" y="75"/>
                  </a:lnTo>
                  <a:cubicBezTo>
                    <a:pt x="265" y="185"/>
                    <a:pt x="246" y="302"/>
                    <a:pt x="245" y="424"/>
                  </a:cubicBezTo>
                  <a:lnTo>
                    <a:pt x="0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3" name="Freeform 11"/>
            <p:cNvSpPr>
              <a:spLocks/>
            </p:cNvSpPr>
            <p:nvPr/>
          </p:nvSpPr>
          <p:spPr bwMode="auto">
            <a:xfrm>
              <a:off x="8724985" y="3071723"/>
              <a:ext cx="237992" cy="335051"/>
            </a:xfrm>
            <a:custGeom>
              <a:avLst/>
              <a:gdLst>
                <a:gd name="T0" fmla="*/ 67 w 300"/>
                <a:gd name="T1" fmla="*/ 424 h 424"/>
                <a:gd name="T2" fmla="*/ 0 w 300"/>
                <a:gd name="T3" fmla="*/ 0 h 424"/>
                <a:gd name="T4" fmla="*/ 245 w 300"/>
                <a:gd name="T5" fmla="*/ 0 h 424"/>
                <a:gd name="T6" fmla="*/ 300 w 300"/>
                <a:gd name="T7" fmla="*/ 348 h 424"/>
                <a:gd name="T8" fmla="*/ 67 w 300"/>
                <a:gd name="T9" fmla="*/ 424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67" y="424"/>
                  </a:moveTo>
                  <a:cubicBezTo>
                    <a:pt x="24" y="290"/>
                    <a:pt x="1" y="148"/>
                    <a:pt x="0" y="0"/>
                  </a:cubicBezTo>
                  <a:lnTo>
                    <a:pt x="245" y="0"/>
                  </a:lnTo>
                  <a:cubicBezTo>
                    <a:pt x="246" y="121"/>
                    <a:pt x="266" y="238"/>
                    <a:pt x="300" y="348"/>
                  </a:cubicBezTo>
                  <a:lnTo>
                    <a:pt x="67" y="42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4" name="Freeform 12"/>
            <p:cNvSpPr>
              <a:spLocks/>
            </p:cNvSpPr>
            <p:nvPr/>
          </p:nvSpPr>
          <p:spPr bwMode="auto">
            <a:xfrm>
              <a:off x="8782156" y="3361568"/>
              <a:ext cx="312448" cy="362971"/>
            </a:xfrm>
            <a:custGeom>
              <a:avLst/>
              <a:gdLst>
                <a:gd name="T0" fmla="*/ 195 w 394"/>
                <a:gd name="T1" fmla="*/ 458 h 458"/>
                <a:gd name="T2" fmla="*/ 0 w 394"/>
                <a:gd name="T3" fmla="*/ 76 h 458"/>
                <a:gd name="T4" fmla="*/ 234 w 394"/>
                <a:gd name="T5" fmla="*/ 0 h 458"/>
                <a:gd name="T6" fmla="*/ 394 w 394"/>
                <a:gd name="T7" fmla="*/ 314 h 458"/>
                <a:gd name="T8" fmla="*/ 195 w 394"/>
                <a:gd name="T9" fmla="*/ 458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195" y="458"/>
                  </a:moveTo>
                  <a:cubicBezTo>
                    <a:pt x="112" y="343"/>
                    <a:pt x="46" y="214"/>
                    <a:pt x="0" y="76"/>
                  </a:cubicBezTo>
                  <a:lnTo>
                    <a:pt x="234" y="0"/>
                  </a:lnTo>
                  <a:cubicBezTo>
                    <a:pt x="271" y="114"/>
                    <a:pt x="326" y="219"/>
                    <a:pt x="394" y="314"/>
                  </a:cubicBezTo>
                  <a:lnTo>
                    <a:pt x="195" y="45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5" name="Freeform 13"/>
            <p:cNvSpPr>
              <a:spLocks/>
            </p:cNvSpPr>
            <p:nvPr/>
          </p:nvSpPr>
          <p:spPr bwMode="auto">
            <a:xfrm>
              <a:off x="8947022" y="3624822"/>
              <a:ext cx="354994" cy="353665"/>
            </a:xfrm>
            <a:custGeom>
              <a:avLst/>
              <a:gdLst>
                <a:gd name="T0" fmla="*/ 304 w 448"/>
                <a:gd name="T1" fmla="*/ 447 h 447"/>
                <a:gd name="T2" fmla="*/ 0 w 448"/>
                <a:gd name="T3" fmla="*/ 144 h 447"/>
                <a:gd name="T4" fmla="*/ 199 w 448"/>
                <a:gd name="T5" fmla="*/ 0 h 447"/>
                <a:gd name="T6" fmla="*/ 448 w 448"/>
                <a:gd name="T7" fmla="*/ 249 h 447"/>
                <a:gd name="T8" fmla="*/ 304 w 448"/>
                <a:gd name="T9" fmla="*/ 447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8" h="447">
                  <a:moveTo>
                    <a:pt x="304" y="447"/>
                  </a:moveTo>
                  <a:cubicBezTo>
                    <a:pt x="188" y="362"/>
                    <a:pt x="86" y="260"/>
                    <a:pt x="0" y="144"/>
                  </a:cubicBezTo>
                  <a:lnTo>
                    <a:pt x="199" y="0"/>
                  </a:lnTo>
                  <a:cubicBezTo>
                    <a:pt x="269" y="95"/>
                    <a:pt x="353" y="179"/>
                    <a:pt x="448" y="249"/>
                  </a:cubicBezTo>
                  <a:lnTo>
                    <a:pt x="304" y="447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6" name="Freeform 14"/>
            <p:cNvSpPr>
              <a:spLocks/>
            </p:cNvSpPr>
            <p:nvPr/>
          </p:nvSpPr>
          <p:spPr bwMode="auto">
            <a:xfrm>
              <a:off x="9199640" y="3830905"/>
              <a:ext cx="362971" cy="312448"/>
            </a:xfrm>
            <a:custGeom>
              <a:avLst/>
              <a:gdLst>
                <a:gd name="T0" fmla="*/ 382 w 458"/>
                <a:gd name="T1" fmla="*/ 394 h 394"/>
                <a:gd name="T2" fmla="*/ 0 w 458"/>
                <a:gd name="T3" fmla="*/ 198 h 394"/>
                <a:gd name="T4" fmla="*/ 144 w 458"/>
                <a:gd name="T5" fmla="*/ 0 h 394"/>
                <a:gd name="T6" fmla="*/ 458 w 458"/>
                <a:gd name="T7" fmla="*/ 160 h 394"/>
                <a:gd name="T8" fmla="*/ 382 w 458"/>
                <a:gd name="T9" fmla="*/ 394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382" y="394"/>
                  </a:moveTo>
                  <a:cubicBezTo>
                    <a:pt x="245" y="348"/>
                    <a:pt x="116" y="281"/>
                    <a:pt x="0" y="198"/>
                  </a:cubicBezTo>
                  <a:lnTo>
                    <a:pt x="144" y="0"/>
                  </a:lnTo>
                  <a:cubicBezTo>
                    <a:pt x="239" y="68"/>
                    <a:pt x="345" y="122"/>
                    <a:pt x="458" y="160"/>
                  </a:cubicBezTo>
                  <a:lnTo>
                    <a:pt x="382" y="39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7" name="Freeform 15"/>
            <p:cNvSpPr>
              <a:spLocks/>
            </p:cNvSpPr>
            <p:nvPr/>
          </p:nvSpPr>
          <p:spPr bwMode="auto">
            <a:xfrm>
              <a:off x="9518735" y="3963861"/>
              <a:ext cx="335051" cy="236663"/>
            </a:xfrm>
            <a:custGeom>
              <a:avLst/>
              <a:gdLst>
                <a:gd name="T0" fmla="*/ 424 w 424"/>
                <a:gd name="T1" fmla="*/ 300 h 300"/>
                <a:gd name="T2" fmla="*/ 0 w 424"/>
                <a:gd name="T3" fmla="*/ 233 h 300"/>
                <a:gd name="T4" fmla="*/ 76 w 424"/>
                <a:gd name="T5" fmla="*/ 0 h 300"/>
                <a:gd name="T6" fmla="*/ 424 w 424"/>
                <a:gd name="T7" fmla="*/ 54 h 300"/>
                <a:gd name="T8" fmla="*/ 424 w 424"/>
                <a:gd name="T9" fmla="*/ 30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424" y="300"/>
                  </a:moveTo>
                  <a:cubicBezTo>
                    <a:pt x="276" y="299"/>
                    <a:pt x="134" y="275"/>
                    <a:pt x="0" y="233"/>
                  </a:cubicBezTo>
                  <a:lnTo>
                    <a:pt x="76" y="0"/>
                  </a:lnTo>
                  <a:cubicBezTo>
                    <a:pt x="186" y="34"/>
                    <a:pt x="303" y="53"/>
                    <a:pt x="424" y="54"/>
                  </a:cubicBezTo>
                  <a:lnTo>
                    <a:pt x="424" y="30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8" name="Freeform 16"/>
            <p:cNvSpPr>
              <a:spLocks/>
            </p:cNvSpPr>
            <p:nvPr/>
          </p:nvSpPr>
          <p:spPr bwMode="auto">
            <a:xfrm>
              <a:off x="9869741" y="3962532"/>
              <a:ext cx="336380" cy="237992"/>
            </a:xfrm>
            <a:custGeom>
              <a:avLst/>
              <a:gdLst>
                <a:gd name="T0" fmla="*/ 424 w 424"/>
                <a:gd name="T1" fmla="*/ 234 h 301"/>
                <a:gd name="T2" fmla="*/ 0 w 424"/>
                <a:gd name="T3" fmla="*/ 301 h 301"/>
                <a:gd name="T4" fmla="*/ 0 w 424"/>
                <a:gd name="T5" fmla="*/ 55 h 301"/>
                <a:gd name="T6" fmla="*/ 348 w 424"/>
                <a:gd name="T7" fmla="*/ 0 h 301"/>
                <a:gd name="T8" fmla="*/ 424 w 424"/>
                <a:gd name="T9" fmla="*/ 234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1">
                  <a:moveTo>
                    <a:pt x="424" y="234"/>
                  </a:moveTo>
                  <a:cubicBezTo>
                    <a:pt x="290" y="276"/>
                    <a:pt x="148" y="300"/>
                    <a:pt x="0" y="301"/>
                  </a:cubicBezTo>
                  <a:lnTo>
                    <a:pt x="0" y="55"/>
                  </a:lnTo>
                  <a:cubicBezTo>
                    <a:pt x="121" y="54"/>
                    <a:pt x="238" y="35"/>
                    <a:pt x="348" y="0"/>
                  </a:cubicBezTo>
                  <a:lnTo>
                    <a:pt x="424" y="234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79" name="Freeform 17"/>
            <p:cNvSpPr>
              <a:spLocks/>
            </p:cNvSpPr>
            <p:nvPr/>
          </p:nvSpPr>
          <p:spPr bwMode="auto">
            <a:xfrm>
              <a:off x="10162245" y="3830905"/>
              <a:ext cx="361642" cy="311118"/>
            </a:xfrm>
            <a:custGeom>
              <a:avLst/>
              <a:gdLst>
                <a:gd name="T0" fmla="*/ 458 w 458"/>
                <a:gd name="T1" fmla="*/ 198 h 393"/>
                <a:gd name="T2" fmla="*/ 75 w 458"/>
                <a:gd name="T3" fmla="*/ 393 h 393"/>
                <a:gd name="T4" fmla="*/ 0 w 458"/>
                <a:gd name="T5" fmla="*/ 160 h 393"/>
                <a:gd name="T6" fmla="*/ 313 w 458"/>
                <a:gd name="T7" fmla="*/ 0 h 393"/>
                <a:gd name="T8" fmla="*/ 458 w 458"/>
                <a:gd name="T9" fmla="*/ 198 h 3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3">
                  <a:moveTo>
                    <a:pt x="458" y="198"/>
                  </a:moveTo>
                  <a:cubicBezTo>
                    <a:pt x="342" y="281"/>
                    <a:pt x="213" y="347"/>
                    <a:pt x="75" y="393"/>
                  </a:cubicBezTo>
                  <a:lnTo>
                    <a:pt x="0" y="160"/>
                  </a:lnTo>
                  <a:cubicBezTo>
                    <a:pt x="113" y="122"/>
                    <a:pt x="218" y="68"/>
                    <a:pt x="313" y="0"/>
                  </a:cubicBezTo>
                  <a:lnTo>
                    <a:pt x="458" y="198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0" name="Freeform 18"/>
            <p:cNvSpPr>
              <a:spLocks/>
            </p:cNvSpPr>
            <p:nvPr/>
          </p:nvSpPr>
          <p:spPr bwMode="auto">
            <a:xfrm>
              <a:off x="10422840" y="3624822"/>
              <a:ext cx="354994" cy="353665"/>
            </a:xfrm>
            <a:custGeom>
              <a:avLst/>
              <a:gdLst>
                <a:gd name="T0" fmla="*/ 447 w 447"/>
                <a:gd name="T1" fmla="*/ 144 h 447"/>
                <a:gd name="T2" fmla="*/ 144 w 447"/>
                <a:gd name="T3" fmla="*/ 447 h 447"/>
                <a:gd name="T4" fmla="*/ 0 w 447"/>
                <a:gd name="T5" fmla="*/ 249 h 447"/>
                <a:gd name="T6" fmla="*/ 249 w 447"/>
                <a:gd name="T7" fmla="*/ 0 h 447"/>
                <a:gd name="T8" fmla="*/ 447 w 447"/>
                <a:gd name="T9" fmla="*/ 144 h 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7">
                  <a:moveTo>
                    <a:pt x="447" y="144"/>
                  </a:moveTo>
                  <a:cubicBezTo>
                    <a:pt x="362" y="260"/>
                    <a:pt x="260" y="362"/>
                    <a:pt x="144" y="447"/>
                  </a:cubicBezTo>
                  <a:lnTo>
                    <a:pt x="0" y="249"/>
                  </a:lnTo>
                  <a:cubicBezTo>
                    <a:pt x="95" y="179"/>
                    <a:pt x="179" y="95"/>
                    <a:pt x="249" y="0"/>
                  </a:cubicBezTo>
                  <a:lnTo>
                    <a:pt x="447" y="14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1" name="Freeform 19"/>
            <p:cNvSpPr>
              <a:spLocks/>
            </p:cNvSpPr>
            <p:nvPr/>
          </p:nvSpPr>
          <p:spPr bwMode="auto">
            <a:xfrm>
              <a:off x="10630253" y="3361568"/>
              <a:ext cx="311118" cy="362971"/>
            </a:xfrm>
            <a:custGeom>
              <a:avLst/>
              <a:gdLst>
                <a:gd name="T0" fmla="*/ 394 w 394"/>
                <a:gd name="T1" fmla="*/ 76 h 458"/>
                <a:gd name="T2" fmla="*/ 198 w 394"/>
                <a:gd name="T3" fmla="*/ 458 h 458"/>
                <a:gd name="T4" fmla="*/ 0 w 394"/>
                <a:gd name="T5" fmla="*/ 314 h 458"/>
                <a:gd name="T6" fmla="*/ 160 w 394"/>
                <a:gd name="T7" fmla="*/ 0 h 458"/>
                <a:gd name="T8" fmla="*/ 394 w 394"/>
                <a:gd name="T9" fmla="*/ 76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4" h="458">
                  <a:moveTo>
                    <a:pt x="394" y="76"/>
                  </a:moveTo>
                  <a:cubicBezTo>
                    <a:pt x="348" y="214"/>
                    <a:pt x="281" y="343"/>
                    <a:pt x="198" y="458"/>
                  </a:cubicBezTo>
                  <a:lnTo>
                    <a:pt x="0" y="314"/>
                  </a:lnTo>
                  <a:cubicBezTo>
                    <a:pt x="68" y="219"/>
                    <a:pt x="122" y="114"/>
                    <a:pt x="160" y="0"/>
                  </a:cubicBezTo>
                  <a:lnTo>
                    <a:pt x="394" y="76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2" name="Freeform 20"/>
            <p:cNvSpPr>
              <a:spLocks/>
            </p:cNvSpPr>
            <p:nvPr/>
          </p:nvSpPr>
          <p:spPr bwMode="auto">
            <a:xfrm>
              <a:off x="10761880" y="3071723"/>
              <a:ext cx="237992" cy="335051"/>
            </a:xfrm>
            <a:custGeom>
              <a:avLst/>
              <a:gdLst>
                <a:gd name="T0" fmla="*/ 300 w 300"/>
                <a:gd name="T1" fmla="*/ 0 h 424"/>
                <a:gd name="T2" fmla="*/ 233 w 300"/>
                <a:gd name="T3" fmla="*/ 424 h 424"/>
                <a:gd name="T4" fmla="*/ 0 w 300"/>
                <a:gd name="T5" fmla="*/ 348 h 424"/>
                <a:gd name="T6" fmla="*/ 54 w 300"/>
                <a:gd name="T7" fmla="*/ 0 h 424"/>
                <a:gd name="T8" fmla="*/ 300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300" y="0"/>
                  </a:moveTo>
                  <a:cubicBezTo>
                    <a:pt x="299" y="148"/>
                    <a:pt x="275" y="290"/>
                    <a:pt x="233" y="424"/>
                  </a:cubicBezTo>
                  <a:lnTo>
                    <a:pt x="0" y="348"/>
                  </a:lnTo>
                  <a:cubicBezTo>
                    <a:pt x="34" y="238"/>
                    <a:pt x="53" y="121"/>
                    <a:pt x="54" y="0"/>
                  </a:cubicBezTo>
                  <a:lnTo>
                    <a:pt x="3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3" name="Freeform 21"/>
            <p:cNvSpPr>
              <a:spLocks/>
            </p:cNvSpPr>
            <p:nvPr/>
          </p:nvSpPr>
          <p:spPr bwMode="auto">
            <a:xfrm>
              <a:off x="10761880" y="2719387"/>
              <a:ext cx="237992" cy="336380"/>
            </a:xfrm>
            <a:custGeom>
              <a:avLst/>
              <a:gdLst>
                <a:gd name="T0" fmla="*/ 233 w 300"/>
                <a:gd name="T1" fmla="*/ 0 h 424"/>
                <a:gd name="T2" fmla="*/ 300 w 300"/>
                <a:gd name="T3" fmla="*/ 424 h 424"/>
                <a:gd name="T4" fmla="*/ 54 w 300"/>
                <a:gd name="T5" fmla="*/ 424 h 424"/>
                <a:gd name="T6" fmla="*/ 0 w 300"/>
                <a:gd name="T7" fmla="*/ 75 h 424"/>
                <a:gd name="T8" fmla="*/ 233 w 300"/>
                <a:gd name="T9" fmla="*/ 0 h 4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00" h="424">
                  <a:moveTo>
                    <a:pt x="233" y="0"/>
                  </a:moveTo>
                  <a:cubicBezTo>
                    <a:pt x="275" y="134"/>
                    <a:pt x="299" y="276"/>
                    <a:pt x="300" y="424"/>
                  </a:cubicBezTo>
                  <a:lnTo>
                    <a:pt x="54" y="424"/>
                  </a:lnTo>
                  <a:cubicBezTo>
                    <a:pt x="53" y="302"/>
                    <a:pt x="34" y="185"/>
                    <a:pt x="0" y="75"/>
                  </a:cubicBezTo>
                  <a:lnTo>
                    <a:pt x="23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4" name="Freeform 22"/>
            <p:cNvSpPr>
              <a:spLocks/>
            </p:cNvSpPr>
            <p:nvPr/>
          </p:nvSpPr>
          <p:spPr bwMode="auto">
            <a:xfrm>
              <a:off x="10630253" y="2401622"/>
              <a:ext cx="311118" cy="361642"/>
            </a:xfrm>
            <a:custGeom>
              <a:avLst/>
              <a:gdLst>
                <a:gd name="T0" fmla="*/ 198 w 393"/>
                <a:gd name="T1" fmla="*/ 0 h 458"/>
                <a:gd name="T2" fmla="*/ 393 w 393"/>
                <a:gd name="T3" fmla="*/ 382 h 458"/>
                <a:gd name="T4" fmla="*/ 160 w 393"/>
                <a:gd name="T5" fmla="*/ 458 h 458"/>
                <a:gd name="T6" fmla="*/ 0 w 393"/>
                <a:gd name="T7" fmla="*/ 144 h 458"/>
                <a:gd name="T8" fmla="*/ 198 w 393"/>
                <a:gd name="T9" fmla="*/ 0 h 4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93" h="458">
                  <a:moveTo>
                    <a:pt x="198" y="0"/>
                  </a:moveTo>
                  <a:cubicBezTo>
                    <a:pt x="281" y="116"/>
                    <a:pt x="348" y="244"/>
                    <a:pt x="393" y="382"/>
                  </a:cubicBezTo>
                  <a:lnTo>
                    <a:pt x="160" y="458"/>
                  </a:lnTo>
                  <a:cubicBezTo>
                    <a:pt x="122" y="345"/>
                    <a:pt x="68" y="239"/>
                    <a:pt x="0" y="144"/>
                  </a:cubicBezTo>
                  <a:lnTo>
                    <a:pt x="198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5" name="Freeform 23"/>
            <p:cNvSpPr>
              <a:spLocks/>
            </p:cNvSpPr>
            <p:nvPr/>
          </p:nvSpPr>
          <p:spPr bwMode="auto">
            <a:xfrm>
              <a:off x="10422840" y="2147674"/>
              <a:ext cx="354994" cy="354994"/>
            </a:xfrm>
            <a:custGeom>
              <a:avLst/>
              <a:gdLst>
                <a:gd name="T0" fmla="*/ 144 w 447"/>
                <a:gd name="T1" fmla="*/ 0 h 448"/>
                <a:gd name="T2" fmla="*/ 447 w 447"/>
                <a:gd name="T3" fmla="*/ 304 h 448"/>
                <a:gd name="T4" fmla="*/ 249 w 447"/>
                <a:gd name="T5" fmla="*/ 448 h 448"/>
                <a:gd name="T6" fmla="*/ 0 w 447"/>
                <a:gd name="T7" fmla="*/ 199 h 448"/>
                <a:gd name="T8" fmla="*/ 144 w 447"/>
                <a:gd name="T9" fmla="*/ 0 h 4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47" h="448">
                  <a:moveTo>
                    <a:pt x="144" y="0"/>
                  </a:moveTo>
                  <a:cubicBezTo>
                    <a:pt x="260" y="86"/>
                    <a:pt x="362" y="188"/>
                    <a:pt x="447" y="304"/>
                  </a:cubicBezTo>
                  <a:lnTo>
                    <a:pt x="249" y="448"/>
                  </a:lnTo>
                  <a:cubicBezTo>
                    <a:pt x="179" y="353"/>
                    <a:pt x="95" y="269"/>
                    <a:pt x="0" y="199"/>
                  </a:cubicBezTo>
                  <a:lnTo>
                    <a:pt x="144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6" name="Freeform 24"/>
            <p:cNvSpPr>
              <a:spLocks/>
            </p:cNvSpPr>
            <p:nvPr/>
          </p:nvSpPr>
          <p:spPr bwMode="auto">
            <a:xfrm>
              <a:off x="10162245" y="1984138"/>
              <a:ext cx="361642" cy="311118"/>
            </a:xfrm>
            <a:custGeom>
              <a:avLst/>
              <a:gdLst>
                <a:gd name="T0" fmla="*/ 75 w 458"/>
                <a:gd name="T1" fmla="*/ 0 h 394"/>
                <a:gd name="T2" fmla="*/ 458 w 458"/>
                <a:gd name="T3" fmla="*/ 195 h 394"/>
                <a:gd name="T4" fmla="*/ 313 w 458"/>
                <a:gd name="T5" fmla="*/ 394 h 394"/>
                <a:gd name="T6" fmla="*/ 0 w 458"/>
                <a:gd name="T7" fmla="*/ 233 h 394"/>
                <a:gd name="T8" fmla="*/ 75 w 458"/>
                <a:gd name="T9" fmla="*/ 0 h 3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58" h="394">
                  <a:moveTo>
                    <a:pt x="75" y="0"/>
                  </a:moveTo>
                  <a:cubicBezTo>
                    <a:pt x="213" y="46"/>
                    <a:pt x="342" y="112"/>
                    <a:pt x="458" y="195"/>
                  </a:cubicBezTo>
                  <a:lnTo>
                    <a:pt x="313" y="394"/>
                  </a:lnTo>
                  <a:cubicBezTo>
                    <a:pt x="218" y="326"/>
                    <a:pt x="113" y="271"/>
                    <a:pt x="0" y="233"/>
                  </a:cubicBezTo>
                  <a:lnTo>
                    <a:pt x="75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7" name="Freeform 25"/>
            <p:cNvSpPr>
              <a:spLocks/>
            </p:cNvSpPr>
            <p:nvPr/>
          </p:nvSpPr>
          <p:spPr bwMode="auto">
            <a:xfrm>
              <a:off x="9869741" y="1925637"/>
              <a:ext cx="336380" cy="237992"/>
            </a:xfrm>
            <a:custGeom>
              <a:avLst/>
              <a:gdLst>
                <a:gd name="T0" fmla="*/ 0 w 424"/>
                <a:gd name="T1" fmla="*/ 0 h 300"/>
                <a:gd name="T2" fmla="*/ 424 w 424"/>
                <a:gd name="T3" fmla="*/ 67 h 300"/>
                <a:gd name="T4" fmla="*/ 348 w 424"/>
                <a:gd name="T5" fmla="*/ 300 h 300"/>
                <a:gd name="T6" fmla="*/ 0 w 424"/>
                <a:gd name="T7" fmla="*/ 245 h 300"/>
                <a:gd name="T8" fmla="*/ 0 w 424"/>
                <a:gd name="T9" fmla="*/ 0 h 3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24" h="300">
                  <a:moveTo>
                    <a:pt x="0" y="0"/>
                  </a:moveTo>
                  <a:cubicBezTo>
                    <a:pt x="148" y="1"/>
                    <a:pt x="290" y="24"/>
                    <a:pt x="424" y="67"/>
                  </a:cubicBezTo>
                  <a:lnTo>
                    <a:pt x="348" y="300"/>
                  </a:lnTo>
                  <a:cubicBezTo>
                    <a:pt x="238" y="265"/>
                    <a:pt x="121" y="246"/>
                    <a:pt x="0" y="245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88" name="TextBox 87"/>
          <p:cNvSpPr txBox="1"/>
          <p:nvPr/>
        </p:nvSpPr>
        <p:spPr>
          <a:xfrm>
            <a:off x="1359076" y="2622513"/>
            <a:ext cx="1637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/>
                <a:ea typeface="微软雅黑"/>
              </a:rPr>
              <a:t>32%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993094" y="2622513"/>
            <a:ext cx="1637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/>
                <a:ea typeface="微软雅黑"/>
              </a:rPr>
              <a:t>65%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58873" y="2622513"/>
            <a:ext cx="1637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/>
                <a:ea typeface="微软雅黑"/>
              </a:rPr>
              <a:t>47%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9111004" y="2622513"/>
            <a:ext cx="1637361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0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微软雅黑"/>
                <a:ea typeface="微软雅黑"/>
              </a:rPr>
              <a:t>79%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893211" y="4533476"/>
            <a:ext cx="239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这里输入您的文字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3" name="TextBox 92"/>
          <p:cNvSpPr txBox="1"/>
          <p:nvPr/>
        </p:nvSpPr>
        <p:spPr>
          <a:xfrm>
            <a:off x="893211" y="4939974"/>
            <a:ext cx="2566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4" name="TextBox 93"/>
          <p:cNvSpPr txBox="1"/>
          <p:nvPr/>
        </p:nvSpPr>
        <p:spPr>
          <a:xfrm>
            <a:off x="3512868" y="4533476"/>
            <a:ext cx="239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这里输入您的文字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5" name="TextBox 94"/>
          <p:cNvSpPr txBox="1"/>
          <p:nvPr/>
        </p:nvSpPr>
        <p:spPr>
          <a:xfrm>
            <a:off x="3512868" y="4939974"/>
            <a:ext cx="2566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6149795" y="4533476"/>
            <a:ext cx="239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这里输入您的文字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7" name="TextBox 96"/>
          <p:cNvSpPr txBox="1"/>
          <p:nvPr/>
        </p:nvSpPr>
        <p:spPr>
          <a:xfrm>
            <a:off x="6149795" y="4939974"/>
            <a:ext cx="2566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8" name="TextBox 97"/>
          <p:cNvSpPr txBox="1"/>
          <p:nvPr/>
        </p:nvSpPr>
        <p:spPr>
          <a:xfrm>
            <a:off x="8814091" y="4533476"/>
            <a:ext cx="23992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这里输入您的文字</a:t>
            </a:r>
            <a:endParaRPr kumimoji="0" lang="en-US" altLang="zh-CN" sz="1800" b="1" i="0" u="none" strike="noStrike" kern="0" cap="none" spc="0" normalizeH="0" baseline="0" noProof="0" dirty="0" smtClean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9" name="TextBox 98"/>
          <p:cNvSpPr txBox="1"/>
          <p:nvPr/>
        </p:nvSpPr>
        <p:spPr>
          <a:xfrm>
            <a:off x="8814091" y="4939974"/>
            <a:ext cx="256640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r>
              <a: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这里可以添加主要内容这里可以添加主要</a:t>
            </a:r>
            <a:r>
              <a:rPr kumimoji="0" lang="zh-CN" alt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</a:t>
            </a:r>
            <a:endParaRPr kumimoji="0" lang="zh-CN" altLang="en-US" sz="16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0" name="TextBox 99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1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2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879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6" fill="hold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 p14:presetBounceEnd="40000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 p14:presetBounceEnd="40000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 p14:presetBounceEnd="40000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7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 animBg="1"/>
          <p:bldP spid="102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10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0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10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" presetClass="entr" presetSubtype="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3" presetID="2" presetClass="entr" presetSubtype="6" fill="hold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6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6" fill="hold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6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5" fill="hold">
                                <p:stCondLst>
                                  <p:cond delay="2300"/>
                                </p:stCondLst>
                                <p:childTnLst>
                                  <p:par>
                                    <p:cTn id="36" presetID="56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38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39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0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1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2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44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45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46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47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9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48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0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1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2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3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  <p:par>
                                    <p:cTn id="54" presetID="56" presetClass="entr" presetSubtype="0" fill="hold" grpId="0" nodeType="with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by="(-#ppt_w*2)" calcmode="lin" valueType="num">
                                          <p:cBhvr rctx="PPT">
                                            <p:cTn id="56" dur="5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</p:anim>
                                        <p:anim by="(#ppt_w*0.50)" calcmode="lin" valueType="num">
                                          <p:cBhvr>
                                            <p:cTn id="57" dur="500" decel="50000" autoRev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</p:anim>
                                        <p:anim from="(-#ppt_h/2)" to="(#ppt_y)" calcmode="lin" valueType="num">
                                          <p:cBhvr>
                                            <p:cTn id="58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</p:anim>
                                        <p:animRot by="21600000">
                                          <p:cBhvr>
                                            <p:cTn id="59" dur="10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0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61" presetID="2" presetClass="entr" presetSubtype="1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3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4" dur="5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5" presetID="2" presetClass="entr" presetSubtype="12" fill="hold" grpId="0" nodeType="withEffect">
                                      <p:stCondLst>
                                        <p:cond delay="10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7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8" dur="5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69" presetID="2" presetClass="entr" presetSubtype="12" fill="hold" grpId="0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set>
                                          <p:cBhvr>
                                            <p:cTn id="7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1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2" dur="500" fill="hold"/>
                                            <p:tgtEl>
                                              <p:spTgt spid="9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73" presetID="2" presetClass="entr" presetSubtype="12" fill="hold" grpId="0" nodeType="withEffect">
                                      <p:stCondLst>
                                        <p:cond delay="30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500" fill="hold"/>
                                            <p:tgtEl>
                                              <p:spTgt spid="9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4300"/>
                                </p:stCondLst>
                                <p:childTnLst>
                                  <p:par>
                                    <p:cTn id="78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0" dur="500"/>
                                            <p:tgtEl>
                                              <p:spTgt spid="9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1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3" dur="500"/>
                                            <p:tgtEl>
                                              <p:spTgt spid="9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4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6" dur="500"/>
                                            <p:tgtEl>
                                              <p:spTgt spid="9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7" presetID="2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89" dur="500"/>
                                            <p:tgtEl>
                                              <p:spTgt spid="9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88" grpId="0"/>
          <p:bldP spid="89" grpId="0"/>
          <p:bldP spid="90" grpId="0"/>
          <p:bldP spid="91" grpId="0"/>
          <p:bldP spid="92" grpId="0"/>
          <p:bldP spid="93" grpId="0"/>
          <p:bldP spid="94" grpId="0"/>
          <p:bldP spid="95" grpId="0"/>
          <p:bldP spid="96" grpId="0"/>
          <p:bldP spid="97" grpId="0"/>
          <p:bldP spid="98" grpId="0"/>
          <p:bldP spid="99" grpId="0"/>
          <p:bldP spid="100" grpId="0"/>
          <p:bldP spid="101" grpId="0" animBg="1"/>
          <p:bldP spid="102" grpId="0" animBg="1"/>
        </p:bldLst>
      </p:timing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3276733" y="1577976"/>
            <a:ext cx="884237" cy="925512"/>
            <a:chOff x="2700263" y="1110021"/>
            <a:chExt cx="884237" cy="925512"/>
          </a:xfrm>
          <a:solidFill>
            <a:srgbClr val="4D4D4D"/>
          </a:solidFill>
        </p:grpSpPr>
        <p:sp>
          <p:nvSpPr>
            <p:cNvPr id="5" name="Oval 6"/>
            <p:cNvSpPr>
              <a:spLocks noChangeArrowheads="1"/>
            </p:cNvSpPr>
            <p:nvPr/>
          </p:nvSpPr>
          <p:spPr bwMode="auto">
            <a:xfrm>
              <a:off x="2700263" y="1110021"/>
              <a:ext cx="884237" cy="925512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endParaRP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2907381" y="1195885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/>
                  <a:ea typeface="微软雅黑"/>
                </a:rPr>
                <a:t>1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4410454" y="2224321"/>
            <a:ext cx="1046162" cy="1019175"/>
            <a:chOff x="4127425" y="1992671"/>
            <a:chExt cx="1046162" cy="1019175"/>
          </a:xfrm>
          <a:solidFill>
            <a:srgbClr val="4D4D4D"/>
          </a:solidFill>
        </p:grpSpPr>
        <p:sp>
          <p:nvSpPr>
            <p:cNvPr id="8" name="Freeform 11"/>
            <p:cNvSpPr>
              <a:spLocks/>
            </p:cNvSpPr>
            <p:nvPr/>
          </p:nvSpPr>
          <p:spPr bwMode="auto">
            <a:xfrm>
              <a:off x="4127425" y="1992671"/>
              <a:ext cx="1046162" cy="1019175"/>
            </a:xfrm>
            <a:custGeom>
              <a:avLst/>
              <a:gdLst>
                <a:gd name="T0" fmla="*/ 2522 w 2855"/>
                <a:gd name="T1" fmla="*/ 761 h 2785"/>
                <a:gd name="T2" fmla="*/ 2030 w 2855"/>
                <a:gd name="T3" fmla="*/ 2436 h 2785"/>
                <a:gd name="T4" fmla="*/ 332 w 2855"/>
                <a:gd name="T5" fmla="*/ 2025 h 2785"/>
                <a:gd name="T6" fmla="*/ 824 w 2855"/>
                <a:gd name="T7" fmla="*/ 349 h 2785"/>
                <a:gd name="T8" fmla="*/ 2522 w 2855"/>
                <a:gd name="T9" fmla="*/ 761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5">
                  <a:moveTo>
                    <a:pt x="2522" y="761"/>
                  </a:moveTo>
                  <a:cubicBezTo>
                    <a:pt x="2855" y="1337"/>
                    <a:pt x="2634" y="2087"/>
                    <a:pt x="2030" y="2436"/>
                  </a:cubicBezTo>
                  <a:cubicBezTo>
                    <a:pt x="1425" y="2785"/>
                    <a:pt x="665" y="2601"/>
                    <a:pt x="332" y="2025"/>
                  </a:cubicBezTo>
                  <a:cubicBezTo>
                    <a:pt x="0" y="1448"/>
                    <a:pt x="220" y="698"/>
                    <a:pt x="824" y="349"/>
                  </a:cubicBezTo>
                  <a:cubicBezTo>
                    <a:pt x="1429" y="0"/>
                    <a:pt x="2189" y="184"/>
                    <a:pt x="2522" y="761"/>
                  </a:cubicBezTo>
                  <a:close/>
                </a:path>
              </a:pathLst>
            </a:cu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1" i="0" u="none" strike="noStrike" kern="0" normalizeH="0" baseline="0" noProof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</a:endParaRP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463048" y="2169661"/>
              <a:ext cx="470000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/>
                  <a:ea typeface="微软雅黑"/>
                </a:rPr>
                <a:t>2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4338446" y="3943648"/>
            <a:ext cx="1046162" cy="1020762"/>
            <a:chOff x="4076625" y="3762733"/>
            <a:chExt cx="1046162" cy="1020762"/>
          </a:xfrm>
          <a:solidFill>
            <a:srgbClr val="4D4D4D"/>
          </a:solidFill>
        </p:grpSpPr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076625" y="3762733"/>
              <a:ext cx="1046162" cy="1020762"/>
            </a:xfrm>
            <a:custGeom>
              <a:avLst/>
              <a:gdLst>
                <a:gd name="T0" fmla="*/ 2522 w 2855"/>
                <a:gd name="T1" fmla="*/ 2025 h 2786"/>
                <a:gd name="T2" fmla="*/ 825 w 2855"/>
                <a:gd name="T3" fmla="*/ 2437 h 2786"/>
                <a:gd name="T4" fmla="*/ 333 w 2855"/>
                <a:gd name="T5" fmla="*/ 761 h 2786"/>
                <a:gd name="T6" fmla="*/ 2030 w 2855"/>
                <a:gd name="T7" fmla="*/ 349 h 2786"/>
                <a:gd name="T8" fmla="*/ 2522 w 2855"/>
                <a:gd name="T9" fmla="*/ 2025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6">
                  <a:moveTo>
                    <a:pt x="2522" y="2025"/>
                  </a:moveTo>
                  <a:cubicBezTo>
                    <a:pt x="2189" y="2601"/>
                    <a:pt x="1429" y="2786"/>
                    <a:pt x="825" y="2437"/>
                  </a:cubicBezTo>
                  <a:cubicBezTo>
                    <a:pt x="220" y="2088"/>
                    <a:pt x="0" y="1337"/>
                    <a:pt x="333" y="761"/>
                  </a:cubicBezTo>
                  <a:cubicBezTo>
                    <a:pt x="665" y="185"/>
                    <a:pt x="1425" y="0"/>
                    <a:pt x="2030" y="349"/>
                  </a:cubicBezTo>
                  <a:cubicBezTo>
                    <a:pt x="2634" y="698"/>
                    <a:pt x="2855" y="1449"/>
                    <a:pt x="2522" y="2025"/>
                  </a:cubicBezTo>
                  <a:close/>
                </a:path>
              </a:pathLst>
            </a:cu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403672" y="3986585"/>
              <a:ext cx="47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/>
                  <a:ea typeface="微软雅黑"/>
                </a:rPr>
                <a:t>3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175133" y="4591720"/>
            <a:ext cx="882650" cy="925512"/>
            <a:chOff x="2598663" y="4651733"/>
            <a:chExt cx="882650" cy="925512"/>
          </a:xfrm>
          <a:solidFill>
            <a:srgbClr val="4D4D4D"/>
          </a:solidFill>
        </p:grpSpPr>
        <p:sp>
          <p:nvSpPr>
            <p:cNvPr id="14" name="Oval 9"/>
            <p:cNvSpPr>
              <a:spLocks noChangeArrowheads="1"/>
            </p:cNvSpPr>
            <p:nvPr/>
          </p:nvSpPr>
          <p:spPr bwMode="auto">
            <a:xfrm>
              <a:off x="2598663" y="4651733"/>
              <a:ext cx="882650" cy="925512"/>
            </a:xfrm>
            <a:prstGeom prst="ellipse">
              <a:avLst/>
            </a:pr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824254" y="4853484"/>
              <a:ext cx="47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/>
                  <a:ea typeface="微软雅黑"/>
                </a:rPr>
                <a:t>4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1818166" y="3727624"/>
            <a:ext cx="1046162" cy="1019175"/>
            <a:chOff x="1009576" y="3675421"/>
            <a:chExt cx="1046162" cy="1019175"/>
          </a:xfrm>
          <a:solidFill>
            <a:srgbClr val="00B0F0"/>
          </a:solidFill>
        </p:grpSpPr>
        <p:sp>
          <p:nvSpPr>
            <p:cNvPr id="17" name="Freeform 8"/>
            <p:cNvSpPr>
              <a:spLocks/>
            </p:cNvSpPr>
            <p:nvPr/>
          </p:nvSpPr>
          <p:spPr bwMode="auto">
            <a:xfrm>
              <a:off x="1009576" y="3675421"/>
              <a:ext cx="1046162" cy="1019175"/>
            </a:xfrm>
            <a:custGeom>
              <a:avLst/>
              <a:gdLst>
                <a:gd name="T0" fmla="*/ 333 w 2855"/>
                <a:gd name="T1" fmla="*/ 2025 h 2785"/>
                <a:gd name="T2" fmla="*/ 825 w 2855"/>
                <a:gd name="T3" fmla="*/ 349 h 2785"/>
                <a:gd name="T4" fmla="*/ 2523 w 2855"/>
                <a:gd name="T5" fmla="*/ 760 h 2785"/>
                <a:gd name="T6" fmla="*/ 2030 w 2855"/>
                <a:gd name="T7" fmla="*/ 2436 h 2785"/>
                <a:gd name="T8" fmla="*/ 333 w 2855"/>
                <a:gd name="T9" fmla="*/ 2025 h 27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5">
                  <a:moveTo>
                    <a:pt x="333" y="2025"/>
                  </a:moveTo>
                  <a:cubicBezTo>
                    <a:pt x="0" y="1448"/>
                    <a:pt x="221" y="698"/>
                    <a:pt x="825" y="349"/>
                  </a:cubicBezTo>
                  <a:cubicBezTo>
                    <a:pt x="1430" y="0"/>
                    <a:pt x="2190" y="184"/>
                    <a:pt x="2523" y="760"/>
                  </a:cubicBezTo>
                  <a:cubicBezTo>
                    <a:pt x="2855" y="1337"/>
                    <a:pt x="2635" y="2087"/>
                    <a:pt x="2030" y="2436"/>
                  </a:cubicBezTo>
                  <a:cubicBezTo>
                    <a:pt x="1426" y="2785"/>
                    <a:pt x="666" y="2601"/>
                    <a:pt x="333" y="2025"/>
                  </a:cubicBezTo>
                  <a:close/>
                </a:path>
              </a:pathLst>
            </a:custGeom>
            <a:grpFill/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244836" y="3891583"/>
              <a:ext cx="470000" cy="646331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/>
                  <a:ea typeface="微软雅黑"/>
                </a:rPr>
                <a:t>5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1924132" y="2202806"/>
            <a:ext cx="1046162" cy="1020762"/>
            <a:chOff x="1060376" y="1903771"/>
            <a:chExt cx="1046162" cy="1020762"/>
          </a:xfrm>
          <a:solidFill>
            <a:srgbClr val="4D4D4D"/>
          </a:solidFill>
        </p:grpSpPr>
        <p:sp>
          <p:nvSpPr>
            <p:cNvPr id="20" name="Freeform 7"/>
            <p:cNvSpPr>
              <a:spLocks/>
            </p:cNvSpPr>
            <p:nvPr/>
          </p:nvSpPr>
          <p:spPr bwMode="auto">
            <a:xfrm>
              <a:off x="1060376" y="1903771"/>
              <a:ext cx="1046162" cy="1020762"/>
            </a:xfrm>
            <a:custGeom>
              <a:avLst/>
              <a:gdLst>
                <a:gd name="T0" fmla="*/ 333 w 2855"/>
                <a:gd name="T1" fmla="*/ 761 h 2786"/>
                <a:gd name="T2" fmla="*/ 2030 w 2855"/>
                <a:gd name="T3" fmla="*/ 349 h 2786"/>
                <a:gd name="T4" fmla="*/ 2522 w 2855"/>
                <a:gd name="T5" fmla="*/ 2025 h 2786"/>
                <a:gd name="T6" fmla="*/ 825 w 2855"/>
                <a:gd name="T7" fmla="*/ 2437 h 2786"/>
                <a:gd name="T8" fmla="*/ 333 w 2855"/>
                <a:gd name="T9" fmla="*/ 761 h 2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855" h="2786">
                  <a:moveTo>
                    <a:pt x="333" y="761"/>
                  </a:moveTo>
                  <a:cubicBezTo>
                    <a:pt x="666" y="185"/>
                    <a:pt x="1426" y="0"/>
                    <a:pt x="2030" y="349"/>
                  </a:cubicBezTo>
                  <a:cubicBezTo>
                    <a:pt x="2635" y="698"/>
                    <a:pt x="2855" y="1449"/>
                    <a:pt x="2522" y="2025"/>
                  </a:cubicBezTo>
                  <a:cubicBezTo>
                    <a:pt x="2190" y="2601"/>
                    <a:pt x="1430" y="2786"/>
                    <a:pt x="825" y="2437"/>
                  </a:cubicBezTo>
                  <a:cubicBezTo>
                    <a:pt x="221" y="2088"/>
                    <a:pt x="0" y="1337"/>
                    <a:pt x="333" y="761"/>
                  </a:cubicBezTo>
                  <a:close/>
                </a:path>
              </a:pathLst>
            </a:custGeom>
            <a:solidFill>
              <a:srgbClr val="00B0F0"/>
            </a:solidFill>
            <a:ln>
              <a:headEnd/>
              <a:tailEnd/>
            </a:ln>
            <a:extLst/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1292337" y="2074658"/>
              <a:ext cx="470000" cy="646331"/>
            </a:xfrm>
            <a:prstGeom prst="rect">
              <a:avLst/>
            </a:prstGeom>
            <a:noFill/>
            <a:ln>
              <a:noFill/>
            </a:ln>
          </p:spPr>
          <p:style>
            <a:lnRef idx="3">
              <a:schemeClr val="lt1"/>
            </a:lnRef>
            <a:fillRef idx="1">
              <a:schemeClr val="accent5"/>
            </a:fillRef>
            <a:effectRef idx="1">
              <a:schemeClr val="accent5"/>
            </a:effectRef>
            <a:fontRef idx="minor">
              <a:schemeClr val="lt1"/>
            </a:fontRef>
          </p:style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8F8F8"/>
                  </a:solidFill>
                  <a:effectLst/>
                  <a:uLnTx/>
                  <a:uFillTx/>
                  <a:latin typeface="微软雅黑"/>
                  <a:ea typeface="微软雅黑"/>
                </a:rPr>
                <a:t>6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8F8F8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22" name="组合 21"/>
          <p:cNvGrpSpPr/>
          <p:nvPr/>
        </p:nvGrpSpPr>
        <p:grpSpPr>
          <a:xfrm>
            <a:off x="5922622" y="1920632"/>
            <a:ext cx="2016224" cy="950671"/>
            <a:chOff x="6328921" y="1657550"/>
            <a:chExt cx="2016224" cy="950671"/>
          </a:xfrm>
        </p:grpSpPr>
        <p:sp>
          <p:nvSpPr>
            <p:cNvPr id="23" name="TextBox 22"/>
            <p:cNvSpPr txBox="1"/>
            <p:nvPr/>
          </p:nvSpPr>
          <p:spPr>
            <a:xfrm>
              <a:off x="6328921" y="165755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先发优势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6328921" y="2023446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文字内容文字内容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内容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25" name="组合 24"/>
          <p:cNvGrpSpPr/>
          <p:nvPr/>
        </p:nvGrpSpPr>
        <p:grpSpPr>
          <a:xfrm>
            <a:off x="8226878" y="1920632"/>
            <a:ext cx="2016224" cy="950671"/>
            <a:chOff x="9309627" y="1657550"/>
            <a:chExt cx="2016224" cy="950671"/>
          </a:xfrm>
        </p:grpSpPr>
        <p:sp>
          <p:nvSpPr>
            <p:cNvPr id="26" name="TextBox 25"/>
            <p:cNvSpPr txBox="1"/>
            <p:nvPr/>
          </p:nvSpPr>
          <p:spPr>
            <a:xfrm>
              <a:off x="9309627" y="1657550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核心技术优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势</a:t>
              </a: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9309627" y="2023446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文字内容文字内容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内容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28" name="组合 27"/>
          <p:cNvGrpSpPr/>
          <p:nvPr/>
        </p:nvGrpSpPr>
        <p:grpSpPr>
          <a:xfrm>
            <a:off x="5922622" y="3212976"/>
            <a:ext cx="2016224" cy="950671"/>
            <a:chOff x="6328921" y="3130090"/>
            <a:chExt cx="2016224" cy="950671"/>
          </a:xfrm>
        </p:grpSpPr>
        <p:sp>
          <p:nvSpPr>
            <p:cNvPr id="29" name="TextBox 28"/>
            <p:cNvSpPr txBox="1"/>
            <p:nvPr/>
          </p:nvSpPr>
          <p:spPr>
            <a:xfrm>
              <a:off x="6328921" y="31300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政策优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势</a:t>
              </a: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28921" y="3495986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文字内容文字内容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内容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31" name="组合 30"/>
          <p:cNvGrpSpPr/>
          <p:nvPr/>
        </p:nvGrpSpPr>
        <p:grpSpPr>
          <a:xfrm>
            <a:off x="8226878" y="3212976"/>
            <a:ext cx="2016224" cy="950671"/>
            <a:chOff x="9309627" y="3130090"/>
            <a:chExt cx="2016224" cy="950671"/>
          </a:xfrm>
        </p:grpSpPr>
        <p:sp>
          <p:nvSpPr>
            <p:cNvPr id="32" name="TextBox 31"/>
            <p:cNvSpPr txBox="1"/>
            <p:nvPr/>
          </p:nvSpPr>
          <p:spPr>
            <a:xfrm>
              <a:off x="9309627" y="3130090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人才优势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9309627" y="3495986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文字内容文字内容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内容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5922622" y="4509120"/>
            <a:ext cx="2016224" cy="950671"/>
            <a:chOff x="6328921" y="4519503"/>
            <a:chExt cx="2016224" cy="950671"/>
          </a:xfrm>
        </p:grpSpPr>
        <p:sp>
          <p:nvSpPr>
            <p:cNvPr id="35" name="TextBox 34"/>
            <p:cNvSpPr txBox="1"/>
            <p:nvPr/>
          </p:nvSpPr>
          <p:spPr>
            <a:xfrm>
              <a:off x="6328921" y="4519503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产业配套优势</a:t>
              </a:r>
              <a:endParaRPr kumimoji="0" lang="zh-CN" altLang="en-US" sz="1800" b="1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6328921" y="4885399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文字内容文字内容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内容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grpSp>
        <p:nvGrpSpPr>
          <p:cNvPr id="37" name="组合 36"/>
          <p:cNvGrpSpPr/>
          <p:nvPr/>
        </p:nvGrpSpPr>
        <p:grpSpPr>
          <a:xfrm>
            <a:off x="8226878" y="4509120"/>
            <a:ext cx="2016224" cy="950671"/>
            <a:chOff x="9309627" y="4519503"/>
            <a:chExt cx="2016224" cy="950671"/>
          </a:xfrm>
        </p:grpSpPr>
        <p:sp>
          <p:nvSpPr>
            <p:cNvPr id="38" name="TextBox 37"/>
            <p:cNvSpPr txBox="1"/>
            <p:nvPr/>
          </p:nvSpPr>
          <p:spPr>
            <a:xfrm>
              <a:off x="9309627" y="4519503"/>
              <a:ext cx="110799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8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品牌优</a:t>
              </a:r>
              <a:r>
                <a:rPr kumimoji="0" lang="zh-CN" alt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势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309627" y="4885399"/>
              <a:ext cx="2016224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文字内容文字内容</a:t>
              </a:r>
              <a:endParaRPr kumimoji="0" lang="en-US" altLang="zh-CN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文字内容文字</a:t>
              </a:r>
              <a:r>
                <a:rPr kumimoji="0" lang="zh-CN" alt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D4D4D"/>
                  </a:solidFill>
                  <a:effectLst/>
                  <a:uLnTx/>
                  <a:uFillTx/>
                  <a:latin typeface="微软雅黑"/>
                  <a:ea typeface="微软雅黑"/>
                </a:rPr>
                <a:t>内容</a:t>
              </a:r>
              <a:endParaRPr kumimoji="0" lang="zh-CN" altLang="en-US" sz="1600" b="0" i="0" u="none" strike="noStrike" kern="0" cap="none" spc="0" normalizeH="0" baseline="0" noProof="0" dirty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微软雅黑"/>
                <a:ea typeface="微软雅黑"/>
              </a:endParaRPr>
            </a:p>
          </p:txBody>
        </p:sp>
      </p:grpSp>
      <p:sp>
        <p:nvSpPr>
          <p:cNvPr id="40" name="Oval 12"/>
          <p:cNvSpPr>
            <a:spLocks noChangeArrowheads="1"/>
          </p:cNvSpPr>
          <p:nvPr/>
        </p:nvSpPr>
        <p:spPr bwMode="auto">
          <a:xfrm>
            <a:off x="2322222" y="2249111"/>
            <a:ext cx="2626185" cy="2626185"/>
          </a:xfrm>
          <a:prstGeom prst="ellipse">
            <a:avLst/>
          </a:prstGeom>
          <a:solidFill>
            <a:srgbClr val="0070C0"/>
          </a:solidFill>
          <a:ln>
            <a:headEnd/>
            <a:tailEnd/>
          </a:ln>
          <a:extLst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3175133" y="3137630"/>
            <a:ext cx="1031051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2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国外研</a:t>
            </a:r>
            <a:endParaRPr lang="en-US" altLang="zh-CN" sz="2200" dirty="0" smtClean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zh-CN" altLang="en-US" sz="2200" dirty="0" smtClean="0">
                <a:solidFill>
                  <a:srgbClr val="F8F8F8"/>
                </a:solidFill>
                <a:latin typeface="微软雅黑" pitchFamily="34" charset="-122"/>
                <a:ea typeface="微软雅黑" pitchFamily="34" charset="-122"/>
              </a:rPr>
              <a:t>究现状</a:t>
            </a:r>
            <a:endParaRPr lang="zh-CN" altLang="en-US" sz="2200" dirty="0">
              <a:solidFill>
                <a:srgbClr val="F8F8F8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3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94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52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6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2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52" presetClass="entr" presetSubtype="0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7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52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52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/>
      <p:bldP spid="42" grpId="0"/>
      <p:bldP spid="43" grpId="0" animBg="1"/>
      <p:bldP spid="4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11037" y="2214465"/>
            <a:ext cx="1223811" cy="369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5" name="组合 4"/>
          <p:cNvGrpSpPr/>
          <p:nvPr/>
        </p:nvGrpSpPr>
        <p:grpSpPr>
          <a:xfrm>
            <a:off x="2258075" y="5293128"/>
            <a:ext cx="3804521" cy="605937"/>
            <a:chOff x="2258075" y="5293128"/>
            <a:chExt cx="3804521" cy="605937"/>
          </a:xfrm>
        </p:grpSpPr>
        <p:sp>
          <p:nvSpPr>
            <p:cNvPr id="6" name="Freeform 9"/>
            <p:cNvSpPr>
              <a:spLocks/>
            </p:cNvSpPr>
            <p:nvPr/>
          </p:nvSpPr>
          <p:spPr bwMode="auto">
            <a:xfrm>
              <a:off x="2258075" y="5293128"/>
              <a:ext cx="3804521" cy="605937"/>
            </a:xfrm>
            <a:custGeom>
              <a:avLst/>
              <a:gdLst>
                <a:gd name="T0" fmla="*/ 146 w 1802"/>
                <a:gd name="T1" fmla="*/ 0 h 287"/>
                <a:gd name="T2" fmla="*/ 0 w 1802"/>
                <a:gd name="T3" fmla="*/ 287 h 287"/>
                <a:gd name="T4" fmla="*/ 901 w 1802"/>
                <a:gd name="T5" fmla="*/ 287 h 287"/>
                <a:gd name="T6" fmla="*/ 1802 w 1802"/>
                <a:gd name="T7" fmla="*/ 287 h 287"/>
                <a:gd name="T8" fmla="*/ 1656 w 1802"/>
                <a:gd name="T9" fmla="*/ 0 h 287"/>
                <a:gd name="T10" fmla="*/ 146 w 1802"/>
                <a:gd name="T11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802" h="287">
                  <a:moveTo>
                    <a:pt x="146" y="0"/>
                  </a:moveTo>
                  <a:lnTo>
                    <a:pt x="0" y="287"/>
                  </a:lnTo>
                  <a:lnTo>
                    <a:pt x="901" y="287"/>
                  </a:lnTo>
                  <a:lnTo>
                    <a:pt x="1802" y="287"/>
                  </a:lnTo>
                  <a:lnTo>
                    <a:pt x="1656" y="0"/>
                  </a:lnTo>
                  <a:lnTo>
                    <a:pt x="146" y="0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7" name="矩形 1"/>
            <p:cNvSpPr>
              <a:spLocks noChangeArrowheads="1"/>
            </p:cNvSpPr>
            <p:nvPr/>
          </p:nvSpPr>
          <p:spPr bwMode="auto">
            <a:xfrm>
              <a:off x="2873577" y="5387901"/>
              <a:ext cx="3055701" cy="399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单击此处添加您要的文字标题</a:t>
              </a:r>
              <a:endParaRPr kumimoji="0" lang="zh-CN" altLang="zh-CN" sz="13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2608547" y="4592184"/>
            <a:ext cx="3103577" cy="605937"/>
            <a:chOff x="2608547" y="4592184"/>
            <a:chExt cx="3103577" cy="605937"/>
          </a:xfrm>
          <a:solidFill>
            <a:srgbClr val="0070C0"/>
          </a:solidFill>
        </p:grpSpPr>
        <p:sp>
          <p:nvSpPr>
            <p:cNvPr id="9" name="Freeform 10"/>
            <p:cNvSpPr>
              <a:spLocks/>
            </p:cNvSpPr>
            <p:nvPr/>
          </p:nvSpPr>
          <p:spPr bwMode="auto">
            <a:xfrm>
              <a:off x="2608547" y="4592184"/>
              <a:ext cx="3103577" cy="605937"/>
            </a:xfrm>
            <a:custGeom>
              <a:avLst/>
              <a:gdLst>
                <a:gd name="T0" fmla="*/ 1470 w 1470"/>
                <a:gd name="T1" fmla="*/ 287 h 287"/>
                <a:gd name="T2" fmla="*/ 1329 w 1470"/>
                <a:gd name="T3" fmla="*/ 0 h 287"/>
                <a:gd name="T4" fmla="*/ 146 w 1470"/>
                <a:gd name="T5" fmla="*/ 0 h 287"/>
                <a:gd name="T6" fmla="*/ 0 w 1470"/>
                <a:gd name="T7" fmla="*/ 287 h 287"/>
                <a:gd name="T8" fmla="*/ 1470 w 1470"/>
                <a:gd name="T9" fmla="*/ 287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0" h="287">
                  <a:moveTo>
                    <a:pt x="1470" y="287"/>
                  </a:moveTo>
                  <a:lnTo>
                    <a:pt x="1329" y="0"/>
                  </a:lnTo>
                  <a:lnTo>
                    <a:pt x="146" y="0"/>
                  </a:lnTo>
                  <a:lnTo>
                    <a:pt x="0" y="287"/>
                  </a:lnTo>
                  <a:lnTo>
                    <a:pt x="1470" y="28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0" name="矩形 1"/>
            <p:cNvSpPr>
              <a:spLocks noChangeArrowheads="1"/>
            </p:cNvSpPr>
            <p:nvPr/>
          </p:nvSpPr>
          <p:spPr bwMode="auto">
            <a:xfrm>
              <a:off x="3396034" y="4711138"/>
              <a:ext cx="2010786" cy="363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单击此处添加标题</a:t>
              </a:r>
              <a:endParaRPr kumimoji="0" lang="zh-CN" altLang="zh-CN" sz="13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1" name="组合 10"/>
          <p:cNvGrpSpPr/>
          <p:nvPr/>
        </p:nvGrpSpPr>
        <p:grpSpPr>
          <a:xfrm>
            <a:off x="2959019" y="3891240"/>
            <a:ext cx="2402633" cy="605937"/>
            <a:chOff x="2959019" y="3891240"/>
            <a:chExt cx="2402633" cy="605937"/>
          </a:xfrm>
          <a:solidFill>
            <a:srgbClr val="00B0F0"/>
          </a:solidFill>
        </p:grpSpPr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2959019" y="3891240"/>
              <a:ext cx="2402633" cy="605937"/>
            </a:xfrm>
            <a:custGeom>
              <a:avLst/>
              <a:gdLst>
                <a:gd name="T0" fmla="*/ 121 w 1138"/>
                <a:gd name="T1" fmla="*/ 51 h 287"/>
                <a:gd name="T2" fmla="*/ 0 w 1138"/>
                <a:gd name="T3" fmla="*/ 287 h 287"/>
                <a:gd name="T4" fmla="*/ 1138 w 1138"/>
                <a:gd name="T5" fmla="*/ 287 h 287"/>
                <a:gd name="T6" fmla="*/ 1022 w 1138"/>
                <a:gd name="T7" fmla="*/ 51 h 287"/>
                <a:gd name="T8" fmla="*/ 997 w 1138"/>
                <a:gd name="T9" fmla="*/ 0 h 287"/>
                <a:gd name="T10" fmla="*/ 146 w 1138"/>
                <a:gd name="T11" fmla="*/ 0 h 287"/>
                <a:gd name="T12" fmla="*/ 121 w 1138"/>
                <a:gd name="T13" fmla="*/ 51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138" h="287">
                  <a:moveTo>
                    <a:pt x="121" y="51"/>
                  </a:moveTo>
                  <a:lnTo>
                    <a:pt x="0" y="287"/>
                  </a:lnTo>
                  <a:lnTo>
                    <a:pt x="1138" y="287"/>
                  </a:lnTo>
                  <a:lnTo>
                    <a:pt x="1022" y="51"/>
                  </a:lnTo>
                  <a:lnTo>
                    <a:pt x="997" y="0"/>
                  </a:lnTo>
                  <a:lnTo>
                    <a:pt x="146" y="0"/>
                  </a:lnTo>
                  <a:lnTo>
                    <a:pt x="121" y="5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"/>
            <p:cNvSpPr>
              <a:spLocks noChangeArrowheads="1"/>
            </p:cNvSpPr>
            <p:nvPr/>
          </p:nvSpPr>
          <p:spPr bwMode="auto">
            <a:xfrm>
              <a:off x="3508523" y="3994538"/>
              <a:ext cx="1565141" cy="39934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输入您要的标题</a:t>
              </a:r>
              <a:endParaRPr kumimoji="0" lang="zh-CN" altLang="zh-CN" sz="13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3309491" y="3190296"/>
            <a:ext cx="1701689" cy="605937"/>
            <a:chOff x="3309491" y="3190296"/>
            <a:chExt cx="1701689" cy="605937"/>
          </a:xfrm>
          <a:solidFill>
            <a:srgbClr val="0070C0"/>
          </a:solidFill>
        </p:grpSpPr>
        <p:sp>
          <p:nvSpPr>
            <p:cNvPr id="15" name="Freeform 8"/>
            <p:cNvSpPr>
              <a:spLocks/>
            </p:cNvSpPr>
            <p:nvPr/>
          </p:nvSpPr>
          <p:spPr bwMode="auto">
            <a:xfrm>
              <a:off x="3309491" y="3190296"/>
              <a:ext cx="1701689" cy="605937"/>
            </a:xfrm>
            <a:custGeom>
              <a:avLst/>
              <a:gdLst>
                <a:gd name="T0" fmla="*/ 146 w 806"/>
                <a:gd name="T1" fmla="*/ 0 h 287"/>
                <a:gd name="T2" fmla="*/ 0 w 806"/>
                <a:gd name="T3" fmla="*/ 287 h 287"/>
                <a:gd name="T4" fmla="*/ 806 w 806"/>
                <a:gd name="T5" fmla="*/ 287 h 287"/>
                <a:gd name="T6" fmla="*/ 665 w 806"/>
                <a:gd name="T7" fmla="*/ 0 h 287"/>
                <a:gd name="T8" fmla="*/ 146 w 806"/>
                <a:gd name="T9" fmla="*/ 0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06" h="287">
                  <a:moveTo>
                    <a:pt x="146" y="0"/>
                  </a:moveTo>
                  <a:lnTo>
                    <a:pt x="0" y="287"/>
                  </a:lnTo>
                  <a:lnTo>
                    <a:pt x="806" y="287"/>
                  </a:lnTo>
                  <a:lnTo>
                    <a:pt x="665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矩形 1"/>
            <p:cNvSpPr>
              <a:spLocks noChangeArrowheads="1"/>
            </p:cNvSpPr>
            <p:nvPr/>
          </p:nvSpPr>
          <p:spPr bwMode="auto">
            <a:xfrm>
              <a:off x="3696793" y="3278369"/>
              <a:ext cx="963915" cy="363176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您的标题</a:t>
              </a:r>
              <a:endParaRPr kumimoji="0" lang="zh-CN" altLang="zh-CN" sz="13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3659963" y="2086097"/>
            <a:ext cx="1151882" cy="1009191"/>
            <a:chOff x="3659963" y="2086097"/>
            <a:chExt cx="1151882" cy="1009191"/>
          </a:xfrm>
        </p:grpSpPr>
        <p:sp>
          <p:nvSpPr>
            <p:cNvPr id="18" name="Freeform 7"/>
            <p:cNvSpPr>
              <a:spLocks/>
            </p:cNvSpPr>
            <p:nvPr/>
          </p:nvSpPr>
          <p:spPr bwMode="auto">
            <a:xfrm>
              <a:off x="3659963" y="2086097"/>
              <a:ext cx="1000745" cy="1009191"/>
            </a:xfrm>
            <a:custGeom>
              <a:avLst/>
              <a:gdLst>
                <a:gd name="T0" fmla="*/ 474 w 474"/>
                <a:gd name="T1" fmla="*/ 478 h 478"/>
                <a:gd name="T2" fmla="*/ 237 w 474"/>
                <a:gd name="T3" fmla="*/ 0 h 478"/>
                <a:gd name="T4" fmla="*/ 0 w 474"/>
                <a:gd name="T5" fmla="*/ 478 h 478"/>
                <a:gd name="T6" fmla="*/ 474 w 474"/>
                <a:gd name="T7" fmla="*/ 478 h 47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74" h="478">
                  <a:moveTo>
                    <a:pt x="474" y="478"/>
                  </a:moveTo>
                  <a:lnTo>
                    <a:pt x="237" y="0"/>
                  </a:lnTo>
                  <a:lnTo>
                    <a:pt x="0" y="478"/>
                  </a:lnTo>
                  <a:lnTo>
                    <a:pt x="474" y="478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610" tIns="60805" rIns="121610" bIns="60805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矩形 1"/>
            <p:cNvSpPr>
              <a:spLocks noChangeArrowheads="1"/>
            </p:cNvSpPr>
            <p:nvPr/>
          </p:nvSpPr>
          <p:spPr bwMode="auto">
            <a:xfrm>
              <a:off x="3847930" y="2665498"/>
              <a:ext cx="963915" cy="3631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33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标题</a:t>
              </a:r>
              <a:endParaRPr kumimoji="0" lang="zh-CN" altLang="zh-CN" sz="133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7046590" y="3770468"/>
            <a:ext cx="4217154" cy="47878"/>
            <a:chOff x="5145476" y="2195806"/>
            <a:chExt cx="3170940" cy="36000"/>
          </a:xfrm>
        </p:grpSpPr>
        <p:grpSp>
          <p:nvGrpSpPr>
            <p:cNvPr id="21" name="组合 20"/>
            <p:cNvGrpSpPr/>
            <p:nvPr/>
          </p:nvGrpSpPr>
          <p:grpSpPr>
            <a:xfrm>
              <a:off x="5145476" y="2195806"/>
              <a:ext cx="1761242" cy="36000"/>
              <a:chOff x="5186982" y="4217044"/>
              <a:chExt cx="1761242" cy="36000"/>
            </a:xfrm>
          </p:grpSpPr>
          <p:sp>
            <p:nvSpPr>
              <p:cNvPr id="27" name="矩形 26"/>
              <p:cNvSpPr/>
              <p:nvPr/>
            </p:nvSpPr>
            <p:spPr>
              <a:xfrm rot="16200000">
                <a:off x="5348982" y="4055044"/>
                <a:ext cx="36000" cy="360000"/>
              </a:xfrm>
              <a:prstGeom prst="rect">
                <a:avLst/>
              </a:prstGeom>
              <a:solidFill>
                <a:srgbClr val="48322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矩形 27"/>
              <p:cNvSpPr/>
              <p:nvPr/>
            </p:nvSpPr>
            <p:spPr>
              <a:xfrm rot="16200000">
                <a:off x="5699292" y="4055044"/>
                <a:ext cx="36000" cy="360000"/>
              </a:xfrm>
              <a:prstGeom prst="rect">
                <a:avLst/>
              </a:prstGeom>
              <a:solidFill>
                <a:srgbClr val="4AADC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矩形 28"/>
              <p:cNvSpPr/>
              <p:nvPr/>
            </p:nvSpPr>
            <p:spPr>
              <a:xfrm rot="16200000">
                <a:off x="6049602" y="4055044"/>
                <a:ext cx="36000" cy="360000"/>
              </a:xfrm>
              <a:prstGeom prst="rect">
                <a:avLst/>
              </a:pr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矩形 29"/>
              <p:cNvSpPr/>
              <p:nvPr/>
            </p:nvSpPr>
            <p:spPr>
              <a:xfrm rot="16200000">
                <a:off x="6399912" y="4055044"/>
                <a:ext cx="36000" cy="360000"/>
              </a:xfrm>
              <a:prstGeom prst="rect">
                <a:avLst/>
              </a:prstGeom>
              <a:solidFill>
                <a:srgbClr val="E4A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1" name="矩形 30"/>
              <p:cNvSpPr/>
              <p:nvPr/>
            </p:nvSpPr>
            <p:spPr>
              <a:xfrm rot="16200000">
                <a:off x="6750224" y="4055044"/>
                <a:ext cx="36000" cy="360000"/>
              </a:xfrm>
              <a:prstGeom prst="rect">
                <a:avLst/>
              </a:prstGeom>
              <a:solidFill>
                <a:srgbClr val="FF5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22" name="组合 21"/>
            <p:cNvGrpSpPr/>
            <p:nvPr/>
          </p:nvGrpSpPr>
          <p:grpSpPr>
            <a:xfrm>
              <a:off x="6905484" y="2195806"/>
              <a:ext cx="1410932" cy="36000"/>
              <a:chOff x="5537292" y="4217044"/>
              <a:chExt cx="1410932" cy="36000"/>
            </a:xfrm>
          </p:grpSpPr>
          <p:sp>
            <p:nvSpPr>
              <p:cNvPr id="23" name="矩形 22"/>
              <p:cNvSpPr/>
              <p:nvPr/>
            </p:nvSpPr>
            <p:spPr>
              <a:xfrm rot="16200000">
                <a:off x="5699292" y="4055044"/>
                <a:ext cx="36000" cy="360000"/>
              </a:xfrm>
              <a:prstGeom prst="rect">
                <a:avLst/>
              </a:prstGeom>
              <a:solidFill>
                <a:srgbClr val="94B8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矩形 23"/>
              <p:cNvSpPr/>
              <p:nvPr/>
            </p:nvSpPr>
            <p:spPr>
              <a:xfrm rot="16200000">
                <a:off x="6049602" y="4055044"/>
                <a:ext cx="36000" cy="360000"/>
              </a:xfrm>
              <a:prstGeom prst="rect">
                <a:avLst/>
              </a:prstGeom>
              <a:solidFill>
                <a:srgbClr val="3D907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矩形 24"/>
              <p:cNvSpPr/>
              <p:nvPr/>
            </p:nvSpPr>
            <p:spPr>
              <a:xfrm rot="16200000">
                <a:off x="6399912" y="4055044"/>
                <a:ext cx="36000" cy="360000"/>
              </a:xfrm>
              <a:prstGeom prst="rect">
                <a:avLst/>
              </a:prstGeom>
              <a:solidFill>
                <a:srgbClr val="E4A70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矩形 25"/>
              <p:cNvSpPr/>
              <p:nvPr/>
            </p:nvSpPr>
            <p:spPr>
              <a:xfrm rot="16200000">
                <a:off x="6750224" y="4055044"/>
                <a:ext cx="36000" cy="360000"/>
              </a:xfrm>
              <a:prstGeom prst="rect">
                <a:avLst/>
              </a:prstGeom>
              <a:solidFill>
                <a:srgbClr val="FF5F6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121610" tIns="60805" rIns="121610" bIns="60805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2" name="组合 31"/>
          <p:cNvGrpSpPr/>
          <p:nvPr/>
        </p:nvGrpSpPr>
        <p:grpSpPr>
          <a:xfrm>
            <a:off x="6897312" y="3190296"/>
            <a:ext cx="4492142" cy="2782332"/>
            <a:chOff x="6897312" y="3190296"/>
            <a:chExt cx="4492142" cy="2782332"/>
          </a:xfrm>
        </p:grpSpPr>
        <p:sp>
          <p:nvSpPr>
            <p:cNvPr id="33" name="矩形 1"/>
            <p:cNvSpPr>
              <a:spLocks noChangeArrowheads="1"/>
            </p:cNvSpPr>
            <p:nvPr/>
          </p:nvSpPr>
          <p:spPr bwMode="auto">
            <a:xfrm>
              <a:off x="6909634" y="4156746"/>
              <a:ext cx="4479820" cy="18158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endParaRPr lang="en-US" altLang="zh-CN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  <a:p>
              <a:pPr lvl="0">
                <a:defRPr/>
              </a:pP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</a:t>
              </a:r>
              <a:r>
                <a:rPr lang="zh-CN" altLang="en-US" sz="1400" dirty="0" smtClean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。</a:t>
              </a:r>
              <a:r>
                <a:rPr lang="zh-CN" altLang="en-US" sz="1400" dirty="0">
                  <a:solidFill>
                    <a:srgbClr val="000000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根据实际需求来调整文本框大小。</a:t>
              </a:r>
              <a:endPara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34" name="矩形 1"/>
            <p:cNvSpPr>
              <a:spLocks noChangeArrowheads="1"/>
            </p:cNvSpPr>
            <p:nvPr/>
          </p:nvSpPr>
          <p:spPr bwMode="auto">
            <a:xfrm>
              <a:off x="6897312" y="3190296"/>
              <a:ext cx="3034313" cy="5257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128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85000"/>
                      <a:lumOff val="15000"/>
                    </a:prstClr>
                  </a:solidFill>
                  <a:effectLst/>
                  <a:uLnTx/>
                  <a:uFillTx/>
                  <a:latin typeface="微软雅黑" pitchFamily="34" charset="-122"/>
                  <a:ea typeface="微软雅黑" pitchFamily="34" charset="-122"/>
                  <a:cs typeface="+mn-cs"/>
                </a:rPr>
                <a:t>单击此处添加标题</a:t>
              </a:r>
              <a:endParaRPr kumimoji="0" lang="zh-CN" altLang="zh-CN" sz="2128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微软雅黑" pitchFamily="34" charset="-122"/>
                <a:ea typeface="微软雅黑" pitchFamily="34" charset="-122"/>
                <a:cs typeface="+mn-cs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4339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37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400"/>
                            </p:stCondLst>
                            <p:childTnLst>
                              <p:par>
                                <p:cTn id="4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90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6" grpId="0" animBg="1"/>
      <p:bldP spid="37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6000" r="-1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0" y="0"/>
            <a:ext cx="4968240" cy="6964680"/>
          </a:xfrm>
          <a:prstGeom prst="rtTriangle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8"/>
          <p:cNvSpPr txBox="1">
            <a:spLocks noChangeArrowheads="1"/>
          </p:cNvSpPr>
          <p:nvPr/>
        </p:nvSpPr>
        <p:spPr bwMode="auto">
          <a:xfrm>
            <a:off x="6936845" y="2640097"/>
            <a:ext cx="3817127" cy="76944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项目特色展示</a:t>
            </a:r>
          </a:p>
        </p:txBody>
      </p:sp>
      <p:sp>
        <p:nvSpPr>
          <p:cNvPr id="8" name="文本框 128"/>
          <p:cNvSpPr txBox="1">
            <a:spLocks noChangeArrowheads="1"/>
          </p:cNvSpPr>
          <p:nvPr/>
        </p:nvSpPr>
        <p:spPr bwMode="auto">
          <a:xfrm>
            <a:off x="264160" y="2375331"/>
            <a:ext cx="2588888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28"/>
          <p:cNvSpPr txBox="1">
            <a:spLocks noChangeArrowheads="1"/>
          </p:cNvSpPr>
          <p:nvPr/>
        </p:nvSpPr>
        <p:spPr bwMode="auto">
          <a:xfrm>
            <a:off x="6883400" y="3458170"/>
            <a:ext cx="3909008" cy="64633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PPT</a:t>
            </a:r>
            <a:r>
              <a:rPr lang="zh-CN" altLang="en-US" dirty="0" smtClean="0"/>
              <a:t>网</a:t>
            </a:r>
            <a:r>
              <a:rPr lang="zh-CN" altLang="en-US" dirty="0"/>
              <a:t>签约设计师原创作品，盗卖者将承担法律责任！</a:t>
            </a:r>
          </a:p>
        </p:txBody>
      </p:sp>
    </p:spTree>
    <p:extLst>
      <p:ext uri="{BB962C8B-B14F-4D97-AF65-F5344CB8AC3E}">
        <p14:creationId xmlns:p14="http://schemas.microsoft.com/office/powerpoint/2010/main" val="76012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8665917" y="5125781"/>
            <a:ext cx="688141" cy="688141"/>
            <a:chOff x="671649" y="4012622"/>
            <a:chExt cx="468008" cy="468008"/>
          </a:xfrm>
        </p:grpSpPr>
        <p:sp>
          <p:nvSpPr>
            <p:cNvPr id="5" name="矩形 4"/>
            <p:cNvSpPr/>
            <p:nvPr/>
          </p:nvSpPr>
          <p:spPr>
            <a:xfrm>
              <a:off x="671649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6" name="Freeform 217"/>
            <p:cNvSpPr>
              <a:spLocks noChangeAspect="1" noEditPoints="1"/>
            </p:cNvSpPr>
            <p:nvPr/>
          </p:nvSpPr>
          <p:spPr bwMode="auto">
            <a:xfrm>
              <a:off x="759348" y="4100382"/>
              <a:ext cx="292609" cy="291112"/>
            </a:xfrm>
            <a:custGeom>
              <a:avLst/>
              <a:gdLst>
                <a:gd name="T0" fmla="*/ 72 w 87"/>
                <a:gd name="T1" fmla="*/ 33 h 87"/>
                <a:gd name="T2" fmla="*/ 59 w 87"/>
                <a:gd name="T3" fmla="*/ 45 h 87"/>
                <a:gd name="T4" fmla="*/ 51 w 87"/>
                <a:gd name="T5" fmla="*/ 37 h 87"/>
                <a:gd name="T6" fmla="*/ 57 w 87"/>
                <a:gd name="T7" fmla="*/ 30 h 87"/>
                <a:gd name="T8" fmla="*/ 57 w 87"/>
                <a:gd name="T9" fmla="*/ 27 h 87"/>
                <a:gd name="T10" fmla="*/ 57 w 87"/>
                <a:gd name="T11" fmla="*/ 27 h 87"/>
                <a:gd name="T12" fmla="*/ 53 w 87"/>
                <a:gd name="T13" fmla="*/ 27 h 87"/>
                <a:gd name="T14" fmla="*/ 47 w 87"/>
                <a:gd name="T15" fmla="*/ 33 h 87"/>
                <a:gd name="T16" fmla="*/ 42 w 87"/>
                <a:gd name="T17" fmla="*/ 28 h 87"/>
                <a:gd name="T18" fmla="*/ 55 w 87"/>
                <a:gd name="T19" fmla="*/ 16 h 87"/>
                <a:gd name="T20" fmla="*/ 72 w 87"/>
                <a:gd name="T21" fmla="*/ 33 h 87"/>
                <a:gd name="T22" fmla="*/ 45 w 87"/>
                <a:gd name="T23" fmla="*/ 60 h 87"/>
                <a:gd name="T24" fmla="*/ 36 w 87"/>
                <a:gd name="T25" fmla="*/ 51 h 87"/>
                <a:gd name="T26" fmla="*/ 21 w 87"/>
                <a:gd name="T27" fmla="*/ 66 h 87"/>
                <a:gd name="T28" fmla="*/ 17 w 87"/>
                <a:gd name="T29" fmla="*/ 66 h 87"/>
                <a:gd name="T30" fmla="*/ 17 w 87"/>
                <a:gd name="T31" fmla="*/ 66 h 87"/>
                <a:gd name="T32" fmla="*/ 17 w 87"/>
                <a:gd name="T33" fmla="*/ 63 h 87"/>
                <a:gd name="T34" fmla="*/ 33 w 87"/>
                <a:gd name="T35" fmla="*/ 47 h 87"/>
                <a:gd name="T36" fmla="*/ 28 w 87"/>
                <a:gd name="T37" fmla="*/ 43 h 87"/>
                <a:gd name="T38" fmla="*/ 9 w 87"/>
                <a:gd name="T39" fmla="*/ 62 h 87"/>
                <a:gd name="T40" fmla="*/ 2 w 87"/>
                <a:gd name="T41" fmla="*/ 86 h 87"/>
                <a:gd name="T42" fmla="*/ 26 w 87"/>
                <a:gd name="T43" fmla="*/ 79 h 87"/>
                <a:gd name="T44" fmla="*/ 45 w 87"/>
                <a:gd name="T45" fmla="*/ 60 h 87"/>
                <a:gd name="T46" fmla="*/ 76 w 87"/>
                <a:gd name="T47" fmla="*/ 29 h 87"/>
                <a:gd name="T48" fmla="*/ 87 w 87"/>
                <a:gd name="T49" fmla="*/ 17 h 87"/>
                <a:gd name="T50" fmla="*/ 70 w 87"/>
                <a:gd name="T51" fmla="*/ 0 h 87"/>
                <a:gd name="T52" fmla="*/ 59 w 87"/>
                <a:gd name="T53" fmla="*/ 12 h 87"/>
                <a:gd name="T54" fmla="*/ 76 w 87"/>
                <a:gd name="T55" fmla="*/ 29 h 87"/>
                <a:gd name="T56" fmla="*/ 66 w 87"/>
                <a:gd name="T57" fmla="*/ 51 h 87"/>
                <a:gd name="T58" fmla="*/ 62 w 87"/>
                <a:gd name="T59" fmla="*/ 51 h 87"/>
                <a:gd name="T60" fmla="*/ 35 w 87"/>
                <a:gd name="T61" fmla="*/ 25 h 87"/>
                <a:gd name="T62" fmla="*/ 36 w 87"/>
                <a:gd name="T63" fmla="*/ 18 h 87"/>
                <a:gd name="T64" fmla="*/ 18 w 87"/>
                <a:gd name="T65" fmla="*/ 0 h 87"/>
                <a:gd name="T66" fmla="*/ 18 w 87"/>
                <a:gd name="T67" fmla="*/ 0 h 87"/>
                <a:gd name="T68" fmla="*/ 19 w 87"/>
                <a:gd name="T69" fmla="*/ 5 h 87"/>
                <a:gd name="T70" fmla="*/ 25 w 87"/>
                <a:gd name="T71" fmla="*/ 15 h 87"/>
                <a:gd name="T72" fmla="*/ 15 w 87"/>
                <a:gd name="T73" fmla="*/ 25 h 87"/>
                <a:gd name="T74" fmla="*/ 4 w 87"/>
                <a:gd name="T75" fmla="*/ 16 h 87"/>
                <a:gd name="T76" fmla="*/ 1 w 87"/>
                <a:gd name="T77" fmla="*/ 13 h 87"/>
                <a:gd name="T78" fmla="*/ 0 w 87"/>
                <a:gd name="T79" fmla="*/ 18 h 87"/>
                <a:gd name="T80" fmla="*/ 18 w 87"/>
                <a:gd name="T81" fmla="*/ 36 h 87"/>
                <a:gd name="T82" fmla="*/ 23 w 87"/>
                <a:gd name="T83" fmla="*/ 36 h 87"/>
                <a:gd name="T84" fmla="*/ 50 w 87"/>
                <a:gd name="T85" fmla="*/ 62 h 87"/>
                <a:gd name="T86" fmla="*/ 49 w 87"/>
                <a:gd name="T87" fmla="*/ 69 h 87"/>
                <a:gd name="T88" fmla="*/ 67 w 87"/>
                <a:gd name="T89" fmla="*/ 87 h 87"/>
                <a:gd name="T90" fmla="*/ 67 w 87"/>
                <a:gd name="T91" fmla="*/ 87 h 87"/>
                <a:gd name="T92" fmla="*/ 66 w 87"/>
                <a:gd name="T93" fmla="*/ 82 h 87"/>
                <a:gd name="T94" fmla="*/ 60 w 87"/>
                <a:gd name="T95" fmla="*/ 73 h 87"/>
                <a:gd name="T96" fmla="*/ 70 w 87"/>
                <a:gd name="T97" fmla="*/ 62 h 87"/>
                <a:gd name="T98" fmla="*/ 80 w 87"/>
                <a:gd name="T99" fmla="*/ 71 h 87"/>
                <a:gd name="T100" fmla="*/ 84 w 87"/>
                <a:gd name="T101" fmla="*/ 74 h 87"/>
                <a:gd name="T102" fmla="*/ 84 w 87"/>
                <a:gd name="T103" fmla="*/ 69 h 87"/>
                <a:gd name="T104" fmla="*/ 66 w 87"/>
                <a:gd name="T105" fmla="*/ 51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87" h="87">
                  <a:moveTo>
                    <a:pt x="72" y="33"/>
                  </a:moveTo>
                  <a:cubicBezTo>
                    <a:pt x="59" y="45"/>
                    <a:pt x="59" y="45"/>
                    <a:pt x="59" y="45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7" y="30"/>
                    <a:pt x="57" y="30"/>
                    <a:pt x="57" y="30"/>
                  </a:cubicBezTo>
                  <a:cubicBezTo>
                    <a:pt x="58" y="29"/>
                    <a:pt x="58" y="28"/>
                    <a:pt x="57" y="27"/>
                  </a:cubicBezTo>
                  <a:cubicBezTo>
                    <a:pt x="57" y="27"/>
                    <a:pt x="57" y="27"/>
                    <a:pt x="57" y="27"/>
                  </a:cubicBezTo>
                  <a:cubicBezTo>
                    <a:pt x="56" y="26"/>
                    <a:pt x="54" y="26"/>
                    <a:pt x="53" y="27"/>
                  </a:cubicBezTo>
                  <a:cubicBezTo>
                    <a:pt x="47" y="33"/>
                    <a:pt x="47" y="33"/>
                    <a:pt x="47" y="33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55" y="16"/>
                    <a:pt x="55" y="16"/>
                    <a:pt x="55" y="16"/>
                  </a:cubicBezTo>
                  <a:cubicBezTo>
                    <a:pt x="72" y="33"/>
                    <a:pt x="72" y="33"/>
                    <a:pt x="72" y="33"/>
                  </a:cubicBezTo>
                  <a:close/>
                  <a:moveTo>
                    <a:pt x="45" y="60"/>
                  </a:moveTo>
                  <a:cubicBezTo>
                    <a:pt x="36" y="51"/>
                    <a:pt x="36" y="51"/>
                    <a:pt x="36" y="51"/>
                  </a:cubicBezTo>
                  <a:cubicBezTo>
                    <a:pt x="21" y="66"/>
                    <a:pt x="21" y="66"/>
                    <a:pt x="21" y="66"/>
                  </a:cubicBezTo>
                  <a:cubicBezTo>
                    <a:pt x="20" y="67"/>
                    <a:pt x="18" y="67"/>
                    <a:pt x="17" y="66"/>
                  </a:cubicBezTo>
                  <a:cubicBezTo>
                    <a:pt x="17" y="66"/>
                    <a:pt x="17" y="66"/>
                    <a:pt x="17" y="66"/>
                  </a:cubicBezTo>
                  <a:cubicBezTo>
                    <a:pt x="16" y="65"/>
                    <a:pt x="16" y="64"/>
                    <a:pt x="17" y="63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28" y="43"/>
                    <a:pt x="28" y="43"/>
                    <a:pt x="28" y="43"/>
                  </a:cubicBezTo>
                  <a:cubicBezTo>
                    <a:pt x="9" y="62"/>
                    <a:pt x="9" y="62"/>
                    <a:pt x="9" y="62"/>
                  </a:cubicBezTo>
                  <a:cubicBezTo>
                    <a:pt x="2" y="86"/>
                    <a:pt x="2" y="86"/>
                    <a:pt x="2" y="86"/>
                  </a:cubicBezTo>
                  <a:cubicBezTo>
                    <a:pt x="26" y="79"/>
                    <a:pt x="26" y="79"/>
                    <a:pt x="26" y="79"/>
                  </a:cubicBezTo>
                  <a:lnTo>
                    <a:pt x="45" y="60"/>
                  </a:lnTo>
                  <a:close/>
                  <a:moveTo>
                    <a:pt x="76" y="29"/>
                  </a:moveTo>
                  <a:cubicBezTo>
                    <a:pt x="87" y="17"/>
                    <a:pt x="87" y="17"/>
                    <a:pt x="87" y="17"/>
                  </a:cubicBezTo>
                  <a:cubicBezTo>
                    <a:pt x="70" y="0"/>
                    <a:pt x="70" y="0"/>
                    <a:pt x="70" y="0"/>
                  </a:cubicBezTo>
                  <a:cubicBezTo>
                    <a:pt x="59" y="12"/>
                    <a:pt x="59" y="12"/>
                    <a:pt x="59" y="12"/>
                  </a:cubicBezTo>
                  <a:lnTo>
                    <a:pt x="76" y="29"/>
                  </a:lnTo>
                  <a:close/>
                  <a:moveTo>
                    <a:pt x="66" y="51"/>
                  </a:moveTo>
                  <a:cubicBezTo>
                    <a:pt x="65" y="51"/>
                    <a:pt x="64" y="51"/>
                    <a:pt x="62" y="51"/>
                  </a:cubicBezTo>
                  <a:cubicBezTo>
                    <a:pt x="35" y="25"/>
                    <a:pt x="35" y="25"/>
                    <a:pt x="35" y="25"/>
                  </a:cubicBezTo>
                  <a:cubicBezTo>
                    <a:pt x="36" y="23"/>
                    <a:pt x="36" y="21"/>
                    <a:pt x="36" y="18"/>
                  </a:cubicBezTo>
                  <a:cubicBezTo>
                    <a:pt x="36" y="8"/>
                    <a:pt x="28" y="0"/>
                    <a:pt x="18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9" y="5"/>
                    <a:pt x="19" y="5"/>
                    <a:pt x="19" y="5"/>
                  </a:cubicBezTo>
                  <a:cubicBezTo>
                    <a:pt x="23" y="7"/>
                    <a:pt x="25" y="11"/>
                    <a:pt x="25" y="15"/>
                  </a:cubicBezTo>
                  <a:cubicBezTo>
                    <a:pt x="25" y="20"/>
                    <a:pt x="21" y="25"/>
                    <a:pt x="15" y="25"/>
                  </a:cubicBezTo>
                  <a:cubicBezTo>
                    <a:pt x="10" y="25"/>
                    <a:pt x="5" y="21"/>
                    <a:pt x="4" y="16"/>
                  </a:cubicBezTo>
                  <a:cubicBezTo>
                    <a:pt x="1" y="13"/>
                    <a:pt x="1" y="13"/>
                    <a:pt x="1" y="13"/>
                  </a:cubicBezTo>
                  <a:cubicBezTo>
                    <a:pt x="1" y="15"/>
                    <a:pt x="0" y="17"/>
                    <a:pt x="0" y="18"/>
                  </a:cubicBezTo>
                  <a:cubicBezTo>
                    <a:pt x="0" y="28"/>
                    <a:pt x="9" y="36"/>
                    <a:pt x="18" y="36"/>
                  </a:cubicBezTo>
                  <a:cubicBezTo>
                    <a:pt x="20" y="36"/>
                    <a:pt x="22" y="36"/>
                    <a:pt x="23" y="36"/>
                  </a:cubicBezTo>
                  <a:cubicBezTo>
                    <a:pt x="50" y="62"/>
                    <a:pt x="50" y="62"/>
                    <a:pt x="50" y="62"/>
                  </a:cubicBezTo>
                  <a:cubicBezTo>
                    <a:pt x="49" y="64"/>
                    <a:pt x="49" y="67"/>
                    <a:pt x="49" y="69"/>
                  </a:cubicBezTo>
                  <a:cubicBezTo>
                    <a:pt x="49" y="79"/>
                    <a:pt x="57" y="87"/>
                    <a:pt x="67" y="87"/>
                  </a:cubicBezTo>
                  <a:cubicBezTo>
                    <a:pt x="67" y="87"/>
                    <a:pt x="67" y="87"/>
                    <a:pt x="67" y="87"/>
                  </a:cubicBezTo>
                  <a:cubicBezTo>
                    <a:pt x="66" y="82"/>
                    <a:pt x="66" y="82"/>
                    <a:pt x="66" y="82"/>
                  </a:cubicBezTo>
                  <a:cubicBezTo>
                    <a:pt x="62" y="80"/>
                    <a:pt x="60" y="77"/>
                    <a:pt x="60" y="73"/>
                  </a:cubicBezTo>
                  <a:cubicBezTo>
                    <a:pt x="60" y="67"/>
                    <a:pt x="64" y="62"/>
                    <a:pt x="70" y="62"/>
                  </a:cubicBezTo>
                  <a:cubicBezTo>
                    <a:pt x="75" y="62"/>
                    <a:pt x="80" y="66"/>
                    <a:pt x="80" y="71"/>
                  </a:cubicBezTo>
                  <a:cubicBezTo>
                    <a:pt x="84" y="74"/>
                    <a:pt x="84" y="74"/>
                    <a:pt x="84" y="74"/>
                  </a:cubicBezTo>
                  <a:cubicBezTo>
                    <a:pt x="84" y="73"/>
                    <a:pt x="85" y="71"/>
                    <a:pt x="84" y="69"/>
                  </a:cubicBezTo>
                  <a:cubicBezTo>
                    <a:pt x="84" y="59"/>
                    <a:pt x="76" y="51"/>
                    <a:pt x="66" y="5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9645568" y="5124769"/>
            <a:ext cx="739105" cy="688141"/>
            <a:chOff x="1197283" y="4012622"/>
            <a:chExt cx="502669" cy="468008"/>
          </a:xfrm>
        </p:grpSpPr>
        <p:sp>
          <p:nvSpPr>
            <p:cNvPr id="8" name="矩形 7"/>
            <p:cNvSpPr/>
            <p:nvPr/>
          </p:nvSpPr>
          <p:spPr>
            <a:xfrm>
              <a:off x="1231944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9" name="Picture 2" descr="\\MAGNUM\Projects\Microsoft\Cloud Power FY12\Design\ICONS_PNG\Building.png"/>
            <p:cNvPicPr>
              <a:picLocks noChangeAspect="1" noChangeArrowheads="1"/>
            </p:cNvPicPr>
            <p:nvPr/>
          </p:nvPicPr>
          <p:blipFill>
            <a:blip r:embed="rId3" cstate="screen">
              <a:biLevel thresh="5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7283" y="4012622"/>
              <a:ext cx="489073" cy="429309"/>
            </a:xfrm>
            <a:prstGeom prst="rect">
              <a:avLst/>
            </a:prstGeom>
            <a:noFill/>
          </p:spPr>
        </p:pic>
      </p:grpSp>
      <p:grpSp>
        <p:nvGrpSpPr>
          <p:cNvPr id="10" name="组合 9"/>
          <p:cNvGrpSpPr/>
          <p:nvPr/>
        </p:nvGrpSpPr>
        <p:grpSpPr>
          <a:xfrm>
            <a:off x="10707156" y="5124768"/>
            <a:ext cx="737872" cy="688141"/>
            <a:chOff x="1775328" y="4012622"/>
            <a:chExt cx="501830" cy="468008"/>
          </a:xfrm>
        </p:grpSpPr>
        <p:sp>
          <p:nvSpPr>
            <p:cNvPr id="11" name="矩形 10"/>
            <p:cNvSpPr/>
            <p:nvPr/>
          </p:nvSpPr>
          <p:spPr>
            <a:xfrm>
              <a:off x="1792239" y="4012622"/>
              <a:ext cx="468008" cy="468008"/>
            </a:xfrm>
            <a:prstGeom prst="rect">
              <a:avLst/>
            </a:prstGeom>
            <a:solidFill>
              <a:srgbClr val="B2B2B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pic>
          <p:nvPicPr>
            <p:cNvPr id="12" name="Picture 2" descr="\\MAGNUM\Projects\Microsoft\Cloud Power FY12\Design\Icons\PNGs\Cloud_on_your_terms.png"/>
            <p:cNvPicPr>
              <a:picLocks noChangeAspect="1" noChangeArrowheads="1"/>
            </p:cNvPicPr>
            <p:nvPr/>
          </p:nvPicPr>
          <p:blipFill>
            <a:blip r:embed="rId4" cstate="screen">
              <a:lum bright="10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1775328" y="4026372"/>
              <a:ext cx="501830" cy="44050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组合 15"/>
          <p:cNvGrpSpPr/>
          <p:nvPr/>
        </p:nvGrpSpPr>
        <p:grpSpPr>
          <a:xfrm>
            <a:off x="751383" y="4374208"/>
            <a:ext cx="3176332" cy="635266"/>
            <a:chOff x="751383" y="4374208"/>
            <a:chExt cx="3176332" cy="635266"/>
          </a:xfrm>
          <a:solidFill>
            <a:srgbClr val="0070C0"/>
          </a:solidFill>
        </p:grpSpPr>
        <p:sp>
          <p:nvSpPr>
            <p:cNvPr id="17" name="流程图: 数据 16"/>
            <p:cNvSpPr/>
            <p:nvPr/>
          </p:nvSpPr>
          <p:spPr>
            <a:xfrm>
              <a:off x="751383" y="4374208"/>
              <a:ext cx="3176332" cy="635266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1281019" y="4525307"/>
              <a:ext cx="182614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请在此添加关键字</a:t>
              </a:r>
            </a:p>
          </p:txBody>
        </p:sp>
      </p:grpSp>
      <p:sp>
        <p:nvSpPr>
          <p:cNvPr id="19" name="矩形 12"/>
          <p:cNvSpPr/>
          <p:nvPr/>
        </p:nvSpPr>
        <p:spPr>
          <a:xfrm flipH="1" flipV="1">
            <a:off x="3292519" y="3950698"/>
            <a:ext cx="635196" cy="105877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0" name="组合 19"/>
          <p:cNvGrpSpPr/>
          <p:nvPr/>
        </p:nvGrpSpPr>
        <p:grpSpPr>
          <a:xfrm>
            <a:off x="3292519" y="3315431"/>
            <a:ext cx="3176332" cy="635267"/>
            <a:chOff x="3292519" y="3315431"/>
            <a:chExt cx="3176332" cy="635267"/>
          </a:xfrm>
          <a:solidFill>
            <a:srgbClr val="0070C0"/>
          </a:solidFill>
        </p:grpSpPr>
        <p:sp>
          <p:nvSpPr>
            <p:cNvPr id="21" name="流程图: 数据 20"/>
            <p:cNvSpPr/>
            <p:nvPr/>
          </p:nvSpPr>
          <p:spPr>
            <a:xfrm>
              <a:off x="3292519" y="3315431"/>
              <a:ext cx="3176332" cy="635267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文本框 21"/>
            <p:cNvSpPr txBox="1"/>
            <p:nvPr/>
          </p:nvSpPr>
          <p:spPr>
            <a:xfrm>
              <a:off x="3888216" y="3463787"/>
              <a:ext cx="182614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请在此添加关键字</a:t>
              </a:r>
            </a:p>
          </p:txBody>
        </p:sp>
      </p:grpSp>
      <p:sp>
        <p:nvSpPr>
          <p:cNvPr id="23" name="矩形 12"/>
          <p:cNvSpPr/>
          <p:nvPr/>
        </p:nvSpPr>
        <p:spPr>
          <a:xfrm flipH="1" flipV="1">
            <a:off x="5833656" y="2891920"/>
            <a:ext cx="635196" cy="105877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5833656" y="2256653"/>
            <a:ext cx="3176332" cy="635267"/>
            <a:chOff x="5833656" y="2256653"/>
            <a:chExt cx="3176332" cy="635267"/>
          </a:xfrm>
          <a:solidFill>
            <a:srgbClr val="0070C0"/>
          </a:solidFill>
        </p:grpSpPr>
        <p:sp>
          <p:nvSpPr>
            <p:cNvPr id="25" name="流程图: 数据 24"/>
            <p:cNvSpPr/>
            <p:nvPr/>
          </p:nvSpPr>
          <p:spPr>
            <a:xfrm>
              <a:off x="5833656" y="2256653"/>
              <a:ext cx="3176332" cy="635267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6" name="文本框 25"/>
            <p:cNvSpPr txBox="1"/>
            <p:nvPr/>
          </p:nvSpPr>
          <p:spPr>
            <a:xfrm>
              <a:off x="6429352" y="2399780"/>
              <a:ext cx="182614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请在此添加关键字</a:t>
              </a:r>
            </a:p>
          </p:txBody>
        </p:sp>
      </p:grpSp>
      <p:sp>
        <p:nvSpPr>
          <p:cNvPr id="27" name="矩形 12"/>
          <p:cNvSpPr/>
          <p:nvPr/>
        </p:nvSpPr>
        <p:spPr>
          <a:xfrm flipH="1" flipV="1">
            <a:off x="8374792" y="1833143"/>
            <a:ext cx="635196" cy="1058778"/>
          </a:xfrm>
          <a:custGeom>
            <a:avLst/>
            <a:gdLst/>
            <a:ahLst/>
            <a:cxnLst/>
            <a:rect l="l" t="t" r="r" b="b"/>
            <a:pathLst>
              <a:path w="432000" h="720080">
                <a:moveTo>
                  <a:pt x="432000" y="0"/>
                </a:moveTo>
                <a:lnTo>
                  <a:pt x="432000" y="432000"/>
                </a:lnTo>
                <a:lnTo>
                  <a:pt x="432000" y="720080"/>
                </a:lnTo>
                <a:lnTo>
                  <a:pt x="0" y="720080"/>
                </a:lnTo>
                <a:lnTo>
                  <a:pt x="0" y="432000"/>
                </a:lnTo>
                <a:close/>
              </a:path>
            </a:pathLst>
          </a:cu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28" name="组合 27"/>
          <p:cNvGrpSpPr/>
          <p:nvPr/>
        </p:nvGrpSpPr>
        <p:grpSpPr>
          <a:xfrm>
            <a:off x="8374792" y="1197876"/>
            <a:ext cx="3176332" cy="635267"/>
            <a:chOff x="8374792" y="1197876"/>
            <a:chExt cx="3176332" cy="635267"/>
          </a:xfrm>
          <a:solidFill>
            <a:srgbClr val="0070C0"/>
          </a:solidFill>
        </p:grpSpPr>
        <p:sp>
          <p:nvSpPr>
            <p:cNvPr id="29" name="流程图: 数据 28"/>
            <p:cNvSpPr/>
            <p:nvPr/>
          </p:nvSpPr>
          <p:spPr>
            <a:xfrm>
              <a:off x="8374792" y="1197876"/>
              <a:ext cx="3176332" cy="635267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0" name="文本框 29"/>
            <p:cNvSpPr txBox="1"/>
            <p:nvPr/>
          </p:nvSpPr>
          <p:spPr>
            <a:xfrm>
              <a:off x="9092054" y="1318996"/>
              <a:ext cx="1826141" cy="338554"/>
            </a:xfrm>
            <a:prstGeom prst="rect">
              <a:avLst/>
            </a:prstGeom>
            <a:grpFill/>
          </p:spPr>
          <p:txBody>
            <a:bodyPr wrap="non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请在此添加关键字</a:t>
              </a:r>
            </a:p>
          </p:txBody>
        </p:sp>
      </p:grpSp>
      <p:sp>
        <p:nvSpPr>
          <p:cNvPr id="31" name="文本框 30"/>
          <p:cNvSpPr txBox="1"/>
          <p:nvPr/>
        </p:nvSpPr>
        <p:spPr>
          <a:xfrm>
            <a:off x="1255622" y="5124768"/>
            <a:ext cx="244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2" name="文本框 31"/>
          <p:cNvSpPr txBox="1"/>
          <p:nvPr/>
        </p:nvSpPr>
        <p:spPr>
          <a:xfrm>
            <a:off x="4022797" y="4124300"/>
            <a:ext cx="244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6646000" y="3027399"/>
            <a:ext cx="244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4" name="文本框 33"/>
          <p:cNvSpPr txBox="1"/>
          <p:nvPr/>
        </p:nvSpPr>
        <p:spPr>
          <a:xfrm>
            <a:off x="9225107" y="1968606"/>
            <a:ext cx="244605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lnSpc>
                <a:spcPct val="150000"/>
              </a:lnSpc>
              <a:defRPr/>
            </a:pPr>
            <a:r>
              <a:rPr lang="en-US" altLang="zh-CN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2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2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宋体" panose="02010600030101010101" pitchFamily="2" charset="-122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587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3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500"/>
                            </p:stCondLst>
                            <p:childTnLst>
                              <p:par>
                                <p:cTn id="9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7" grpId="0" animBg="1"/>
      <p:bldP spid="31" grpId="0"/>
      <p:bldP spid="32" grpId="0"/>
      <p:bldP spid="33" grpId="0"/>
      <p:bldP spid="34" grpId="0"/>
      <p:bldP spid="35" grpId="0"/>
      <p:bldP spid="36" grpId="0" animBg="1"/>
      <p:bldP spid="3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1222931"/>
            <a:ext cx="12192001" cy="3094545"/>
            <a:chOff x="0" y="1222931"/>
            <a:chExt cx="12192001" cy="3094545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 rotWithShape="1">
            <a:blip r:embed="rId3"/>
            <a:srcRect b="16927"/>
            <a:stretch/>
          </p:blipFill>
          <p:spPr>
            <a:xfrm>
              <a:off x="1" y="1222932"/>
              <a:ext cx="12192000" cy="3094544"/>
            </a:xfrm>
            <a:prstGeom prst="rect">
              <a:avLst/>
            </a:prstGeom>
          </p:spPr>
        </p:pic>
        <p:sp>
          <p:nvSpPr>
            <p:cNvPr id="6" name="矩形 5"/>
            <p:cNvSpPr/>
            <p:nvPr/>
          </p:nvSpPr>
          <p:spPr>
            <a:xfrm>
              <a:off x="0" y="1222931"/>
              <a:ext cx="12192000" cy="3094545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1385740" y="3661181"/>
            <a:ext cx="1027522" cy="1027522"/>
            <a:chOff x="1385740" y="3661181"/>
            <a:chExt cx="1027522" cy="1027522"/>
          </a:xfrm>
        </p:grpSpPr>
        <p:sp>
          <p:nvSpPr>
            <p:cNvPr id="8" name="矩形 7"/>
            <p:cNvSpPr/>
            <p:nvPr/>
          </p:nvSpPr>
          <p:spPr>
            <a:xfrm>
              <a:off x="1385740" y="3661181"/>
              <a:ext cx="1027522" cy="10275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1664208" y="3968638"/>
              <a:ext cx="463828" cy="412608"/>
              <a:chOff x="815976" y="1495426"/>
              <a:chExt cx="258763" cy="230188"/>
            </a:xfrm>
            <a:solidFill>
              <a:schemeClr val="bg1"/>
            </a:solidFill>
          </p:grpSpPr>
          <p:sp>
            <p:nvSpPr>
              <p:cNvPr id="10" name="Freeform 5"/>
              <p:cNvSpPr>
                <a:spLocks noEditPoints="1"/>
              </p:cNvSpPr>
              <p:nvPr/>
            </p:nvSpPr>
            <p:spPr bwMode="auto">
              <a:xfrm>
                <a:off x="815976" y="1495426"/>
                <a:ext cx="258763" cy="230188"/>
              </a:xfrm>
              <a:custGeom>
                <a:avLst/>
                <a:gdLst>
                  <a:gd name="T0" fmla="*/ 138 w 163"/>
                  <a:gd name="T1" fmla="*/ 0 h 145"/>
                  <a:gd name="T2" fmla="*/ 24 w 163"/>
                  <a:gd name="T3" fmla="*/ 0 h 145"/>
                  <a:gd name="T4" fmla="*/ 0 w 163"/>
                  <a:gd name="T5" fmla="*/ 65 h 145"/>
                  <a:gd name="T6" fmla="*/ 0 w 163"/>
                  <a:gd name="T7" fmla="*/ 145 h 145"/>
                  <a:gd name="T8" fmla="*/ 163 w 163"/>
                  <a:gd name="T9" fmla="*/ 145 h 145"/>
                  <a:gd name="T10" fmla="*/ 163 w 163"/>
                  <a:gd name="T11" fmla="*/ 65 h 145"/>
                  <a:gd name="T12" fmla="*/ 138 w 163"/>
                  <a:gd name="T13" fmla="*/ 0 h 145"/>
                  <a:gd name="T14" fmla="*/ 22 w 163"/>
                  <a:gd name="T15" fmla="*/ 59 h 145"/>
                  <a:gd name="T16" fmla="*/ 37 w 163"/>
                  <a:gd name="T17" fmla="*/ 11 h 145"/>
                  <a:gd name="T18" fmla="*/ 126 w 163"/>
                  <a:gd name="T19" fmla="*/ 11 h 145"/>
                  <a:gd name="T20" fmla="*/ 142 w 163"/>
                  <a:gd name="T21" fmla="*/ 59 h 145"/>
                  <a:gd name="T22" fmla="*/ 22 w 163"/>
                  <a:gd name="T23" fmla="*/ 59 h 14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163" h="145">
                    <a:moveTo>
                      <a:pt x="138" y="0"/>
                    </a:moveTo>
                    <a:lnTo>
                      <a:pt x="24" y="0"/>
                    </a:lnTo>
                    <a:lnTo>
                      <a:pt x="0" y="65"/>
                    </a:lnTo>
                    <a:lnTo>
                      <a:pt x="0" y="145"/>
                    </a:lnTo>
                    <a:lnTo>
                      <a:pt x="163" y="145"/>
                    </a:lnTo>
                    <a:lnTo>
                      <a:pt x="163" y="65"/>
                    </a:lnTo>
                    <a:lnTo>
                      <a:pt x="138" y="0"/>
                    </a:lnTo>
                    <a:close/>
                    <a:moveTo>
                      <a:pt x="22" y="59"/>
                    </a:moveTo>
                    <a:lnTo>
                      <a:pt x="37" y="11"/>
                    </a:lnTo>
                    <a:lnTo>
                      <a:pt x="126" y="11"/>
                    </a:lnTo>
                    <a:lnTo>
                      <a:pt x="142" y="59"/>
                    </a:lnTo>
                    <a:lnTo>
                      <a:pt x="22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1" name="Freeform 6"/>
              <p:cNvSpPr>
                <a:spLocks/>
              </p:cNvSpPr>
              <p:nvPr/>
            </p:nvSpPr>
            <p:spPr bwMode="auto">
              <a:xfrm>
                <a:off x="866776" y="1566864"/>
                <a:ext cx="158750" cy="11113"/>
              </a:xfrm>
              <a:custGeom>
                <a:avLst/>
                <a:gdLst>
                  <a:gd name="T0" fmla="*/ 100 w 100"/>
                  <a:gd name="T1" fmla="*/ 7 h 7"/>
                  <a:gd name="T2" fmla="*/ 97 w 100"/>
                  <a:gd name="T3" fmla="*/ 0 h 7"/>
                  <a:gd name="T4" fmla="*/ 2 w 100"/>
                  <a:gd name="T5" fmla="*/ 0 h 7"/>
                  <a:gd name="T6" fmla="*/ 0 w 100"/>
                  <a:gd name="T7" fmla="*/ 7 h 7"/>
                  <a:gd name="T8" fmla="*/ 100 w 100"/>
                  <a:gd name="T9" fmla="*/ 7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0" h="7">
                    <a:moveTo>
                      <a:pt x="100" y="7"/>
                    </a:moveTo>
                    <a:lnTo>
                      <a:pt x="97" y="0"/>
                    </a:lnTo>
                    <a:lnTo>
                      <a:pt x="2" y="0"/>
                    </a:lnTo>
                    <a:lnTo>
                      <a:pt x="0" y="7"/>
                    </a:lnTo>
                    <a:lnTo>
                      <a:pt x="100" y="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2" name="Freeform 7"/>
              <p:cNvSpPr>
                <a:spLocks/>
              </p:cNvSpPr>
              <p:nvPr/>
            </p:nvSpPr>
            <p:spPr bwMode="auto">
              <a:xfrm>
                <a:off x="879476" y="1525589"/>
                <a:ext cx="131763" cy="9525"/>
              </a:xfrm>
              <a:custGeom>
                <a:avLst/>
                <a:gdLst>
                  <a:gd name="T0" fmla="*/ 83 w 83"/>
                  <a:gd name="T1" fmla="*/ 6 h 6"/>
                  <a:gd name="T2" fmla="*/ 81 w 83"/>
                  <a:gd name="T3" fmla="*/ 0 h 6"/>
                  <a:gd name="T4" fmla="*/ 3 w 83"/>
                  <a:gd name="T5" fmla="*/ 0 h 6"/>
                  <a:gd name="T6" fmla="*/ 0 w 83"/>
                  <a:gd name="T7" fmla="*/ 6 h 6"/>
                  <a:gd name="T8" fmla="*/ 83 w 83"/>
                  <a:gd name="T9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3" h="6">
                    <a:moveTo>
                      <a:pt x="83" y="6"/>
                    </a:moveTo>
                    <a:lnTo>
                      <a:pt x="81" y="0"/>
                    </a:lnTo>
                    <a:lnTo>
                      <a:pt x="3" y="0"/>
                    </a:lnTo>
                    <a:lnTo>
                      <a:pt x="0" y="6"/>
                    </a:lnTo>
                    <a:lnTo>
                      <a:pt x="8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Freeform 8"/>
              <p:cNvSpPr>
                <a:spLocks/>
              </p:cNvSpPr>
              <p:nvPr/>
            </p:nvSpPr>
            <p:spPr bwMode="auto">
              <a:xfrm>
                <a:off x="873126" y="1544639"/>
                <a:ext cx="144463" cy="11113"/>
              </a:xfrm>
              <a:custGeom>
                <a:avLst/>
                <a:gdLst>
                  <a:gd name="T0" fmla="*/ 2 w 91"/>
                  <a:gd name="T1" fmla="*/ 0 h 7"/>
                  <a:gd name="T2" fmla="*/ 0 w 91"/>
                  <a:gd name="T3" fmla="*/ 7 h 7"/>
                  <a:gd name="T4" fmla="*/ 91 w 91"/>
                  <a:gd name="T5" fmla="*/ 7 h 7"/>
                  <a:gd name="T6" fmla="*/ 89 w 91"/>
                  <a:gd name="T7" fmla="*/ 0 h 7"/>
                  <a:gd name="T8" fmla="*/ 2 w 91"/>
                  <a:gd name="T9" fmla="*/ 0 h 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91" h="7">
                    <a:moveTo>
                      <a:pt x="2" y="0"/>
                    </a:moveTo>
                    <a:lnTo>
                      <a:pt x="0" y="7"/>
                    </a:lnTo>
                    <a:lnTo>
                      <a:pt x="91" y="7"/>
                    </a:lnTo>
                    <a:lnTo>
                      <a:pt x="89" y="0"/>
                    </a:lnTo>
                    <a:lnTo>
                      <a:pt x="2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3115244" y="3661181"/>
            <a:ext cx="1027522" cy="1027522"/>
            <a:chOff x="3115244" y="3661181"/>
            <a:chExt cx="1027522" cy="1027522"/>
          </a:xfrm>
        </p:grpSpPr>
        <p:sp>
          <p:nvSpPr>
            <p:cNvPr id="15" name="矩形 14"/>
            <p:cNvSpPr/>
            <p:nvPr/>
          </p:nvSpPr>
          <p:spPr>
            <a:xfrm>
              <a:off x="3115244" y="3661181"/>
              <a:ext cx="1027522" cy="10275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97091" y="3968638"/>
              <a:ext cx="463828" cy="412608"/>
            </a:xfrm>
            <a:custGeom>
              <a:avLst/>
              <a:gdLst>
                <a:gd name="T0" fmla="*/ 138 w 163"/>
                <a:gd name="T1" fmla="*/ 0 h 145"/>
                <a:gd name="T2" fmla="*/ 24 w 163"/>
                <a:gd name="T3" fmla="*/ 0 h 145"/>
                <a:gd name="T4" fmla="*/ 0 w 163"/>
                <a:gd name="T5" fmla="*/ 65 h 145"/>
                <a:gd name="T6" fmla="*/ 0 w 163"/>
                <a:gd name="T7" fmla="*/ 145 h 145"/>
                <a:gd name="T8" fmla="*/ 163 w 163"/>
                <a:gd name="T9" fmla="*/ 145 h 145"/>
                <a:gd name="T10" fmla="*/ 163 w 163"/>
                <a:gd name="T11" fmla="*/ 65 h 145"/>
                <a:gd name="T12" fmla="*/ 138 w 163"/>
                <a:gd name="T13" fmla="*/ 0 h 145"/>
                <a:gd name="T14" fmla="*/ 21 w 163"/>
                <a:gd name="T15" fmla="*/ 59 h 145"/>
                <a:gd name="T16" fmla="*/ 37 w 163"/>
                <a:gd name="T17" fmla="*/ 11 h 145"/>
                <a:gd name="T18" fmla="*/ 126 w 163"/>
                <a:gd name="T19" fmla="*/ 11 h 145"/>
                <a:gd name="T20" fmla="*/ 142 w 163"/>
                <a:gd name="T21" fmla="*/ 59 h 145"/>
                <a:gd name="T22" fmla="*/ 21 w 163"/>
                <a:gd name="T23" fmla="*/ 59 h 1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3" h="145">
                  <a:moveTo>
                    <a:pt x="138" y="0"/>
                  </a:moveTo>
                  <a:lnTo>
                    <a:pt x="24" y="0"/>
                  </a:lnTo>
                  <a:lnTo>
                    <a:pt x="0" y="65"/>
                  </a:lnTo>
                  <a:lnTo>
                    <a:pt x="0" y="145"/>
                  </a:lnTo>
                  <a:lnTo>
                    <a:pt x="163" y="145"/>
                  </a:lnTo>
                  <a:lnTo>
                    <a:pt x="163" y="65"/>
                  </a:lnTo>
                  <a:lnTo>
                    <a:pt x="138" y="0"/>
                  </a:lnTo>
                  <a:close/>
                  <a:moveTo>
                    <a:pt x="21" y="59"/>
                  </a:moveTo>
                  <a:lnTo>
                    <a:pt x="37" y="11"/>
                  </a:lnTo>
                  <a:lnTo>
                    <a:pt x="126" y="11"/>
                  </a:lnTo>
                  <a:lnTo>
                    <a:pt x="142" y="59"/>
                  </a:lnTo>
                  <a:lnTo>
                    <a:pt x="21" y="5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7" name="组合 16"/>
          <p:cNvGrpSpPr/>
          <p:nvPr/>
        </p:nvGrpSpPr>
        <p:grpSpPr>
          <a:xfrm>
            <a:off x="10033260" y="3661181"/>
            <a:ext cx="1027522" cy="1027522"/>
            <a:chOff x="10033260" y="3661181"/>
            <a:chExt cx="1027522" cy="1027522"/>
          </a:xfrm>
        </p:grpSpPr>
        <p:sp>
          <p:nvSpPr>
            <p:cNvPr id="18" name="矩形 17"/>
            <p:cNvSpPr/>
            <p:nvPr/>
          </p:nvSpPr>
          <p:spPr>
            <a:xfrm>
              <a:off x="10033260" y="3661181"/>
              <a:ext cx="1027522" cy="10275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9" name="Freeform 24"/>
            <p:cNvSpPr>
              <a:spLocks/>
            </p:cNvSpPr>
            <p:nvPr/>
          </p:nvSpPr>
          <p:spPr bwMode="auto">
            <a:xfrm>
              <a:off x="10315107" y="3976823"/>
              <a:ext cx="463828" cy="404070"/>
            </a:xfrm>
            <a:custGeom>
              <a:avLst/>
              <a:gdLst>
                <a:gd name="T0" fmla="*/ 251 w 288"/>
                <a:gd name="T1" fmla="*/ 175 h 250"/>
                <a:gd name="T2" fmla="*/ 251 w 288"/>
                <a:gd name="T3" fmla="*/ 60 h 250"/>
                <a:gd name="T4" fmla="*/ 191 w 288"/>
                <a:gd name="T5" fmla="*/ 0 h 250"/>
                <a:gd name="T6" fmla="*/ 190 w 288"/>
                <a:gd name="T7" fmla="*/ 0 h 250"/>
                <a:gd name="T8" fmla="*/ 189 w 288"/>
                <a:gd name="T9" fmla="*/ 0 h 250"/>
                <a:gd name="T10" fmla="*/ 129 w 288"/>
                <a:gd name="T11" fmla="*/ 60 h 250"/>
                <a:gd name="T12" fmla="*/ 129 w 288"/>
                <a:gd name="T13" fmla="*/ 190 h 250"/>
                <a:gd name="T14" fmla="*/ 99 w 288"/>
                <a:gd name="T15" fmla="*/ 220 h 250"/>
                <a:gd name="T16" fmla="*/ 98 w 288"/>
                <a:gd name="T17" fmla="*/ 220 h 250"/>
                <a:gd name="T18" fmla="*/ 97 w 288"/>
                <a:gd name="T19" fmla="*/ 220 h 250"/>
                <a:gd name="T20" fmla="*/ 67 w 288"/>
                <a:gd name="T21" fmla="*/ 190 h 250"/>
                <a:gd name="T22" fmla="*/ 67 w 288"/>
                <a:gd name="T23" fmla="*/ 75 h 250"/>
                <a:gd name="T24" fmla="*/ 105 w 288"/>
                <a:gd name="T25" fmla="*/ 75 h 250"/>
                <a:gd name="T26" fmla="*/ 52 w 288"/>
                <a:gd name="T27" fmla="*/ 19 h 250"/>
                <a:gd name="T28" fmla="*/ 0 w 288"/>
                <a:gd name="T29" fmla="*/ 75 h 250"/>
                <a:gd name="T30" fmla="*/ 37 w 288"/>
                <a:gd name="T31" fmla="*/ 75 h 250"/>
                <a:gd name="T32" fmla="*/ 37 w 288"/>
                <a:gd name="T33" fmla="*/ 190 h 250"/>
                <a:gd name="T34" fmla="*/ 97 w 288"/>
                <a:gd name="T35" fmla="*/ 250 h 250"/>
                <a:gd name="T36" fmla="*/ 98 w 288"/>
                <a:gd name="T37" fmla="*/ 250 h 250"/>
                <a:gd name="T38" fmla="*/ 99 w 288"/>
                <a:gd name="T39" fmla="*/ 250 h 250"/>
                <a:gd name="T40" fmla="*/ 159 w 288"/>
                <a:gd name="T41" fmla="*/ 190 h 250"/>
                <a:gd name="T42" fmla="*/ 159 w 288"/>
                <a:gd name="T43" fmla="*/ 60 h 250"/>
                <a:gd name="T44" fmla="*/ 189 w 288"/>
                <a:gd name="T45" fmla="*/ 30 h 250"/>
                <a:gd name="T46" fmla="*/ 190 w 288"/>
                <a:gd name="T47" fmla="*/ 30 h 250"/>
                <a:gd name="T48" fmla="*/ 191 w 288"/>
                <a:gd name="T49" fmla="*/ 30 h 250"/>
                <a:gd name="T50" fmla="*/ 221 w 288"/>
                <a:gd name="T51" fmla="*/ 60 h 250"/>
                <a:gd name="T52" fmla="*/ 221 w 288"/>
                <a:gd name="T53" fmla="*/ 175 h 250"/>
                <a:gd name="T54" fmla="*/ 184 w 288"/>
                <a:gd name="T55" fmla="*/ 175 h 250"/>
                <a:gd name="T56" fmla="*/ 236 w 288"/>
                <a:gd name="T57" fmla="*/ 231 h 250"/>
                <a:gd name="T58" fmla="*/ 288 w 288"/>
                <a:gd name="T59" fmla="*/ 175 h 250"/>
                <a:gd name="T60" fmla="*/ 251 w 288"/>
                <a:gd name="T61" fmla="*/ 175 h 2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288" h="250">
                  <a:moveTo>
                    <a:pt x="251" y="175"/>
                  </a:moveTo>
                  <a:cubicBezTo>
                    <a:pt x="251" y="60"/>
                    <a:pt x="251" y="60"/>
                    <a:pt x="251" y="60"/>
                  </a:cubicBezTo>
                  <a:cubicBezTo>
                    <a:pt x="251" y="27"/>
                    <a:pt x="224" y="0"/>
                    <a:pt x="191" y="0"/>
                  </a:cubicBezTo>
                  <a:cubicBezTo>
                    <a:pt x="191" y="0"/>
                    <a:pt x="190" y="0"/>
                    <a:pt x="190" y="0"/>
                  </a:cubicBezTo>
                  <a:cubicBezTo>
                    <a:pt x="190" y="0"/>
                    <a:pt x="189" y="0"/>
                    <a:pt x="189" y="0"/>
                  </a:cubicBezTo>
                  <a:cubicBezTo>
                    <a:pt x="156" y="0"/>
                    <a:pt x="129" y="27"/>
                    <a:pt x="129" y="60"/>
                  </a:cubicBezTo>
                  <a:cubicBezTo>
                    <a:pt x="129" y="190"/>
                    <a:pt x="129" y="190"/>
                    <a:pt x="129" y="190"/>
                  </a:cubicBezTo>
                  <a:cubicBezTo>
                    <a:pt x="129" y="206"/>
                    <a:pt x="116" y="220"/>
                    <a:pt x="99" y="220"/>
                  </a:cubicBezTo>
                  <a:cubicBezTo>
                    <a:pt x="99" y="220"/>
                    <a:pt x="98" y="220"/>
                    <a:pt x="98" y="220"/>
                  </a:cubicBezTo>
                  <a:cubicBezTo>
                    <a:pt x="98" y="220"/>
                    <a:pt x="97" y="220"/>
                    <a:pt x="97" y="220"/>
                  </a:cubicBezTo>
                  <a:cubicBezTo>
                    <a:pt x="81" y="220"/>
                    <a:pt x="67" y="206"/>
                    <a:pt x="67" y="190"/>
                  </a:cubicBezTo>
                  <a:cubicBezTo>
                    <a:pt x="67" y="75"/>
                    <a:pt x="67" y="75"/>
                    <a:pt x="67" y="75"/>
                  </a:cubicBezTo>
                  <a:cubicBezTo>
                    <a:pt x="105" y="75"/>
                    <a:pt x="105" y="75"/>
                    <a:pt x="105" y="75"/>
                  </a:cubicBezTo>
                  <a:cubicBezTo>
                    <a:pt x="52" y="19"/>
                    <a:pt x="52" y="19"/>
                    <a:pt x="52" y="19"/>
                  </a:cubicBezTo>
                  <a:cubicBezTo>
                    <a:pt x="0" y="75"/>
                    <a:pt x="0" y="75"/>
                    <a:pt x="0" y="75"/>
                  </a:cubicBezTo>
                  <a:cubicBezTo>
                    <a:pt x="37" y="75"/>
                    <a:pt x="37" y="75"/>
                    <a:pt x="37" y="75"/>
                  </a:cubicBezTo>
                  <a:cubicBezTo>
                    <a:pt x="37" y="190"/>
                    <a:pt x="37" y="190"/>
                    <a:pt x="37" y="190"/>
                  </a:cubicBezTo>
                  <a:cubicBezTo>
                    <a:pt x="37" y="223"/>
                    <a:pt x="64" y="250"/>
                    <a:pt x="97" y="250"/>
                  </a:cubicBezTo>
                  <a:cubicBezTo>
                    <a:pt x="98" y="250"/>
                    <a:pt x="98" y="250"/>
                    <a:pt x="98" y="250"/>
                  </a:cubicBezTo>
                  <a:cubicBezTo>
                    <a:pt x="99" y="250"/>
                    <a:pt x="99" y="250"/>
                    <a:pt x="99" y="250"/>
                  </a:cubicBezTo>
                  <a:cubicBezTo>
                    <a:pt x="132" y="250"/>
                    <a:pt x="159" y="223"/>
                    <a:pt x="159" y="190"/>
                  </a:cubicBezTo>
                  <a:cubicBezTo>
                    <a:pt x="159" y="60"/>
                    <a:pt x="159" y="60"/>
                    <a:pt x="159" y="60"/>
                  </a:cubicBezTo>
                  <a:cubicBezTo>
                    <a:pt x="159" y="44"/>
                    <a:pt x="172" y="30"/>
                    <a:pt x="189" y="30"/>
                  </a:cubicBezTo>
                  <a:cubicBezTo>
                    <a:pt x="189" y="30"/>
                    <a:pt x="190" y="30"/>
                    <a:pt x="190" y="30"/>
                  </a:cubicBezTo>
                  <a:cubicBezTo>
                    <a:pt x="190" y="30"/>
                    <a:pt x="191" y="30"/>
                    <a:pt x="191" y="30"/>
                  </a:cubicBezTo>
                  <a:cubicBezTo>
                    <a:pt x="208" y="30"/>
                    <a:pt x="221" y="44"/>
                    <a:pt x="221" y="60"/>
                  </a:cubicBezTo>
                  <a:cubicBezTo>
                    <a:pt x="221" y="175"/>
                    <a:pt x="221" y="175"/>
                    <a:pt x="221" y="175"/>
                  </a:cubicBezTo>
                  <a:cubicBezTo>
                    <a:pt x="184" y="175"/>
                    <a:pt x="184" y="175"/>
                    <a:pt x="184" y="175"/>
                  </a:cubicBezTo>
                  <a:cubicBezTo>
                    <a:pt x="236" y="231"/>
                    <a:pt x="236" y="231"/>
                    <a:pt x="236" y="231"/>
                  </a:cubicBezTo>
                  <a:cubicBezTo>
                    <a:pt x="288" y="175"/>
                    <a:pt x="288" y="175"/>
                    <a:pt x="288" y="175"/>
                  </a:cubicBezTo>
                  <a:lnTo>
                    <a:pt x="251" y="17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4844748" y="3661181"/>
            <a:ext cx="1027522" cy="1027522"/>
            <a:chOff x="4844748" y="3661181"/>
            <a:chExt cx="1027522" cy="1027522"/>
          </a:xfrm>
        </p:grpSpPr>
        <p:sp>
          <p:nvSpPr>
            <p:cNvPr id="21" name="矩形 20"/>
            <p:cNvSpPr/>
            <p:nvPr/>
          </p:nvSpPr>
          <p:spPr>
            <a:xfrm>
              <a:off x="4844748" y="3661181"/>
              <a:ext cx="1027522" cy="10275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22" name="Freeform 196"/>
            <p:cNvSpPr>
              <a:spLocks noEditPoints="1"/>
            </p:cNvSpPr>
            <p:nvPr/>
          </p:nvSpPr>
          <p:spPr bwMode="auto">
            <a:xfrm>
              <a:off x="5125172" y="3992825"/>
              <a:ext cx="466673" cy="364233"/>
            </a:xfrm>
            <a:custGeom>
              <a:avLst/>
              <a:gdLst>
                <a:gd name="T0" fmla="*/ 82 w 164"/>
                <a:gd name="T1" fmla="*/ 0 h 128"/>
                <a:gd name="T2" fmla="*/ 0 w 164"/>
                <a:gd name="T3" fmla="*/ 22 h 128"/>
                <a:gd name="T4" fmla="*/ 0 w 164"/>
                <a:gd name="T5" fmla="*/ 22 h 128"/>
                <a:gd name="T6" fmla="*/ 0 w 164"/>
                <a:gd name="T7" fmla="*/ 107 h 128"/>
                <a:gd name="T8" fmla="*/ 76 w 164"/>
                <a:gd name="T9" fmla="*/ 128 h 128"/>
                <a:gd name="T10" fmla="*/ 76 w 164"/>
                <a:gd name="T11" fmla="*/ 43 h 128"/>
                <a:gd name="T12" fmla="*/ 22 w 164"/>
                <a:gd name="T13" fmla="*/ 28 h 128"/>
                <a:gd name="T14" fmla="*/ 82 w 164"/>
                <a:gd name="T15" fmla="*/ 12 h 128"/>
                <a:gd name="T16" fmla="*/ 141 w 164"/>
                <a:gd name="T17" fmla="*/ 28 h 128"/>
                <a:gd name="T18" fmla="*/ 141 w 164"/>
                <a:gd name="T19" fmla="*/ 28 h 128"/>
                <a:gd name="T20" fmla="*/ 88 w 164"/>
                <a:gd name="T21" fmla="*/ 43 h 128"/>
                <a:gd name="T22" fmla="*/ 88 w 164"/>
                <a:gd name="T23" fmla="*/ 128 h 128"/>
                <a:gd name="T24" fmla="*/ 164 w 164"/>
                <a:gd name="T25" fmla="*/ 107 h 128"/>
                <a:gd name="T26" fmla="*/ 164 w 164"/>
                <a:gd name="T27" fmla="*/ 22 h 128"/>
                <a:gd name="T28" fmla="*/ 82 w 164"/>
                <a:gd name="T29" fmla="*/ 0 h 128"/>
                <a:gd name="T30" fmla="*/ 143 w 164"/>
                <a:gd name="T31" fmla="*/ 62 h 128"/>
                <a:gd name="T32" fmla="*/ 110 w 164"/>
                <a:gd name="T33" fmla="*/ 71 h 128"/>
                <a:gd name="T34" fmla="*/ 110 w 164"/>
                <a:gd name="T35" fmla="*/ 55 h 128"/>
                <a:gd name="T36" fmla="*/ 143 w 164"/>
                <a:gd name="T37" fmla="*/ 46 h 128"/>
                <a:gd name="T38" fmla="*/ 143 w 164"/>
                <a:gd name="T39" fmla="*/ 62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4" h="128">
                  <a:moveTo>
                    <a:pt x="82" y="0"/>
                  </a:moveTo>
                  <a:lnTo>
                    <a:pt x="0" y="22"/>
                  </a:lnTo>
                  <a:lnTo>
                    <a:pt x="0" y="22"/>
                  </a:lnTo>
                  <a:lnTo>
                    <a:pt x="0" y="107"/>
                  </a:lnTo>
                  <a:lnTo>
                    <a:pt x="76" y="128"/>
                  </a:lnTo>
                  <a:lnTo>
                    <a:pt x="76" y="43"/>
                  </a:lnTo>
                  <a:lnTo>
                    <a:pt x="22" y="28"/>
                  </a:lnTo>
                  <a:lnTo>
                    <a:pt x="82" y="12"/>
                  </a:lnTo>
                  <a:lnTo>
                    <a:pt x="141" y="28"/>
                  </a:lnTo>
                  <a:lnTo>
                    <a:pt x="141" y="28"/>
                  </a:lnTo>
                  <a:lnTo>
                    <a:pt x="88" y="43"/>
                  </a:lnTo>
                  <a:lnTo>
                    <a:pt x="88" y="128"/>
                  </a:lnTo>
                  <a:lnTo>
                    <a:pt x="164" y="107"/>
                  </a:lnTo>
                  <a:lnTo>
                    <a:pt x="164" y="22"/>
                  </a:lnTo>
                  <a:lnTo>
                    <a:pt x="82" y="0"/>
                  </a:lnTo>
                  <a:close/>
                  <a:moveTo>
                    <a:pt x="143" y="62"/>
                  </a:moveTo>
                  <a:lnTo>
                    <a:pt x="110" y="71"/>
                  </a:lnTo>
                  <a:lnTo>
                    <a:pt x="110" y="55"/>
                  </a:lnTo>
                  <a:lnTo>
                    <a:pt x="143" y="46"/>
                  </a:lnTo>
                  <a:lnTo>
                    <a:pt x="143" y="62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574252" y="3661181"/>
            <a:ext cx="1027522" cy="1027522"/>
            <a:chOff x="6574252" y="3661181"/>
            <a:chExt cx="1027522" cy="1027522"/>
          </a:xfrm>
        </p:grpSpPr>
        <p:sp>
          <p:nvSpPr>
            <p:cNvPr id="24" name="矩形 23"/>
            <p:cNvSpPr/>
            <p:nvPr/>
          </p:nvSpPr>
          <p:spPr>
            <a:xfrm>
              <a:off x="6574252" y="3661181"/>
              <a:ext cx="1027522" cy="1027522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5" name="组合 24"/>
            <p:cNvGrpSpPr/>
            <p:nvPr/>
          </p:nvGrpSpPr>
          <p:grpSpPr>
            <a:xfrm>
              <a:off x="6900294" y="3944449"/>
              <a:ext cx="347159" cy="460983"/>
              <a:chOff x="2405063" y="1482726"/>
              <a:chExt cx="193675" cy="257176"/>
            </a:xfrm>
            <a:solidFill>
              <a:schemeClr val="bg1"/>
            </a:solidFill>
          </p:grpSpPr>
          <p:sp>
            <p:nvSpPr>
              <p:cNvPr id="26" name="Freeform 197"/>
              <p:cNvSpPr>
                <a:spLocks/>
              </p:cNvSpPr>
              <p:nvPr/>
            </p:nvSpPr>
            <p:spPr bwMode="auto">
              <a:xfrm>
                <a:off x="2405063" y="1598614"/>
                <a:ext cx="90488" cy="141288"/>
              </a:xfrm>
              <a:custGeom>
                <a:avLst/>
                <a:gdLst>
                  <a:gd name="T0" fmla="*/ 0 w 57"/>
                  <a:gd name="T1" fmla="*/ 9 h 89"/>
                  <a:gd name="T2" fmla="*/ 0 w 57"/>
                  <a:gd name="T3" fmla="*/ 9 h 89"/>
                  <a:gd name="T4" fmla="*/ 0 w 57"/>
                  <a:gd name="T5" fmla="*/ 73 h 89"/>
                  <a:gd name="T6" fmla="*/ 57 w 57"/>
                  <a:gd name="T7" fmla="*/ 89 h 89"/>
                  <a:gd name="T8" fmla="*/ 57 w 57"/>
                  <a:gd name="T9" fmla="*/ 25 h 89"/>
                  <a:gd name="T10" fmla="*/ 16 w 57"/>
                  <a:gd name="T11" fmla="*/ 14 h 89"/>
                  <a:gd name="T12" fmla="*/ 41 w 57"/>
                  <a:gd name="T13" fmla="*/ 7 h 89"/>
                  <a:gd name="T14" fmla="*/ 36 w 57"/>
                  <a:gd name="T15" fmla="*/ 0 h 89"/>
                  <a:gd name="T16" fmla="*/ 0 w 57"/>
                  <a:gd name="T17" fmla="*/ 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57" h="89">
                    <a:moveTo>
                      <a:pt x="0" y="9"/>
                    </a:moveTo>
                    <a:lnTo>
                      <a:pt x="0" y="9"/>
                    </a:lnTo>
                    <a:lnTo>
                      <a:pt x="0" y="73"/>
                    </a:lnTo>
                    <a:lnTo>
                      <a:pt x="57" y="89"/>
                    </a:lnTo>
                    <a:lnTo>
                      <a:pt x="57" y="25"/>
                    </a:lnTo>
                    <a:lnTo>
                      <a:pt x="16" y="14"/>
                    </a:lnTo>
                    <a:lnTo>
                      <a:pt x="41" y="7"/>
                    </a:lnTo>
                    <a:lnTo>
                      <a:pt x="36" y="0"/>
                    </a:lnTo>
                    <a:lnTo>
                      <a:pt x="0" y="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7" name="Freeform 198"/>
              <p:cNvSpPr>
                <a:spLocks noEditPoints="1"/>
              </p:cNvSpPr>
              <p:nvPr/>
            </p:nvSpPr>
            <p:spPr bwMode="auto">
              <a:xfrm>
                <a:off x="2509838" y="1598614"/>
                <a:ext cx="88900" cy="141288"/>
              </a:xfrm>
              <a:custGeom>
                <a:avLst/>
                <a:gdLst>
                  <a:gd name="T0" fmla="*/ 21 w 56"/>
                  <a:gd name="T1" fmla="*/ 0 h 89"/>
                  <a:gd name="T2" fmla="*/ 15 w 56"/>
                  <a:gd name="T3" fmla="*/ 7 h 89"/>
                  <a:gd name="T4" fmla="*/ 40 w 56"/>
                  <a:gd name="T5" fmla="*/ 14 h 89"/>
                  <a:gd name="T6" fmla="*/ 40 w 56"/>
                  <a:gd name="T7" fmla="*/ 14 h 89"/>
                  <a:gd name="T8" fmla="*/ 0 w 56"/>
                  <a:gd name="T9" fmla="*/ 25 h 89"/>
                  <a:gd name="T10" fmla="*/ 0 w 56"/>
                  <a:gd name="T11" fmla="*/ 89 h 89"/>
                  <a:gd name="T12" fmla="*/ 56 w 56"/>
                  <a:gd name="T13" fmla="*/ 73 h 89"/>
                  <a:gd name="T14" fmla="*/ 56 w 56"/>
                  <a:gd name="T15" fmla="*/ 9 h 89"/>
                  <a:gd name="T16" fmla="*/ 21 w 56"/>
                  <a:gd name="T17" fmla="*/ 0 h 89"/>
                  <a:gd name="T18" fmla="*/ 41 w 56"/>
                  <a:gd name="T19" fmla="*/ 39 h 89"/>
                  <a:gd name="T20" fmla="*/ 17 w 56"/>
                  <a:gd name="T21" fmla="*/ 46 h 89"/>
                  <a:gd name="T22" fmla="*/ 17 w 56"/>
                  <a:gd name="T23" fmla="*/ 34 h 89"/>
                  <a:gd name="T24" fmla="*/ 41 w 56"/>
                  <a:gd name="T25" fmla="*/ 28 h 89"/>
                  <a:gd name="T26" fmla="*/ 41 w 56"/>
                  <a:gd name="T27" fmla="*/ 3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" h="89">
                    <a:moveTo>
                      <a:pt x="21" y="0"/>
                    </a:moveTo>
                    <a:lnTo>
                      <a:pt x="15" y="7"/>
                    </a:lnTo>
                    <a:lnTo>
                      <a:pt x="40" y="14"/>
                    </a:lnTo>
                    <a:lnTo>
                      <a:pt x="40" y="14"/>
                    </a:lnTo>
                    <a:lnTo>
                      <a:pt x="0" y="25"/>
                    </a:lnTo>
                    <a:lnTo>
                      <a:pt x="0" y="89"/>
                    </a:lnTo>
                    <a:lnTo>
                      <a:pt x="56" y="73"/>
                    </a:lnTo>
                    <a:lnTo>
                      <a:pt x="56" y="9"/>
                    </a:lnTo>
                    <a:lnTo>
                      <a:pt x="21" y="0"/>
                    </a:lnTo>
                    <a:close/>
                    <a:moveTo>
                      <a:pt x="41" y="39"/>
                    </a:moveTo>
                    <a:lnTo>
                      <a:pt x="17" y="46"/>
                    </a:lnTo>
                    <a:lnTo>
                      <a:pt x="17" y="34"/>
                    </a:lnTo>
                    <a:lnTo>
                      <a:pt x="41" y="28"/>
                    </a:lnTo>
                    <a:lnTo>
                      <a:pt x="41" y="3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199"/>
              <p:cNvSpPr>
                <a:spLocks/>
              </p:cNvSpPr>
              <p:nvPr/>
            </p:nvSpPr>
            <p:spPr bwMode="auto">
              <a:xfrm>
                <a:off x="2441576" y="1482726"/>
                <a:ext cx="122238" cy="138113"/>
              </a:xfrm>
              <a:custGeom>
                <a:avLst/>
                <a:gdLst>
                  <a:gd name="T0" fmla="*/ 38 w 77"/>
                  <a:gd name="T1" fmla="*/ 87 h 87"/>
                  <a:gd name="T2" fmla="*/ 77 w 77"/>
                  <a:gd name="T3" fmla="*/ 42 h 87"/>
                  <a:gd name="T4" fmla="*/ 48 w 77"/>
                  <a:gd name="T5" fmla="*/ 42 h 87"/>
                  <a:gd name="T6" fmla="*/ 48 w 77"/>
                  <a:gd name="T7" fmla="*/ 0 h 87"/>
                  <a:gd name="T8" fmla="*/ 29 w 77"/>
                  <a:gd name="T9" fmla="*/ 0 h 87"/>
                  <a:gd name="T10" fmla="*/ 29 w 77"/>
                  <a:gd name="T11" fmla="*/ 42 h 87"/>
                  <a:gd name="T12" fmla="*/ 0 w 77"/>
                  <a:gd name="T13" fmla="*/ 42 h 87"/>
                  <a:gd name="T14" fmla="*/ 38 w 77"/>
                  <a:gd name="T15" fmla="*/ 87 h 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7" h="87">
                    <a:moveTo>
                      <a:pt x="38" y="87"/>
                    </a:moveTo>
                    <a:lnTo>
                      <a:pt x="77" y="42"/>
                    </a:lnTo>
                    <a:lnTo>
                      <a:pt x="48" y="42"/>
                    </a:lnTo>
                    <a:lnTo>
                      <a:pt x="48" y="0"/>
                    </a:lnTo>
                    <a:lnTo>
                      <a:pt x="29" y="0"/>
                    </a:lnTo>
                    <a:lnTo>
                      <a:pt x="29" y="42"/>
                    </a:lnTo>
                    <a:lnTo>
                      <a:pt x="0" y="42"/>
                    </a:lnTo>
                    <a:lnTo>
                      <a:pt x="38" y="8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9" name="组合 28"/>
          <p:cNvGrpSpPr/>
          <p:nvPr/>
        </p:nvGrpSpPr>
        <p:grpSpPr>
          <a:xfrm>
            <a:off x="8303756" y="3661181"/>
            <a:ext cx="1027522" cy="1027522"/>
            <a:chOff x="8303756" y="3661181"/>
            <a:chExt cx="1027522" cy="1027522"/>
          </a:xfrm>
        </p:grpSpPr>
        <p:sp>
          <p:nvSpPr>
            <p:cNvPr id="30" name="矩形 29"/>
            <p:cNvSpPr/>
            <p:nvPr/>
          </p:nvSpPr>
          <p:spPr>
            <a:xfrm>
              <a:off x="8303756" y="3661181"/>
              <a:ext cx="1027522" cy="1027522"/>
            </a:xfrm>
            <a:prstGeom prst="rect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31" name="Freeform 352"/>
            <p:cNvSpPr>
              <a:spLocks noEditPoints="1"/>
            </p:cNvSpPr>
            <p:nvPr/>
          </p:nvSpPr>
          <p:spPr bwMode="auto">
            <a:xfrm>
              <a:off x="8585603" y="3976823"/>
              <a:ext cx="463828" cy="466673"/>
            </a:xfrm>
            <a:custGeom>
              <a:avLst/>
              <a:gdLst>
                <a:gd name="T0" fmla="*/ 81 w 163"/>
                <a:gd name="T1" fmla="*/ 0 h 164"/>
                <a:gd name="T2" fmla="*/ 0 w 163"/>
                <a:gd name="T3" fmla="*/ 23 h 164"/>
                <a:gd name="T4" fmla="*/ 0 w 163"/>
                <a:gd name="T5" fmla="*/ 23 h 164"/>
                <a:gd name="T6" fmla="*/ 0 w 163"/>
                <a:gd name="T7" fmla="*/ 142 h 164"/>
                <a:gd name="T8" fmla="*/ 81 w 163"/>
                <a:gd name="T9" fmla="*/ 164 h 164"/>
                <a:gd name="T10" fmla="*/ 163 w 163"/>
                <a:gd name="T11" fmla="*/ 142 h 164"/>
                <a:gd name="T12" fmla="*/ 163 w 163"/>
                <a:gd name="T13" fmla="*/ 23 h 164"/>
                <a:gd name="T14" fmla="*/ 81 w 163"/>
                <a:gd name="T15" fmla="*/ 0 h 164"/>
                <a:gd name="T16" fmla="*/ 74 w 163"/>
                <a:gd name="T17" fmla="*/ 148 h 164"/>
                <a:gd name="T18" fmla="*/ 13 w 163"/>
                <a:gd name="T19" fmla="*/ 131 h 164"/>
                <a:gd name="T20" fmla="*/ 13 w 163"/>
                <a:gd name="T21" fmla="*/ 43 h 164"/>
                <a:gd name="T22" fmla="*/ 74 w 163"/>
                <a:gd name="T23" fmla="*/ 60 h 164"/>
                <a:gd name="T24" fmla="*/ 74 w 163"/>
                <a:gd name="T25" fmla="*/ 148 h 164"/>
                <a:gd name="T26" fmla="*/ 81 w 163"/>
                <a:gd name="T27" fmla="*/ 48 h 164"/>
                <a:gd name="T28" fmla="*/ 22 w 163"/>
                <a:gd name="T29" fmla="*/ 32 h 164"/>
                <a:gd name="T30" fmla="*/ 81 w 163"/>
                <a:gd name="T31" fmla="*/ 15 h 164"/>
                <a:gd name="T32" fmla="*/ 141 w 163"/>
                <a:gd name="T33" fmla="*/ 32 h 164"/>
                <a:gd name="T34" fmla="*/ 81 w 163"/>
                <a:gd name="T35" fmla="*/ 48 h 164"/>
                <a:gd name="T36" fmla="*/ 149 w 163"/>
                <a:gd name="T37" fmla="*/ 131 h 164"/>
                <a:gd name="T38" fmla="*/ 88 w 163"/>
                <a:gd name="T39" fmla="*/ 148 h 164"/>
                <a:gd name="T40" fmla="*/ 88 w 163"/>
                <a:gd name="T41" fmla="*/ 60 h 164"/>
                <a:gd name="T42" fmla="*/ 149 w 163"/>
                <a:gd name="T43" fmla="*/ 43 h 164"/>
                <a:gd name="T44" fmla="*/ 149 w 163"/>
                <a:gd name="T45" fmla="*/ 131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163" h="164">
                  <a:moveTo>
                    <a:pt x="81" y="0"/>
                  </a:moveTo>
                  <a:lnTo>
                    <a:pt x="0" y="23"/>
                  </a:lnTo>
                  <a:lnTo>
                    <a:pt x="0" y="23"/>
                  </a:lnTo>
                  <a:lnTo>
                    <a:pt x="0" y="142"/>
                  </a:lnTo>
                  <a:lnTo>
                    <a:pt x="81" y="164"/>
                  </a:lnTo>
                  <a:lnTo>
                    <a:pt x="163" y="142"/>
                  </a:lnTo>
                  <a:lnTo>
                    <a:pt x="163" y="23"/>
                  </a:lnTo>
                  <a:lnTo>
                    <a:pt x="81" y="0"/>
                  </a:lnTo>
                  <a:close/>
                  <a:moveTo>
                    <a:pt x="74" y="148"/>
                  </a:moveTo>
                  <a:lnTo>
                    <a:pt x="13" y="131"/>
                  </a:lnTo>
                  <a:lnTo>
                    <a:pt x="13" y="43"/>
                  </a:lnTo>
                  <a:lnTo>
                    <a:pt x="74" y="60"/>
                  </a:lnTo>
                  <a:lnTo>
                    <a:pt x="74" y="148"/>
                  </a:lnTo>
                  <a:close/>
                  <a:moveTo>
                    <a:pt x="81" y="48"/>
                  </a:moveTo>
                  <a:lnTo>
                    <a:pt x="22" y="32"/>
                  </a:lnTo>
                  <a:lnTo>
                    <a:pt x="81" y="15"/>
                  </a:lnTo>
                  <a:lnTo>
                    <a:pt x="141" y="32"/>
                  </a:lnTo>
                  <a:lnTo>
                    <a:pt x="81" y="48"/>
                  </a:lnTo>
                  <a:close/>
                  <a:moveTo>
                    <a:pt x="149" y="131"/>
                  </a:moveTo>
                  <a:lnTo>
                    <a:pt x="88" y="148"/>
                  </a:lnTo>
                  <a:lnTo>
                    <a:pt x="88" y="60"/>
                  </a:lnTo>
                  <a:lnTo>
                    <a:pt x="149" y="43"/>
                  </a:lnTo>
                  <a:lnTo>
                    <a:pt x="149" y="13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32" name="矩形 31"/>
          <p:cNvSpPr/>
          <p:nvPr/>
        </p:nvSpPr>
        <p:spPr>
          <a:xfrm>
            <a:off x="1664208" y="5370685"/>
            <a:ext cx="911472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单击此处添加您的文字内容。本模板的所有素材和逻辑图表，均可自由编辑替换和移动。。单击此处添加您的文字内容。本模板的所有素材和逻辑图表，均可自由编辑替换和移动。</a:t>
            </a:r>
            <a:endParaRPr kumimoji="0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4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5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909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2623 L -2.77778E-6 7.40741E-7 " pathEditMode="relative" rAng="0" ptsTypes="AA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2623 L -2.77778E-6 7.40741E-7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2623 L -2.77778E-6 7.40741E-7 " pathEditMode="relative" rAng="0" ptsTypes="AA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2623 L -2.77778E-6 7.40741E-7 " pathEditMode="relative" rAng="0" ptsTypes="AA">
                                      <p:cBhvr>
                                        <p:cTn id="6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2623 L -2.77778E-6 7.40741E-7 " pathEditMode="relative" rAng="0" ptsTypes="AA">
                                      <p:cBhvr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  <p:par>
                                <p:cTn id="7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0.12623 L -2.77778E-6 7.40741E-7 " pathEditMode="relative" rAng="0" ptsTypes="AA">
                                      <p:cBhvr>
                                        <p:cTn id="8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6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3000"/>
                            </p:stCondLst>
                            <p:childTnLst>
                              <p:par>
                                <p:cTn id="8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 animBg="1"/>
      <p:bldP spid="3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0" y="-1"/>
            <a:ext cx="3489960" cy="6858001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9" name="组合 5"/>
          <p:cNvGrpSpPr>
            <a:grpSpLocks/>
          </p:cNvGrpSpPr>
          <p:nvPr/>
        </p:nvGrpSpPr>
        <p:grpSpPr bwMode="auto">
          <a:xfrm>
            <a:off x="6167922" y="1947863"/>
            <a:ext cx="4853645" cy="1020762"/>
            <a:chOff x="5562145" y="1681162"/>
            <a:chExt cx="4414786" cy="952914"/>
          </a:xfrm>
        </p:grpSpPr>
        <p:sp>
          <p:nvSpPr>
            <p:cNvPr id="10" name="文本框 128"/>
            <p:cNvSpPr txBox="1">
              <a:spLocks noChangeArrowheads="1"/>
            </p:cNvSpPr>
            <p:nvPr/>
          </p:nvSpPr>
          <p:spPr bwMode="auto">
            <a:xfrm>
              <a:off x="7388073" y="1681162"/>
              <a:ext cx="25888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项目背景研究</a:t>
              </a:r>
            </a:p>
          </p:txBody>
        </p:sp>
        <p:sp>
          <p:nvSpPr>
            <p:cNvPr id="11" name="文本框 129"/>
            <p:cNvSpPr txBox="1">
              <a:spLocks noChangeArrowheads="1"/>
            </p:cNvSpPr>
            <p:nvPr/>
          </p:nvSpPr>
          <p:spPr bwMode="auto">
            <a:xfrm>
              <a:off x="5562145" y="1681162"/>
              <a:ext cx="1596512" cy="95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第一部分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2" name="直接连接符 11"/>
            <p:cNvCxnSpPr/>
            <p:nvPr/>
          </p:nvCxnSpPr>
          <p:spPr bwMode="auto">
            <a:xfrm flipV="1">
              <a:off x="7141689" y="1776293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组合 8"/>
          <p:cNvGrpSpPr>
            <a:grpSpLocks/>
          </p:cNvGrpSpPr>
          <p:nvPr/>
        </p:nvGrpSpPr>
        <p:grpSpPr bwMode="auto">
          <a:xfrm>
            <a:off x="6167923" y="2706688"/>
            <a:ext cx="4853644" cy="1020762"/>
            <a:chOff x="5562145" y="2439987"/>
            <a:chExt cx="4414786" cy="952914"/>
          </a:xfrm>
        </p:grpSpPr>
        <p:sp>
          <p:nvSpPr>
            <p:cNvPr id="14" name="文本框 127"/>
            <p:cNvSpPr txBox="1">
              <a:spLocks noChangeArrowheads="1"/>
            </p:cNvSpPr>
            <p:nvPr/>
          </p:nvSpPr>
          <p:spPr bwMode="auto">
            <a:xfrm>
              <a:off x="7388073" y="2439987"/>
              <a:ext cx="25888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团队成员介绍</a:t>
              </a:r>
            </a:p>
          </p:txBody>
        </p:sp>
        <p:sp>
          <p:nvSpPr>
            <p:cNvPr id="15" name="文本框 130"/>
            <p:cNvSpPr txBox="1">
              <a:spLocks noChangeArrowheads="1"/>
            </p:cNvSpPr>
            <p:nvPr/>
          </p:nvSpPr>
          <p:spPr bwMode="auto">
            <a:xfrm>
              <a:off x="5562145" y="2439987"/>
              <a:ext cx="1596512" cy="95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第二部分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16" name="直接连接符 15"/>
            <p:cNvCxnSpPr/>
            <p:nvPr/>
          </p:nvCxnSpPr>
          <p:spPr bwMode="auto">
            <a:xfrm flipV="1">
              <a:off x="7141689" y="2535118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7" name="组合 9"/>
          <p:cNvGrpSpPr>
            <a:grpSpLocks/>
          </p:cNvGrpSpPr>
          <p:nvPr/>
        </p:nvGrpSpPr>
        <p:grpSpPr bwMode="auto">
          <a:xfrm>
            <a:off x="6167922" y="3465513"/>
            <a:ext cx="5012141" cy="1019174"/>
            <a:chOff x="5562145" y="3198812"/>
            <a:chExt cx="4414786" cy="952914"/>
          </a:xfrm>
        </p:grpSpPr>
        <p:sp>
          <p:nvSpPr>
            <p:cNvPr id="18" name="文本框 126"/>
            <p:cNvSpPr txBox="1">
              <a:spLocks noChangeArrowheads="1"/>
            </p:cNvSpPr>
            <p:nvPr/>
          </p:nvSpPr>
          <p:spPr bwMode="auto">
            <a:xfrm>
              <a:off x="7388073" y="3198812"/>
              <a:ext cx="25888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项目特色展示</a:t>
              </a:r>
            </a:p>
          </p:txBody>
        </p:sp>
        <p:sp>
          <p:nvSpPr>
            <p:cNvPr id="19" name="文本框 131"/>
            <p:cNvSpPr txBox="1">
              <a:spLocks noChangeArrowheads="1"/>
            </p:cNvSpPr>
            <p:nvPr/>
          </p:nvSpPr>
          <p:spPr bwMode="auto">
            <a:xfrm>
              <a:off x="5562145" y="3198812"/>
              <a:ext cx="1596512" cy="95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第三部分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0" name="直接连接符 19"/>
            <p:cNvCxnSpPr/>
            <p:nvPr/>
          </p:nvCxnSpPr>
          <p:spPr bwMode="auto">
            <a:xfrm flipV="1">
              <a:off x="7141689" y="3293943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组合 10"/>
          <p:cNvGrpSpPr>
            <a:grpSpLocks/>
          </p:cNvGrpSpPr>
          <p:nvPr/>
        </p:nvGrpSpPr>
        <p:grpSpPr bwMode="auto">
          <a:xfrm>
            <a:off x="6167922" y="4222750"/>
            <a:ext cx="5109677" cy="1020762"/>
            <a:chOff x="5562145" y="3956049"/>
            <a:chExt cx="4414786" cy="952914"/>
          </a:xfrm>
        </p:grpSpPr>
        <p:sp>
          <p:nvSpPr>
            <p:cNvPr id="22" name="文本框 125"/>
            <p:cNvSpPr txBox="1">
              <a:spLocks noChangeArrowheads="1"/>
            </p:cNvSpPr>
            <p:nvPr/>
          </p:nvSpPr>
          <p:spPr bwMode="auto">
            <a:xfrm>
              <a:off x="7388073" y="3956049"/>
              <a:ext cx="25888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市场评估分析</a:t>
              </a:r>
            </a:p>
          </p:txBody>
        </p:sp>
        <p:sp>
          <p:nvSpPr>
            <p:cNvPr id="23" name="文本框 132"/>
            <p:cNvSpPr txBox="1">
              <a:spLocks noChangeArrowheads="1"/>
            </p:cNvSpPr>
            <p:nvPr/>
          </p:nvSpPr>
          <p:spPr bwMode="auto">
            <a:xfrm>
              <a:off x="5562145" y="3956049"/>
              <a:ext cx="1596512" cy="95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第四部分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4" name="直接连接符 23"/>
            <p:cNvCxnSpPr/>
            <p:nvPr/>
          </p:nvCxnSpPr>
          <p:spPr bwMode="auto">
            <a:xfrm flipV="1">
              <a:off x="7141689" y="4051180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5" name="组合 13"/>
          <p:cNvGrpSpPr>
            <a:grpSpLocks/>
          </p:cNvGrpSpPr>
          <p:nvPr/>
        </p:nvGrpSpPr>
        <p:grpSpPr bwMode="auto">
          <a:xfrm>
            <a:off x="6167923" y="4981575"/>
            <a:ext cx="5012140" cy="954107"/>
            <a:chOff x="5562145" y="4714874"/>
            <a:chExt cx="4414786" cy="952914"/>
          </a:xfrm>
        </p:grpSpPr>
        <p:sp>
          <p:nvSpPr>
            <p:cNvPr id="26" name="文本框 124"/>
            <p:cNvSpPr txBox="1">
              <a:spLocks noChangeArrowheads="1"/>
            </p:cNvSpPr>
            <p:nvPr/>
          </p:nvSpPr>
          <p:spPr bwMode="auto">
            <a:xfrm>
              <a:off x="7388073" y="4714874"/>
              <a:ext cx="258885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财务计划报表</a:t>
              </a:r>
            </a:p>
          </p:txBody>
        </p:sp>
        <p:sp>
          <p:nvSpPr>
            <p:cNvPr id="27" name="文本框 133"/>
            <p:cNvSpPr txBox="1">
              <a:spLocks noChangeArrowheads="1"/>
            </p:cNvSpPr>
            <p:nvPr/>
          </p:nvSpPr>
          <p:spPr bwMode="auto">
            <a:xfrm>
              <a:off x="5562145" y="4714874"/>
              <a:ext cx="1596512" cy="9529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b="1" dirty="0" smtClean="0">
                  <a:solidFill>
                    <a:schemeClr val="tx1">
                      <a:lumMod val="75000"/>
                      <a:lumOff val="25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第五部分</a:t>
              </a:r>
              <a:endParaRPr lang="zh-CN" altLang="en-US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cxnSp>
          <p:nvCxnSpPr>
            <p:cNvPr id="28" name="直接连接符 27"/>
            <p:cNvCxnSpPr/>
            <p:nvPr/>
          </p:nvCxnSpPr>
          <p:spPr bwMode="auto">
            <a:xfrm flipV="1">
              <a:off x="7141689" y="4810005"/>
              <a:ext cx="130173" cy="332958"/>
            </a:xfrm>
            <a:prstGeom prst="line">
              <a:avLst/>
            </a:prstGeom>
            <a:ln w="1905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组合 1"/>
          <p:cNvGrpSpPr/>
          <p:nvPr/>
        </p:nvGrpSpPr>
        <p:grpSpPr>
          <a:xfrm>
            <a:off x="579923" y="2714625"/>
            <a:ext cx="2729361" cy="1249224"/>
            <a:chOff x="579923" y="2714625"/>
            <a:chExt cx="2729361" cy="1249224"/>
          </a:xfrm>
        </p:grpSpPr>
        <p:sp>
          <p:nvSpPr>
            <p:cNvPr id="31" name="文本框 133"/>
            <p:cNvSpPr txBox="1">
              <a:spLocks noChangeArrowheads="1"/>
            </p:cNvSpPr>
            <p:nvPr/>
          </p:nvSpPr>
          <p:spPr bwMode="auto">
            <a:xfrm>
              <a:off x="579923" y="2714625"/>
              <a:ext cx="27293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en-US" altLang="zh-CN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CONTENT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3" name="文本框 133"/>
            <p:cNvSpPr txBox="1">
              <a:spLocks noChangeArrowheads="1"/>
            </p:cNvSpPr>
            <p:nvPr/>
          </p:nvSpPr>
          <p:spPr bwMode="auto">
            <a:xfrm>
              <a:off x="1380023" y="3255963"/>
              <a:ext cx="1319661" cy="7078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lnSpc>
                  <a:spcPct val="90000"/>
                </a:lnSpc>
                <a:spcBef>
                  <a:spcPts val="5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fontAlgn="base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FontTx/>
                <a:buNone/>
                <a:defRPr/>
              </a:pPr>
              <a:r>
                <a:rPr lang="zh-CN" altLang="en-US" sz="4000" b="1" dirty="0" smtClean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目录</a:t>
              </a:r>
              <a:endParaRPr lang="zh-CN" altLang="en-US" sz="4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70949" y="1008929"/>
            <a:ext cx="2396974" cy="5437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8087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nodeType="after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1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9" fill="hold">
                          <p:stCondLst>
                            <p:cond delay="indefinite"/>
                          </p:stCondLst>
                          <p:childTnLst>
                            <p:par>
                              <p:cTn id="10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1" presetID="10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3" dur="500"/>
                                            <p:tgtEl>
                                              <p:spTgt spid="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14" fill="hold">
                          <p:stCondLst>
                            <p:cond delay="indefinite"/>
                          </p:stCondLst>
                          <p:childTnLst>
                            <p:par>
                              <p:cTn id="1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6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8" dur="1000"/>
                                            <p:tgtEl>
                                              <p:spTgt spid="1027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9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1000" fill="hold"/>
                                            <p:tgtEl>
                                              <p:spTgt spid="102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1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9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0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1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2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4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5" dur="500" fill="hold"/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</p:bldLst>
      </p:timing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 6"/>
          <p:cNvSpPr>
            <a:spLocks/>
          </p:cNvSpPr>
          <p:nvPr/>
        </p:nvSpPr>
        <p:spPr bwMode="auto">
          <a:xfrm>
            <a:off x="1096963" y="2740025"/>
            <a:ext cx="9972675" cy="1593850"/>
          </a:xfrm>
          <a:custGeom>
            <a:avLst/>
            <a:gdLst>
              <a:gd name="T0" fmla="*/ 3857177 w 9972375"/>
              <a:gd name="T1" fmla="*/ 0 h 1593851"/>
              <a:gd name="T2" fmla="*/ 4653286 w 9972375"/>
              <a:gd name="T3" fmla="*/ 796926 h 1593851"/>
              <a:gd name="T4" fmla="*/ 4653286 w 9972375"/>
              <a:gd name="T5" fmla="*/ 803900 h 1593851"/>
              <a:gd name="T6" fmla="*/ 5523554 w 9972375"/>
              <a:gd name="T7" fmla="*/ 803900 h 1593851"/>
              <a:gd name="T8" fmla="*/ 5523554 w 9972375"/>
              <a:gd name="T9" fmla="*/ 930698 h 1593851"/>
              <a:gd name="T10" fmla="*/ 6180217 w 9972375"/>
              <a:gd name="T11" fmla="*/ 1467053 h 1593851"/>
              <a:gd name="T12" fmla="*/ 6836246 w 9972375"/>
              <a:gd name="T13" fmla="*/ 930698 h 1593851"/>
              <a:gd name="T14" fmla="*/ 6836246 w 9972375"/>
              <a:gd name="T15" fmla="*/ 803900 h 1593851"/>
              <a:gd name="T16" fmla="*/ 7735037 w 9972375"/>
              <a:gd name="T17" fmla="*/ 803900 h 1593851"/>
              <a:gd name="T18" fmla="*/ 7735037 w 9972375"/>
              <a:gd name="T19" fmla="*/ 796926 h 1593851"/>
              <a:gd name="T20" fmla="*/ 8531779 w 9972375"/>
              <a:gd name="T21" fmla="*/ 0 h 1593851"/>
              <a:gd name="T22" fmla="*/ 9328522 w 9972375"/>
              <a:gd name="T23" fmla="*/ 796926 h 1593851"/>
              <a:gd name="T24" fmla="*/ 9328522 w 9972375"/>
              <a:gd name="T25" fmla="*/ 803900 h 1593851"/>
              <a:gd name="T26" fmla="*/ 9972375 w 9972375"/>
              <a:gd name="T27" fmla="*/ 803900 h 1593851"/>
              <a:gd name="T28" fmla="*/ 9972375 w 9972375"/>
              <a:gd name="T29" fmla="*/ 930698 h 1593851"/>
              <a:gd name="T30" fmla="*/ 9201753 w 9972375"/>
              <a:gd name="T31" fmla="*/ 930698 h 1593851"/>
              <a:gd name="T32" fmla="*/ 9201753 w 9972375"/>
              <a:gd name="T33" fmla="*/ 803900 h 1593851"/>
              <a:gd name="T34" fmla="*/ 9201753 w 9972375"/>
              <a:gd name="T35" fmla="*/ 796926 h 1593851"/>
              <a:gd name="T36" fmla="*/ 8531779 w 9972375"/>
              <a:gd name="T37" fmla="*/ 126798 h 1593851"/>
              <a:gd name="T38" fmla="*/ 7861806 w 9972375"/>
              <a:gd name="T39" fmla="*/ 796926 h 1593851"/>
              <a:gd name="T40" fmla="*/ 7861806 w 9972375"/>
              <a:gd name="T41" fmla="*/ 803900 h 1593851"/>
              <a:gd name="T42" fmla="*/ 7861806 w 9972375"/>
              <a:gd name="T43" fmla="*/ 930698 h 1593851"/>
              <a:gd name="T44" fmla="*/ 6965550 w 9972375"/>
              <a:gd name="T45" fmla="*/ 930698 h 1593851"/>
              <a:gd name="T46" fmla="*/ 6180217 w 9972375"/>
              <a:gd name="T47" fmla="*/ 1593851 h 1593851"/>
              <a:gd name="T48" fmla="*/ 5394884 w 9972375"/>
              <a:gd name="T49" fmla="*/ 930698 h 1593851"/>
              <a:gd name="T50" fmla="*/ 4526517 w 9972375"/>
              <a:gd name="T51" fmla="*/ 930698 h 1593851"/>
              <a:gd name="T52" fmla="*/ 4526517 w 9972375"/>
              <a:gd name="T53" fmla="*/ 800096 h 1593851"/>
              <a:gd name="T54" fmla="*/ 4526517 w 9972375"/>
              <a:gd name="T55" fmla="*/ 796926 h 1593851"/>
              <a:gd name="T56" fmla="*/ 3857177 w 9972375"/>
              <a:gd name="T57" fmla="*/ 126798 h 1593851"/>
              <a:gd name="T58" fmla="*/ 3187204 w 9972375"/>
              <a:gd name="T59" fmla="*/ 796926 h 1593851"/>
              <a:gd name="T60" fmla="*/ 3187204 w 9972375"/>
              <a:gd name="T61" fmla="*/ 800730 h 1593851"/>
              <a:gd name="T62" fmla="*/ 3187204 w 9972375"/>
              <a:gd name="T63" fmla="*/ 930698 h 1593851"/>
              <a:gd name="T64" fmla="*/ 2271299 w 9972375"/>
              <a:gd name="T65" fmla="*/ 930698 h 1593851"/>
              <a:gd name="T66" fmla="*/ 1485966 w 9972375"/>
              <a:gd name="T67" fmla="*/ 1593851 h 1593851"/>
              <a:gd name="T68" fmla="*/ 700632 w 9972375"/>
              <a:gd name="T69" fmla="*/ 930698 h 1593851"/>
              <a:gd name="T70" fmla="*/ 0 w 9972375"/>
              <a:gd name="T71" fmla="*/ 930698 h 1593851"/>
              <a:gd name="T72" fmla="*/ 0 w 9972375"/>
              <a:gd name="T73" fmla="*/ 803900 h 1593851"/>
              <a:gd name="T74" fmla="*/ 829303 w 9972375"/>
              <a:gd name="T75" fmla="*/ 803900 h 1593851"/>
              <a:gd name="T76" fmla="*/ 829303 w 9972375"/>
              <a:gd name="T77" fmla="*/ 930698 h 1593851"/>
              <a:gd name="T78" fmla="*/ 1485966 w 9972375"/>
              <a:gd name="T79" fmla="*/ 1467053 h 1593851"/>
              <a:gd name="T80" fmla="*/ 2141994 w 9972375"/>
              <a:gd name="T81" fmla="*/ 930698 h 1593851"/>
              <a:gd name="T82" fmla="*/ 2141994 w 9972375"/>
              <a:gd name="T83" fmla="*/ 803900 h 1593851"/>
              <a:gd name="T84" fmla="*/ 3060435 w 9972375"/>
              <a:gd name="T85" fmla="*/ 803900 h 1593851"/>
              <a:gd name="T86" fmla="*/ 3060435 w 9972375"/>
              <a:gd name="T87" fmla="*/ 796926 h 1593851"/>
              <a:gd name="T88" fmla="*/ 3857177 w 9972375"/>
              <a:gd name="T89" fmla="*/ 0 h 15938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9972375" h="1593851">
                <a:moveTo>
                  <a:pt x="3857177" y="0"/>
                </a:moveTo>
                <a:cubicBezTo>
                  <a:pt x="4297065" y="0"/>
                  <a:pt x="4653286" y="356937"/>
                  <a:pt x="4653286" y="796926"/>
                </a:cubicBezTo>
                <a:lnTo>
                  <a:pt x="4653286" y="803900"/>
                </a:lnTo>
                <a:lnTo>
                  <a:pt x="5523554" y="803900"/>
                </a:lnTo>
                <a:lnTo>
                  <a:pt x="5523554" y="930698"/>
                </a:lnTo>
                <a:cubicBezTo>
                  <a:pt x="5585671" y="1236281"/>
                  <a:pt x="5855689" y="1467053"/>
                  <a:pt x="6180217" y="1467053"/>
                </a:cubicBezTo>
                <a:cubicBezTo>
                  <a:pt x="6504111" y="1467053"/>
                  <a:pt x="6774129" y="1236281"/>
                  <a:pt x="6836246" y="930698"/>
                </a:cubicBezTo>
                <a:lnTo>
                  <a:pt x="6836246" y="803900"/>
                </a:lnTo>
                <a:lnTo>
                  <a:pt x="7735037" y="803900"/>
                </a:lnTo>
                <a:lnTo>
                  <a:pt x="7735037" y="796926"/>
                </a:lnTo>
                <a:cubicBezTo>
                  <a:pt x="7735037" y="356937"/>
                  <a:pt x="8091891" y="0"/>
                  <a:pt x="8531779" y="0"/>
                </a:cubicBezTo>
                <a:cubicBezTo>
                  <a:pt x="8971667" y="0"/>
                  <a:pt x="9328522" y="356937"/>
                  <a:pt x="9328522" y="796926"/>
                </a:cubicBezTo>
                <a:lnTo>
                  <a:pt x="9328522" y="803900"/>
                </a:lnTo>
                <a:lnTo>
                  <a:pt x="9972375" y="803900"/>
                </a:lnTo>
                <a:lnTo>
                  <a:pt x="9972375" y="930698"/>
                </a:lnTo>
                <a:lnTo>
                  <a:pt x="9201753" y="930698"/>
                </a:lnTo>
                <a:lnTo>
                  <a:pt x="9201753" y="803900"/>
                </a:lnTo>
                <a:lnTo>
                  <a:pt x="9201753" y="796926"/>
                </a:lnTo>
                <a:cubicBezTo>
                  <a:pt x="9201753" y="426675"/>
                  <a:pt x="8901944" y="126798"/>
                  <a:pt x="8531779" y="126798"/>
                </a:cubicBezTo>
                <a:cubicBezTo>
                  <a:pt x="8162248" y="126798"/>
                  <a:pt x="7861806" y="426675"/>
                  <a:pt x="7861806" y="796926"/>
                </a:cubicBezTo>
                <a:lnTo>
                  <a:pt x="7861806" y="803900"/>
                </a:lnTo>
                <a:lnTo>
                  <a:pt x="7861806" y="930698"/>
                </a:lnTo>
                <a:lnTo>
                  <a:pt x="6965550" y="930698"/>
                </a:lnTo>
                <a:cubicBezTo>
                  <a:pt x="6901532" y="1306654"/>
                  <a:pt x="6574468" y="1593851"/>
                  <a:pt x="6180217" y="1593851"/>
                </a:cubicBezTo>
                <a:cubicBezTo>
                  <a:pt x="5785332" y="1593851"/>
                  <a:pt x="5458268" y="1306654"/>
                  <a:pt x="5394884" y="930698"/>
                </a:cubicBezTo>
                <a:lnTo>
                  <a:pt x="4526517" y="930698"/>
                </a:lnTo>
                <a:lnTo>
                  <a:pt x="4526517" y="800096"/>
                </a:lnTo>
                <a:lnTo>
                  <a:pt x="4526517" y="796926"/>
                </a:lnTo>
                <a:cubicBezTo>
                  <a:pt x="4526517" y="426675"/>
                  <a:pt x="4226709" y="126798"/>
                  <a:pt x="3857177" y="126798"/>
                </a:cubicBezTo>
                <a:cubicBezTo>
                  <a:pt x="3487012" y="126798"/>
                  <a:pt x="3187204" y="426675"/>
                  <a:pt x="3187204" y="796926"/>
                </a:cubicBezTo>
                <a:lnTo>
                  <a:pt x="3187204" y="800730"/>
                </a:lnTo>
                <a:lnTo>
                  <a:pt x="3187204" y="930698"/>
                </a:lnTo>
                <a:lnTo>
                  <a:pt x="2271299" y="930698"/>
                </a:lnTo>
                <a:cubicBezTo>
                  <a:pt x="2207280" y="1306654"/>
                  <a:pt x="1880217" y="1593851"/>
                  <a:pt x="1485966" y="1593851"/>
                </a:cubicBezTo>
                <a:cubicBezTo>
                  <a:pt x="1091080" y="1593851"/>
                  <a:pt x="764017" y="1306654"/>
                  <a:pt x="700632" y="930698"/>
                </a:cubicBezTo>
                <a:lnTo>
                  <a:pt x="0" y="930698"/>
                </a:lnTo>
                <a:lnTo>
                  <a:pt x="0" y="803900"/>
                </a:lnTo>
                <a:lnTo>
                  <a:pt x="829303" y="803900"/>
                </a:lnTo>
                <a:lnTo>
                  <a:pt x="829303" y="930698"/>
                </a:lnTo>
                <a:cubicBezTo>
                  <a:pt x="891419" y="1236281"/>
                  <a:pt x="1161437" y="1467053"/>
                  <a:pt x="1485966" y="1467053"/>
                </a:cubicBezTo>
                <a:cubicBezTo>
                  <a:pt x="1809860" y="1467053"/>
                  <a:pt x="2079878" y="1236281"/>
                  <a:pt x="2141994" y="930698"/>
                </a:cubicBezTo>
                <a:lnTo>
                  <a:pt x="2141994" y="803900"/>
                </a:lnTo>
                <a:lnTo>
                  <a:pt x="3060435" y="803900"/>
                </a:lnTo>
                <a:lnTo>
                  <a:pt x="3060435" y="796926"/>
                </a:lnTo>
                <a:cubicBezTo>
                  <a:pt x="3060435" y="356937"/>
                  <a:pt x="3417289" y="0"/>
                  <a:pt x="3857177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>
            <a:noFill/>
          </a:ln>
          <a:ex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B62822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5" name="椭圆 14"/>
          <p:cNvSpPr>
            <a:spLocks noChangeArrowheads="1"/>
          </p:cNvSpPr>
          <p:nvPr/>
        </p:nvSpPr>
        <p:spPr bwMode="auto">
          <a:xfrm>
            <a:off x="1876425" y="2797175"/>
            <a:ext cx="1389063" cy="1385888"/>
          </a:xfrm>
          <a:prstGeom prst="ellipse">
            <a:avLst/>
          </a:prstGeom>
          <a:solidFill>
            <a:srgbClr val="00B0F0"/>
          </a:solidFill>
          <a:ln w="25400" cmpd="sng">
            <a:solidFill>
              <a:srgbClr val="FFFFEB"/>
            </a:solidFill>
            <a:round/>
            <a:headEnd/>
            <a:tailEnd/>
          </a:ln>
        </p:spPr>
        <p:txBody>
          <a:bodyPr lIns="72574" tIns="36287" rIns="72574" bIns="36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文本</a:t>
            </a:r>
            <a:endParaRPr kumimoji="0" lang="zh-CN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srgbClr val="B62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椭圆 15"/>
          <p:cNvSpPr>
            <a:spLocks noChangeArrowheads="1"/>
          </p:cNvSpPr>
          <p:nvPr/>
        </p:nvSpPr>
        <p:spPr bwMode="auto">
          <a:xfrm>
            <a:off x="4257675" y="2871788"/>
            <a:ext cx="1389063" cy="1385887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FFFFEB"/>
            </a:solidFill>
            <a:round/>
            <a:headEnd/>
            <a:tailEnd/>
          </a:ln>
        </p:spPr>
        <p:txBody>
          <a:bodyPr lIns="72574" tIns="36287" rIns="72574" bIns="36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文本</a:t>
            </a:r>
            <a:endParaRPr kumimoji="0" lang="zh-CN" altLang="en-US" sz="1800" b="0" i="0" u="none" strike="noStrike" kern="0" cap="none" spc="0" normalizeH="0" baseline="0" noProof="0" dirty="0" smtClean="0">
              <a:ln>
                <a:noFill/>
              </a:ln>
              <a:solidFill>
                <a:srgbClr val="B62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椭圆 16"/>
          <p:cNvSpPr>
            <a:spLocks noChangeArrowheads="1"/>
          </p:cNvSpPr>
          <p:nvPr/>
        </p:nvSpPr>
        <p:spPr bwMode="auto">
          <a:xfrm>
            <a:off x="6580188" y="2811463"/>
            <a:ext cx="1389062" cy="1385887"/>
          </a:xfrm>
          <a:prstGeom prst="ellipse">
            <a:avLst/>
          </a:prstGeom>
          <a:solidFill>
            <a:srgbClr val="00B0F0"/>
          </a:solidFill>
          <a:ln w="25400" cmpd="sng">
            <a:solidFill>
              <a:srgbClr val="FFFFEB"/>
            </a:solidFill>
            <a:round/>
            <a:headEnd/>
            <a:tailEnd/>
          </a:ln>
        </p:spPr>
        <p:txBody>
          <a:bodyPr lIns="72574" tIns="36287" rIns="72574" bIns="36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文本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rgbClr val="B62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椭圆 17"/>
          <p:cNvSpPr>
            <a:spLocks noChangeArrowheads="1"/>
          </p:cNvSpPr>
          <p:nvPr/>
        </p:nvSpPr>
        <p:spPr bwMode="auto">
          <a:xfrm>
            <a:off x="8951913" y="2844800"/>
            <a:ext cx="1389062" cy="1385888"/>
          </a:xfrm>
          <a:prstGeom prst="ellipse">
            <a:avLst/>
          </a:prstGeom>
          <a:solidFill>
            <a:srgbClr val="0070C0"/>
          </a:solidFill>
          <a:ln w="25400" cmpd="sng">
            <a:solidFill>
              <a:srgbClr val="FFFFEB"/>
            </a:solidFill>
            <a:round/>
            <a:headEnd/>
            <a:tailEnd/>
          </a:ln>
        </p:spPr>
        <p:txBody>
          <a:bodyPr lIns="72574" tIns="36287" rIns="72574" bIns="36287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1800" b="1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宋体" panose="02010600030101010101" pitchFamily="2" charset="-122"/>
              </a:rPr>
              <a:t>文本</a:t>
            </a:r>
            <a:endParaRPr kumimoji="0" lang="zh-CN" altLang="en-US" sz="1800" b="0" i="0" u="none" strike="noStrike" kern="0" cap="none" spc="0" normalizeH="0" baseline="0" noProof="0" smtClean="0">
              <a:ln>
                <a:noFill/>
              </a:ln>
              <a:solidFill>
                <a:srgbClr val="B62822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1116013" y="4381500"/>
            <a:ext cx="7696200" cy="1135063"/>
            <a:chOff x="1116013" y="4381500"/>
            <a:chExt cx="7696200" cy="1135063"/>
          </a:xfrm>
        </p:grpSpPr>
        <p:grpSp>
          <p:nvGrpSpPr>
            <p:cNvPr id="10" name="Group 3"/>
            <p:cNvGrpSpPr>
              <a:grpSpLocks/>
            </p:cNvGrpSpPr>
            <p:nvPr/>
          </p:nvGrpSpPr>
          <p:grpSpPr bwMode="auto">
            <a:xfrm>
              <a:off x="1116013" y="4381500"/>
              <a:ext cx="3009900" cy="1135063"/>
              <a:chOff x="0" y="0"/>
              <a:chExt cx="1856582" cy="881252"/>
            </a:xfrm>
          </p:grpSpPr>
          <p:sp>
            <p:nvSpPr>
              <p:cNvPr id="15" name="Line 58"/>
              <p:cNvSpPr>
                <a:spLocks noChangeShapeType="1"/>
              </p:cNvSpPr>
              <p:nvPr/>
            </p:nvSpPr>
            <p:spPr bwMode="auto">
              <a:xfrm>
                <a:off x="913706" y="0"/>
                <a:ext cx="1" cy="334963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Line 59"/>
              <p:cNvSpPr>
                <a:spLocks noChangeShapeType="1"/>
              </p:cNvSpPr>
              <p:nvPr/>
            </p:nvSpPr>
            <p:spPr bwMode="auto">
              <a:xfrm flipH="1">
                <a:off x="158056" y="344488"/>
                <a:ext cx="1495425" cy="1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Text Box 60"/>
              <p:cNvSpPr>
                <a:spLocks noChangeArrowheads="1"/>
              </p:cNvSpPr>
              <p:nvPr/>
            </p:nvSpPr>
            <p:spPr bwMode="auto">
              <a:xfrm>
                <a:off x="0" y="327111"/>
                <a:ext cx="1856582" cy="554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11" name="Group 15"/>
            <p:cNvGrpSpPr>
              <a:grpSpLocks/>
            </p:cNvGrpSpPr>
            <p:nvPr/>
          </p:nvGrpSpPr>
          <p:grpSpPr bwMode="auto">
            <a:xfrm>
              <a:off x="5800725" y="4381500"/>
              <a:ext cx="3011488" cy="1135063"/>
              <a:chOff x="0" y="0"/>
              <a:chExt cx="1856582" cy="881252"/>
            </a:xfrm>
          </p:grpSpPr>
          <p:sp>
            <p:nvSpPr>
              <p:cNvPr id="12" name="Line 58"/>
              <p:cNvSpPr>
                <a:spLocks noChangeShapeType="1"/>
              </p:cNvSpPr>
              <p:nvPr/>
            </p:nvSpPr>
            <p:spPr bwMode="auto">
              <a:xfrm>
                <a:off x="913706" y="0"/>
                <a:ext cx="1" cy="334963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3" name="Line 59"/>
              <p:cNvSpPr>
                <a:spLocks noChangeShapeType="1"/>
              </p:cNvSpPr>
              <p:nvPr/>
            </p:nvSpPr>
            <p:spPr bwMode="auto">
              <a:xfrm flipH="1">
                <a:off x="158056" y="344488"/>
                <a:ext cx="1495425" cy="1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Text Box 60"/>
              <p:cNvSpPr>
                <a:spLocks noChangeArrowheads="1"/>
              </p:cNvSpPr>
              <p:nvPr/>
            </p:nvSpPr>
            <p:spPr bwMode="auto">
              <a:xfrm>
                <a:off x="0" y="327111"/>
                <a:ext cx="1856582" cy="55414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0570BC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en-US" altLang="zh-CN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 </a:t>
                </a: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3476625" y="1582738"/>
            <a:ext cx="7672388" cy="1174750"/>
            <a:chOff x="3476625" y="1582738"/>
            <a:chExt cx="7672388" cy="1174750"/>
          </a:xfrm>
        </p:grpSpPr>
        <p:grpSp>
          <p:nvGrpSpPr>
            <p:cNvPr id="19" name="Group 7"/>
            <p:cNvGrpSpPr>
              <a:grpSpLocks/>
            </p:cNvGrpSpPr>
            <p:nvPr/>
          </p:nvGrpSpPr>
          <p:grpSpPr bwMode="auto">
            <a:xfrm>
              <a:off x="3476625" y="1582738"/>
              <a:ext cx="2952750" cy="1098550"/>
              <a:chOff x="0" y="0"/>
              <a:chExt cx="2952326" cy="1098602"/>
            </a:xfrm>
          </p:grpSpPr>
          <p:sp>
            <p:nvSpPr>
              <p:cNvPr id="24" name="Line 68"/>
              <p:cNvSpPr>
                <a:spLocks noChangeShapeType="1"/>
              </p:cNvSpPr>
              <p:nvPr/>
            </p:nvSpPr>
            <p:spPr bwMode="auto">
              <a:xfrm>
                <a:off x="1440568" y="776698"/>
                <a:ext cx="0" cy="321904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Line 69"/>
              <p:cNvSpPr>
                <a:spLocks noChangeShapeType="1"/>
              </p:cNvSpPr>
              <p:nvPr/>
            </p:nvSpPr>
            <p:spPr bwMode="auto">
              <a:xfrm flipH="1">
                <a:off x="0" y="765835"/>
                <a:ext cx="2872531" cy="1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Text Box 7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52326" cy="713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  <p:grpSp>
          <p:nvGrpSpPr>
            <p:cNvPr id="20" name="Group 19"/>
            <p:cNvGrpSpPr>
              <a:grpSpLocks/>
            </p:cNvGrpSpPr>
            <p:nvPr/>
          </p:nvGrpSpPr>
          <p:grpSpPr bwMode="auto">
            <a:xfrm>
              <a:off x="8196263" y="1658938"/>
              <a:ext cx="2952750" cy="1098550"/>
              <a:chOff x="0" y="0"/>
              <a:chExt cx="2952326" cy="1098602"/>
            </a:xfrm>
          </p:grpSpPr>
          <p:sp>
            <p:nvSpPr>
              <p:cNvPr id="21" name="Line 68"/>
              <p:cNvSpPr>
                <a:spLocks noChangeShapeType="1"/>
              </p:cNvSpPr>
              <p:nvPr/>
            </p:nvSpPr>
            <p:spPr bwMode="auto">
              <a:xfrm>
                <a:off x="1440568" y="776698"/>
                <a:ext cx="0" cy="321904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Line 69"/>
              <p:cNvSpPr>
                <a:spLocks noChangeShapeType="1"/>
              </p:cNvSpPr>
              <p:nvPr/>
            </p:nvSpPr>
            <p:spPr bwMode="auto">
              <a:xfrm flipH="1">
                <a:off x="0" y="765835"/>
                <a:ext cx="2872531" cy="1"/>
              </a:xfrm>
              <a:prstGeom prst="line">
                <a:avLst/>
              </a:prstGeom>
              <a:noFill/>
              <a:ln w="19050" cmpd="sng">
                <a:solidFill>
                  <a:srgbClr val="9B827D"/>
                </a:solidFill>
                <a:prstDash val="sysDot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/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 typeface="Arial" panose="020B0604020202020204" pitchFamily="34" charset="0"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B62822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Text Box 70"/>
              <p:cNvSpPr>
                <a:spLocks noChangeArrowheads="1"/>
              </p:cNvSpPr>
              <p:nvPr/>
            </p:nvSpPr>
            <p:spPr bwMode="auto">
              <a:xfrm>
                <a:off x="0" y="0"/>
                <a:ext cx="2952326" cy="713459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lIns="72574" tIns="36287" rIns="72574" bIns="36287">
                <a:spAutoFit/>
              </a:bodyPr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  <a:p>
                <a:pPr marL="0" marR="0" lvl="0" indent="0" algn="ctr" defTabSz="914400" rtl="0" eaLnBrk="0" fontAlgn="base" latinLnBrk="0" hangingPunct="0">
                  <a:lnSpc>
                    <a:spcPct val="130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A68461"/>
                  </a:buClr>
                  <a:buSzTx/>
                  <a:buFont typeface="Arial" panose="020B0604020202020204" pitchFamily="34" charset="0"/>
                  <a:buNone/>
                  <a:tabLst/>
                  <a:defRPr/>
                </a:pPr>
                <a:r>
                  <a:rPr kumimoji="0" lang="zh-CN" altLang="en-US" sz="16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微软雅黑" panose="020B0503020204020204" pitchFamily="34" charset="-122"/>
                    <a:ea typeface="微软雅黑" panose="020B0503020204020204" pitchFamily="34" charset="-122"/>
                    <a:cs typeface="+mn-cs"/>
                    <a:sym typeface="宋体" panose="02010600030101010101" pitchFamily="2" charset="-122"/>
                  </a:rPr>
                  <a:t>单击此处添加文本</a:t>
                </a:r>
                <a:endParaRPr kumimoji="0" lang="en-US" altLang="zh-CN" sz="16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宋体" panose="02010600030101010101" pitchFamily="2" charset="-122"/>
                </a:endParaRPr>
              </a:p>
            </p:txBody>
          </p:sp>
        </p:grpSp>
      </p:grpSp>
      <p:sp>
        <p:nvSpPr>
          <p:cNvPr id="27" name="TextBox 26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8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9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586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 p14:presetBounceEnd="44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4000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4000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27" grpId="0"/>
          <p:bldP spid="28" grpId="0" animBg="1"/>
          <p:bldP spid="29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8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9" presetID="2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21" dur="500"/>
                                            <p:tgtEl>
                                              <p:spTgt spid="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3" presetID="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50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0" dur="5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1" presetID="2" presetClass="entr" presetSubtype="1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2" presetClass="entr" presetSubtype="4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500" fill="hold"/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40" presetID="22" presetClass="entr" presetSubtype="1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2" dur="50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3" presetID="22" presetClass="entr" presetSubtype="4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5" dur="50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" grpId="0" animBg="1"/>
          <p:bldP spid="5" grpId="0" animBg="1"/>
          <p:bldP spid="6" grpId="0" animBg="1"/>
          <p:bldP spid="7" grpId="0" animBg="1"/>
          <p:bldP spid="8" grpId="0" animBg="1"/>
          <p:bldP spid="27" grpId="0"/>
          <p:bldP spid="28" grpId="0" animBg="1"/>
          <p:bldP spid="29" grpId="0" animBg="1"/>
        </p:bldLst>
      </p:timing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279716" y="1964206"/>
            <a:ext cx="1818687" cy="1818687"/>
            <a:chOff x="4279716" y="1964206"/>
            <a:chExt cx="1818687" cy="1818687"/>
          </a:xfrm>
        </p:grpSpPr>
        <p:sp>
          <p:nvSpPr>
            <p:cNvPr id="5" name="Teardrop 11@|1FFC:14657585|FBC:16777215|LFC:16777215|LBC:16777215"/>
            <p:cNvSpPr/>
            <p:nvPr/>
          </p:nvSpPr>
          <p:spPr>
            <a:xfrm flipV="1">
              <a:off x="4279716" y="1964206"/>
              <a:ext cx="1818687" cy="1818687"/>
            </a:xfrm>
            <a:prstGeom prst="teardrop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Freeform 68@|5FFC:16777215|FBC:16777215|LFC:16777215|LBC:16777215"/>
            <p:cNvSpPr>
              <a:spLocks noEditPoints="1"/>
            </p:cNvSpPr>
            <p:nvPr/>
          </p:nvSpPr>
          <p:spPr bwMode="auto">
            <a:xfrm>
              <a:off x="4950306" y="2613608"/>
              <a:ext cx="469650" cy="472550"/>
            </a:xfrm>
            <a:custGeom>
              <a:avLst/>
              <a:gdLst>
                <a:gd name="T0" fmla="*/ 286 w 286"/>
                <a:gd name="T1" fmla="*/ 131 h 288"/>
                <a:gd name="T2" fmla="*/ 259 w 286"/>
                <a:gd name="T3" fmla="*/ 131 h 288"/>
                <a:gd name="T4" fmla="*/ 155 w 286"/>
                <a:gd name="T5" fmla="*/ 26 h 288"/>
                <a:gd name="T6" fmla="*/ 155 w 286"/>
                <a:gd name="T7" fmla="*/ 0 h 288"/>
                <a:gd name="T8" fmla="*/ 131 w 286"/>
                <a:gd name="T9" fmla="*/ 0 h 288"/>
                <a:gd name="T10" fmla="*/ 131 w 286"/>
                <a:gd name="T11" fmla="*/ 26 h 288"/>
                <a:gd name="T12" fmla="*/ 27 w 286"/>
                <a:gd name="T13" fmla="*/ 131 h 288"/>
                <a:gd name="T14" fmla="*/ 0 w 286"/>
                <a:gd name="T15" fmla="*/ 131 h 288"/>
                <a:gd name="T16" fmla="*/ 0 w 286"/>
                <a:gd name="T17" fmla="*/ 155 h 288"/>
                <a:gd name="T18" fmla="*/ 28 w 286"/>
                <a:gd name="T19" fmla="*/ 155 h 288"/>
                <a:gd name="T20" fmla="*/ 131 w 286"/>
                <a:gd name="T21" fmla="*/ 258 h 288"/>
                <a:gd name="T22" fmla="*/ 131 w 286"/>
                <a:gd name="T23" fmla="*/ 288 h 288"/>
                <a:gd name="T24" fmla="*/ 155 w 286"/>
                <a:gd name="T25" fmla="*/ 288 h 288"/>
                <a:gd name="T26" fmla="*/ 155 w 286"/>
                <a:gd name="T27" fmla="*/ 258 h 288"/>
                <a:gd name="T28" fmla="*/ 259 w 286"/>
                <a:gd name="T29" fmla="*/ 155 h 288"/>
                <a:gd name="T30" fmla="*/ 286 w 286"/>
                <a:gd name="T31" fmla="*/ 155 h 288"/>
                <a:gd name="T32" fmla="*/ 286 w 286"/>
                <a:gd name="T33" fmla="*/ 131 h 288"/>
                <a:gd name="T34" fmla="*/ 235 w 286"/>
                <a:gd name="T35" fmla="*/ 131 h 288"/>
                <a:gd name="T36" fmla="*/ 155 w 286"/>
                <a:gd name="T37" fmla="*/ 131 h 288"/>
                <a:gd name="T38" fmla="*/ 155 w 286"/>
                <a:gd name="T39" fmla="*/ 50 h 288"/>
                <a:gd name="T40" fmla="*/ 235 w 286"/>
                <a:gd name="T41" fmla="*/ 131 h 288"/>
                <a:gd name="T42" fmla="*/ 131 w 286"/>
                <a:gd name="T43" fmla="*/ 50 h 288"/>
                <a:gd name="T44" fmla="*/ 131 w 286"/>
                <a:gd name="T45" fmla="*/ 131 h 288"/>
                <a:gd name="T46" fmla="*/ 51 w 286"/>
                <a:gd name="T47" fmla="*/ 131 h 288"/>
                <a:gd name="T48" fmla="*/ 131 w 286"/>
                <a:gd name="T49" fmla="*/ 50 h 288"/>
                <a:gd name="T50" fmla="*/ 52 w 286"/>
                <a:gd name="T51" fmla="*/ 155 h 288"/>
                <a:gd name="T52" fmla="*/ 131 w 286"/>
                <a:gd name="T53" fmla="*/ 155 h 288"/>
                <a:gd name="T54" fmla="*/ 131 w 286"/>
                <a:gd name="T55" fmla="*/ 234 h 288"/>
                <a:gd name="T56" fmla="*/ 52 w 286"/>
                <a:gd name="T57" fmla="*/ 155 h 288"/>
                <a:gd name="T58" fmla="*/ 155 w 286"/>
                <a:gd name="T59" fmla="*/ 234 h 288"/>
                <a:gd name="T60" fmla="*/ 155 w 286"/>
                <a:gd name="T61" fmla="*/ 155 h 288"/>
                <a:gd name="T62" fmla="*/ 235 w 286"/>
                <a:gd name="T63" fmla="*/ 155 h 288"/>
                <a:gd name="T64" fmla="*/ 155 w 286"/>
                <a:gd name="T65" fmla="*/ 234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286" h="288">
                  <a:moveTo>
                    <a:pt x="286" y="131"/>
                  </a:moveTo>
                  <a:cubicBezTo>
                    <a:pt x="259" y="131"/>
                    <a:pt x="259" y="131"/>
                    <a:pt x="259" y="131"/>
                  </a:cubicBezTo>
                  <a:cubicBezTo>
                    <a:pt x="254" y="76"/>
                    <a:pt x="210" y="31"/>
                    <a:pt x="155" y="26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31" y="0"/>
                    <a:pt x="131" y="0"/>
                    <a:pt x="131" y="0"/>
                  </a:cubicBezTo>
                  <a:cubicBezTo>
                    <a:pt x="131" y="26"/>
                    <a:pt x="131" y="26"/>
                    <a:pt x="131" y="26"/>
                  </a:cubicBezTo>
                  <a:cubicBezTo>
                    <a:pt x="76" y="32"/>
                    <a:pt x="32" y="76"/>
                    <a:pt x="27" y="131"/>
                  </a:cubicBezTo>
                  <a:cubicBezTo>
                    <a:pt x="0" y="131"/>
                    <a:pt x="0" y="131"/>
                    <a:pt x="0" y="131"/>
                  </a:cubicBezTo>
                  <a:cubicBezTo>
                    <a:pt x="0" y="155"/>
                    <a:pt x="0" y="155"/>
                    <a:pt x="0" y="155"/>
                  </a:cubicBezTo>
                  <a:cubicBezTo>
                    <a:pt x="28" y="155"/>
                    <a:pt x="28" y="155"/>
                    <a:pt x="28" y="155"/>
                  </a:cubicBezTo>
                  <a:cubicBezTo>
                    <a:pt x="33" y="209"/>
                    <a:pt x="77" y="252"/>
                    <a:pt x="131" y="258"/>
                  </a:cubicBezTo>
                  <a:cubicBezTo>
                    <a:pt x="131" y="288"/>
                    <a:pt x="131" y="288"/>
                    <a:pt x="131" y="288"/>
                  </a:cubicBezTo>
                  <a:cubicBezTo>
                    <a:pt x="155" y="288"/>
                    <a:pt x="155" y="288"/>
                    <a:pt x="155" y="288"/>
                  </a:cubicBezTo>
                  <a:cubicBezTo>
                    <a:pt x="155" y="258"/>
                    <a:pt x="155" y="258"/>
                    <a:pt x="155" y="258"/>
                  </a:cubicBezTo>
                  <a:cubicBezTo>
                    <a:pt x="210" y="253"/>
                    <a:pt x="253" y="209"/>
                    <a:pt x="259" y="155"/>
                  </a:cubicBezTo>
                  <a:cubicBezTo>
                    <a:pt x="286" y="155"/>
                    <a:pt x="286" y="155"/>
                    <a:pt x="286" y="155"/>
                  </a:cubicBezTo>
                  <a:lnTo>
                    <a:pt x="286" y="131"/>
                  </a:lnTo>
                  <a:close/>
                  <a:moveTo>
                    <a:pt x="235" y="131"/>
                  </a:moveTo>
                  <a:cubicBezTo>
                    <a:pt x="155" y="131"/>
                    <a:pt x="155" y="131"/>
                    <a:pt x="155" y="131"/>
                  </a:cubicBezTo>
                  <a:cubicBezTo>
                    <a:pt x="155" y="50"/>
                    <a:pt x="155" y="50"/>
                    <a:pt x="155" y="50"/>
                  </a:cubicBezTo>
                  <a:cubicBezTo>
                    <a:pt x="197" y="55"/>
                    <a:pt x="231" y="89"/>
                    <a:pt x="235" y="131"/>
                  </a:cubicBezTo>
                  <a:close/>
                  <a:moveTo>
                    <a:pt x="131" y="50"/>
                  </a:moveTo>
                  <a:cubicBezTo>
                    <a:pt x="131" y="131"/>
                    <a:pt x="131" y="131"/>
                    <a:pt x="131" y="131"/>
                  </a:cubicBezTo>
                  <a:cubicBezTo>
                    <a:pt x="51" y="131"/>
                    <a:pt x="51" y="131"/>
                    <a:pt x="51" y="131"/>
                  </a:cubicBezTo>
                  <a:cubicBezTo>
                    <a:pt x="56" y="89"/>
                    <a:pt x="89" y="56"/>
                    <a:pt x="131" y="50"/>
                  </a:cubicBezTo>
                  <a:close/>
                  <a:moveTo>
                    <a:pt x="52" y="155"/>
                  </a:moveTo>
                  <a:cubicBezTo>
                    <a:pt x="131" y="155"/>
                    <a:pt x="131" y="155"/>
                    <a:pt x="131" y="155"/>
                  </a:cubicBezTo>
                  <a:cubicBezTo>
                    <a:pt x="131" y="234"/>
                    <a:pt x="131" y="234"/>
                    <a:pt x="131" y="234"/>
                  </a:cubicBezTo>
                  <a:cubicBezTo>
                    <a:pt x="90" y="228"/>
                    <a:pt x="57" y="196"/>
                    <a:pt x="52" y="155"/>
                  </a:cubicBezTo>
                  <a:close/>
                  <a:moveTo>
                    <a:pt x="155" y="234"/>
                  </a:moveTo>
                  <a:cubicBezTo>
                    <a:pt x="155" y="155"/>
                    <a:pt x="155" y="155"/>
                    <a:pt x="155" y="155"/>
                  </a:cubicBezTo>
                  <a:cubicBezTo>
                    <a:pt x="235" y="155"/>
                    <a:pt x="235" y="155"/>
                    <a:pt x="235" y="155"/>
                  </a:cubicBezTo>
                  <a:cubicBezTo>
                    <a:pt x="229" y="196"/>
                    <a:pt x="196" y="229"/>
                    <a:pt x="155" y="23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152421" y="1964206"/>
            <a:ext cx="1818687" cy="1818687"/>
            <a:chOff x="6152421" y="1964206"/>
            <a:chExt cx="1818687" cy="1818687"/>
          </a:xfrm>
        </p:grpSpPr>
        <p:sp>
          <p:nvSpPr>
            <p:cNvPr id="8" name="Teardrop 13@|1FFC:4308095|FBC:16777215|LFC:16777215|LBC:16777215"/>
            <p:cNvSpPr/>
            <p:nvPr/>
          </p:nvSpPr>
          <p:spPr>
            <a:xfrm rot="5400000" flipV="1">
              <a:off x="6152421" y="1964206"/>
              <a:ext cx="1818687" cy="1818687"/>
            </a:xfrm>
            <a:prstGeom prst="teardrop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9" name="组合 8"/>
            <p:cNvGrpSpPr/>
            <p:nvPr/>
          </p:nvGrpSpPr>
          <p:grpSpPr>
            <a:xfrm>
              <a:off x="6866169" y="2559712"/>
              <a:ext cx="507338" cy="487044"/>
              <a:chOff x="801688" y="3554414"/>
              <a:chExt cx="277813" cy="266700"/>
            </a:xfrm>
            <a:solidFill>
              <a:schemeClr val="bg1"/>
            </a:solidFill>
          </p:grpSpPr>
          <p:sp>
            <p:nvSpPr>
              <p:cNvPr id="10" name="Freeform 170@|5FFC:0|FBC:0|LFC:0|LBC:16777215"/>
              <p:cNvSpPr>
                <a:spLocks/>
              </p:cNvSpPr>
              <p:nvPr/>
            </p:nvSpPr>
            <p:spPr bwMode="auto">
              <a:xfrm>
                <a:off x="987426" y="3665539"/>
                <a:ext cx="9525" cy="0"/>
              </a:xfrm>
              <a:custGeom>
                <a:avLst/>
                <a:gdLst>
                  <a:gd name="T0" fmla="*/ 11 w 11"/>
                  <a:gd name="T1" fmla="*/ 0 w 11"/>
                  <a:gd name="T2" fmla="*/ 11 w 1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</a:cxnLst>
                <a:rect l="0" t="0" r="r" b="b"/>
                <a:pathLst>
                  <a:path w="11">
                    <a:moveTo>
                      <a:pt x="11" y="0"/>
                    </a:moveTo>
                    <a:cubicBezTo>
                      <a:pt x="8" y="0"/>
                      <a:pt x="4" y="0"/>
                      <a:pt x="0" y="0"/>
                    </a:cubicBezTo>
                    <a:cubicBezTo>
                      <a:pt x="3" y="0"/>
                      <a:pt x="7" y="0"/>
                      <a:pt x="11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1" name="Freeform 171@|5FFC:0|FBC:0|LFC:0|LBC:16777215"/>
              <p:cNvSpPr>
                <a:spLocks/>
              </p:cNvSpPr>
              <p:nvPr/>
            </p:nvSpPr>
            <p:spPr bwMode="auto">
              <a:xfrm>
                <a:off x="801688" y="3554414"/>
                <a:ext cx="277813" cy="266700"/>
              </a:xfrm>
              <a:custGeom>
                <a:avLst/>
                <a:gdLst>
                  <a:gd name="T0" fmla="*/ 228 w 308"/>
                  <a:gd name="T1" fmla="*/ 218 h 296"/>
                  <a:gd name="T2" fmla="*/ 224 w 308"/>
                  <a:gd name="T3" fmla="*/ 215 h 296"/>
                  <a:gd name="T4" fmla="*/ 228 w 308"/>
                  <a:gd name="T5" fmla="*/ 212 h 296"/>
                  <a:gd name="T6" fmla="*/ 230 w 308"/>
                  <a:gd name="T7" fmla="*/ 212 h 296"/>
                  <a:gd name="T8" fmla="*/ 278 w 308"/>
                  <a:gd name="T9" fmla="*/ 209 h 296"/>
                  <a:gd name="T10" fmla="*/ 288 w 308"/>
                  <a:gd name="T11" fmla="*/ 176 h 296"/>
                  <a:gd name="T12" fmla="*/ 284 w 308"/>
                  <a:gd name="T13" fmla="*/ 176 h 296"/>
                  <a:gd name="T14" fmla="*/ 283 w 308"/>
                  <a:gd name="T15" fmla="*/ 176 h 296"/>
                  <a:gd name="T16" fmla="*/ 283 w 308"/>
                  <a:gd name="T17" fmla="*/ 176 h 296"/>
                  <a:gd name="T18" fmla="*/ 229 w 308"/>
                  <a:gd name="T19" fmla="*/ 174 h 296"/>
                  <a:gd name="T20" fmla="*/ 226 w 308"/>
                  <a:gd name="T21" fmla="*/ 174 h 296"/>
                  <a:gd name="T22" fmla="*/ 222 w 308"/>
                  <a:gd name="T23" fmla="*/ 171 h 296"/>
                  <a:gd name="T24" fmla="*/ 226 w 308"/>
                  <a:gd name="T25" fmla="*/ 168 h 296"/>
                  <a:gd name="T26" fmla="*/ 228 w 308"/>
                  <a:gd name="T27" fmla="*/ 168 h 296"/>
                  <a:gd name="T28" fmla="*/ 284 w 308"/>
                  <a:gd name="T29" fmla="*/ 164 h 296"/>
                  <a:gd name="T30" fmla="*/ 292 w 308"/>
                  <a:gd name="T31" fmla="*/ 164 h 296"/>
                  <a:gd name="T32" fmla="*/ 292 w 308"/>
                  <a:gd name="T33" fmla="*/ 164 h 296"/>
                  <a:gd name="T34" fmla="*/ 296 w 308"/>
                  <a:gd name="T35" fmla="*/ 133 h 296"/>
                  <a:gd name="T36" fmla="*/ 214 w 308"/>
                  <a:gd name="T37" fmla="*/ 124 h 296"/>
                  <a:gd name="T38" fmla="*/ 213 w 308"/>
                  <a:gd name="T39" fmla="*/ 124 h 296"/>
                  <a:gd name="T40" fmla="*/ 212 w 308"/>
                  <a:gd name="T41" fmla="*/ 124 h 296"/>
                  <a:gd name="T42" fmla="*/ 217 w 308"/>
                  <a:gd name="T43" fmla="*/ 124 h 296"/>
                  <a:gd name="T44" fmla="*/ 206 w 308"/>
                  <a:gd name="T45" fmla="*/ 124 h 296"/>
                  <a:gd name="T46" fmla="*/ 165 w 308"/>
                  <a:gd name="T47" fmla="*/ 123 h 296"/>
                  <a:gd name="T48" fmla="*/ 165 w 308"/>
                  <a:gd name="T49" fmla="*/ 123 h 296"/>
                  <a:gd name="T50" fmla="*/ 160 w 308"/>
                  <a:gd name="T51" fmla="*/ 121 h 296"/>
                  <a:gd name="T52" fmla="*/ 165 w 308"/>
                  <a:gd name="T53" fmla="*/ 120 h 296"/>
                  <a:gd name="T54" fmla="*/ 165 w 308"/>
                  <a:gd name="T55" fmla="*/ 120 h 296"/>
                  <a:gd name="T56" fmla="*/ 179 w 308"/>
                  <a:gd name="T57" fmla="*/ 119 h 296"/>
                  <a:gd name="T58" fmla="*/ 192 w 308"/>
                  <a:gd name="T59" fmla="*/ 58 h 296"/>
                  <a:gd name="T60" fmla="*/ 178 w 308"/>
                  <a:gd name="T61" fmla="*/ 0 h 296"/>
                  <a:gd name="T62" fmla="*/ 101 w 308"/>
                  <a:gd name="T63" fmla="*/ 126 h 296"/>
                  <a:gd name="T64" fmla="*/ 58 w 308"/>
                  <a:gd name="T65" fmla="*/ 146 h 296"/>
                  <a:gd name="T66" fmla="*/ 53 w 308"/>
                  <a:gd name="T67" fmla="*/ 275 h 296"/>
                  <a:gd name="T68" fmla="*/ 99 w 308"/>
                  <a:gd name="T69" fmla="*/ 275 h 296"/>
                  <a:gd name="T70" fmla="*/ 232 w 308"/>
                  <a:gd name="T71" fmla="*/ 286 h 296"/>
                  <a:gd name="T72" fmla="*/ 255 w 308"/>
                  <a:gd name="T73" fmla="*/ 256 h 296"/>
                  <a:gd name="T74" fmla="*/ 227 w 308"/>
                  <a:gd name="T75" fmla="*/ 255 h 296"/>
                  <a:gd name="T76" fmla="*/ 225 w 308"/>
                  <a:gd name="T77" fmla="*/ 255 h 296"/>
                  <a:gd name="T78" fmla="*/ 221 w 308"/>
                  <a:gd name="T79" fmla="*/ 252 h 296"/>
                  <a:gd name="T80" fmla="*/ 225 w 308"/>
                  <a:gd name="T81" fmla="*/ 249 h 296"/>
                  <a:gd name="T82" fmla="*/ 227 w 308"/>
                  <a:gd name="T83" fmla="*/ 249 h 296"/>
                  <a:gd name="T84" fmla="*/ 262 w 308"/>
                  <a:gd name="T85" fmla="*/ 247 h 296"/>
                  <a:gd name="T86" fmla="*/ 269 w 308"/>
                  <a:gd name="T87" fmla="*/ 220 h 296"/>
                  <a:gd name="T88" fmla="*/ 230 w 308"/>
                  <a:gd name="T89" fmla="*/ 218 h 296"/>
                  <a:gd name="T90" fmla="*/ 228 w 308"/>
                  <a:gd name="T91" fmla="*/ 218 h 2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</a:cxnLst>
                <a:rect l="0" t="0" r="r" b="b"/>
                <a:pathLst>
                  <a:path w="308" h="296">
                    <a:moveTo>
                      <a:pt x="228" y="218"/>
                    </a:moveTo>
                    <a:cubicBezTo>
                      <a:pt x="224" y="215"/>
                      <a:pt x="224" y="215"/>
                      <a:pt x="224" y="215"/>
                    </a:cubicBezTo>
                    <a:cubicBezTo>
                      <a:pt x="228" y="212"/>
                      <a:pt x="228" y="212"/>
                      <a:pt x="228" y="212"/>
                    </a:cubicBezTo>
                    <a:cubicBezTo>
                      <a:pt x="230" y="212"/>
                      <a:pt x="230" y="212"/>
                      <a:pt x="230" y="212"/>
                    </a:cubicBezTo>
                    <a:cubicBezTo>
                      <a:pt x="232" y="212"/>
                      <a:pt x="263" y="210"/>
                      <a:pt x="278" y="209"/>
                    </a:cubicBezTo>
                    <a:cubicBezTo>
                      <a:pt x="295" y="197"/>
                      <a:pt x="292" y="183"/>
                      <a:pt x="288" y="176"/>
                    </a:cubicBezTo>
                    <a:cubicBezTo>
                      <a:pt x="287" y="176"/>
                      <a:pt x="285" y="176"/>
                      <a:pt x="284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83" y="176"/>
                      <a:pt x="283" y="176"/>
                      <a:pt x="283" y="176"/>
                    </a:cubicBezTo>
                    <a:cubicBezTo>
                      <a:pt x="278" y="176"/>
                      <a:pt x="231" y="174"/>
                      <a:pt x="229" y="174"/>
                    </a:cubicBezTo>
                    <a:cubicBezTo>
                      <a:pt x="226" y="174"/>
                      <a:pt x="226" y="174"/>
                      <a:pt x="226" y="174"/>
                    </a:cubicBezTo>
                    <a:cubicBezTo>
                      <a:pt x="222" y="171"/>
                      <a:pt x="222" y="171"/>
                      <a:pt x="222" y="171"/>
                    </a:cubicBezTo>
                    <a:cubicBezTo>
                      <a:pt x="226" y="168"/>
                      <a:pt x="226" y="168"/>
                      <a:pt x="226" y="168"/>
                    </a:cubicBezTo>
                    <a:cubicBezTo>
                      <a:pt x="228" y="168"/>
                      <a:pt x="228" y="168"/>
                      <a:pt x="228" y="168"/>
                    </a:cubicBezTo>
                    <a:cubicBezTo>
                      <a:pt x="231" y="168"/>
                      <a:pt x="280" y="164"/>
                      <a:pt x="284" y="164"/>
                    </a:cubicBezTo>
                    <a:cubicBezTo>
                      <a:pt x="290" y="164"/>
                      <a:pt x="292" y="164"/>
                      <a:pt x="292" y="164"/>
                    </a:cubicBezTo>
                    <a:cubicBezTo>
                      <a:pt x="292" y="164"/>
                      <a:pt x="292" y="164"/>
                      <a:pt x="292" y="164"/>
                    </a:cubicBezTo>
                    <a:cubicBezTo>
                      <a:pt x="302" y="155"/>
                      <a:pt x="308" y="144"/>
                      <a:pt x="296" y="133"/>
                    </a:cubicBezTo>
                    <a:cubicBezTo>
                      <a:pt x="285" y="123"/>
                      <a:pt x="243" y="125"/>
                      <a:pt x="214" y="124"/>
                    </a:cubicBezTo>
                    <a:cubicBezTo>
                      <a:pt x="213" y="124"/>
                      <a:pt x="213" y="124"/>
                      <a:pt x="213" y="124"/>
                    </a:cubicBezTo>
                    <a:cubicBezTo>
                      <a:pt x="212" y="124"/>
                      <a:pt x="212" y="124"/>
                      <a:pt x="212" y="124"/>
                    </a:cubicBezTo>
                    <a:cubicBezTo>
                      <a:pt x="212" y="124"/>
                      <a:pt x="219" y="124"/>
                      <a:pt x="217" y="124"/>
                    </a:cubicBezTo>
                    <a:cubicBezTo>
                      <a:pt x="213" y="124"/>
                      <a:pt x="209" y="124"/>
                      <a:pt x="206" y="124"/>
                    </a:cubicBezTo>
                    <a:cubicBezTo>
                      <a:pt x="192" y="123"/>
                      <a:pt x="167" y="123"/>
                      <a:pt x="165" y="123"/>
                    </a:cubicBezTo>
                    <a:cubicBezTo>
                      <a:pt x="165" y="123"/>
                      <a:pt x="165" y="123"/>
                      <a:pt x="165" y="123"/>
                    </a:cubicBezTo>
                    <a:cubicBezTo>
                      <a:pt x="160" y="121"/>
                      <a:pt x="160" y="121"/>
                      <a:pt x="160" y="121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5" y="120"/>
                      <a:pt x="165" y="120"/>
                      <a:pt x="165" y="120"/>
                    </a:cubicBezTo>
                    <a:cubicBezTo>
                      <a:pt x="166" y="120"/>
                      <a:pt x="169" y="120"/>
                      <a:pt x="179" y="119"/>
                    </a:cubicBezTo>
                    <a:cubicBezTo>
                      <a:pt x="165" y="90"/>
                      <a:pt x="188" y="73"/>
                      <a:pt x="192" y="58"/>
                    </a:cubicBezTo>
                    <a:cubicBezTo>
                      <a:pt x="206" y="5"/>
                      <a:pt x="178" y="0"/>
                      <a:pt x="178" y="0"/>
                    </a:cubicBezTo>
                    <a:cubicBezTo>
                      <a:pt x="178" y="0"/>
                      <a:pt x="108" y="96"/>
                      <a:pt x="101" y="126"/>
                    </a:cubicBezTo>
                    <a:cubicBezTo>
                      <a:pt x="96" y="148"/>
                      <a:pt x="67" y="146"/>
                      <a:pt x="58" y="146"/>
                    </a:cubicBezTo>
                    <a:cubicBezTo>
                      <a:pt x="10" y="144"/>
                      <a:pt x="0" y="264"/>
                      <a:pt x="53" y="275"/>
                    </a:cubicBezTo>
                    <a:cubicBezTo>
                      <a:pt x="64" y="277"/>
                      <a:pt x="76" y="265"/>
                      <a:pt x="99" y="275"/>
                    </a:cubicBezTo>
                    <a:cubicBezTo>
                      <a:pt x="149" y="296"/>
                      <a:pt x="192" y="287"/>
                      <a:pt x="232" y="286"/>
                    </a:cubicBezTo>
                    <a:cubicBezTo>
                      <a:pt x="259" y="285"/>
                      <a:pt x="257" y="266"/>
                      <a:pt x="255" y="256"/>
                    </a:cubicBezTo>
                    <a:cubicBezTo>
                      <a:pt x="242" y="256"/>
                      <a:pt x="229" y="255"/>
                      <a:pt x="227" y="255"/>
                    </a:cubicBezTo>
                    <a:cubicBezTo>
                      <a:pt x="225" y="255"/>
                      <a:pt x="225" y="255"/>
                      <a:pt x="225" y="255"/>
                    </a:cubicBezTo>
                    <a:cubicBezTo>
                      <a:pt x="221" y="252"/>
                      <a:pt x="221" y="252"/>
                      <a:pt x="221" y="252"/>
                    </a:cubicBezTo>
                    <a:cubicBezTo>
                      <a:pt x="225" y="249"/>
                      <a:pt x="225" y="249"/>
                      <a:pt x="225" y="249"/>
                    </a:cubicBezTo>
                    <a:cubicBezTo>
                      <a:pt x="227" y="249"/>
                      <a:pt x="227" y="249"/>
                      <a:pt x="227" y="249"/>
                    </a:cubicBezTo>
                    <a:cubicBezTo>
                      <a:pt x="229" y="249"/>
                      <a:pt x="247" y="248"/>
                      <a:pt x="262" y="247"/>
                    </a:cubicBezTo>
                    <a:cubicBezTo>
                      <a:pt x="275" y="237"/>
                      <a:pt x="272" y="227"/>
                      <a:pt x="269" y="220"/>
                    </a:cubicBezTo>
                    <a:cubicBezTo>
                      <a:pt x="253" y="219"/>
                      <a:pt x="232" y="218"/>
                      <a:pt x="230" y="218"/>
                    </a:cubicBezTo>
                    <a:lnTo>
                      <a:pt x="228" y="21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2" name="组合 11"/>
          <p:cNvGrpSpPr/>
          <p:nvPr/>
        </p:nvGrpSpPr>
        <p:grpSpPr>
          <a:xfrm>
            <a:off x="4279716" y="3818908"/>
            <a:ext cx="1818687" cy="1818687"/>
            <a:chOff x="4279716" y="3818908"/>
            <a:chExt cx="1818687" cy="1818687"/>
          </a:xfrm>
        </p:grpSpPr>
        <p:sp>
          <p:nvSpPr>
            <p:cNvPr id="13" name="Teardrop 3@|1FFC:2381804|FBC:16777215|LFC:16777215|LBC:16777215"/>
            <p:cNvSpPr/>
            <p:nvPr/>
          </p:nvSpPr>
          <p:spPr>
            <a:xfrm>
              <a:off x="4279716" y="3818908"/>
              <a:ext cx="1818687" cy="1818687"/>
            </a:xfrm>
            <a:prstGeom prst="teardrop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14" name="组合 13"/>
            <p:cNvGrpSpPr/>
            <p:nvPr/>
          </p:nvGrpSpPr>
          <p:grpSpPr>
            <a:xfrm>
              <a:off x="4973499" y="4562878"/>
              <a:ext cx="423264" cy="472549"/>
              <a:chOff x="6016626" y="5110164"/>
              <a:chExt cx="231775" cy="258763"/>
            </a:xfrm>
            <a:solidFill>
              <a:schemeClr val="bg1"/>
            </a:solidFill>
          </p:grpSpPr>
          <p:sp>
            <p:nvSpPr>
              <p:cNvPr id="15" name="Rectangle 74@|1FFC:0|FBC:0|LFC:0|LBC:16777215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Freeform 75@|5FFC:0|FBC:0|LFC:0|LBC:16777215"/>
              <p:cNvSpPr>
                <a:spLocks/>
              </p:cNvSpPr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76@|5FFC:0|FBC:0|LFC:0|LBC:16777215"/>
              <p:cNvSpPr>
                <a:spLocks/>
              </p:cNvSpPr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18" name="组合 17"/>
          <p:cNvGrpSpPr/>
          <p:nvPr/>
        </p:nvGrpSpPr>
        <p:grpSpPr>
          <a:xfrm>
            <a:off x="6152421" y="3818908"/>
            <a:ext cx="1818687" cy="1818687"/>
            <a:chOff x="6152421" y="3818908"/>
            <a:chExt cx="1818687" cy="1818687"/>
          </a:xfrm>
          <a:solidFill>
            <a:srgbClr val="63CFF6"/>
          </a:solidFill>
        </p:grpSpPr>
        <p:sp>
          <p:nvSpPr>
            <p:cNvPr id="19" name="Teardrop 9@|1FFC:1554685|FBC:16777215|LFC:16777215|LBC:16777215"/>
            <p:cNvSpPr/>
            <p:nvPr/>
          </p:nvSpPr>
          <p:spPr>
            <a:xfrm rot="16200000">
              <a:off x="6152421" y="3818908"/>
              <a:ext cx="1818687" cy="1818687"/>
            </a:xfrm>
            <a:prstGeom prst="teardrop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grpSp>
          <p:nvGrpSpPr>
            <p:cNvPr id="20" name="组合 19"/>
            <p:cNvGrpSpPr/>
            <p:nvPr/>
          </p:nvGrpSpPr>
          <p:grpSpPr>
            <a:xfrm>
              <a:off x="7012573" y="4562878"/>
              <a:ext cx="402970" cy="472548"/>
              <a:chOff x="6537326" y="5110164"/>
              <a:chExt cx="220662" cy="258762"/>
            </a:xfrm>
            <a:grpFill/>
          </p:grpSpPr>
          <p:sp>
            <p:nvSpPr>
              <p:cNvPr id="21" name="Freeform 77@|5FFC:0|FBC:0|LFC:0|LBC:16777215"/>
              <p:cNvSpPr>
                <a:spLocks/>
              </p:cNvSpPr>
              <p:nvPr/>
            </p:nvSpPr>
            <p:spPr bwMode="auto">
              <a:xfrm>
                <a:off x="6580188" y="5110164"/>
                <a:ext cx="177800" cy="149225"/>
              </a:xfrm>
              <a:custGeom>
                <a:avLst/>
                <a:gdLst>
                  <a:gd name="T0" fmla="*/ 134 w 196"/>
                  <a:gd name="T1" fmla="*/ 102 h 167"/>
                  <a:gd name="T2" fmla="*/ 196 w 196"/>
                  <a:gd name="T3" fmla="*/ 34 h 167"/>
                  <a:gd name="T4" fmla="*/ 76 w 196"/>
                  <a:gd name="T5" fmla="*/ 22 h 167"/>
                  <a:gd name="T6" fmla="*/ 0 w 196"/>
                  <a:gd name="T7" fmla="*/ 2 h 167"/>
                  <a:gd name="T8" fmla="*/ 0 w 196"/>
                  <a:gd name="T9" fmla="*/ 137 h 167"/>
                  <a:gd name="T10" fmla="*/ 39 w 196"/>
                  <a:gd name="T11" fmla="*/ 135 h 167"/>
                  <a:gd name="T12" fmla="*/ 191 w 196"/>
                  <a:gd name="T13" fmla="*/ 160 h 167"/>
                  <a:gd name="T14" fmla="*/ 134 w 196"/>
                  <a:gd name="T15" fmla="*/ 102 h 1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96" h="167">
                    <a:moveTo>
                      <a:pt x="134" y="102"/>
                    </a:moveTo>
                    <a:cubicBezTo>
                      <a:pt x="134" y="87"/>
                      <a:pt x="196" y="34"/>
                      <a:pt x="196" y="34"/>
                    </a:cubicBezTo>
                    <a:cubicBezTo>
                      <a:pt x="164" y="48"/>
                      <a:pt x="117" y="44"/>
                      <a:pt x="76" y="22"/>
                    </a:cubicBezTo>
                    <a:cubicBezTo>
                      <a:pt x="35" y="0"/>
                      <a:pt x="0" y="2"/>
                      <a:pt x="0" y="2"/>
                    </a:cubicBezTo>
                    <a:cubicBezTo>
                      <a:pt x="0" y="137"/>
                      <a:pt x="0" y="137"/>
                      <a:pt x="0" y="137"/>
                    </a:cubicBezTo>
                    <a:cubicBezTo>
                      <a:pt x="2" y="136"/>
                      <a:pt x="11" y="133"/>
                      <a:pt x="39" y="135"/>
                    </a:cubicBezTo>
                    <a:cubicBezTo>
                      <a:pt x="73" y="139"/>
                      <a:pt x="160" y="167"/>
                      <a:pt x="191" y="160"/>
                    </a:cubicBezTo>
                    <a:cubicBezTo>
                      <a:pt x="191" y="160"/>
                      <a:pt x="134" y="112"/>
                      <a:pt x="134" y="102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Rectangle 78@|1FFC:0|FBC:0|LFC:0|LBC:16777215"/>
              <p:cNvSpPr>
                <a:spLocks noChangeArrowheads="1"/>
              </p:cNvSpPr>
              <p:nvPr/>
            </p:nvSpPr>
            <p:spPr bwMode="auto">
              <a:xfrm>
                <a:off x="6537326" y="5111751"/>
                <a:ext cx="22225" cy="2571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cxnSp>
        <p:nvCxnSpPr>
          <p:cNvPr id="23" name="直接连接符 22"/>
          <p:cNvCxnSpPr/>
          <p:nvPr/>
        </p:nvCxnSpPr>
        <p:spPr>
          <a:xfrm>
            <a:off x="1018854" y="3738421"/>
            <a:ext cx="2864581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矩形 23"/>
          <p:cNvSpPr/>
          <p:nvPr/>
        </p:nvSpPr>
        <p:spPr>
          <a:xfrm>
            <a:off x="1044444" y="2291082"/>
            <a:ext cx="3009168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044444" y="4375526"/>
            <a:ext cx="3009168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1044914" y="196752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1044914" y="409773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cxnSp>
        <p:nvCxnSpPr>
          <p:cNvPr id="28" name="直接连接符 27"/>
          <p:cNvCxnSpPr/>
          <p:nvPr/>
        </p:nvCxnSpPr>
        <p:spPr>
          <a:xfrm>
            <a:off x="8328379" y="3738421"/>
            <a:ext cx="2864581" cy="0"/>
          </a:xfrm>
          <a:prstGeom prst="line">
            <a:avLst/>
          </a:prstGeom>
          <a:ln>
            <a:solidFill>
              <a:srgbClr val="ADBAC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矩形 28"/>
          <p:cNvSpPr/>
          <p:nvPr/>
        </p:nvSpPr>
        <p:spPr>
          <a:xfrm>
            <a:off x="8353969" y="2291082"/>
            <a:ext cx="3009168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8353969" y="4375526"/>
            <a:ext cx="3009168" cy="1034129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单击此处编辑您要的内容，建议您在展示时采用微软雅黑字体，本模版所有图形线条及其相应素材均可自由编辑、改色、替换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8354439" y="196752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32" name="TextBox 13"/>
          <p:cNvSpPr txBox="1"/>
          <p:nvPr/>
        </p:nvSpPr>
        <p:spPr>
          <a:xfrm>
            <a:off x="8354439" y="409773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kumimoji="0" lang="en-US" sz="1600" b="1" i="0" u="none" strike="noStrike" kern="1200" cap="none" spc="0" normalizeH="0" baseline="0" noProof="0" dirty="0">
              <a:ln>
                <a:noFill/>
              </a:ln>
              <a:solidFill>
                <a:srgbClr val="445469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grpSp>
        <p:nvGrpSpPr>
          <p:cNvPr id="33" name="组合 32"/>
          <p:cNvGrpSpPr/>
          <p:nvPr/>
        </p:nvGrpSpPr>
        <p:grpSpPr>
          <a:xfrm>
            <a:off x="5419956" y="3086158"/>
            <a:ext cx="1411757" cy="1411757"/>
            <a:chOff x="5419956" y="3086158"/>
            <a:chExt cx="1411757" cy="1411757"/>
          </a:xfrm>
        </p:grpSpPr>
        <p:sp>
          <p:nvSpPr>
            <p:cNvPr id="34" name="Oval 5@|1FFC:10921638|FBC:16777215|LFC:16777215|LBC:16777215"/>
            <p:cNvSpPr/>
            <p:nvPr/>
          </p:nvSpPr>
          <p:spPr>
            <a:xfrm>
              <a:off x="5419956" y="3086158"/>
              <a:ext cx="1411757" cy="1411757"/>
            </a:xfrm>
            <a:prstGeom prst="ellipse">
              <a:avLst/>
            </a:prstGeom>
            <a:solidFill>
              <a:srgbClr val="F5F5F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35" name="组合 34"/>
            <p:cNvGrpSpPr/>
            <p:nvPr/>
          </p:nvGrpSpPr>
          <p:grpSpPr>
            <a:xfrm>
              <a:off x="5780550" y="3583744"/>
              <a:ext cx="743741" cy="357462"/>
              <a:chOff x="6113463" y="5605463"/>
              <a:chExt cx="204787" cy="98426"/>
            </a:xfrm>
            <a:solidFill>
              <a:schemeClr val="tx1">
                <a:lumMod val="75000"/>
                <a:lumOff val="25000"/>
              </a:schemeClr>
            </a:solidFill>
          </p:grpSpPr>
          <p:sp>
            <p:nvSpPr>
              <p:cNvPr id="36" name="Freeform 391@|5FFC:0|FBC:0|LFC:0|LBC:16777215"/>
              <p:cNvSpPr>
                <a:spLocks/>
              </p:cNvSpPr>
              <p:nvPr/>
            </p:nvSpPr>
            <p:spPr bwMode="auto">
              <a:xfrm>
                <a:off x="6259513" y="5632451"/>
                <a:ext cx="58737" cy="71438"/>
              </a:xfrm>
              <a:custGeom>
                <a:avLst/>
                <a:gdLst>
                  <a:gd name="T0" fmla="*/ 81 w 81"/>
                  <a:gd name="T1" fmla="*/ 89 h 101"/>
                  <a:gd name="T2" fmla="*/ 67 w 81"/>
                  <a:gd name="T3" fmla="*/ 76 h 101"/>
                  <a:gd name="T4" fmla="*/ 34 w 81"/>
                  <a:gd name="T5" fmla="*/ 62 h 101"/>
                  <a:gd name="T6" fmla="*/ 44 w 81"/>
                  <a:gd name="T7" fmla="*/ 43 h 101"/>
                  <a:gd name="T8" fmla="*/ 46 w 81"/>
                  <a:gd name="T9" fmla="*/ 29 h 101"/>
                  <a:gd name="T10" fmla="*/ 45 w 81"/>
                  <a:gd name="T11" fmla="*/ 15 h 101"/>
                  <a:gd name="T12" fmla="*/ 23 w 81"/>
                  <a:gd name="T13" fmla="*/ 0 h 101"/>
                  <a:gd name="T14" fmla="*/ 1 w 81"/>
                  <a:gd name="T15" fmla="*/ 15 h 101"/>
                  <a:gd name="T16" fmla="*/ 1 w 81"/>
                  <a:gd name="T17" fmla="*/ 29 h 101"/>
                  <a:gd name="T18" fmla="*/ 3 w 81"/>
                  <a:gd name="T19" fmla="*/ 43 h 101"/>
                  <a:gd name="T20" fmla="*/ 11 w 81"/>
                  <a:gd name="T21" fmla="*/ 59 h 101"/>
                  <a:gd name="T22" fmla="*/ 29 w 81"/>
                  <a:gd name="T23" fmla="*/ 84 h 101"/>
                  <a:gd name="T24" fmla="*/ 29 w 81"/>
                  <a:gd name="T25" fmla="*/ 85 h 101"/>
                  <a:gd name="T26" fmla="*/ 29 w 81"/>
                  <a:gd name="T27" fmla="*/ 85 h 101"/>
                  <a:gd name="T28" fmla="*/ 29 w 81"/>
                  <a:gd name="T29" fmla="*/ 101 h 101"/>
                  <a:gd name="T30" fmla="*/ 29 w 81"/>
                  <a:gd name="T31" fmla="*/ 101 h 101"/>
                  <a:gd name="T32" fmla="*/ 81 w 81"/>
                  <a:gd name="T33" fmla="*/ 101 h 101"/>
                  <a:gd name="T34" fmla="*/ 81 w 81"/>
                  <a:gd name="T35" fmla="*/ 89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1" h="101">
                    <a:moveTo>
                      <a:pt x="81" y="89"/>
                    </a:moveTo>
                    <a:cubicBezTo>
                      <a:pt x="81" y="89"/>
                      <a:pt x="81" y="82"/>
                      <a:pt x="67" y="76"/>
                    </a:cubicBezTo>
                    <a:cubicBezTo>
                      <a:pt x="60" y="73"/>
                      <a:pt x="50" y="65"/>
                      <a:pt x="34" y="62"/>
                    </a:cubicBezTo>
                    <a:cubicBezTo>
                      <a:pt x="38" y="58"/>
                      <a:pt x="41" y="51"/>
                      <a:pt x="44" y="43"/>
                    </a:cubicBezTo>
                    <a:cubicBezTo>
                      <a:pt x="46" y="39"/>
                      <a:pt x="46" y="35"/>
                      <a:pt x="46" y="29"/>
                    </a:cubicBezTo>
                    <a:cubicBezTo>
                      <a:pt x="46" y="25"/>
                      <a:pt x="46" y="19"/>
                      <a:pt x="45" y="15"/>
                    </a:cubicBezTo>
                    <a:cubicBezTo>
                      <a:pt x="42" y="3"/>
                      <a:pt x="33" y="0"/>
                      <a:pt x="23" y="0"/>
                    </a:cubicBezTo>
                    <a:cubicBezTo>
                      <a:pt x="13" y="0"/>
                      <a:pt x="5" y="3"/>
                      <a:pt x="1" y="15"/>
                    </a:cubicBezTo>
                    <a:cubicBezTo>
                      <a:pt x="0" y="19"/>
                      <a:pt x="1" y="25"/>
                      <a:pt x="1" y="29"/>
                    </a:cubicBezTo>
                    <a:cubicBezTo>
                      <a:pt x="1" y="35"/>
                      <a:pt x="1" y="39"/>
                      <a:pt x="3" y="43"/>
                    </a:cubicBezTo>
                    <a:cubicBezTo>
                      <a:pt x="5" y="50"/>
                      <a:pt x="8" y="55"/>
                      <a:pt x="11" y="59"/>
                    </a:cubicBezTo>
                    <a:cubicBezTo>
                      <a:pt x="28" y="70"/>
                      <a:pt x="29" y="81"/>
                      <a:pt x="29" y="84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81" y="101"/>
                      <a:pt x="81" y="101"/>
                      <a:pt x="81" y="101"/>
                    </a:cubicBezTo>
                    <a:lnTo>
                      <a:pt x="81" y="8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7" name="Freeform 392@|5FFC:0|FBC:0|LFC:0|LBC:16777215"/>
              <p:cNvSpPr>
                <a:spLocks/>
              </p:cNvSpPr>
              <p:nvPr/>
            </p:nvSpPr>
            <p:spPr bwMode="auto">
              <a:xfrm>
                <a:off x="6113463" y="5632451"/>
                <a:ext cx="57150" cy="71438"/>
              </a:xfrm>
              <a:custGeom>
                <a:avLst/>
                <a:gdLst>
                  <a:gd name="T0" fmla="*/ 53 w 81"/>
                  <a:gd name="T1" fmla="*/ 85 h 101"/>
                  <a:gd name="T2" fmla="*/ 53 w 81"/>
                  <a:gd name="T3" fmla="*/ 84 h 101"/>
                  <a:gd name="T4" fmla="*/ 71 w 81"/>
                  <a:gd name="T5" fmla="*/ 60 h 101"/>
                  <a:gd name="T6" fmla="*/ 79 w 81"/>
                  <a:gd name="T7" fmla="*/ 43 h 101"/>
                  <a:gd name="T8" fmla="*/ 80 w 81"/>
                  <a:gd name="T9" fmla="*/ 29 h 101"/>
                  <a:gd name="T10" fmla="*/ 80 w 81"/>
                  <a:gd name="T11" fmla="*/ 15 h 101"/>
                  <a:gd name="T12" fmla="*/ 58 w 81"/>
                  <a:gd name="T13" fmla="*/ 0 h 101"/>
                  <a:gd name="T14" fmla="*/ 36 w 81"/>
                  <a:gd name="T15" fmla="*/ 15 h 101"/>
                  <a:gd name="T16" fmla="*/ 36 w 81"/>
                  <a:gd name="T17" fmla="*/ 29 h 101"/>
                  <a:gd name="T18" fmla="*/ 37 w 81"/>
                  <a:gd name="T19" fmla="*/ 43 h 101"/>
                  <a:gd name="T20" fmla="*/ 47 w 81"/>
                  <a:gd name="T21" fmla="*/ 62 h 101"/>
                  <a:gd name="T22" fmla="*/ 15 w 81"/>
                  <a:gd name="T23" fmla="*/ 76 h 101"/>
                  <a:gd name="T24" fmla="*/ 0 w 81"/>
                  <a:gd name="T25" fmla="*/ 89 h 101"/>
                  <a:gd name="T26" fmla="*/ 0 w 81"/>
                  <a:gd name="T27" fmla="*/ 101 h 101"/>
                  <a:gd name="T28" fmla="*/ 53 w 81"/>
                  <a:gd name="T29" fmla="*/ 101 h 101"/>
                  <a:gd name="T30" fmla="*/ 53 w 81"/>
                  <a:gd name="T31" fmla="*/ 85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81" h="101">
                    <a:moveTo>
                      <a:pt x="53" y="85"/>
                    </a:moveTo>
                    <a:cubicBezTo>
                      <a:pt x="53" y="84"/>
                      <a:pt x="53" y="84"/>
                      <a:pt x="53" y="84"/>
                    </a:cubicBezTo>
                    <a:cubicBezTo>
                      <a:pt x="53" y="81"/>
                      <a:pt x="54" y="70"/>
                      <a:pt x="71" y="60"/>
                    </a:cubicBezTo>
                    <a:cubicBezTo>
                      <a:pt x="74" y="55"/>
                      <a:pt x="76" y="50"/>
                      <a:pt x="79" y="43"/>
                    </a:cubicBezTo>
                    <a:cubicBezTo>
                      <a:pt x="81" y="39"/>
                      <a:pt x="80" y="35"/>
                      <a:pt x="80" y="29"/>
                    </a:cubicBezTo>
                    <a:cubicBezTo>
                      <a:pt x="80" y="25"/>
                      <a:pt x="81" y="19"/>
                      <a:pt x="80" y="15"/>
                    </a:cubicBezTo>
                    <a:cubicBezTo>
                      <a:pt x="77" y="3"/>
                      <a:pt x="68" y="0"/>
                      <a:pt x="58" y="0"/>
                    </a:cubicBezTo>
                    <a:cubicBezTo>
                      <a:pt x="48" y="0"/>
                      <a:pt x="40" y="3"/>
                      <a:pt x="36" y="15"/>
                    </a:cubicBezTo>
                    <a:cubicBezTo>
                      <a:pt x="35" y="19"/>
                      <a:pt x="36" y="25"/>
                      <a:pt x="36" y="29"/>
                    </a:cubicBezTo>
                    <a:cubicBezTo>
                      <a:pt x="36" y="35"/>
                      <a:pt x="36" y="39"/>
                      <a:pt x="37" y="43"/>
                    </a:cubicBezTo>
                    <a:cubicBezTo>
                      <a:pt x="41" y="51"/>
                      <a:pt x="43" y="58"/>
                      <a:pt x="47" y="62"/>
                    </a:cubicBezTo>
                    <a:cubicBezTo>
                      <a:pt x="32" y="65"/>
                      <a:pt x="22" y="73"/>
                      <a:pt x="15" y="76"/>
                    </a:cubicBezTo>
                    <a:cubicBezTo>
                      <a:pt x="1" y="82"/>
                      <a:pt x="0" y="89"/>
                      <a:pt x="0" y="89"/>
                    </a:cubicBezTo>
                    <a:cubicBezTo>
                      <a:pt x="0" y="101"/>
                      <a:pt x="0" y="101"/>
                      <a:pt x="0" y="101"/>
                    </a:cubicBezTo>
                    <a:cubicBezTo>
                      <a:pt x="53" y="101"/>
                      <a:pt x="53" y="101"/>
                      <a:pt x="53" y="101"/>
                    </a:cubicBezTo>
                    <a:cubicBezTo>
                      <a:pt x="53" y="85"/>
                      <a:pt x="53" y="85"/>
                      <a:pt x="53" y="8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38" name="Freeform 393@|5FFC:0|FBC:0|LFC:0|LBC:16777215"/>
              <p:cNvSpPr>
                <a:spLocks/>
              </p:cNvSpPr>
              <p:nvPr/>
            </p:nvSpPr>
            <p:spPr bwMode="auto">
              <a:xfrm>
                <a:off x="6159500" y="5605463"/>
                <a:ext cx="112712" cy="98425"/>
              </a:xfrm>
              <a:custGeom>
                <a:avLst/>
                <a:gdLst>
                  <a:gd name="T0" fmla="*/ 139 w 159"/>
                  <a:gd name="T1" fmla="*/ 104 h 139"/>
                  <a:gd name="T2" fmla="*/ 94 w 159"/>
                  <a:gd name="T3" fmla="*/ 85 h 139"/>
                  <a:gd name="T4" fmla="*/ 108 w 159"/>
                  <a:gd name="T5" fmla="*/ 60 h 139"/>
                  <a:gd name="T6" fmla="*/ 110 w 159"/>
                  <a:gd name="T7" fmla="*/ 41 h 139"/>
                  <a:gd name="T8" fmla="*/ 109 w 159"/>
                  <a:gd name="T9" fmla="*/ 21 h 139"/>
                  <a:gd name="T10" fmla="*/ 79 w 159"/>
                  <a:gd name="T11" fmla="*/ 0 h 139"/>
                  <a:gd name="T12" fmla="*/ 49 w 159"/>
                  <a:gd name="T13" fmla="*/ 21 h 139"/>
                  <a:gd name="T14" fmla="*/ 49 w 159"/>
                  <a:gd name="T15" fmla="*/ 41 h 139"/>
                  <a:gd name="T16" fmla="*/ 51 w 159"/>
                  <a:gd name="T17" fmla="*/ 60 h 139"/>
                  <a:gd name="T18" fmla="*/ 64 w 159"/>
                  <a:gd name="T19" fmla="*/ 85 h 139"/>
                  <a:gd name="T20" fmla="*/ 20 w 159"/>
                  <a:gd name="T21" fmla="*/ 104 h 139"/>
                  <a:gd name="T22" fmla="*/ 0 w 159"/>
                  <a:gd name="T23" fmla="*/ 123 h 139"/>
                  <a:gd name="T24" fmla="*/ 0 w 159"/>
                  <a:gd name="T25" fmla="*/ 139 h 139"/>
                  <a:gd name="T26" fmla="*/ 159 w 159"/>
                  <a:gd name="T27" fmla="*/ 139 h 139"/>
                  <a:gd name="T28" fmla="*/ 159 w 159"/>
                  <a:gd name="T29" fmla="*/ 123 h 139"/>
                  <a:gd name="T30" fmla="*/ 139 w 159"/>
                  <a:gd name="T31" fmla="*/ 104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59" h="139">
                    <a:moveTo>
                      <a:pt x="139" y="104"/>
                    </a:moveTo>
                    <a:cubicBezTo>
                      <a:pt x="129" y="100"/>
                      <a:pt x="115" y="89"/>
                      <a:pt x="94" y="85"/>
                    </a:cubicBezTo>
                    <a:cubicBezTo>
                      <a:pt x="99" y="79"/>
                      <a:pt x="103" y="70"/>
                      <a:pt x="108" y="60"/>
                    </a:cubicBezTo>
                    <a:cubicBezTo>
                      <a:pt x="110" y="53"/>
                      <a:pt x="110" y="48"/>
                      <a:pt x="110" y="41"/>
                    </a:cubicBezTo>
                    <a:cubicBezTo>
                      <a:pt x="110" y="35"/>
                      <a:pt x="111" y="26"/>
                      <a:pt x="109" y="21"/>
                    </a:cubicBezTo>
                    <a:cubicBezTo>
                      <a:pt x="105" y="5"/>
                      <a:pt x="93" y="0"/>
                      <a:pt x="79" y="0"/>
                    </a:cubicBezTo>
                    <a:cubicBezTo>
                      <a:pt x="65" y="0"/>
                      <a:pt x="54" y="5"/>
                      <a:pt x="49" y="21"/>
                    </a:cubicBezTo>
                    <a:cubicBezTo>
                      <a:pt x="48" y="26"/>
                      <a:pt x="49" y="35"/>
                      <a:pt x="49" y="41"/>
                    </a:cubicBezTo>
                    <a:cubicBezTo>
                      <a:pt x="49" y="48"/>
                      <a:pt x="48" y="53"/>
                      <a:pt x="51" y="60"/>
                    </a:cubicBezTo>
                    <a:cubicBezTo>
                      <a:pt x="55" y="70"/>
                      <a:pt x="59" y="79"/>
                      <a:pt x="64" y="85"/>
                    </a:cubicBezTo>
                    <a:cubicBezTo>
                      <a:pt x="43" y="89"/>
                      <a:pt x="29" y="100"/>
                      <a:pt x="20" y="104"/>
                    </a:cubicBezTo>
                    <a:cubicBezTo>
                      <a:pt x="0" y="113"/>
                      <a:pt x="0" y="123"/>
                      <a:pt x="0" y="123"/>
                    </a:cubicBezTo>
                    <a:cubicBezTo>
                      <a:pt x="0" y="139"/>
                      <a:pt x="0" y="139"/>
                      <a:pt x="0" y="139"/>
                    </a:cubicBezTo>
                    <a:cubicBezTo>
                      <a:pt x="159" y="139"/>
                      <a:pt x="159" y="139"/>
                      <a:pt x="159" y="139"/>
                    </a:cubicBezTo>
                    <a:cubicBezTo>
                      <a:pt x="159" y="123"/>
                      <a:pt x="159" y="123"/>
                      <a:pt x="159" y="123"/>
                    </a:cubicBezTo>
                    <a:cubicBezTo>
                      <a:pt x="159" y="123"/>
                      <a:pt x="159" y="113"/>
                      <a:pt x="139" y="10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39" name="TextBox 38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0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95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 p14:presetBounceEnd="48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8000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8000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9" grpId="0"/>
          <p:bldP spid="30" grpId="0"/>
          <p:bldP spid="31" grpId="0"/>
          <p:bldP spid="32" grpId="0"/>
          <p:bldP spid="39" grpId="0"/>
          <p:bldP spid="40" grpId="0" animBg="1"/>
          <p:bldP spid="41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checkerboard(across)">
                                          <p:cBhvr>
                                            <p:cTn id="7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3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4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7" dur="5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8" presetID="2" presetClass="entr" presetSubtype="9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0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1" dur="50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2" presetID="2" presetClass="entr" presetSubtype="3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4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5" dur="500" fill="hold"/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6" presetID="2" presetClass="entr" presetSubtype="12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8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0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35" presetID="53" presetClass="entr" presetSubtype="16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7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8" dur="300" fill="hold"/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9" dur="3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1800"/>
                                </p:stCondLst>
                                <p:childTnLst>
                                  <p:par>
                                    <p:cTn id="41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3" dur="5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4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6" dur="500"/>
                                            <p:tgtEl>
                                              <p:spTgt spid="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0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2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3" presetID="22" presetClass="entr" presetSubtype="2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55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6" presetID="2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58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1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5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7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8" presetID="22" presetClass="entr" presetSubtype="8" fill="hold" grpId="0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4" grpId="0"/>
          <p:bldP spid="25" grpId="0"/>
          <p:bldP spid="26" grpId="0"/>
          <p:bldP spid="27" grpId="0"/>
          <p:bldP spid="29" grpId="0"/>
          <p:bldP spid="30" grpId="0"/>
          <p:bldP spid="31" grpId="0"/>
          <p:bldP spid="32" grpId="0"/>
          <p:bldP spid="39" grpId="0"/>
          <p:bldP spid="40" grpId="0" animBg="1"/>
          <p:bldP spid="41" grpId="0" animBg="1"/>
        </p:bldLst>
      </p:timing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364" y="2009422"/>
            <a:ext cx="5215480" cy="3485299"/>
          </a:xfrm>
          <a:prstGeom prst="rect">
            <a:avLst/>
          </a:prstGeom>
        </p:spPr>
      </p:pic>
      <p:cxnSp>
        <p:nvCxnSpPr>
          <p:cNvPr id="5" name="Straight Connector 66"/>
          <p:cNvCxnSpPr/>
          <p:nvPr/>
        </p:nvCxnSpPr>
        <p:spPr>
          <a:xfrm>
            <a:off x="6557647" y="3504047"/>
            <a:ext cx="0" cy="1787640"/>
          </a:xfrm>
          <a:prstGeom prst="line">
            <a:avLst/>
          </a:prstGeom>
          <a:noFill/>
          <a:ln w="9525" cap="flat" cmpd="sng" algn="ctr">
            <a:solidFill>
              <a:schemeClr val="tx1">
                <a:lumMod val="50000"/>
                <a:lumOff val="50000"/>
              </a:schemeClr>
            </a:solidFill>
            <a:prstDash val="sysDot"/>
          </a:ln>
          <a:effectLst/>
        </p:spPr>
      </p:cxnSp>
      <p:sp>
        <p:nvSpPr>
          <p:cNvPr id="6" name="Content Placeholder 2"/>
          <p:cNvSpPr txBox="1">
            <a:spLocks/>
          </p:cNvSpPr>
          <p:nvPr/>
        </p:nvSpPr>
        <p:spPr>
          <a:xfrm>
            <a:off x="6965659" y="3630198"/>
            <a:ext cx="4436523" cy="1864523"/>
          </a:xfrm>
          <a:prstGeom prst="rect">
            <a:avLst/>
          </a:prstGeom>
        </p:spPr>
        <p:txBody>
          <a:bodyPr vert="horz" lIns="121682" tIns="60841" rIns="121682" bIns="60841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4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2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10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050" kern="1200">
                <a:solidFill>
                  <a:schemeClr val="bg1">
                    <a:lumMod val="6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>
              <a:buNone/>
              <a:defRPr/>
            </a:pPr>
            <a:r>
              <a:rPr lang="en-US" altLang="zh-CN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800" dirty="0">
                <a:solidFill>
                  <a:prstClr val="black">
                    <a:lumMod val="85000"/>
                    <a:lumOff val="15000"/>
                  </a:prst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en-US" altLang="zh-CN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8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309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7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1.85185E-6 L 8.33333E-7 -1.85185E-6 " pathEditMode="relative" rAng="0" ptsTypes="AA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700"/>
                            </p:stCondLst>
                            <p:childTnLst>
                              <p:par>
                                <p:cTn id="27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2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442614" y="1808068"/>
            <a:ext cx="1636923" cy="1411140"/>
            <a:chOff x="1366414" y="1668368"/>
            <a:chExt cx="1636923" cy="1411140"/>
          </a:xfrm>
        </p:grpSpPr>
        <p:sp>
          <p:nvSpPr>
            <p:cNvPr id="5" name="六边形 4"/>
            <p:cNvSpPr/>
            <p:nvPr/>
          </p:nvSpPr>
          <p:spPr>
            <a:xfrm>
              <a:off x="1366414" y="1668368"/>
              <a:ext cx="1636923" cy="14111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6" name="组合 5"/>
            <p:cNvGrpSpPr/>
            <p:nvPr/>
          </p:nvGrpSpPr>
          <p:grpSpPr>
            <a:xfrm>
              <a:off x="1935961" y="2127455"/>
              <a:ext cx="465104" cy="496301"/>
              <a:chOff x="9909176" y="2032000"/>
              <a:chExt cx="260350" cy="277813"/>
            </a:xfrm>
          </p:grpSpPr>
          <p:sp>
            <p:nvSpPr>
              <p:cNvPr id="7" name="Freeform 472"/>
              <p:cNvSpPr>
                <a:spLocks/>
              </p:cNvSpPr>
              <p:nvPr/>
            </p:nvSpPr>
            <p:spPr bwMode="auto">
              <a:xfrm>
                <a:off x="9909176" y="2192338"/>
                <a:ext cx="260350" cy="117475"/>
              </a:xfrm>
              <a:custGeom>
                <a:avLst/>
                <a:gdLst>
                  <a:gd name="T0" fmla="*/ 263 w 271"/>
                  <a:gd name="T1" fmla="*/ 34 h 122"/>
                  <a:gd name="T2" fmla="*/ 213 w 271"/>
                  <a:gd name="T3" fmla="*/ 6 h 122"/>
                  <a:gd name="T4" fmla="*/ 191 w 271"/>
                  <a:gd name="T5" fmla="*/ 1 h 122"/>
                  <a:gd name="T6" fmla="*/ 183 w 271"/>
                  <a:gd name="T7" fmla="*/ 19 h 122"/>
                  <a:gd name="T8" fmla="*/ 205 w 271"/>
                  <a:gd name="T9" fmla="*/ 27 h 122"/>
                  <a:gd name="T10" fmla="*/ 224 w 271"/>
                  <a:gd name="T11" fmla="*/ 41 h 122"/>
                  <a:gd name="T12" fmla="*/ 228 w 271"/>
                  <a:gd name="T13" fmla="*/ 51 h 122"/>
                  <a:gd name="T14" fmla="*/ 219 w 271"/>
                  <a:gd name="T15" fmla="*/ 60 h 122"/>
                  <a:gd name="T16" fmla="*/ 162 w 271"/>
                  <a:gd name="T17" fmla="*/ 78 h 122"/>
                  <a:gd name="T18" fmla="*/ 98 w 271"/>
                  <a:gd name="T19" fmla="*/ 76 h 122"/>
                  <a:gd name="T20" fmla="*/ 68 w 271"/>
                  <a:gd name="T21" fmla="*/ 68 h 122"/>
                  <a:gd name="T22" fmla="*/ 45 w 271"/>
                  <a:gd name="T23" fmla="*/ 53 h 122"/>
                  <a:gd name="T24" fmla="*/ 42 w 271"/>
                  <a:gd name="T25" fmla="*/ 47 h 122"/>
                  <a:gd name="T26" fmla="*/ 43 w 271"/>
                  <a:gd name="T27" fmla="*/ 43 h 122"/>
                  <a:gd name="T28" fmla="*/ 52 w 271"/>
                  <a:gd name="T29" fmla="*/ 34 h 122"/>
                  <a:gd name="T30" fmla="*/ 87 w 271"/>
                  <a:gd name="T31" fmla="*/ 19 h 122"/>
                  <a:gd name="T32" fmla="*/ 79 w 271"/>
                  <a:gd name="T33" fmla="*/ 0 h 122"/>
                  <a:gd name="T34" fmla="*/ 21 w 271"/>
                  <a:gd name="T35" fmla="*/ 20 h 122"/>
                  <a:gd name="T36" fmla="*/ 2 w 271"/>
                  <a:gd name="T37" fmla="*/ 40 h 122"/>
                  <a:gd name="T38" fmla="*/ 0 w 271"/>
                  <a:gd name="T39" fmla="*/ 52 h 122"/>
                  <a:gd name="T40" fmla="*/ 3 w 271"/>
                  <a:gd name="T41" fmla="*/ 68 h 122"/>
                  <a:gd name="T42" fmla="*/ 40 w 271"/>
                  <a:gd name="T43" fmla="*/ 104 h 122"/>
                  <a:gd name="T44" fmla="*/ 149 w 271"/>
                  <a:gd name="T45" fmla="*/ 121 h 122"/>
                  <a:gd name="T46" fmla="*/ 246 w 271"/>
                  <a:gd name="T47" fmla="*/ 96 h 122"/>
                  <a:gd name="T48" fmla="*/ 268 w 271"/>
                  <a:gd name="T49" fmla="*/ 65 h 122"/>
                  <a:gd name="T50" fmla="*/ 270 w 271"/>
                  <a:gd name="T51" fmla="*/ 54 h 122"/>
                  <a:gd name="T52" fmla="*/ 263 w 271"/>
                  <a:gd name="T53" fmla="*/ 34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271" h="122">
                    <a:moveTo>
                      <a:pt x="263" y="34"/>
                    </a:moveTo>
                    <a:cubicBezTo>
                      <a:pt x="251" y="19"/>
                      <a:pt x="231" y="11"/>
                      <a:pt x="213" y="6"/>
                    </a:cubicBezTo>
                    <a:cubicBezTo>
                      <a:pt x="206" y="4"/>
                      <a:pt x="198" y="2"/>
                      <a:pt x="191" y="1"/>
                    </a:cubicBezTo>
                    <a:cubicBezTo>
                      <a:pt x="188" y="7"/>
                      <a:pt x="185" y="13"/>
                      <a:pt x="183" y="19"/>
                    </a:cubicBezTo>
                    <a:cubicBezTo>
                      <a:pt x="190" y="21"/>
                      <a:pt x="198" y="23"/>
                      <a:pt x="205" y="27"/>
                    </a:cubicBezTo>
                    <a:cubicBezTo>
                      <a:pt x="212" y="30"/>
                      <a:pt x="219" y="35"/>
                      <a:pt x="224" y="41"/>
                    </a:cubicBezTo>
                    <a:cubicBezTo>
                      <a:pt x="226" y="43"/>
                      <a:pt x="230" y="48"/>
                      <a:pt x="228" y="51"/>
                    </a:cubicBezTo>
                    <a:cubicBezTo>
                      <a:pt x="226" y="55"/>
                      <a:pt x="222" y="58"/>
                      <a:pt x="219" y="60"/>
                    </a:cubicBezTo>
                    <a:cubicBezTo>
                      <a:pt x="203" y="72"/>
                      <a:pt x="181" y="76"/>
                      <a:pt x="162" y="78"/>
                    </a:cubicBezTo>
                    <a:cubicBezTo>
                      <a:pt x="141" y="81"/>
                      <a:pt x="119" y="80"/>
                      <a:pt x="98" y="76"/>
                    </a:cubicBezTo>
                    <a:cubicBezTo>
                      <a:pt x="88" y="75"/>
                      <a:pt x="77" y="72"/>
                      <a:pt x="68" y="68"/>
                    </a:cubicBezTo>
                    <a:cubicBezTo>
                      <a:pt x="59" y="65"/>
                      <a:pt x="50" y="60"/>
                      <a:pt x="45" y="53"/>
                    </a:cubicBezTo>
                    <a:cubicBezTo>
                      <a:pt x="43" y="51"/>
                      <a:pt x="41" y="49"/>
                      <a:pt x="42" y="47"/>
                    </a:cubicBezTo>
                    <a:cubicBezTo>
                      <a:pt x="42" y="45"/>
                      <a:pt x="42" y="44"/>
                      <a:pt x="43" y="43"/>
                    </a:cubicBezTo>
                    <a:cubicBezTo>
                      <a:pt x="45" y="39"/>
                      <a:pt x="48" y="36"/>
                      <a:pt x="52" y="34"/>
                    </a:cubicBezTo>
                    <a:cubicBezTo>
                      <a:pt x="62" y="26"/>
                      <a:pt x="74" y="21"/>
                      <a:pt x="87" y="19"/>
                    </a:cubicBezTo>
                    <a:cubicBezTo>
                      <a:pt x="84" y="13"/>
                      <a:pt x="82" y="7"/>
                      <a:pt x="79" y="0"/>
                    </a:cubicBezTo>
                    <a:cubicBezTo>
                      <a:pt x="59" y="4"/>
                      <a:pt x="39" y="9"/>
                      <a:pt x="21" y="20"/>
                    </a:cubicBezTo>
                    <a:cubicBezTo>
                      <a:pt x="14" y="25"/>
                      <a:pt x="6" y="31"/>
                      <a:pt x="2" y="40"/>
                    </a:cubicBezTo>
                    <a:cubicBezTo>
                      <a:pt x="0" y="44"/>
                      <a:pt x="0" y="48"/>
                      <a:pt x="0" y="52"/>
                    </a:cubicBezTo>
                    <a:cubicBezTo>
                      <a:pt x="1" y="58"/>
                      <a:pt x="1" y="63"/>
                      <a:pt x="3" y="68"/>
                    </a:cubicBezTo>
                    <a:cubicBezTo>
                      <a:pt x="8" y="84"/>
                      <a:pt x="26" y="97"/>
                      <a:pt x="40" y="104"/>
                    </a:cubicBezTo>
                    <a:cubicBezTo>
                      <a:pt x="74" y="118"/>
                      <a:pt x="113" y="122"/>
                      <a:pt x="149" y="121"/>
                    </a:cubicBezTo>
                    <a:cubicBezTo>
                      <a:pt x="182" y="119"/>
                      <a:pt x="218" y="114"/>
                      <a:pt x="246" y="96"/>
                    </a:cubicBezTo>
                    <a:cubicBezTo>
                      <a:pt x="256" y="90"/>
                      <a:pt x="266" y="77"/>
                      <a:pt x="268" y="65"/>
                    </a:cubicBezTo>
                    <a:cubicBezTo>
                      <a:pt x="269" y="61"/>
                      <a:pt x="269" y="58"/>
                      <a:pt x="270" y="54"/>
                    </a:cubicBezTo>
                    <a:cubicBezTo>
                      <a:pt x="271" y="47"/>
                      <a:pt x="268" y="40"/>
                      <a:pt x="263" y="3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8" name="Freeform 473"/>
              <p:cNvSpPr>
                <a:spLocks/>
              </p:cNvSpPr>
              <p:nvPr/>
            </p:nvSpPr>
            <p:spPr bwMode="auto">
              <a:xfrm>
                <a:off x="10156826" y="2219325"/>
                <a:ext cx="9525" cy="12700"/>
              </a:xfrm>
              <a:custGeom>
                <a:avLst/>
                <a:gdLst>
                  <a:gd name="T0" fmla="*/ 5 w 11"/>
                  <a:gd name="T1" fmla="*/ 6 h 13"/>
                  <a:gd name="T2" fmla="*/ 5 w 11"/>
                  <a:gd name="T3" fmla="*/ 6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1" h="13">
                    <a:moveTo>
                      <a:pt x="5" y="6"/>
                    </a:moveTo>
                    <a:cubicBezTo>
                      <a:pt x="11" y="13"/>
                      <a:pt x="0" y="0"/>
                      <a:pt x="5" y="6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9" name="Freeform 474"/>
              <p:cNvSpPr>
                <a:spLocks noEditPoints="1"/>
              </p:cNvSpPr>
              <p:nvPr/>
            </p:nvSpPr>
            <p:spPr bwMode="auto">
              <a:xfrm>
                <a:off x="9977438" y="2032000"/>
                <a:ext cx="122238" cy="220662"/>
              </a:xfrm>
              <a:custGeom>
                <a:avLst/>
                <a:gdLst>
                  <a:gd name="T0" fmla="*/ 64 w 128"/>
                  <a:gd name="T1" fmla="*/ 231 h 231"/>
                  <a:gd name="T2" fmla="*/ 128 w 128"/>
                  <a:gd name="T3" fmla="*/ 63 h 231"/>
                  <a:gd name="T4" fmla="*/ 65 w 128"/>
                  <a:gd name="T5" fmla="*/ 0 h 231"/>
                  <a:gd name="T6" fmla="*/ 64 w 128"/>
                  <a:gd name="T7" fmla="*/ 0 h 231"/>
                  <a:gd name="T8" fmla="*/ 64 w 128"/>
                  <a:gd name="T9" fmla="*/ 0 h 231"/>
                  <a:gd name="T10" fmla="*/ 64 w 128"/>
                  <a:gd name="T11" fmla="*/ 0 h 231"/>
                  <a:gd name="T12" fmla="*/ 63 w 128"/>
                  <a:gd name="T13" fmla="*/ 0 h 231"/>
                  <a:gd name="T14" fmla="*/ 0 w 128"/>
                  <a:gd name="T15" fmla="*/ 63 h 231"/>
                  <a:gd name="T16" fmla="*/ 64 w 128"/>
                  <a:gd name="T17" fmla="*/ 231 h 231"/>
                  <a:gd name="T18" fmla="*/ 64 w 128"/>
                  <a:gd name="T19" fmla="*/ 29 h 231"/>
                  <a:gd name="T20" fmla="*/ 93 w 128"/>
                  <a:gd name="T21" fmla="*/ 58 h 231"/>
                  <a:gd name="T22" fmla="*/ 64 w 128"/>
                  <a:gd name="T23" fmla="*/ 86 h 231"/>
                  <a:gd name="T24" fmla="*/ 35 w 128"/>
                  <a:gd name="T25" fmla="*/ 58 h 231"/>
                  <a:gd name="T26" fmla="*/ 64 w 128"/>
                  <a:gd name="T27" fmla="*/ 29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28" h="231">
                    <a:moveTo>
                      <a:pt x="64" y="231"/>
                    </a:moveTo>
                    <a:cubicBezTo>
                      <a:pt x="64" y="231"/>
                      <a:pt x="128" y="97"/>
                      <a:pt x="128" y="63"/>
                    </a:cubicBezTo>
                    <a:cubicBezTo>
                      <a:pt x="128" y="29"/>
                      <a:pt x="100" y="0"/>
                      <a:pt x="65" y="0"/>
                    </a:cubicBezTo>
                    <a:cubicBezTo>
                      <a:pt x="65" y="0"/>
                      <a:pt x="65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4" y="0"/>
                      <a:pt x="64" y="0"/>
                    </a:cubicBezTo>
                    <a:cubicBezTo>
                      <a:pt x="64" y="0"/>
                      <a:pt x="63" y="0"/>
                      <a:pt x="63" y="0"/>
                    </a:cubicBezTo>
                    <a:cubicBezTo>
                      <a:pt x="28" y="0"/>
                      <a:pt x="0" y="29"/>
                      <a:pt x="0" y="63"/>
                    </a:cubicBezTo>
                    <a:cubicBezTo>
                      <a:pt x="0" y="98"/>
                      <a:pt x="64" y="231"/>
                      <a:pt x="64" y="231"/>
                    </a:cubicBezTo>
                    <a:close/>
                    <a:moveTo>
                      <a:pt x="64" y="29"/>
                    </a:moveTo>
                    <a:cubicBezTo>
                      <a:pt x="80" y="29"/>
                      <a:pt x="93" y="42"/>
                      <a:pt x="93" y="58"/>
                    </a:cubicBezTo>
                    <a:cubicBezTo>
                      <a:pt x="93" y="74"/>
                      <a:pt x="80" y="86"/>
                      <a:pt x="64" y="86"/>
                    </a:cubicBezTo>
                    <a:cubicBezTo>
                      <a:pt x="48" y="86"/>
                      <a:pt x="35" y="74"/>
                      <a:pt x="35" y="58"/>
                    </a:cubicBezTo>
                    <a:cubicBezTo>
                      <a:pt x="35" y="42"/>
                      <a:pt x="48" y="29"/>
                      <a:pt x="64" y="2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0" name="组合 9"/>
          <p:cNvGrpSpPr/>
          <p:nvPr/>
        </p:nvGrpSpPr>
        <p:grpSpPr>
          <a:xfrm>
            <a:off x="991843" y="3609017"/>
            <a:ext cx="2538464" cy="1546299"/>
            <a:chOff x="991843" y="3609017"/>
            <a:chExt cx="2538464" cy="1546299"/>
          </a:xfrm>
        </p:grpSpPr>
        <p:sp>
          <p:nvSpPr>
            <p:cNvPr id="11" name="文本框 10"/>
            <p:cNvSpPr txBox="1"/>
            <p:nvPr/>
          </p:nvSpPr>
          <p:spPr>
            <a:xfrm>
              <a:off x="1072355" y="3609017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12" name="矩形 11"/>
            <p:cNvSpPr/>
            <p:nvPr/>
          </p:nvSpPr>
          <p:spPr>
            <a:xfrm>
              <a:off x="991843" y="4201209"/>
              <a:ext cx="25384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签约设计师原创作品，盗卖者将承担法律责任！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3886273" y="1808068"/>
            <a:ext cx="1636923" cy="1411140"/>
            <a:chOff x="3886273" y="1808068"/>
            <a:chExt cx="1636923" cy="1411140"/>
          </a:xfrm>
        </p:grpSpPr>
        <p:sp>
          <p:nvSpPr>
            <p:cNvPr id="14" name="六边形 13"/>
            <p:cNvSpPr/>
            <p:nvPr/>
          </p:nvSpPr>
          <p:spPr>
            <a:xfrm>
              <a:off x="3886273" y="1808068"/>
              <a:ext cx="1636923" cy="141114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4464081" y="2194257"/>
              <a:ext cx="501835" cy="584375"/>
              <a:chOff x="8816976" y="3130550"/>
              <a:chExt cx="241300" cy="280988"/>
            </a:xfrm>
            <a:solidFill>
              <a:schemeClr val="bg1"/>
            </a:solidFill>
          </p:grpSpPr>
          <p:sp>
            <p:nvSpPr>
              <p:cNvPr id="16" name="Freeform 45"/>
              <p:cNvSpPr>
                <a:spLocks/>
              </p:cNvSpPr>
              <p:nvPr/>
            </p:nvSpPr>
            <p:spPr bwMode="auto">
              <a:xfrm>
                <a:off x="8926513" y="3232150"/>
                <a:ext cx="71438" cy="107950"/>
              </a:xfrm>
              <a:custGeom>
                <a:avLst/>
                <a:gdLst>
                  <a:gd name="T0" fmla="*/ 65 w 74"/>
                  <a:gd name="T1" fmla="*/ 111 h 113"/>
                  <a:gd name="T2" fmla="*/ 62 w 74"/>
                  <a:gd name="T3" fmla="*/ 113 h 113"/>
                  <a:gd name="T4" fmla="*/ 61 w 74"/>
                  <a:gd name="T5" fmla="*/ 113 h 113"/>
                  <a:gd name="T6" fmla="*/ 58 w 74"/>
                  <a:gd name="T7" fmla="*/ 113 h 113"/>
                  <a:gd name="T8" fmla="*/ 3 w 74"/>
                  <a:gd name="T9" fmla="*/ 75 h 113"/>
                  <a:gd name="T10" fmla="*/ 1 w 74"/>
                  <a:gd name="T11" fmla="*/ 74 h 113"/>
                  <a:gd name="T12" fmla="*/ 0 w 74"/>
                  <a:gd name="T13" fmla="*/ 71 h 113"/>
                  <a:gd name="T14" fmla="*/ 0 w 74"/>
                  <a:gd name="T15" fmla="*/ 5 h 113"/>
                  <a:gd name="T16" fmla="*/ 1 w 74"/>
                  <a:gd name="T17" fmla="*/ 1 h 113"/>
                  <a:gd name="T18" fmla="*/ 5 w 74"/>
                  <a:gd name="T19" fmla="*/ 0 h 113"/>
                  <a:gd name="T20" fmla="*/ 18 w 74"/>
                  <a:gd name="T21" fmla="*/ 0 h 113"/>
                  <a:gd name="T22" fmla="*/ 22 w 74"/>
                  <a:gd name="T23" fmla="*/ 1 h 113"/>
                  <a:gd name="T24" fmla="*/ 23 w 74"/>
                  <a:gd name="T25" fmla="*/ 5 h 113"/>
                  <a:gd name="T26" fmla="*/ 23 w 74"/>
                  <a:gd name="T27" fmla="*/ 61 h 113"/>
                  <a:gd name="T28" fmla="*/ 71 w 74"/>
                  <a:gd name="T29" fmla="*/ 93 h 113"/>
                  <a:gd name="T30" fmla="*/ 72 w 74"/>
                  <a:gd name="T31" fmla="*/ 100 h 113"/>
                  <a:gd name="T32" fmla="*/ 65 w 74"/>
                  <a:gd name="T33" fmla="*/ 111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3">
                    <a:moveTo>
                      <a:pt x="65" y="111"/>
                    </a:moveTo>
                    <a:cubicBezTo>
                      <a:pt x="65" y="112"/>
                      <a:pt x="64" y="113"/>
                      <a:pt x="62" y="113"/>
                    </a:cubicBezTo>
                    <a:cubicBezTo>
                      <a:pt x="62" y="113"/>
                      <a:pt x="62" y="113"/>
                      <a:pt x="61" y="113"/>
                    </a:cubicBezTo>
                    <a:cubicBezTo>
                      <a:pt x="60" y="113"/>
                      <a:pt x="59" y="113"/>
                      <a:pt x="58" y="113"/>
                    </a:cubicBezTo>
                    <a:cubicBezTo>
                      <a:pt x="3" y="75"/>
                      <a:pt x="3" y="75"/>
                      <a:pt x="3" y="75"/>
                    </a:cubicBezTo>
                    <a:cubicBezTo>
                      <a:pt x="2" y="75"/>
                      <a:pt x="2" y="75"/>
                      <a:pt x="1" y="74"/>
                    </a:cubicBezTo>
                    <a:cubicBezTo>
                      <a:pt x="0" y="73"/>
                      <a:pt x="0" y="72"/>
                      <a:pt x="0" y="71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2"/>
                      <a:pt x="1" y="1"/>
                    </a:cubicBezTo>
                    <a:cubicBezTo>
                      <a:pt x="2" y="0"/>
                      <a:pt x="3" y="0"/>
                      <a:pt x="5" y="0"/>
                    </a:cubicBezTo>
                    <a:cubicBezTo>
                      <a:pt x="18" y="0"/>
                      <a:pt x="18" y="0"/>
                      <a:pt x="18" y="0"/>
                    </a:cubicBezTo>
                    <a:cubicBezTo>
                      <a:pt x="19" y="0"/>
                      <a:pt x="21" y="0"/>
                      <a:pt x="22" y="1"/>
                    </a:cubicBezTo>
                    <a:cubicBezTo>
                      <a:pt x="23" y="2"/>
                      <a:pt x="23" y="3"/>
                      <a:pt x="23" y="5"/>
                    </a:cubicBezTo>
                    <a:cubicBezTo>
                      <a:pt x="23" y="61"/>
                      <a:pt x="23" y="61"/>
                      <a:pt x="23" y="61"/>
                    </a:cubicBezTo>
                    <a:cubicBezTo>
                      <a:pt x="71" y="93"/>
                      <a:pt x="71" y="93"/>
                      <a:pt x="71" y="93"/>
                    </a:cubicBezTo>
                    <a:cubicBezTo>
                      <a:pt x="73" y="94"/>
                      <a:pt x="74" y="98"/>
                      <a:pt x="72" y="100"/>
                    </a:cubicBezTo>
                    <a:lnTo>
                      <a:pt x="65" y="1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46"/>
              <p:cNvSpPr>
                <a:spLocks/>
              </p:cNvSpPr>
              <p:nvPr/>
            </p:nvSpPr>
            <p:spPr bwMode="auto">
              <a:xfrm>
                <a:off x="8816976" y="3130550"/>
                <a:ext cx="107950" cy="87312"/>
              </a:xfrm>
              <a:custGeom>
                <a:avLst/>
                <a:gdLst>
                  <a:gd name="T0" fmla="*/ 113 w 113"/>
                  <a:gd name="T1" fmla="*/ 38 h 90"/>
                  <a:gd name="T2" fmla="*/ 100 w 113"/>
                  <a:gd name="T3" fmla="*/ 15 h 90"/>
                  <a:gd name="T4" fmla="*/ 40 w 113"/>
                  <a:gd name="T5" fmla="*/ 18 h 90"/>
                  <a:gd name="T6" fmla="*/ 7 w 113"/>
                  <a:gd name="T7" fmla="*/ 69 h 90"/>
                  <a:gd name="T8" fmla="*/ 19 w 113"/>
                  <a:gd name="T9" fmla="*/ 90 h 90"/>
                  <a:gd name="T10" fmla="*/ 113 w 113"/>
                  <a:gd name="T11" fmla="*/ 38 h 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90">
                    <a:moveTo>
                      <a:pt x="113" y="38"/>
                    </a:moveTo>
                    <a:cubicBezTo>
                      <a:pt x="100" y="15"/>
                      <a:pt x="100" y="15"/>
                      <a:pt x="100" y="15"/>
                    </a:cubicBezTo>
                    <a:cubicBezTo>
                      <a:pt x="92" y="2"/>
                      <a:pt x="71" y="0"/>
                      <a:pt x="40" y="18"/>
                    </a:cubicBezTo>
                    <a:cubicBezTo>
                      <a:pt x="9" y="36"/>
                      <a:pt x="0" y="56"/>
                      <a:pt x="7" y="69"/>
                    </a:cubicBezTo>
                    <a:cubicBezTo>
                      <a:pt x="19" y="90"/>
                      <a:pt x="19" y="90"/>
                      <a:pt x="19" y="90"/>
                    </a:cubicBezTo>
                    <a:cubicBezTo>
                      <a:pt x="41" y="61"/>
                      <a:pt x="75" y="42"/>
                      <a:pt x="113" y="3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47"/>
              <p:cNvSpPr>
                <a:spLocks/>
              </p:cNvSpPr>
              <p:nvPr/>
            </p:nvSpPr>
            <p:spPr bwMode="auto">
              <a:xfrm>
                <a:off x="8950326" y="3130550"/>
                <a:ext cx="107950" cy="85725"/>
              </a:xfrm>
              <a:custGeom>
                <a:avLst/>
                <a:gdLst>
                  <a:gd name="T0" fmla="*/ 94 w 113"/>
                  <a:gd name="T1" fmla="*/ 89 h 89"/>
                  <a:gd name="T2" fmla="*/ 106 w 113"/>
                  <a:gd name="T3" fmla="*/ 69 h 89"/>
                  <a:gd name="T4" fmla="*/ 73 w 113"/>
                  <a:gd name="T5" fmla="*/ 18 h 89"/>
                  <a:gd name="T6" fmla="*/ 13 w 113"/>
                  <a:gd name="T7" fmla="*/ 15 h 89"/>
                  <a:gd name="T8" fmla="*/ 0 w 113"/>
                  <a:gd name="T9" fmla="*/ 38 h 89"/>
                  <a:gd name="T10" fmla="*/ 94 w 113"/>
                  <a:gd name="T11" fmla="*/ 89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13" h="89">
                    <a:moveTo>
                      <a:pt x="94" y="89"/>
                    </a:moveTo>
                    <a:cubicBezTo>
                      <a:pt x="106" y="69"/>
                      <a:pt x="106" y="69"/>
                      <a:pt x="106" y="69"/>
                    </a:cubicBezTo>
                    <a:cubicBezTo>
                      <a:pt x="113" y="56"/>
                      <a:pt x="104" y="36"/>
                      <a:pt x="73" y="18"/>
                    </a:cubicBezTo>
                    <a:cubicBezTo>
                      <a:pt x="42" y="0"/>
                      <a:pt x="21" y="2"/>
                      <a:pt x="13" y="15"/>
                    </a:cubicBezTo>
                    <a:cubicBezTo>
                      <a:pt x="0" y="38"/>
                      <a:pt x="0" y="38"/>
                      <a:pt x="0" y="38"/>
                    </a:cubicBezTo>
                    <a:cubicBezTo>
                      <a:pt x="38" y="41"/>
                      <a:pt x="71" y="61"/>
                      <a:pt x="94" y="89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Freeform 48"/>
              <p:cNvSpPr>
                <a:spLocks noEditPoints="1"/>
              </p:cNvSpPr>
              <p:nvPr/>
            </p:nvSpPr>
            <p:spPr bwMode="auto">
              <a:xfrm>
                <a:off x="8821738" y="3179763"/>
                <a:ext cx="231775" cy="231775"/>
              </a:xfrm>
              <a:custGeom>
                <a:avLst/>
                <a:gdLst>
                  <a:gd name="T0" fmla="*/ 121 w 242"/>
                  <a:gd name="T1" fmla="*/ 0 h 242"/>
                  <a:gd name="T2" fmla="*/ 0 w 242"/>
                  <a:gd name="T3" fmla="*/ 121 h 242"/>
                  <a:gd name="T4" fmla="*/ 121 w 242"/>
                  <a:gd name="T5" fmla="*/ 242 h 242"/>
                  <a:gd name="T6" fmla="*/ 242 w 242"/>
                  <a:gd name="T7" fmla="*/ 121 h 242"/>
                  <a:gd name="T8" fmla="*/ 121 w 242"/>
                  <a:gd name="T9" fmla="*/ 0 h 242"/>
                  <a:gd name="T10" fmla="*/ 121 w 242"/>
                  <a:gd name="T11" fmla="*/ 212 h 242"/>
                  <a:gd name="T12" fmla="*/ 30 w 242"/>
                  <a:gd name="T13" fmla="*/ 121 h 242"/>
                  <a:gd name="T14" fmla="*/ 121 w 242"/>
                  <a:gd name="T15" fmla="*/ 30 h 242"/>
                  <a:gd name="T16" fmla="*/ 212 w 242"/>
                  <a:gd name="T17" fmla="*/ 121 h 242"/>
                  <a:gd name="T18" fmla="*/ 121 w 242"/>
                  <a:gd name="T19" fmla="*/ 212 h 2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2" h="242">
                    <a:moveTo>
                      <a:pt x="121" y="0"/>
                    </a:moveTo>
                    <a:cubicBezTo>
                      <a:pt x="54" y="0"/>
                      <a:pt x="0" y="54"/>
                      <a:pt x="0" y="121"/>
                    </a:cubicBezTo>
                    <a:cubicBezTo>
                      <a:pt x="0" y="188"/>
                      <a:pt x="54" y="242"/>
                      <a:pt x="121" y="242"/>
                    </a:cubicBezTo>
                    <a:cubicBezTo>
                      <a:pt x="188" y="242"/>
                      <a:pt x="242" y="188"/>
                      <a:pt x="242" y="121"/>
                    </a:cubicBezTo>
                    <a:cubicBezTo>
                      <a:pt x="242" y="54"/>
                      <a:pt x="188" y="0"/>
                      <a:pt x="121" y="0"/>
                    </a:cubicBezTo>
                    <a:close/>
                    <a:moveTo>
                      <a:pt x="121" y="212"/>
                    </a:moveTo>
                    <a:cubicBezTo>
                      <a:pt x="71" y="212"/>
                      <a:pt x="30" y="171"/>
                      <a:pt x="30" y="121"/>
                    </a:cubicBezTo>
                    <a:cubicBezTo>
                      <a:pt x="30" y="71"/>
                      <a:pt x="71" y="30"/>
                      <a:pt x="121" y="30"/>
                    </a:cubicBezTo>
                    <a:cubicBezTo>
                      <a:pt x="171" y="30"/>
                      <a:pt x="212" y="71"/>
                      <a:pt x="212" y="121"/>
                    </a:cubicBezTo>
                    <a:cubicBezTo>
                      <a:pt x="212" y="171"/>
                      <a:pt x="171" y="212"/>
                      <a:pt x="121" y="21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0" name="Freeform 49"/>
              <p:cNvSpPr>
                <a:spLocks/>
              </p:cNvSpPr>
              <p:nvPr/>
            </p:nvSpPr>
            <p:spPr bwMode="auto">
              <a:xfrm>
                <a:off x="8926513" y="3232150"/>
                <a:ext cx="71438" cy="107950"/>
              </a:xfrm>
              <a:custGeom>
                <a:avLst/>
                <a:gdLst>
                  <a:gd name="T0" fmla="*/ 71 w 74"/>
                  <a:gd name="T1" fmla="*/ 93 h 113"/>
                  <a:gd name="T2" fmla="*/ 23 w 74"/>
                  <a:gd name="T3" fmla="*/ 61 h 113"/>
                  <a:gd name="T4" fmla="*/ 23 w 74"/>
                  <a:gd name="T5" fmla="*/ 5 h 113"/>
                  <a:gd name="T6" fmla="*/ 22 w 74"/>
                  <a:gd name="T7" fmla="*/ 1 h 113"/>
                  <a:gd name="T8" fmla="*/ 18 w 74"/>
                  <a:gd name="T9" fmla="*/ 0 h 113"/>
                  <a:gd name="T10" fmla="*/ 5 w 74"/>
                  <a:gd name="T11" fmla="*/ 0 h 113"/>
                  <a:gd name="T12" fmla="*/ 1 w 74"/>
                  <a:gd name="T13" fmla="*/ 1 h 113"/>
                  <a:gd name="T14" fmla="*/ 0 w 74"/>
                  <a:gd name="T15" fmla="*/ 5 h 113"/>
                  <a:gd name="T16" fmla="*/ 0 w 74"/>
                  <a:gd name="T17" fmla="*/ 71 h 113"/>
                  <a:gd name="T18" fmla="*/ 1 w 74"/>
                  <a:gd name="T19" fmla="*/ 74 h 113"/>
                  <a:gd name="T20" fmla="*/ 3 w 74"/>
                  <a:gd name="T21" fmla="*/ 75 h 113"/>
                  <a:gd name="T22" fmla="*/ 58 w 74"/>
                  <a:gd name="T23" fmla="*/ 113 h 113"/>
                  <a:gd name="T24" fmla="*/ 61 w 74"/>
                  <a:gd name="T25" fmla="*/ 113 h 113"/>
                  <a:gd name="T26" fmla="*/ 62 w 74"/>
                  <a:gd name="T27" fmla="*/ 113 h 113"/>
                  <a:gd name="T28" fmla="*/ 65 w 74"/>
                  <a:gd name="T29" fmla="*/ 111 h 113"/>
                  <a:gd name="T30" fmla="*/ 72 w 74"/>
                  <a:gd name="T31" fmla="*/ 100 h 113"/>
                  <a:gd name="T32" fmla="*/ 71 w 74"/>
                  <a:gd name="T33" fmla="*/ 93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74" h="113">
                    <a:moveTo>
                      <a:pt x="71" y="93"/>
                    </a:moveTo>
                    <a:cubicBezTo>
                      <a:pt x="23" y="61"/>
                      <a:pt x="23" y="61"/>
                      <a:pt x="23" y="61"/>
                    </a:cubicBezTo>
                    <a:cubicBezTo>
                      <a:pt x="23" y="5"/>
                      <a:pt x="23" y="5"/>
                      <a:pt x="23" y="5"/>
                    </a:cubicBezTo>
                    <a:cubicBezTo>
                      <a:pt x="23" y="3"/>
                      <a:pt x="23" y="2"/>
                      <a:pt x="22" y="1"/>
                    </a:cubicBezTo>
                    <a:cubicBezTo>
                      <a:pt x="21" y="0"/>
                      <a:pt x="19" y="0"/>
                      <a:pt x="18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3" y="0"/>
                      <a:pt x="2" y="0"/>
                      <a:pt x="1" y="1"/>
                    </a:cubicBezTo>
                    <a:cubicBezTo>
                      <a:pt x="0" y="2"/>
                      <a:pt x="0" y="3"/>
                      <a:pt x="0" y="5"/>
                    </a:cubicBezTo>
                    <a:cubicBezTo>
                      <a:pt x="0" y="71"/>
                      <a:pt x="0" y="71"/>
                      <a:pt x="0" y="71"/>
                    </a:cubicBezTo>
                    <a:cubicBezTo>
                      <a:pt x="0" y="72"/>
                      <a:pt x="0" y="73"/>
                      <a:pt x="1" y="74"/>
                    </a:cubicBezTo>
                    <a:cubicBezTo>
                      <a:pt x="2" y="75"/>
                      <a:pt x="2" y="75"/>
                      <a:pt x="3" y="75"/>
                    </a:cubicBezTo>
                    <a:cubicBezTo>
                      <a:pt x="58" y="113"/>
                      <a:pt x="58" y="113"/>
                      <a:pt x="58" y="113"/>
                    </a:cubicBezTo>
                    <a:cubicBezTo>
                      <a:pt x="59" y="113"/>
                      <a:pt x="60" y="113"/>
                      <a:pt x="61" y="113"/>
                    </a:cubicBezTo>
                    <a:cubicBezTo>
                      <a:pt x="62" y="113"/>
                      <a:pt x="62" y="113"/>
                      <a:pt x="62" y="113"/>
                    </a:cubicBezTo>
                    <a:cubicBezTo>
                      <a:pt x="64" y="113"/>
                      <a:pt x="65" y="112"/>
                      <a:pt x="65" y="111"/>
                    </a:cubicBezTo>
                    <a:cubicBezTo>
                      <a:pt x="72" y="100"/>
                      <a:pt x="72" y="100"/>
                      <a:pt x="72" y="100"/>
                    </a:cubicBezTo>
                    <a:cubicBezTo>
                      <a:pt x="74" y="98"/>
                      <a:pt x="73" y="94"/>
                      <a:pt x="71" y="9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21" name="组合 20"/>
          <p:cNvGrpSpPr/>
          <p:nvPr/>
        </p:nvGrpSpPr>
        <p:grpSpPr>
          <a:xfrm>
            <a:off x="3530054" y="3609017"/>
            <a:ext cx="2538464" cy="1546298"/>
            <a:chOff x="3530054" y="3609017"/>
            <a:chExt cx="2538464" cy="1546298"/>
          </a:xfrm>
        </p:grpSpPr>
        <p:sp>
          <p:nvSpPr>
            <p:cNvPr id="22" name="文本框 21"/>
            <p:cNvSpPr txBox="1"/>
            <p:nvPr/>
          </p:nvSpPr>
          <p:spPr>
            <a:xfrm>
              <a:off x="3584153" y="3609017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23" name="矩形 22"/>
            <p:cNvSpPr/>
            <p:nvPr/>
          </p:nvSpPr>
          <p:spPr>
            <a:xfrm>
              <a:off x="3530054" y="4201208"/>
              <a:ext cx="25384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签约设计师原创作品，盗卖者将承担法律责任！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24" name="组合 23"/>
          <p:cNvGrpSpPr/>
          <p:nvPr/>
        </p:nvGrpSpPr>
        <p:grpSpPr>
          <a:xfrm>
            <a:off x="6329931" y="1808068"/>
            <a:ext cx="1636923" cy="1411140"/>
            <a:chOff x="6329931" y="1808068"/>
            <a:chExt cx="1636923" cy="1411140"/>
          </a:xfrm>
        </p:grpSpPr>
        <p:sp>
          <p:nvSpPr>
            <p:cNvPr id="25" name="六边形 24"/>
            <p:cNvSpPr/>
            <p:nvPr/>
          </p:nvSpPr>
          <p:spPr>
            <a:xfrm>
              <a:off x="6329931" y="1808068"/>
              <a:ext cx="1636923" cy="1411140"/>
            </a:xfrm>
            <a:prstGeom prst="hexagon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26" name="组合 25"/>
            <p:cNvGrpSpPr/>
            <p:nvPr/>
          </p:nvGrpSpPr>
          <p:grpSpPr>
            <a:xfrm>
              <a:off x="6828055" y="2222319"/>
              <a:ext cx="616245" cy="616245"/>
              <a:chOff x="528638" y="3135313"/>
              <a:chExt cx="276225" cy="276225"/>
            </a:xfrm>
            <a:solidFill>
              <a:schemeClr val="bg1"/>
            </a:solidFill>
          </p:grpSpPr>
          <p:sp>
            <p:nvSpPr>
              <p:cNvPr id="27" name="Freeform 375"/>
              <p:cNvSpPr>
                <a:spLocks noEditPoints="1"/>
              </p:cNvSpPr>
              <p:nvPr/>
            </p:nvSpPr>
            <p:spPr bwMode="auto">
              <a:xfrm>
                <a:off x="528638" y="3135313"/>
                <a:ext cx="276225" cy="276225"/>
              </a:xfrm>
              <a:custGeom>
                <a:avLst/>
                <a:gdLst>
                  <a:gd name="T0" fmla="*/ 144 w 289"/>
                  <a:gd name="T1" fmla="*/ 0 h 288"/>
                  <a:gd name="T2" fmla="*/ 0 w 289"/>
                  <a:gd name="T3" fmla="*/ 144 h 288"/>
                  <a:gd name="T4" fmla="*/ 144 w 289"/>
                  <a:gd name="T5" fmla="*/ 288 h 288"/>
                  <a:gd name="T6" fmla="*/ 289 w 289"/>
                  <a:gd name="T7" fmla="*/ 144 h 288"/>
                  <a:gd name="T8" fmla="*/ 144 w 289"/>
                  <a:gd name="T9" fmla="*/ 0 h 288"/>
                  <a:gd name="T10" fmla="*/ 144 w 289"/>
                  <a:gd name="T11" fmla="*/ 267 h 288"/>
                  <a:gd name="T12" fmla="*/ 21 w 289"/>
                  <a:gd name="T13" fmla="*/ 144 h 288"/>
                  <a:gd name="T14" fmla="*/ 144 w 289"/>
                  <a:gd name="T15" fmla="*/ 20 h 288"/>
                  <a:gd name="T16" fmla="*/ 268 w 289"/>
                  <a:gd name="T17" fmla="*/ 144 h 288"/>
                  <a:gd name="T18" fmla="*/ 144 w 289"/>
                  <a:gd name="T19" fmla="*/ 267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9" h="288">
                    <a:moveTo>
                      <a:pt x="144" y="0"/>
                    </a:moveTo>
                    <a:cubicBezTo>
                      <a:pt x="65" y="0"/>
                      <a:pt x="0" y="64"/>
                      <a:pt x="0" y="144"/>
                    </a:cubicBezTo>
                    <a:cubicBezTo>
                      <a:pt x="0" y="224"/>
                      <a:pt x="65" y="288"/>
                      <a:pt x="144" y="288"/>
                    </a:cubicBezTo>
                    <a:cubicBezTo>
                      <a:pt x="224" y="288"/>
                      <a:pt x="289" y="224"/>
                      <a:pt x="289" y="144"/>
                    </a:cubicBezTo>
                    <a:cubicBezTo>
                      <a:pt x="289" y="64"/>
                      <a:pt x="224" y="0"/>
                      <a:pt x="144" y="0"/>
                    </a:cubicBezTo>
                    <a:close/>
                    <a:moveTo>
                      <a:pt x="144" y="267"/>
                    </a:moveTo>
                    <a:cubicBezTo>
                      <a:pt x="76" y="267"/>
                      <a:pt x="21" y="212"/>
                      <a:pt x="21" y="144"/>
                    </a:cubicBezTo>
                    <a:cubicBezTo>
                      <a:pt x="21" y="76"/>
                      <a:pt x="76" y="20"/>
                      <a:pt x="144" y="20"/>
                    </a:cubicBezTo>
                    <a:cubicBezTo>
                      <a:pt x="213" y="20"/>
                      <a:pt x="268" y="76"/>
                      <a:pt x="268" y="144"/>
                    </a:cubicBezTo>
                    <a:cubicBezTo>
                      <a:pt x="268" y="212"/>
                      <a:pt x="213" y="267"/>
                      <a:pt x="144" y="26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8" name="Freeform 376"/>
              <p:cNvSpPr>
                <a:spLocks/>
              </p:cNvSpPr>
              <p:nvPr/>
            </p:nvSpPr>
            <p:spPr bwMode="auto">
              <a:xfrm>
                <a:off x="673101" y="3287713"/>
                <a:ext cx="14288" cy="36512"/>
              </a:xfrm>
              <a:custGeom>
                <a:avLst/>
                <a:gdLst>
                  <a:gd name="T0" fmla="*/ 0 w 15"/>
                  <a:gd name="T1" fmla="*/ 0 h 38"/>
                  <a:gd name="T2" fmla="*/ 0 w 15"/>
                  <a:gd name="T3" fmla="*/ 38 h 38"/>
                  <a:gd name="T4" fmla="*/ 15 w 15"/>
                  <a:gd name="T5" fmla="*/ 20 h 38"/>
                  <a:gd name="T6" fmla="*/ 0 w 15"/>
                  <a:gd name="T7" fmla="*/ 0 h 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8">
                    <a:moveTo>
                      <a:pt x="0" y="0"/>
                    </a:moveTo>
                    <a:cubicBezTo>
                      <a:pt x="0" y="38"/>
                      <a:pt x="0" y="38"/>
                      <a:pt x="0" y="38"/>
                    </a:cubicBezTo>
                    <a:cubicBezTo>
                      <a:pt x="6" y="37"/>
                      <a:pt x="15" y="33"/>
                      <a:pt x="15" y="20"/>
                    </a:cubicBezTo>
                    <a:cubicBezTo>
                      <a:pt x="15" y="7"/>
                      <a:pt x="5" y="3"/>
                      <a:pt x="0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9" name="Freeform 377"/>
              <p:cNvSpPr>
                <a:spLocks/>
              </p:cNvSpPr>
              <p:nvPr/>
            </p:nvSpPr>
            <p:spPr bwMode="auto">
              <a:xfrm>
                <a:off x="647701" y="3222625"/>
                <a:ext cx="14288" cy="34925"/>
              </a:xfrm>
              <a:custGeom>
                <a:avLst/>
                <a:gdLst>
                  <a:gd name="T0" fmla="*/ 0 w 15"/>
                  <a:gd name="T1" fmla="*/ 17 h 36"/>
                  <a:gd name="T2" fmla="*/ 15 w 15"/>
                  <a:gd name="T3" fmla="*/ 36 h 36"/>
                  <a:gd name="T4" fmla="*/ 15 w 15"/>
                  <a:gd name="T5" fmla="*/ 0 h 36"/>
                  <a:gd name="T6" fmla="*/ 0 w 15"/>
                  <a:gd name="T7" fmla="*/ 17 h 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" h="36">
                    <a:moveTo>
                      <a:pt x="0" y="17"/>
                    </a:moveTo>
                    <a:cubicBezTo>
                      <a:pt x="0" y="29"/>
                      <a:pt x="10" y="34"/>
                      <a:pt x="15" y="36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1" y="1"/>
                      <a:pt x="0" y="4"/>
                      <a:pt x="0" y="1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0" name="Freeform 378"/>
              <p:cNvSpPr>
                <a:spLocks noEditPoints="1"/>
              </p:cNvSpPr>
              <p:nvPr/>
            </p:nvSpPr>
            <p:spPr bwMode="auto">
              <a:xfrm>
                <a:off x="557213" y="3162300"/>
                <a:ext cx="220663" cy="222250"/>
              </a:xfrm>
              <a:custGeom>
                <a:avLst/>
                <a:gdLst>
                  <a:gd name="T0" fmla="*/ 115 w 231"/>
                  <a:gd name="T1" fmla="*/ 0 h 231"/>
                  <a:gd name="T2" fmla="*/ 0 w 231"/>
                  <a:gd name="T3" fmla="*/ 116 h 231"/>
                  <a:gd name="T4" fmla="*/ 115 w 231"/>
                  <a:gd name="T5" fmla="*/ 231 h 231"/>
                  <a:gd name="T6" fmla="*/ 231 w 231"/>
                  <a:gd name="T7" fmla="*/ 116 h 231"/>
                  <a:gd name="T8" fmla="*/ 115 w 231"/>
                  <a:gd name="T9" fmla="*/ 0 h 231"/>
                  <a:gd name="T10" fmla="*/ 123 w 231"/>
                  <a:gd name="T11" fmla="*/ 192 h 231"/>
                  <a:gd name="T12" fmla="*/ 123 w 231"/>
                  <a:gd name="T13" fmla="*/ 202 h 231"/>
                  <a:gd name="T14" fmla="*/ 119 w 231"/>
                  <a:gd name="T15" fmla="*/ 207 h 231"/>
                  <a:gd name="T16" fmla="*/ 114 w 231"/>
                  <a:gd name="T17" fmla="*/ 207 h 231"/>
                  <a:gd name="T18" fmla="*/ 110 w 231"/>
                  <a:gd name="T19" fmla="*/ 202 h 231"/>
                  <a:gd name="T20" fmla="*/ 110 w 231"/>
                  <a:gd name="T21" fmla="*/ 192 h 231"/>
                  <a:gd name="T22" fmla="*/ 71 w 231"/>
                  <a:gd name="T23" fmla="*/ 181 h 231"/>
                  <a:gd name="T24" fmla="*/ 72 w 231"/>
                  <a:gd name="T25" fmla="*/ 179 h 231"/>
                  <a:gd name="T26" fmla="*/ 78 w 231"/>
                  <a:gd name="T27" fmla="*/ 160 h 231"/>
                  <a:gd name="T28" fmla="*/ 80 w 231"/>
                  <a:gd name="T29" fmla="*/ 158 h 231"/>
                  <a:gd name="T30" fmla="*/ 110 w 231"/>
                  <a:gd name="T31" fmla="*/ 168 h 231"/>
                  <a:gd name="T32" fmla="*/ 110 w 231"/>
                  <a:gd name="T33" fmla="*/ 125 h 231"/>
                  <a:gd name="T34" fmla="*/ 71 w 231"/>
                  <a:gd name="T35" fmla="*/ 82 h 231"/>
                  <a:gd name="T36" fmla="*/ 110 w 231"/>
                  <a:gd name="T37" fmla="*/ 40 h 231"/>
                  <a:gd name="T38" fmla="*/ 110 w 231"/>
                  <a:gd name="T39" fmla="*/ 29 h 231"/>
                  <a:gd name="T40" fmla="*/ 114 w 231"/>
                  <a:gd name="T41" fmla="*/ 25 h 231"/>
                  <a:gd name="T42" fmla="*/ 119 w 231"/>
                  <a:gd name="T43" fmla="*/ 25 h 231"/>
                  <a:gd name="T44" fmla="*/ 123 w 231"/>
                  <a:gd name="T45" fmla="*/ 29 h 231"/>
                  <a:gd name="T46" fmla="*/ 123 w 231"/>
                  <a:gd name="T47" fmla="*/ 40 h 231"/>
                  <a:gd name="T48" fmla="*/ 158 w 231"/>
                  <a:gd name="T49" fmla="*/ 53 h 231"/>
                  <a:gd name="T50" fmla="*/ 157 w 231"/>
                  <a:gd name="T51" fmla="*/ 55 h 231"/>
                  <a:gd name="T52" fmla="*/ 151 w 231"/>
                  <a:gd name="T53" fmla="*/ 70 h 231"/>
                  <a:gd name="T54" fmla="*/ 149 w 231"/>
                  <a:gd name="T55" fmla="*/ 72 h 231"/>
                  <a:gd name="T56" fmla="*/ 123 w 231"/>
                  <a:gd name="T57" fmla="*/ 63 h 231"/>
                  <a:gd name="T58" fmla="*/ 123 w 231"/>
                  <a:gd name="T59" fmla="*/ 104 h 231"/>
                  <a:gd name="T60" fmla="*/ 162 w 231"/>
                  <a:gd name="T61" fmla="*/ 149 h 231"/>
                  <a:gd name="T62" fmla="*/ 123 w 231"/>
                  <a:gd name="T63" fmla="*/ 192 h 2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231" h="231">
                    <a:moveTo>
                      <a:pt x="115" y="0"/>
                    </a:moveTo>
                    <a:cubicBezTo>
                      <a:pt x="52" y="0"/>
                      <a:pt x="0" y="52"/>
                      <a:pt x="0" y="116"/>
                    </a:cubicBezTo>
                    <a:cubicBezTo>
                      <a:pt x="0" y="180"/>
                      <a:pt x="52" y="231"/>
                      <a:pt x="115" y="231"/>
                    </a:cubicBezTo>
                    <a:cubicBezTo>
                      <a:pt x="179" y="231"/>
                      <a:pt x="231" y="180"/>
                      <a:pt x="231" y="116"/>
                    </a:cubicBezTo>
                    <a:cubicBezTo>
                      <a:pt x="231" y="52"/>
                      <a:pt x="179" y="0"/>
                      <a:pt x="115" y="0"/>
                    </a:cubicBezTo>
                    <a:close/>
                    <a:moveTo>
                      <a:pt x="123" y="192"/>
                    </a:moveTo>
                    <a:cubicBezTo>
                      <a:pt x="123" y="202"/>
                      <a:pt x="123" y="202"/>
                      <a:pt x="123" y="202"/>
                    </a:cubicBezTo>
                    <a:cubicBezTo>
                      <a:pt x="123" y="206"/>
                      <a:pt x="123" y="207"/>
                      <a:pt x="119" y="207"/>
                    </a:cubicBezTo>
                    <a:cubicBezTo>
                      <a:pt x="114" y="207"/>
                      <a:pt x="114" y="207"/>
                      <a:pt x="114" y="207"/>
                    </a:cubicBezTo>
                    <a:cubicBezTo>
                      <a:pt x="110" y="207"/>
                      <a:pt x="110" y="206"/>
                      <a:pt x="110" y="202"/>
                    </a:cubicBezTo>
                    <a:cubicBezTo>
                      <a:pt x="110" y="192"/>
                      <a:pt x="110" y="192"/>
                      <a:pt x="110" y="192"/>
                    </a:cubicBezTo>
                    <a:cubicBezTo>
                      <a:pt x="102" y="192"/>
                      <a:pt x="71" y="187"/>
                      <a:pt x="71" y="181"/>
                    </a:cubicBezTo>
                    <a:cubicBezTo>
                      <a:pt x="71" y="180"/>
                      <a:pt x="71" y="180"/>
                      <a:pt x="72" y="179"/>
                    </a:cubicBezTo>
                    <a:cubicBezTo>
                      <a:pt x="78" y="160"/>
                      <a:pt x="78" y="160"/>
                      <a:pt x="78" y="160"/>
                    </a:cubicBezTo>
                    <a:cubicBezTo>
                      <a:pt x="78" y="160"/>
                      <a:pt x="79" y="158"/>
                      <a:pt x="80" y="158"/>
                    </a:cubicBezTo>
                    <a:cubicBezTo>
                      <a:pt x="81" y="158"/>
                      <a:pt x="96" y="167"/>
                      <a:pt x="110" y="168"/>
                    </a:cubicBezTo>
                    <a:cubicBezTo>
                      <a:pt x="110" y="125"/>
                      <a:pt x="110" y="125"/>
                      <a:pt x="110" y="125"/>
                    </a:cubicBezTo>
                    <a:cubicBezTo>
                      <a:pt x="96" y="119"/>
                      <a:pt x="71" y="111"/>
                      <a:pt x="71" y="82"/>
                    </a:cubicBezTo>
                    <a:cubicBezTo>
                      <a:pt x="71" y="50"/>
                      <a:pt x="99" y="40"/>
                      <a:pt x="110" y="40"/>
                    </a:cubicBezTo>
                    <a:cubicBezTo>
                      <a:pt x="110" y="29"/>
                      <a:pt x="110" y="29"/>
                      <a:pt x="110" y="29"/>
                    </a:cubicBezTo>
                    <a:cubicBezTo>
                      <a:pt x="110" y="25"/>
                      <a:pt x="110" y="25"/>
                      <a:pt x="114" y="25"/>
                    </a:cubicBezTo>
                    <a:cubicBezTo>
                      <a:pt x="119" y="25"/>
                      <a:pt x="119" y="25"/>
                      <a:pt x="119" y="25"/>
                    </a:cubicBezTo>
                    <a:cubicBezTo>
                      <a:pt x="123" y="25"/>
                      <a:pt x="123" y="25"/>
                      <a:pt x="123" y="29"/>
                    </a:cubicBezTo>
                    <a:cubicBezTo>
                      <a:pt x="123" y="40"/>
                      <a:pt x="123" y="40"/>
                      <a:pt x="123" y="40"/>
                    </a:cubicBezTo>
                    <a:cubicBezTo>
                      <a:pt x="130" y="40"/>
                      <a:pt x="158" y="45"/>
                      <a:pt x="158" y="53"/>
                    </a:cubicBezTo>
                    <a:cubicBezTo>
                      <a:pt x="158" y="54"/>
                      <a:pt x="158" y="54"/>
                      <a:pt x="157" y="55"/>
                    </a:cubicBezTo>
                    <a:cubicBezTo>
                      <a:pt x="151" y="70"/>
                      <a:pt x="151" y="70"/>
                      <a:pt x="151" y="70"/>
                    </a:cubicBezTo>
                    <a:cubicBezTo>
                      <a:pt x="150" y="71"/>
                      <a:pt x="150" y="72"/>
                      <a:pt x="149" y="72"/>
                    </a:cubicBezTo>
                    <a:cubicBezTo>
                      <a:pt x="147" y="72"/>
                      <a:pt x="133" y="63"/>
                      <a:pt x="123" y="63"/>
                    </a:cubicBezTo>
                    <a:cubicBezTo>
                      <a:pt x="123" y="104"/>
                      <a:pt x="123" y="104"/>
                      <a:pt x="123" y="104"/>
                    </a:cubicBezTo>
                    <a:cubicBezTo>
                      <a:pt x="138" y="111"/>
                      <a:pt x="162" y="121"/>
                      <a:pt x="162" y="149"/>
                    </a:cubicBezTo>
                    <a:cubicBezTo>
                      <a:pt x="162" y="180"/>
                      <a:pt x="138" y="190"/>
                      <a:pt x="123" y="19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31" name="组合 30"/>
          <p:cNvGrpSpPr/>
          <p:nvPr/>
        </p:nvGrpSpPr>
        <p:grpSpPr>
          <a:xfrm>
            <a:off x="6015439" y="3613013"/>
            <a:ext cx="2538464" cy="1542302"/>
            <a:chOff x="6015439" y="3613013"/>
            <a:chExt cx="2538464" cy="1542302"/>
          </a:xfrm>
        </p:grpSpPr>
        <p:sp>
          <p:nvSpPr>
            <p:cNvPr id="32" name="文本框 31"/>
            <p:cNvSpPr txBox="1"/>
            <p:nvPr/>
          </p:nvSpPr>
          <p:spPr>
            <a:xfrm>
              <a:off x="6095951" y="3613013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33" name="矩形 32"/>
            <p:cNvSpPr/>
            <p:nvPr/>
          </p:nvSpPr>
          <p:spPr>
            <a:xfrm>
              <a:off x="6015439" y="4201208"/>
              <a:ext cx="25384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签约设计师原创作品，盗卖者将承担法律责任！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grpSp>
        <p:nvGrpSpPr>
          <p:cNvPr id="34" name="组合 33"/>
          <p:cNvGrpSpPr/>
          <p:nvPr/>
        </p:nvGrpSpPr>
        <p:grpSpPr>
          <a:xfrm>
            <a:off x="8773590" y="1808068"/>
            <a:ext cx="1636923" cy="1411140"/>
            <a:chOff x="8773590" y="1808068"/>
            <a:chExt cx="1636923" cy="1411140"/>
          </a:xfrm>
        </p:grpSpPr>
        <p:sp>
          <p:nvSpPr>
            <p:cNvPr id="35" name="六边形 34"/>
            <p:cNvSpPr/>
            <p:nvPr/>
          </p:nvSpPr>
          <p:spPr>
            <a:xfrm>
              <a:off x="8773590" y="1808068"/>
              <a:ext cx="1636923" cy="1411140"/>
            </a:xfrm>
            <a:prstGeom prst="hexagon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grpSp>
          <p:nvGrpSpPr>
            <p:cNvPr id="36" name="组合 35"/>
            <p:cNvGrpSpPr/>
            <p:nvPr/>
          </p:nvGrpSpPr>
          <p:grpSpPr>
            <a:xfrm>
              <a:off x="9360547" y="2329699"/>
              <a:ext cx="463007" cy="375194"/>
              <a:chOff x="1079501" y="4265613"/>
              <a:chExt cx="276225" cy="223837"/>
            </a:xfrm>
            <a:solidFill>
              <a:schemeClr val="bg1"/>
            </a:solidFill>
          </p:grpSpPr>
          <p:sp>
            <p:nvSpPr>
              <p:cNvPr id="37" name="Freeform 283"/>
              <p:cNvSpPr>
                <a:spLocks/>
              </p:cNvSpPr>
              <p:nvPr/>
            </p:nvSpPr>
            <p:spPr bwMode="auto">
              <a:xfrm>
                <a:off x="1079501" y="4265613"/>
                <a:ext cx="276225" cy="106362"/>
              </a:xfrm>
              <a:custGeom>
                <a:avLst/>
                <a:gdLst>
                  <a:gd name="T0" fmla="*/ 285 w 288"/>
                  <a:gd name="T1" fmla="*/ 44 h 111"/>
                  <a:gd name="T2" fmla="*/ 144 w 288"/>
                  <a:gd name="T3" fmla="*/ 0 h 111"/>
                  <a:gd name="T4" fmla="*/ 4 w 288"/>
                  <a:gd name="T5" fmla="*/ 44 h 111"/>
                  <a:gd name="T6" fmla="*/ 0 w 288"/>
                  <a:gd name="T7" fmla="*/ 54 h 111"/>
                  <a:gd name="T8" fmla="*/ 0 w 288"/>
                  <a:gd name="T9" fmla="*/ 106 h 111"/>
                  <a:gd name="T10" fmla="*/ 6 w 288"/>
                  <a:gd name="T11" fmla="*/ 110 h 111"/>
                  <a:gd name="T12" fmla="*/ 67 w 288"/>
                  <a:gd name="T13" fmla="*/ 95 h 111"/>
                  <a:gd name="T14" fmla="*/ 72 w 288"/>
                  <a:gd name="T15" fmla="*/ 87 h 111"/>
                  <a:gd name="T16" fmla="*/ 72 w 288"/>
                  <a:gd name="T17" fmla="*/ 65 h 111"/>
                  <a:gd name="T18" fmla="*/ 76 w 288"/>
                  <a:gd name="T19" fmla="*/ 55 h 111"/>
                  <a:gd name="T20" fmla="*/ 144 w 288"/>
                  <a:gd name="T21" fmla="*/ 40 h 111"/>
                  <a:gd name="T22" fmla="*/ 212 w 288"/>
                  <a:gd name="T23" fmla="*/ 55 h 111"/>
                  <a:gd name="T24" fmla="*/ 216 w 288"/>
                  <a:gd name="T25" fmla="*/ 65 h 111"/>
                  <a:gd name="T26" fmla="*/ 216 w 288"/>
                  <a:gd name="T27" fmla="*/ 84 h 111"/>
                  <a:gd name="T28" fmla="*/ 222 w 288"/>
                  <a:gd name="T29" fmla="*/ 92 h 111"/>
                  <a:gd name="T30" fmla="*/ 283 w 288"/>
                  <a:gd name="T31" fmla="*/ 110 h 111"/>
                  <a:gd name="T32" fmla="*/ 288 w 288"/>
                  <a:gd name="T33" fmla="*/ 106 h 111"/>
                  <a:gd name="T34" fmla="*/ 288 w 288"/>
                  <a:gd name="T35" fmla="*/ 54 h 111"/>
                  <a:gd name="T36" fmla="*/ 285 w 288"/>
                  <a:gd name="T37" fmla="*/ 44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88" h="111">
                    <a:moveTo>
                      <a:pt x="285" y="44"/>
                    </a:moveTo>
                    <a:cubicBezTo>
                      <a:pt x="285" y="44"/>
                      <a:pt x="252" y="0"/>
                      <a:pt x="144" y="0"/>
                    </a:cubicBezTo>
                    <a:cubicBezTo>
                      <a:pt x="37" y="0"/>
                      <a:pt x="4" y="44"/>
                      <a:pt x="4" y="44"/>
                    </a:cubicBezTo>
                    <a:cubicBezTo>
                      <a:pt x="2" y="46"/>
                      <a:pt x="0" y="51"/>
                      <a:pt x="0" y="54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0" y="110"/>
                      <a:pt x="3" y="111"/>
                      <a:pt x="6" y="110"/>
                    </a:cubicBezTo>
                    <a:cubicBezTo>
                      <a:pt x="67" y="95"/>
                      <a:pt x="67" y="95"/>
                      <a:pt x="67" y="95"/>
                    </a:cubicBezTo>
                    <a:cubicBezTo>
                      <a:pt x="70" y="94"/>
                      <a:pt x="72" y="90"/>
                      <a:pt x="72" y="87"/>
                    </a:cubicBezTo>
                    <a:cubicBezTo>
                      <a:pt x="72" y="65"/>
                      <a:pt x="72" y="65"/>
                      <a:pt x="72" y="65"/>
                    </a:cubicBezTo>
                    <a:cubicBezTo>
                      <a:pt x="72" y="61"/>
                      <a:pt x="74" y="57"/>
                      <a:pt x="76" y="55"/>
                    </a:cubicBezTo>
                    <a:cubicBezTo>
                      <a:pt x="76" y="55"/>
                      <a:pt x="91" y="40"/>
                      <a:pt x="144" y="40"/>
                    </a:cubicBezTo>
                    <a:cubicBezTo>
                      <a:pt x="198" y="40"/>
                      <a:pt x="212" y="55"/>
                      <a:pt x="212" y="55"/>
                    </a:cubicBezTo>
                    <a:cubicBezTo>
                      <a:pt x="215" y="57"/>
                      <a:pt x="216" y="61"/>
                      <a:pt x="216" y="65"/>
                    </a:cubicBezTo>
                    <a:cubicBezTo>
                      <a:pt x="216" y="84"/>
                      <a:pt x="216" y="84"/>
                      <a:pt x="216" y="84"/>
                    </a:cubicBezTo>
                    <a:cubicBezTo>
                      <a:pt x="216" y="87"/>
                      <a:pt x="219" y="90"/>
                      <a:pt x="222" y="92"/>
                    </a:cubicBezTo>
                    <a:cubicBezTo>
                      <a:pt x="283" y="110"/>
                      <a:pt x="283" y="110"/>
                      <a:pt x="283" y="110"/>
                    </a:cubicBezTo>
                    <a:cubicBezTo>
                      <a:pt x="286" y="111"/>
                      <a:pt x="288" y="110"/>
                      <a:pt x="288" y="106"/>
                    </a:cubicBezTo>
                    <a:cubicBezTo>
                      <a:pt x="288" y="54"/>
                      <a:pt x="288" y="54"/>
                      <a:pt x="288" y="54"/>
                    </a:cubicBezTo>
                    <a:cubicBezTo>
                      <a:pt x="288" y="51"/>
                      <a:pt x="287" y="46"/>
                      <a:pt x="285" y="4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8" name="Freeform 284"/>
              <p:cNvSpPr>
                <a:spLocks noEditPoints="1"/>
              </p:cNvSpPr>
              <p:nvPr/>
            </p:nvSpPr>
            <p:spPr bwMode="auto">
              <a:xfrm>
                <a:off x="1093788" y="4322763"/>
                <a:ext cx="247650" cy="166687"/>
              </a:xfrm>
              <a:custGeom>
                <a:avLst/>
                <a:gdLst>
                  <a:gd name="T0" fmla="*/ 246 w 258"/>
                  <a:gd name="T1" fmla="*/ 99 h 174"/>
                  <a:gd name="T2" fmla="*/ 196 w 258"/>
                  <a:gd name="T3" fmla="*/ 52 h 174"/>
                  <a:gd name="T4" fmla="*/ 185 w 258"/>
                  <a:gd name="T5" fmla="*/ 46 h 174"/>
                  <a:gd name="T6" fmla="*/ 177 w 258"/>
                  <a:gd name="T7" fmla="*/ 12 h 174"/>
                  <a:gd name="T8" fmla="*/ 163 w 258"/>
                  <a:gd name="T9" fmla="*/ 0 h 174"/>
                  <a:gd name="T10" fmla="*/ 96 w 258"/>
                  <a:gd name="T11" fmla="*/ 0 h 174"/>
                  <a:gd name="T12" fmla="*/ 81 w 258"/>
                  <a:gd name="T13" fmla="*/ 12 h 174"/>
                  <a:gd name="T14" fmla="*/ 74 w 258"/>
                  <a:gd name="T15" fmla="*/ 46 h 174"/>
                  <a:gd name="T16" fmla="*/ 63 w 258"/>
                  <a:gd name="T17" fmla="*/ 52 h 174"/>
                  <a:gd name="T18" fmla="*/ 13 w 258"/>
                  <a:gd name="T19" fmla="*/ 99 h 174"/>
                  <a:gd name="T20" fmla="*/ 3 w 258"/>
                  <a:gd name="T21" fmla="*/ 119 h 174"/>
                  <a:gd name="T22" fmla="*/ 1 w 258"/>
                  <a:gd name="T23" fmla="*/ 162 h 174"/>
                  <a:gd name="T24" fmla="*/ 12 w 258"/>
                  <a:gd name="T25" fmla="*/ 174 h 174"/>
                  <a:gd name="T26" fmla="*/ 246 w 258"/>
                  <a:gd name="T27" fmla="*/ 174 h 174"/>
                  <a:gd name="T28" fmla="*/ 258 w 258"/>
                  <a:gd name="T29" fmla="*/ 162 h 174"/>
                  <a:gd name="T30" fmla="*/ 255 w 258"/>
                  <a:gd name="T31" fmla="*/ 119 h 174"/>
                  <a:gd name="T32" fmla="*/ 246 w 258"/>
                  <a:gd name="T33" fmla="*/ 99 h 174"/>
                  <a:gd name="T34" fmla="*/ 129 w 258"/>
                  <a:gd name="T35" fmla="*/ 154 h 174"/>
                  <a:gd name="T36" fmla="*/ 71 w 258"/>
                  <a:gd name="T37" fmla="*/ 96 h 174"/>
                  <a:gd name="T38" fmla="*/ 129 w 258"/>
                  <a:gd name="T39" fmla="*/ 38 h 174"/>
                  <a:gd name="T40" fmla="*/ 187 w 258"/>
                  <a:gd name="T41" fmla="*/ 96 h 174"/>
                  <a:gd name="T42" fmla="*/ 129 w 258"/>
                  <a:gd name="T43" fmla="*/ 154 h 17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258" h="174">
                    <a:moveTo>
                      <a:pt x="246" y="99"/>
                    </a:moveTo>
                    <a:cubicBezTo>
                      <a:pt x="196" y="52"/>
                      <a:pt x="196" y="52"/>
                      <a:pt x="196" y="52"/>
                    </a:cubicBezTo>
                    <a:cubicBezTo>
                      <a:pt x="193" y="49"/>
                      <a:pt x="189" y="47"/>
                      <a:pt x="185" y="46"/>
                    </a:cubicBezTo>
                    <a:cubicBezTo>
                      <a:pt x="177" y="12"/>
                      <a:pt x="177" y="12"/>
                      <a:pt x="177" y="12"/>
                    </a:cubicBezTo>
                    <a:cubicBezTo>
                      <a:pt x="176" y="6"/>
                      <a:pt x="169" y="0"/>
                      <a:pt x="163" y="0"/>
                    </a:cubicBezTo>
                    <a:cubicBezTo>
                      <a:pt x="96" y="0"/>
                      <a:pt x="96" y="0"/>
                      <a:pt x="96" y="0"/>
                    </a:cubicBezTo>
                    <a:cubicBezTo>
                      <a:pt x="89" y="0"/>
                      <a:pt x="83" y="6"/>
                      <a:pt x="81" y="12"/>
                    </a:cubicBezTo>
                    <a:cubicBezTo>
                      <a:pt x="74" y="46"/>
                      <a:pt x="74" y="46"/>
                      <a:pt x="74" y="46"/>
                    </a:cubicBezTo>
                    <a:cubicBezTo>
                      <a:pt x="70" y="47"/>
                      <a:pt x="65" y="49"/>
                      <a:pt x="63" y="52"/>
                    </a:cubicBezTo>
                    <a:cubicBezTo>
                      <a:pt x="13" y="99"/>
                      <a:pt x="13" y="99"/>
                      <a:pt x="13" y="99"/>
                    </a:cubicBezTo>
                    <a:cubicBezTo>
                      <a:pt x="8" y="104"/>
                      <a:pt x="4" y="113"/>
                      <a:pt x="3" y="119"/>
                    </a:cubicBezTo>
                    <a:cubicBezTo>
                      <a:pt x="1" y="162"/>
                      <a:pt x="1" y="162"/>
                      <a:pt x="1" y="162"/>
                    </a:cubicBezTo>
                    <a:cubicBezTo>
                      <a:pt x="0" y="168"/>
                      <a:pt x="5" y="174"/>
                      <a:pt x="12" y="174"/>
                    </a:cubicBezTo>
                    <a:cubicBezTo>
                      <a:pt x="246" y="174"/>
                      <a:pt x="246" y="174"/>
                      <a:pt x="246" y="174"/>
                    </a:cubicBezTo>
                    <a:cubicBezTo>
                      <a:pt x="253" y="174"/>
                      <a:pt x="258" y="168"/>
                      <a:pt x="258" y="162"/>
                    </a:cubicBezTo>
                    <a:cubicBezTo>
                      <a:pt x="255" y="119"/>
                      <a:pt x="255" y="119"/>
                      <a:pt x="255" y="119"/>
                    </a:cubicBezTo>
                    <a:cubicBezTo>
                      <a:pt x="255" y="113"/>
                      <a:pt x="250" y="104"/>
                      <a:pt x="246" y="99"/>
                    </a:cubicBezTo>
                    <a:close/>
                    <a:moveTo>
                      <a:pt x="129" y="154"/>
                    </a:moveTo>
                    <a:cubicBezTo>
                      <a:pt x="97" y="154"/>
                      <a:pt x="71" y="128"/>
                      <a:pt x="71" y="96"/>
                    </a:cubicBezTo>
                    <a:cubicBezTo>
                      <a:pt x="71" y="64"/>
                      <a:pt x="97" y="38"/>
                      <a:pt x="129" y="38"/>
                    </a:cubicBezTo>
                    <a:cubicBezTo>
                      <a:pt x="161" y="38"/>
                      <a:pt x="187" y="64"/>
                      <a:pt x="187" y="96"/>
                    </a:cubicBezTo>
                    <a:cubicBezTo>
                      <a:pt x="187" y="128"/>
                      <a:pt x="161" y="154"/>
                      <a:pt x="129" y="15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39" name="Oval 285"/>
              <p:cNvSpPr>
                <a:spLocks noChangeArrowheads="1"/>
              </p:cNvSpPr>
              <p:nvPr/>
            </p:nvSpPr>
            <p:spPr bwMode="auto">
              <a:xfrm>
                <a:off x="1181101" y="4376738"/>
                <a:ext cx="73025" cy="73025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40" name="组合 39"/>
          <p:cNvGrpSpPr/>
          <p:nvPr/>
        </p:nvGrpSpPr>
        <p:grpSpPr>
          <a:xfrm>
            <a:off x="8527237" y="3613013"/>
            <a:ext cx="2538464" cy="1542301"/>
            <a:chOff x="8527237" y="3613013"/>
            <a:chExt cx="2538464" cy="1542301"/>
          </a:xfrm>
        </p:grpSpPr>
        <p:sp>
          <p:nvSpPr>
            <p:cNvPr id="41" name="文本框 40"/>
            <p:cNvSpPr txBox="1"/>
            <p:nvPr/>
          </p:nvSpPr>
          <p:spPr>
            <a:xfrm>
              <a:off x="8607749" y="3613013"/>
              <a:ext cx="2377440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单击此处添加标题</a:t>
              </a:r>
            </a:p>
          </p:txBody>
        </p:sp>
        <p:sp>
          <p:nvSpPr>
            <p:cNvPr id="42" name="矩形 41"/>
            <p:cNvSpPr/>
            <p:nvPr/>
          </p:nvSpPr>
          <p:spPr>
            <a:xfrm>
              <a:off x="8527237" y="4201207"/>
              <a:ext cx="2538464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defRPr/>
              </a:pP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400" dirty="0" smtClean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400" dirty="0">
                  <a:solidFill>
                    <a:prstClr val="black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签约设计师原创作品，盗卖者将承担法律责任！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4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1057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3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37" presetClass="entr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 animBg="1"/>
      <p:bldP spid="4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直角三角形 10"/>
          <p:cNvSpPr/>
          <p:nvPr/>
        </p:nvSpPr>
        <p:spPr>
          <a:xfrm>
            <a:off x="0" y="0"/>
            <a:ext cx="4968240" cy="6964680"/>
          </a:xfrm>
          <a:prstGeom prst="rtTriangle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文本框 128"/>
          <p:cNvSpPr txBox="1">
            <a:spLocks noChangeArrowheads="1"/>
          </p:cNvSpPr>
          <p:nvPr/>
        </p:nvSpPr>
        <p:spPr bwMode="auto">
          <a:xfrm>
            <a:off x="6936845" y="2640097"/>
            <a:ext cx="3817127" cy="76944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市场评估分析</a:t>
            </a:r>
          </a:p>
        </p:txBody>
      </p:sp>
      <p:sp>
        <p:nvSpPr>
          <p:cNvPr id="9" name="文本框 128"/>
          <p:cNvSpPr txBox="1">
            <a:spLocks noChangeArrowheads="1"/>
          </p:cNvSpPr>
          <p:nvPr/>
        </p:nvSpPr>
        <p:spPr bwMode="auto">
          <a:xfrm>
            <a:off x="30480" y="2437755"/>
            <a:ext cx="2588888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" name="文本框 128"/>
          <p:cNvSpPr txBox="1">
            <a:spLocks noChangeArrowheads="1"/>
          </p:cNvSpPr>
          <p:nvPr/>
        </p:nvSpPr>
        <p:spPr bwMode="auto">
          <a:xfrm>
            <a:off x="6883400" y="3458170"/>
            <a:ext cx="3909008" cy="64633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PPT</a:t>
            </a:r>
            <a:r>
              <a:rPr lang="zh-CN" altLang="en-US" dirty="0" smtClean="0"/>
              <a:t>网</a:t>
            </a:r>
            <a:r>
              <a:rPr lang="zh-CN" altLang="en-US" dirty="0"/>
              <a:t>签约设计师原创作品，盗卖者将承担法律责任！</a:t>
            </a:r>
          </a:p>
        </p:txBody>
      </p:sp>
    </p:spTree>
    <p:extLst>
      <p:ext uri="{BB962C8B-B14F-4D97-AF65-F5344CB8AC3E}">
        <p14:creationId xmlns:p14="http://schemas.microsoft.com/office/powerpoint/2010/main" val="1667084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8" grpId="0" animBg="1"/>
      <p:bldP spid="9" grpId="0"/>
      <p:bldP spid="1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/>
          <p:cNvGrpSpPr/>
          <p:nvPr/>
        </p:nvGrpSpPr>
        <p:grpSpPr>
          <a:xfrm>
            <a:off x="-20320" y="0"/>
            <a:ext cx="12212320" cy="6879681"/>
            <a:chOff x="1841527" y="2397276"/>
            <a:chExt cx="12212320" cy="6879681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61847" y="2418957"/>
              <a:ext cx="12192000" cy="6858000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>
            <a:xfrm>
              <a:off x="1841527" y="2397276"/>
              <a:ext cx="12212320" cy="5320554"/>
            </a:xfrm>
            <a:prstGeom prst="rect">
              <a:avLst/>
            </a:prstGeom>
            <a:solidFill>
              <a:schemeClr val="tx1">
                <a:alpha val="5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1841527" y="7717830"/>
              <a:ext cx="12177744" cy="1518249"/>
            </a:xfrm>
            <a:prstGeom prst="rect">
              <a:avLst/>
            </a:prstGeom>
            <a:solidFill>
              <a:schemeClr val="tx1">
                <a:alpha val="89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椭圆 9"/>
          <p:cNvSpPr/>
          <p:nvPr/>
        </p:nvSpPr>
        <p:spPr>
          <a:xfrm>
            <a:off x="9123680" y="4172474"/>
            <a:ext cx="2296160" cy="2296160"/>
          </a:xfrm>
          <a:prstGeom prst="ellipse">
            <a:avLst/>
          </a:prstGeom>
          <a:solidFill>
            <a:srgbClr val="00B0F0">
              <a:alpha val="8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1" name="椭圆 10"/>
          <p:cNvSpPr/>
          <p:nvPr/>
        </p:nvSpPr>
        <p:spPr>
          <a:xfrm>
            <a:off x="9360240" y="3708727"/>
            <a:ext cx="794083" cy="794083"/>
          </a:xfrm>
          <a:prstGeom prst="ellipse">
            <a:avLst/>
          </a:prstGeom>
          <a:solidFill>
            <a:schemeClr val="tx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2" name="椭圆 11"/>
          <p:cNvSpPr/>
          <p:nvPr/>
        </p:nvSpPr>
        <p:spPr>
          <a:xfrm>
            <a:off x="9138852" y="5761030"/>
            <a:ext cx="442776" cy="442776"/>
          </a:xfrm>
          <a:prstGeom prst="ellipse">
            <a:avLst/>
          </a:prstGeom>
          <a:solidFill>
            <a:schemeClr val="bg1">
              <a:alpha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3" name="Freeform 367"/>
          <p:cNvSpPr>
            <a:spLocks noEditPoints="1"/>
          </p:cNvSpPr>
          <p:nvPr/>
        </p:nvSpPr>
        <p:spPr bwMode="auto">
          <a:xfrm>
            <a:off x="9881599" y="4929708"/>
            <a:ext cx="780321" cy="831322"/>
          </a:xfrm>
          <a:custGeom>
            <a:avLst/>
            <a:gdLst>
              <a:gd name="T0" fmla="*/ 251 w 269"/>
              <a:gd name="T1" fmla="*/ 192 h 288"/>
              <a:gd name="T2" fmla="*/ 234 w 269"/>
              <a:gd name="T3" fmla="*/ 209 h 288"/>
              <a:gd name="T4" fmla="*/ 234 w 269"/>
              <a:gd name="T5" fmla="*/ 211 h 288"/>
              <a:gd name="T6" fmla="*/ 201 w 269"/>
              <a:gd name="T7" fmla="*/ 233 h 288"/>
              <a:gd name="T8" fmla="*/ 160 w 269"/>
              <a:gd name="T9" fmla="*/ 240 h 288"/>
              <a:gd name="T10" fmla="*/ 148 w 269"/>
              <a:gd name="T11" fmla="*/ 187 h 288"/>
              <a:gd name="T12" fmla="*/ 146 w 269"/>
              <a:gd name="T13" fmla="*/ 121 h 288"/>
              <a:gd name="T14" fmla="*/ 193 w 269"/>
              <a:gd name="T15" fmla="*/ 121 h 288"/>
              <a:gd name="T16" fmla="*/ 211 w 269"/>
              <a:gd name="T17" fmla="*/ 117 h 288"/>
              <a:gd name="T18" fmla="*/ 222 w 269"/>
              <a:gd name="T19" fmla="*/ 123 h 288"/>
              <a:gd name="T20" fmla="*/ 236 w 269"/>
              <a:gd name="T21" fmla="*/ 109 h 288"/>
              <a:gd name="T22" fmla="*/ 222 w 269"/>
              <a:gd name="T23" fmla="*/ 95 h 288"/>
              <a:gd name="T24" fmla="*/ 210 w 269"/>
              <a:gd name="T25" fmla="*/ 101 h 288"/>
              <a:gd name="T26" fmla="*/ 145 w 269"/>
              <a:gd name="T27" fmla="*/ 101 h 288"/>
              <a:gd name="T28" fmla="*/ 144 w 269"/>
              <a:gd name="T29" fmla="*/ 68 h 288"/>
              <a:gd name="T30" fmla="*/ 169 w 269"/>
              <a:gd name="T31" fmla="*/ 35 h 288"/>
              <a:gd name="T32" fmla="*/ 134 w 269"/>
              <a:gd name="T33" fmla="*/ 0 h 288"/>
              <a:gd name="T34" fmla="*/ 99 w 269"/>
              <a:gd name="T35" fmla="*/ 35 h 288"/>
              <a:gd name="T36" fmla="*/ 124 w 269"/>
              <a:gd name="T37" fmla="*/ 68 h 288"/>
              <a:gd name="T38" fmla="*/ 123 w 269"/>
              <a:gd name="T39" fmla="*/ 101 h 288"/>
              <a:gd name="T40" fmla="*/ 58 w 269"/>
              <a:gd name="T41" fmla="*/ 101 h 288"/>
              <a:gd name="T42" fmla="*/ 46 w 269"/>
              <a:gd name="T43" fmla="*/ 95 h 288"/>
              <a:gd name="T44" fmla="*/ 32 w 269"/>
              <a:gd name="T45" fmla="*/ 109 h 288"/>
              <a:gd name="T46" fmla="*/ 46 w 269"/>
              <a:gd name="T47" fmla="*/ 123 h 288"/>
              <a:gd name="T48" fmla="*/ 57 w 269"/>
              <a:gd name="T49" fmla="*/ 117 h 288"/>
              <a:gd name="T50" fmla="*/ 76 w 269"/>
              <a:gd name="T51" fmla="*/ 121 h 288"/>
              <a:gd name="T52" fmla="*/ 122 w 269"/>
              <a:gd name="T53" fmla="*/ 121 h 288"/>
              <a:gd name="T54" fmla="*/ 120 w 269"/>
              <a:gd name="T55" fmla="*/ 187 h 288"/>
              <a:gd name="T56" fmla="*/ 109 w 269"/>
              <a:gd name="T57" fmla="*/ 239 h 288"/>
              <a:gd name="T58" fmla="*/ 59 w 269"/>
              <a:gd name="T59" fmla="*/ 227 h 288"/>
              <a:gd name="T60" fmla="*/ 34 w 269"/>
              <a:gd name="T61" fmla="*/ 212 h 288"/>
              <a:gd name="T62" fmla="*/ 35 w 269"/>
              <a:gd name="T63" fmla="*/ 209 h 288"/>
              <a:gd name="T64" fmla="*/ 17 w 269"/>
              <a:gd name="T65" fmla="*/ 192 h 288"/>
              <a:gd name="T66" fmla="*/ 0 w 269"/>
              <a:gd name="T67" fmla="*/ 209 h 288"/>
              <a:gd name="T68" fmla="*/ 17 w 269"/>
              <a:gd name="T69" fmla="*/ 227 h 288"/>
              <a:gd name="T70" fmla="*/ 21 w 269"/>
              <a:gd name="T71" fmla="*/ 226 h 288"/>
              <a:gd name="T72" fmla="*/ 48 w 269"/>
              <a:gd name="T73" fmla="*/ 247 h 288"/>
              <a:gd name="T74" fmla="*/ 102 w 269"/>
              <a:gd name="T75" fmla="*/ 273 h 288"/>
              <a:gd name="T76" fmla="*/ 135 w 269"/>
              <a:gd name="T77" fmla="*/ 288 h 288"/>
              <a:gd name="T78" fmla="*/ 166 w 269"/>
              <a:gd name="T79" fmla="*/ 273 h 288"/>
              <a:gd name="T80" fmla="*/ 220 w 269"/>
              <a:gd name="T81" fmla="*/ 247 h 288"/>
              <a:gd name="T82" fmla="*/ 247 w 269"/>
              <a:gd name="T83" fmla="*/ 226 h 288"/>
              <a:gd name="T84" fmla="*/ 251 w 269"/>
              <a:gd name="T85" fmla="*/ 227 h 288"/>
              <a:gd name="T86" fmla="*/ 269 w 269"/>
              <a:gd name="T87" fmla="*/ 209 h 288"/>
              <a:gd name="T88" fmla="*/ 251 w 269"/>
              <a:gd name="T89" fmla="*/ 192 h 288"/>
              <a:gd name="T90" fmla="*/ 115 w 269"/>
              <a:gd name="T91" fmla="*/ 35 h 288"/>
              <a:gd name="T92" fmla="*/ 134 w 269"/>
              <a:gd name="T93" fmla="*/ 16 h 288"/>
              <a:gd name="T94" fmla="*/ 152 w 269"/>
              <a:gd name="T95" fmla="*/ 35 h 288"/>
              <a:gd name="T96" fmla="*/ 134 w 269"/>
              <a:gd name="T97" fmla="*/ 53 h 288"/>
              <a:gd name="T98" fmla="*/ 115 w 269"/>
              <a:gd name="T99" fmla="*/ 35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</a:cxnLst>
            <a:rect l="0" t="0" r="r" b="b"/>
            <a:pathLst>
              <a:path w="269" h="288">
                <a:moveTo>
                  <a:pt x="251" y="192"/>
                </a:moveTo>
                <a:cubicBezTo>
                  <a:pt x="241" y="192"/>
                  <a:pt x="234" y="200"/>
                  <a:pt x="234" y="209"/>
                </a:cubicBezTo>
                <a:cubicBezTo>
                  <a:pt x="234" y="210"/>
                  <a:pt x="234" y="211"/>
                  <a:pt x="234" y="211"/>
                </a:cubicBezTo>
                <a:cubicBezTo>
                  <a:pt x="226" y="217"/>
                  <a:pt x="215" y="224"/>
                  <a:pt x="201" y="233"/>
                </a:cubicBezTo>
                <a:cubicBezTo>
                  <a:pt x="189" y="240"/>
                  <a:pt x="174" y="241"/>
                  <a:pt x="160" y="240"/>
                </a:cubicBezTo>
                <a:cubicBezTo>
                  <a:pt x="148" y="187"/>
                  <a:pt x="148" y="187"/>
                  <a:pt x="148" y="187"/>
                </a:cubicBezTo>
                <a:cubicBezTo>
                  <a:pt x="148" y="187"/>
                  <a:pt x="147" y="153"/>
                  <a:pt x="146" y="121"/>
                </a:cubicBezTo>
                <a:cubicBezTo>
                  <a:pt x="193" y="121"/>
                  <a:pt x="193" y="121"/>
                  <a:pt x="193" y="121"/>
                </a:cubicBezTo>
                <a:cubicBezTo>
                  <a:pt x="211" y="117"/>
                  <a:pt x="211" y="117"/>
                  <a:pt x="211" y="117"/>
                </a:cubicBezTo>
                <a:cubicBezTo>
                  <a:pt x="213" y="120"/>
                  <a:pt x="217" y="123"/>
                  <a:pt x="222" y="123"/>
                </a:cubicBezTo>
                <a:cubicBezTo>
                  <a:pt x="230" y="123"/>
                  <a:pt x="236" y="116"/>
                  <a:pt x="236" y="109"/>
                </a:cubicBezTo>
                <a:cubicBezTo>
                  <a:pt x="236" y="101"/>
                  <a:pt x="230" y="95"/>
                  <a:pt x="222" y="95"/>
                </a:cubicBezTo>
                <a:cubicBezTo>
                  <a:pt x="217" y="95"/>
                  <a:pt x="213" y="97"/>
                  <a:pt x="210" y="101"/>
                </a:cubicBezTo>
                <a:cubicBezTo>
                  <a:pt x="145" y="101"/>
                  <a:pt x="145" y="101"/>
                  <a:pt x="145" y="101"/>
                </a:cubicBezTo>
                <a:cubicBezTo>
                  <a:pt x="145" y="87"/>
                  <a:pt x="144" y="75"/>
                  <a:pt x="144" y="68"/>
                </a:cubicBezTo>
                <a:cubicBezTo>
                  <a:pt x="158" y="63"/>
                  <a:pt x="169" y="50"/>
                  <a:pt x="169" y="35"/>
                </a:cubicBezTo>
                <a:cubicBezTo>
                  <a:pt x="169" y="16"/>
                  <a:pt x="153" y="0"/>
                  <a:pt x="134" y="0"/>
                </a:cubicBezTo>
                <a:cubicBezTo>
                  <a:pt x="115" y="0"/>
                  <a:pt x="99" y="16"/>
                  <a:pt x="99" y="35"/>
                </a:cubicBezTo>
                <a:cubicBezTo>
                  <a:pt x="99" y="50"/>
                  <a:pt x="110" y="64"/>
                  <a:pt x="124" y="68"/>
                </a:cubicBezTo>
                <a:cubicBezTo>
                  <a:pt x="124" y="75"/>
                  <a:pt x="124" y="87"/>
                  <a:pt x="123" y="101"/>
                </a:cubicBezTo>
                <a:cubicBezTo>
                  <a:pt x="58" y="101"/>
                  <a:pt x="58" y="101"/>
                  <a:pt x="58" y="101"/>
                </a:cubicBezTo>
                <a:cubicBezTo>
                  <a:pt x="55" y="97"/>
                  <a:pt x="51" y="95"/>
                  <a:pt x="46" y="95"/>
                </a:cubicBezTo>
                <a:cubicBezTo>
                  <a:pt x="38" y="95"/>
                  <a:pt x="32" y="101"/>
                  <a:pt x="32" y="109"/>
                </a:cubicBezTo>
                <a:cubicBezTo>
                  <a:pt x="32" y="116"/>
                  <a:pt x="38" y="123"/>
                  <a:pt x="46" y="123"/>
                </a:cubicBezTo>
                <a:cubicBezTo>
                  <a:pt x="51" y="123"/>
                  <a:pt x="55" y="120"/>
                  <a:pt x="57" y="117"/>
                </a:cubicBezTo>
                <a:cubicBezTo>
                  <a:pt x="76" y="121"/>
                  <a:pt x="76" y="121"/>
                  <a:pt x="76" y="121"/>
                </a:cubicBezTo>
                <a:cubicBezTo>
                  <a:pt x="122" y="121"/>
                  <a:pt x="122" y="121"/>
                  <a:pt x="122" y="121"/>
                </a:cubicBezTo>
                <a:cubicBezTo>
                  <a:pt x="121" y="153"/>
                  <a:pt x="120" y="187"/>
                  <a:pt x="120" y="187"/>
                </a:cubicBezTo>
                <a:cubicBezTo>
                  <a:pt x="109" y="239"/>
                  <a:pt x="109" y="239"/>
                  <a:pt x="109" y="239"/>
                </a:cubicBezTo>
                <a:cubicBezTo>
                  <a:pt x="91" y="239"/>
                  <a:pt x="73" y="237"/>
                  <a:pt x="59" y="227"/>
                </a:cubicBezTo>
                <a:cubicBezTo>
                  <a:pt x="49" y="221"/>
                  <a:pt x="41" y="217"/>
                  <a:pt x="34" y="212"/>
                </a:cubicBezTo>
                <a:cubicBezTo>
                  <a:pt x="35" y="211"/>
                  <a:pt x="35" y="210"/>
                  <a:pt x="35" y="209"/>
                </a:cubicBezTo>
                <a:cubicBezTo>
                  <a:pt x="35" y="200"/>
                  <a:pt x="27" y="192"/>
                  <a:pt x="17" y="192"/>
                </a:cubicBezTo>
                <a:cubicBezTo>
                  <a:pt x="8" y="192"/>
                  <a:pt x="0" y="200"/>
                  <a:pt x="0" y="209"/>
                </a:cubicBezTo>
                <a:cubicBezTo>
                  <a:pt x="0" y="219"/>
                  <a:pt x="8" y="227"/>
                  <a:pt x="17" y="227"/>
                </a:cubicBezTo>
                <a:cubicBezTo>
                  <a:pt x="19" y="227"/>
                  <a:pt x="20" y="227"/>
                  <a:pt x="21" y="226"/>
                </a:cubicBezTo>
                <a:cubicBezTo>
                  <a:pt x="28" y="232"/>
                  <a:pt x="37" y="239"/>
                  <a:pt x="48" y="247"/>
                </a:cubicBezTo>
                <a:cubicBezTo>
                  <a:pt x="64" y="257"/>
                  <a:pt x="82" y="267"/>
                  <a:pt x="102" y="273"/>
                </a:cubicBezTo>
                <a:cubicBezTo>
                  <a:pt x="105" y="274"/>
                  <a:pt x="128" y="288"/>
                  <a:pt x="135" y="288"/>
                </a:cubicBezTo>
                <a:cubicBezTo>
                  <a:pt x="141" y="288"/>
                  <a:pt x="161" y="276"/>
                  <a:pt x="166" y="273"/>
                </a:cubicBezTo>
                <a:cubicBezTo>
                  <a:pt x="186" y="267"/>
                  <a:pt x="205" y="257"/>
                  <a:pt x="220" y="247"/>
                </a:cubicBezTo>
                <a:cubicBezTo>
                  <a:pt x="231" y="239"/>
                  <a:pt x="241" y="232"/>
                  <a:pt x="247" y="226"/>
                </a:cubicBezTo>
                <a:cubicBezTo>
                  <a:pt x="248" y="227"/>
                  <a:pt x="250" y="227"/>
                  <a:pt x="251" y="227"/>
                </a:cubicBezTo>
                <a:cubicBezTo>
                  <a:pt x="261" y="227"/>
                  <a:pt x="269" y="219"/>
                  <a:pt x="269" y="209"/>
                </a:cubicBezTo>
                <a:cubicBezTo>
                  <a:pt x="269" y="200"/>
                  <a:pt x="261" y="192"/>
                  <a:pt x="251" y="192"/>
                </a:cubicBezTo>
                <a:close/>
                <a:moveTo>
                  <a:pt x="115" y="35"/>
                </a:moveTo>
                <a:cubicBezTo>
                  <a:pt x="115" y="25"/>
                  <a:pt x="124" y="16"/>
                  <a:pt x="134" y="16"/>
                </a:cubicBezTo>
                <a:cubicBezTo>
                  <a:pt x="144" y="16"/>
                  <a:pt x="152" y="25"/>
                  <a:pt x="152" y="35"/>
                </a:cubicBezTo>
                <a:cubicBezTo>
                  <a:pt x="152" y="45"/>
                  <a:pt x="144" y="53"/>
                  <a:pt x="134" y="53"/>
                </a:cubicBezTo>
                <a:cubicBezTo>
                  <a:pt x="124" y="53"/>
                  <a:pt x="115" y="45"/>
                  <a:pt x="115" y="3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6287543" y="5621821"/>
            <a:ext cx="2296047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altLang="zh-CN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</a:t>
            </a: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签约设计师原创作品，盗卖者将承担法律责任！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1325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50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 2.59259E-6 L -2.08333E-7 2.59259E-6 " pathEditMode="relative" rAng="0" ptsTypes="AA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 2.59259E-6 L -2.08333E-7 2.59259E-6 " pathEditMode="relative" rAng="0" ptsTypes="AA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5" presetClass="path" presetSubtype="0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82 2.59259E-6 L -2.08333E-7 2.59259E-6 " pathEditMode="relative" rAng="0" ptsTypes="AA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417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886935" y="1778865"/>
            <a:ext cx="4394324" cy="4403601"/>
            <a:chOff x="3886935" y="1778865"/>
            <a:chExt cx="4394324" cy="4403601"/>
          </a:xfrm>
        </p:grpSpPr>
        <p:grpSp>
          <p:nvGrpSpPr>
            <p:cNvPr id="5" name="组合 4"/>
            <p:cNvGrpSpPr/>
            <p:nvPr/>
          </p:nvGrpSpPr>
          <p:grpSpPr>
            <a:xfrm>
              <a:off x="3886936" y="3546802"/>
              <a:ext cx="2187882" cy="2628705"/>
              <a:chOff x="3886936" y="3546802"/>
              <a:chExt cx="2187882" cy="2628705"/>
            </a:xfrm>
          </p:grpSpPr>
          <p:sp>
            <p:nvSpPr>
              <p:cNvPr id="21" name="Freeform 12"/>
              <p:cNvSpPr>
                <a:spLocks/>
              </p:cNvSpPr>
              <p:nvPr/>
            </p:nvSpPr>
            <p:spPr bwMode="auto">
              <a:xfrm>
                <a:off x="3886936" y="3546802"/>
                <a:ext cx="2187882" cy="2628705"/>
              </a:xfrm>
              <a:custGeom>
                <a:avLst/>
                <a:gdLst/>
                <a:ahLst/>
                <a:cxnLst>
                  <a:cxn ang="0">
                    <a:pos x="372" y="232"/>
                  </a:cxn>
                  <a:cxn ang="0">
                    <a:pos x="372" y="279"/>
                  </a:cxn>
                  <a:cxn ang="0">
                    <a:pos x="367" y="273"/>
                  </a:cxn>
                  <a:cxn ang="0">
                    <a:pos x="338" y="261"/>
                  </a:cxn>
                  <a:cxn ang="0">
                    <a:pos x="309" y="273"/>
                  </a:cxn>
                  <a:cxn ang="0">
                    <a:pos x="298" y="302"/>
                  </a:cxn>
                  <a:cxn ang="0">
                    <a:pos x="309" y="330"/>
                  </a:cxn>
                  <a:cxn ang="0">
                    <a:pos x="338" y="342"/>
                  </a:cxn>
                  <a:cxn ang="0">
                    <a:pos x="367" y="330"/>
                  </a:cxn>
                  <a:cxn ang="0">
                    <a:pos x="372" y="324"/>
                  </a:cxn>
                  <a:cxn ang="0">
                    <a:pos x="372" y="387"/>
                  </a:cxn>
                  <a:cxn ang="0">
                    <a:pos x="340" y="385"/>
                  </a:cxn>
                  <a:cxn ang="0">
                    <a:pos x="302" y="446"/>
                  </a:cxn>
                  <a:cxn ang="0">
                    <a:pos x="242" y="430"/>
                  </a:cxn>
                  <a:cxn ang="0">
                    <a:pos x="247" y="361"/>
                  </a:cxn>
                  <a:cxn ang="0">
                    <a:pos x="184" y="323"/>
                  </a:cxn>
                  <a:cxn ang="0">
                    <a:pos x="129" y="363"/>
                  </a:cxn>
                  <a:cxn ang="0">
                    <a:pos x="106" y="342"/>
                  </a:cxn>
                  <a:cxn ang="0">
                    <a:pos x="82" y="316"/>
                  </a:cxn>
                  <a:cxn ang="0">
                    <a:pos x="118" y="254"/>
                  </a:cxn>
                  <a:cxn ang="0">
                    <a:pos x="86" y="199"/>
                  </a:cxn>
                  <a:cxn ang="0">
                    <a:pos x="15" y="199"/>
                  </a:cxn>
                  <a:cxn ang="0">
                    <a:pos x="0" y="141"/>
                  </a:cxn>
                  <a:cxn ang="0">
                    <a:pos x="62" y="104"/>
                  </a:cxn>
                  <a:cxn ang="0">
                    <a:pos x="61" y="84"/>
                  </a:cxn>
                  <a:cxn ang="0">
                    <a:pos x="61" y="76"/>
                  </a:cxn>
                  <a:cxn ang="0">
                    <a:pos x="118" y="76"/>
                  </a:cxn>
                  <a:cxn ang="0">
                    <a:pos x="109" y="69"/>
                  </a:cxn>
                  <a:cxn ang="0">
                    <a:pos x="97" y="41"/>
                  </a:cxn>
                  <a:cxn ang="0">
                    <a:pos x="109" y="12"/>
                  </a:cxn>
                  <a:cxn ang="0">
                    <a:pos x="138" y="0"/>
                  </a:cxn>
                  <a:cxn ang="0">
                    <a:pos x="167" y="12"/>
                  </a:cxn>
                  <a:cxn ang="0">
                    <a:pos x="179" y="41"/>
                  </a:cxn>
                  <a:cxn ang="0">
                    <a:pos x="167" y="69"/>
                  </a:cxn>
                  <a:cxn ang="0">
                    <a:pos x="158" y="76"/>
                  </a:cxn>
                  <a:cxn ang="0">
                    <a:pos x="214" y="76"/>
                  </a:cxn>
                  <a:cxn ang="0">
                    <a:pos x="260" y="186"/>
                  </a:cxn>
                  <a:cxn ang="0">
                    <a:pos x="372" y="232"/>
                  </a:cxn>
                  <a:cxn ang="0">
                    <a:pos x="372" y="232"/>
                  </a:cxn>
                </a:cxnLst>
                <a:rect l="0" t="0" r="r" b="b"/>
                <a:pathLst>
                  <a:path w="372" h="446">
                    <a:moveTo>
                      <a:pt x="372" y="232"/>
                    </a:moveTo>
                    <a:cubicBezTo>
                      <a:pt x="372" y="279"/>
                      <a:pt x="372" y="279"/>
                      <a:pt x="372" y="279"/>
                    </a:cubicBezTo>
                    <a:cubicBezTo>
                      <a:pt x="371" y="277"/>
                      <a:pt x="369" y="275"/>
                      <a:pt x="367" y="273"/>
                    </a:cubicBezTo>
                    <a:cubicBezTo>
                      <a:pt x="359" y="265"/>
                      <a:pt x="349" y="261"/>
                      <a:pt x="338" y="261"/>
                    </a:cubicBezTo>
                    <a:cubicBezTo>
                      <a:pt x="327" y="261"/>
                      <a:pt x="317" y="265"/>
                      <a:pt x="309" y="273"/>
                    </a:cubicBezTo>
                    <a:cubicBezTo>
                      <a:pt x="302" y="281"/>
                      <a:pt x="298" y="291"/>
                      <a:pt x="298" y="302"/>
                    </a:cubicBezTo>
                    <a:cubicBezTo>
                      <a:pt x="298" y="313"/>
                      <a:pt x="302" y="323"/>
                      <a:pt x="309" y="330"/>
                    </a:cubicBezTo>
                    <a:cubicBezTo>
                      <a:pt x="317" y="338"/>
                      <a:pt x="327" y="342"/>
                      <a:pt x="338" y="342"/>
                    </a:cubicBezTo>
                    <a:cubicBezTo>
                      <a:pt x="349" y="342"/>
                      <a:pt x="359" y="338"/>
                      <a:pt x="367" y="330"/>
                    </a:cubicBezTo>
                    <a:cubicBezTo>
                      <a:pt x="369" y="328"/>
                      <a:pt x="371" y="326"/>
                      <a:pt x="372" y="324"/>
                    </a:cubicBezTo>
                    <a:cubicBezTo>
                      <a:pt x="372" y="387"/>
                      <a:pt x="372" y="387"/>
                      <a:pt x="372" y="387"/>
                    </a:cubicBezTo>
                    <a:cubicBezTo>
                      <a:pt x="361" y="387"/>
                      <a:pt x="351" y="386"/>
                      <a:pt x="340" y="385"/>
                    </a:cubicBezTo>
                    <a:cubicBezTo>
                      <a:pt x="302" y="446"/>
                      <a:pt x="302" y="446"/>
                      <a:pt x="302" y="446"/>
                    </a:cubicBezTo>
                    <a:cubicBezTo>
                      <a:pt x="281" y="443"/>
                      <a:pt x="261" y="437"/>
                      <a:pt x="242" y="430"/>
                    </a:cubicBezTo>
                    <a:cubicBezTo>
                      <a:pt x="247" y="361"/>
                      <a:pt x="247" y="361"/>
                      <a:pt x="247" y="361"/>
                    </a:cubicBezTo>
                    <a:cubicBezTo>
                      <a:pt x="225" y="351"/>
                      <a:pt x="204" y="338"/>
                      <a:pt x="184" y="323"/>
                    </a:cubicBezTo>
                    <a:cubicBezTo>
                      <a:pt x="129" y="363"/>
                      <a:pt x="129" y="363"/>
                      <a:pt x="129" y="363"/>
                    </a:cubicBezTo>
                    <a:cubicBezTo>
                      <a:pt x="121" y="356"/>
                      <a:pt x="113" y="349"/>
                      <a:pt x="106" y="342"/>
                    </a:cubicBezTo>
                    <a:cubicBezTo>
                      <a:pt x="97" y="333"/>
                      <a:pt x="89" y="325"/>
                      <a:pt x="82" y="316"/>
                    </a:cubicBezTo>
                    <a:cubicBezTo>
                      <a:pt x="118" y="254"/>
                      <a:pt x="118" y="254"/>
                      <a:pt x="118" y="254"/>
                    </a:cubicBezTo>
                    <a:cubicBezTo>
                      <a:pt x="105" y="237"/>
                      <a:pt x="95" y="219"/>
                      <a:pt x="86" y="199"/>
                    </a:cubicBezTo>
                    <a:cubicBezTo>
                      <a:pt x="15" y="199"/>
                      <a:pt x="15" y="199"/>
                      <a:pt x="15" y="199"/>
                    </a:cubicBezTo>
                    <a:cubicBezTo>
                      <a:pt x="8" y="180"/>
                      <a:pt x="4" y="161"/>
                      <a:pt x="0" y="141"/>
                    </a:cubicBezTo>
                    <a:cubicBezTo>
                      <a:pt x="62" y="104"/>
                      <a:pt x="62" y="104"/>
                      <a:pt x="62" y="104"/>
                    </a:cubicBezTo>
                    <a:cubicBezTo>
                      <a:pt x="62" y="98"/>
                      <a:pt x="61" y="91"/>
                      <a:pt x="61" y="84"/>
                    </a:cubicBezTo>
                    <a:cubicBezTo>
                      <a:pt x="61" y="82"/>
                      <a:pt x="61" y="79"/>
                      <a:pt x="61" y="76"/>
                    </a:cubicBezTo>
                    <a:cubicBezTo>
                      <a:pt x="118" y="76"/>
                      <a:pt x="118" y="76"/>
                      <a:pt x="118" y="76"/>
                    </a:cubicBezTo>
                    <a:cubicBezTo>
                      <a:pt x="115" y="74"/>
                      <a:pt x="112" y="72"/>
                      <a:pt x="109" y="69"/>
                    </a:cubicBezTo>
                    <a:cubicBezTo>
                      <a:pt x="101" y="61"/>
                      <a:pt x="97" y="52"/>
                      <a:pt x="97" y="41"/>
                    </a:cubicBezTo>
                    <a:cubicBezTo>
                      <a:pt x="97" y="29"/>
                      <a:pt x="101" y="20"/>
                      <a:pt x="109" y="12"/>
                    </a:cubicBezTo>
                    <a:cubicBezTo>
                      <a:pt x="117" y="4"/>
                      <a:pt x="127" y="0"/>
                      <a:pt x="138" y="0"/>
                    </a:cubicBezTo>
                    <a:cubicBezTo>
                      <a:pt x="149" y="0"/>
                      <a:pt x="159" y="4"/>
                      <a:pt x="167" y="12"/>
                    </a:cubicBezTo>
                    <a:cubicBezTo>
                      <a:pt x="175" y="20"/>
                      <a:pt x="179" y="29"/>
                      <a:pt x="179" y="41"/>
                    </a:cubicBezTo>
                    <a:cubicBezTo>
                      <a:pt x="179" y="52"/>
                      <a:pt x="175" y="61"/>
                      <a:pt x="167" y="69"/>
                    </a:cubicBezTo>
                    <a:cubicBezTo>
                      <a:pt x="164" y="72"/>
                      <a:pt x="161" y="74"/>
                      <a:pt x="158" y="76"/>
                    </a:cubicBezTo>
                    <a:cubicBezTo>
                      <a:pt x="214" y="76"/>
                      <a:pt x="214" y="76"/>
                      <a:pt x="214" y="76"/>
                    </a:cubicBezTo>
                    <a:cubicBezTo>
                      <a:pt x="214" y="119"/>
                      <a:pt x="229" y="156"/>
                      <a:pt x="260" y="186"/>
                    </a:cubicBezTo>
                    <a:cubicBezTo>
                      <a:pt x="291" y="217"/>
                      <a:pt x="328" y="232"/>
                      <a:pt x="372" y="232"/>
                    </a:cubicBezTo>
                    <a:cubicBezTo>
                      <a:pt x="372" y="232"/>
                      <a:pt x="372" y="232"/>
                      <a:pt x="372" y="232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Oval 30"/>
              <p:cNvSpPr/>
              <p:nvPr/>
            </p:nvSpPr>
            <p:spPr>
              <a:xfrm flipH="1">
                <a:off x="4664474" y="4574546"/>
                <a:ext cx="671181" cy="6711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Freeform 157"/>
              <p:cNvSpPr>
                <a:spLocks noEditPoints="1"/>
              </p:cNvSpPr>
              <p:nvPr/>
            </p:nvSpPr>
            <p:spPr bwMode="auto">
              <a:xfrm>
                <a:off x="4823902" y="4715048"/>
                <a:ext cx="352324" cy="390175"/>
              </a:xfrm>
              <a:custGeom>
                <a:avLst/>
                <a:gdLst/>
                <a:ahLst/>
                <a:cxnLst>
                  <a:cxn ang="0">
                    <a:pos x="46" y="62"/>
                  </a:cxn>
                  <a:cxn ang="0">
                    <a:pos x="10" y="62"/>
                  </a:cxn>
                  <a:cxn ang="0">
                    <a:pos x="0" y="52"/>
                  </a:cxn>
                  <a:cxn ang="0">
                    <a:pos x="14" y="29"/>
                  </a:cxn>
                  <a:cxn ang="0">
                    <a:pos x="28" y="34"/>
                  </a:cxn>
                  <a:cxn ang="0">
                    <a:pos x="42" y="29"/>
                  </a:cxn>
                  <a:cxn ang="0">
                    <a:pos x="56" y="52"/>
                  </a:cxn>
                  <a:cxn ang="0">
                    <a:pos x="46" y="62"/>
                  </a:cxn>
                  <a:cxn ang="0">
                    <a:pos x="28" y="31"/>
                  </a:cxn>
                  <a:cxn ang="0">
                    <a:pos x="13" y="16"/>
                  </a:cxn>
                  <a:cxn ang="0">
                    <a:pos x="28" y="0"/>
                  </a:cxn>
                  <a:cxn ang="0">
                    <a:pos x="43" y="16"/>
                  </a:cxn>
                  <a:cxn ang="0">
                    <a:pos x="28" y="31"/>
                  </a:cxn>
                </a:cxnLst>
                <a:rect l="0" t="0" r="r" b="b"/>
                <a:pathLst>
                  <a:path w="56" h="62">
                    <a:moveTo>
                      <a:pt x="46" y="62"/>
                    </a:moveTo>
                    <a:cubicBezTo>
                      <a:pt x="10" y="62"/>
                      <a:pt x="10" y="62"/>
                      <a:pt x="10" y="62"/>
                    </a:cubicBezTo>
                    <a:cubicBezTo>
                      <a:pt x="4" y="62"/>
                      <a:pt x="0" y="58"/>
                      <a:pt x="0" y="52"/>
                    </a:cubicBezTo>
                    <a:cubicBezTo>
                      <a:pt x="0" y="43"/>
                      <a:pt x="2" y="29"/>
                      <a:pt x="14" y="29"/>
                    </a:cubicBezTo>
                    <a:cubicBezTo>
                      <a:pt x="15" y="29"/>
                      <a:pt x="20" y="34"/>
                      <a:pt x="28" y="34"/>
                    </a:cubicBezTo>
                    <a:cubicBezTo>
                      <a:pt x="36" y="34"/>
                      <a:pt x="41" y="29"/>
                      <a:pt x="42" y="29"/>
                    </a:cubicBezTo>
                    <a:cubicBezTo>
                      <a:pt x="54" y="29"/>
                      <a:pt x="56" y="43"/>
                      <a:pt x="56" y="52"/>
                    </a:cubicBezTo>
                    <a:cubicBezTo>
                      <a:pt x="56" y="58"/>
                      <a:pt x="52" y="62"/>
                      <a:pt x="46" y="62"/>
                    </a:cubicBezTo>
                    <a:close/>
                    <a:moveTo>
                      <a:pt x="28" y="31"/>
                    </a:moveTo>
                    <a:cubicBezTo>
                      <a:pt x="20" y="31"/>
                      <a:pt x="13" y="24"/>
                      <a:pt x="13" y="16"/>
                    </a:cubicBezTo>
                    <a:cubicBezTo>
                      <a:pt x="13" y="7"/>
                      <a:pt x="20" y="0"/>
                      <a:pt x="28" y="0"/>
                    </a:cubicBezTo>
                    <a:cubicBezTo>
                      <a:pt x="37" y="0"/>
                      <a:pt x="43" y="7"/>
                      <a:pt x="43" y="16"/>
                    </a:cubicBezTo>
                    <a:cubicBezTo>
                      <a:pt x="43" y="24"/>
                      <a:pt x="37" y="31"/>
                      <a:pt x="28" y="31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5638632" y="3994585"/>
              <a:ext cx="2642627" cy="2187881"/>
              <a:chOff x="5638632" y="3994585"/>
              <a:chExt cx="2642627" cy="2187881"/>
            </a:xfrm>
          </p:grpSpPr>
          <p:sp>
            <p:nvSpPr>
              <p:cNvPr id="18" name="Freeform 11"/>
              <p:cNvSpPr>
                <a:spLocks/>
              </p:cNvSpPr>
              <p:nvPr/>
            </p:nvSpPr>
            <p:spPr bwMode="auto">
              <a:xfrm>
                <a:off x="5638632" y="3994585"/>
                <a:ext cx="2642627" cy="2187881"/>
              </a:xfrm>
              <a:custGeom>
                <a:avLst/>
                <a:gdLst/>
                <a:ahLst/>
                <a:cxnLst>
                  <a:cxn ang="0">
                    <a:pos x="74" y="156"/>
                  </a:cxn>
                  <a:cxn ang="0">
                    <a:pos x="185" y="110"/>
                  </a:cxn>
                  <a:cxn ang="0">
                    <a:pos x="232" y="0"/>
                  </a:cxn>
                  <a:cxn ang="0">
                    <a:pos x="274" y="0"/>
                  </a:cxn>
                  <a:cxn ang="0">
                    <a:pos x="274" y="1"/>
                  </a:cxn>
                  <a:cxn ang="0">
                    <a:pos x="262" y="30"/>
                  </a:cxn>
                  <a:cxn ang="0">
                    <a:pos x="274" y="58"/>
                  </a:cxn>
                  <a:cxn ang="0">
                    <a:pos x="302" y="70"/>
                  </a:cxn>
                  <a:cxn ang="0">
                    <a:pos x="331" y="58"/>
                  </a:cxn>
                  <a:cxn ang="0">
                    <a:pos x="343" y="30"/>
                  </a:cxn>
                  <a:cxn ang="0">
                    <a:pos x="331" y="1"/>
                  </a:cxn>
                  <a:cxn ang="0">
                    <a:pos x="330" y="0"/>
                  </a:cxn>
                  <a:cxn ang="0">
                    <a:pos x="388" y="0"/>
                  </a:cxn>
                  <a:cxn ang="0">
                    <a:pos x="387" y="32"/>
                  </a:cxn>
                  <a:cxn ang="0">
                    <a:pos x="449" y="66"/>
                  </a:cxn>
                  <a:cxn ang="0">
                    <a:pos x="435" y="121"/>
                  </a:cxn>
                  <a:cxn ang="0">
                    <a:pos x="362" y="125"/>
                  </a:cxn>
                  <a:cxn ang="0">
                    <a:pos x="328" y="183"/>
                  </a:cxn>
                  <a:cxn ang="0">
                    <a:pos x="365" y="243"/>
                  </a:cxn>
                  <a:cxn ang="0">
                    <a:pos x="344" y="266"/>
                  </a:cxn>
                  <a:cxn ang="0">
                    <a:pos x="321" y="287"/>
                  </a:cxn>
                  <a:cxn ang="0">
                    <a:pos x="260" y="251"/>
                  </a:cxn>
                  <a:cxn ang="0">
                    <a:pos x="202" y="285"/>
                  </a:cxn>
                  <a:cxn ang="0">
                    <a:pos x="202" y="356"/>
                  </a:cxn>
                  <a:cxn ang="0">
                    <a:pos x="144" y="371"/>
                  </a:cxn>
                  <a:cxn ang="0">
                    <a:pos x="108" y="309"/>
                  </a:cxn>
                  <a:cxn ang="0">
                    <a:pos x="76" y="311"/>
                  </a:cxn>
                  <a:cxn ang="0">
                    <a:pos x="74" y="311"/>
                  </a:cxn>
                  <a:cxn ang="0">
                    <a:pos x="74" y="248"/>
                  </a:cxn>
                  <a:cxn ang="0">
                    <a:pos x="69" y="254"/>
                  </a:cxn>
                  <a:cxn ang="0">
                    <a:pos x="40" y="266"/>
                  </a:cxn>
                  <a:cxn ang="0">
                    <a:pos x="11" y="254"/>
                  </a:cxn>
                  <a:cxn ang="0">
                    <a:pos x="0" y="226"/>
                  </a:cxn>
                  <a:cxn ang="0">
                    <a:pos x="11" y="197"/>
                  </a:cxn>
                  <a:cxn ang="0">
                    <a:pos x="40" y="185"/>
                  </a:cxn>
                  <a:cxn ang="0">
                    <a:pos x="69" y="197"/>
                  </a:cxn>
                  <a:cxn ang="0">
                    <a:pos x="74" y="203"/>
                  </a:cxn>
                  <a:cxn ang="0">
                    <a:pos x="74" y="156"/>
                  </a:cxn>
                </a:cxnLst>
                <a:rect l="0" t="0" r="r" b="b"/>
                <a:pathLst>
                  <a:path w="449" h="371">
                    <a:moveTo>
                      <a:pt x="74" y="156"/>
                    </a:moveTo>
                    <a:cubicBezTo>
                      <a:pt x="117" y="156"/>
                      <a:pt x="155" y="141"/>
                      <a:pt x="185" y="110"/>
                    </a:cubicBezTo>
                    <a:cubicBezTo>
                      <a:pt x="216" y="80"/>
                      <a:pt x="231" y="43"/>
                      <a:pt x="232" y="0"/>
                    </a:cubicBezTo>
                    <a:cubicBezTo>
                      <a:pt x="274" y="0"/>
                      <a:pt x="274" y="0"/>
                      <a:pt x="274" y="0"/>
                    </a:cubicBezTo>
                    <a:cubicBezTo>
                      <a:pt x="274" y="0"/>
                      <a:pt x="274" y="1"/>
                      <a:pt x="274" y="1"/>
                    </a:cubicBezTo>
                    <a:cubicBezTo>
                      <a:pt x="266" y="9"/>
                      <a:pt x="262" y="19"/>
                      <a:pt x="262" y="30"/>
                    </a:cubicBezTo>
                    <a:cubicBezTo>
                      <a:pt x="262" y="41"/>
                      <a:pt x="266" y="51"/>
                      <a:pt x="274" y="58"/>
                    </a:cubicBezTo>
                    <a:cubicBezTo>
                      <a:pt x="282" y="66"/>
                      <a:pt x="291" y="70"/>
                      <a:pt x="302" y="70"/>
                    </a:cubicBezTo>
                    <a:cubicBezTo>
                      <a:pt x="314" y="70"/>
                      <a:pt x="323" y="66"/>
                      <a:pt x="331" y="58"/>
                    </a:cubicBezTo>
                    <a:cubicBezTo>
                      <a:pt x="339" y="51"/>
                      <a:pt x="343" y="41"/>
                      <a:pt x="343" y="30"/>
                    </a:cubicBezTo>
                    <a:cubicBezTo>
                      <a:pt x="343" y="19"/>
                      <a:pt x="339" y="9"/>
                      <a:pt x="331" y="1"/>
                    </a:cubicBezTo>
                    <a:cubicBezTo>
                      <a:pt x="331" y="1"/>
                      <a:pt x="330" y="0"/>
                      <a:pt x="330" y="0"/>
                    </a:cubicBezTo>
                    <a:cubicBezTo>
                      <a:pt x="388" y="0"/>
                      <a:pt x="388" y="0"/>
                      <a:pt x="388" y="0"/>
                    </a:cubicBezTo>
                    <a:cubicBezTo>
                      <a:pt x="388" y="11"/>
                      <a:pt x="388" y="22"/>
                      <a:pt x="387" y="32"/>
                    </a:cubicBezTo>
                    <a:cubicBezTo>
                      <a:pt x="449" y="66"/>
                      <a:pt x="449" y="66"/>
                      <a:pt x="449" y="66"/>
                    </a:cubicBezTo>
                    <a:cubicBezTo>
                      <a:pt x="446" y="85"/>
                      <a:pt x="441" y="103"/>
                      <a:pt x="435" y="121"/>
                    </a:cubicBezTo>
                    <a:cubicBezTo>
                      <a:pt x="362" y="125"/>
                      <a:pt x="362" y="125"/>
                      <a:pt x="362" y="125"/>
                    </a:cubicBezTo>
                    <a:cubicBezTo>
                      <a:pt x="353" y="145"/>
                      <a:pt x="342" y="164"/>
                      <a:pt x="328" y="183"/>
                    </a:cubicBezTo>
                    <a:cubicBezTo>
                      <a:pt x="365" y="243"/>
                      <a:pt x="365" y="243"/>
                      <a:pt x="365" y="243"/>
                    </a:cubicBezTo>
                    <a:cubicBezTo>
                      <a:pt x="358" y="251"/>
                      <a:pt x="351" y="258"/>
                      <a:pt x="344" y="266"/>
                    </a:cubicBezTo>
                    <a:cubicBezTo>
                      <a:pt x="336" y="273"/>
                      <a:pt x="329" y="280"/>
                      <a:pt x="321" y="287"/>
                    </a:cubicBezTo>
                    <a:cubicBezTo>
                      <a:pt x="260" y="251"/>
                      <a:pt x="260" y="251"/>
                      <a:pt x="260" y="251"/>
                    </a:cubicBezTo>
                    <a:cubicBezTo>
                      <a:pt x="241" y="265"/>
                      <a:pt x="222" y="276"/>
                      <a:pt x="202" y="285"/>
                    </a:cubicBezTo>
                    <a:cubicBezTo>
                      <a:pt x="202" y="356"/>
                      <a:pt x="202" y="356"/>
                      <a:pt x="202" y="356"/>
                    </a:cubicBezTo>
                    <a:cubicBezTo>
                      <a:pt x="183" y="363"/>
                      <a:pt x="164" y="368"/>
                      <a:pt x="144" y="371"/>
                    </a:cubicBezTo>
                    <a:cubicBezTo>
                      <a:pt x="108" y="309"/>
                      <a:pt x="108" y="309"/>
                      <a:pt x="108" y="309"/>
                    </a:cubicBezTo>
                    <a:cubicBezTo>
                      <a:pt x="97" y="310"/>
                      <a:pt x="86" y="311"/>
                      <a:pt x="76" y="311"/>
                    </a:cubicBezTo>
                    <a:cubicBezTo>
                      <a:pt x="75" y="311"/>
                      <a:pt x="75" y="311"/>
                      <a:pt x="74" y="311"/>
                    </a:cubicBezTo>
                    <a:cubicBezTo>
                      <a:pt x="74" y="248"/>
                      <a:pt x="74" y="248"/>
                      <a:pt x="74" y="248"/>
                    </a:cubicBezTo>
                    <a:cubicBezTo>
                      <a:pt x="73" y="250"/>
                      <a:pt x="71" y="252"/>
                      <a:pt x="69" y="254"/>
                    </a:cubicBezTo>
                    <a:cubicBezTo>
                      <a:pt x="61" y="262"/>
                      <a:pt x="51" y="266"/>
                      <a:pt x="40" y="266"/>
                    </a:cubicBezTo>
                    <a:cubicBezTo>
                      <a:pt x="29" y="266"/>
                      <a:pt x="19" y="262"/>
                      <a:pt x="11" y="254"/>
                    </a:cubicBezTo>
                    <a:cubicBezTo>
                      <a:pt x="4" y="247"/>
                      <a:pt x="0" y="237"/>
                      <a:pt x="0" y="226"/>
                    </a:cubicBezTo>
                    <a:cubicBezTo>
                      <a:pt x="0" y="215"/>
                      <a:pt x="4" y="205"/>
                      <a:pt x="11" y="197"/>
                    </a:cubicBezTo>
                    <a:cubicBezTo>
                      <a:pt x="19" y="189"/>
                      <a:pt x="29" y="185"/>
                      <a:pt x="40" y="185"/>
                    </a:cubicBezTo>
                    <a:cubicBezTo>
                      <a:pt x="51" y="185"/>
                      <a:pt x="61" y="189"/>
                      <a:pt x="69" y="197"/>
                    </a:cubicBezTo>
                    <a:cubicBezTo>
                      <a:pt x="71" y="199"/>
                      <a:pt x="73" y="201"/>
                      <a:pt x="74" y="203"/>
                    </a:cubicBezTo>
                    <a:lnTo>
                      <a:pt x="74" y="156"/>
                    </a:lnTo>
                    <a:close/>
                  </a:path>
                </a:pathLst>
              </a:custGeom>
              <a:solidFill>
                <a:srgbClr val="0070C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Oval 32"/>
              <p:cNvSpPr/>
              <p:nvPr/>
            </p:nvSpPr>
            <p:spPr>
              <a:xfrm>
                <a:off x="6666053" y="4675947"/>
                <a:ext cx="671181" cy="6711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105"/>
              <p:cNvSpPr>
                <a:spLocks noEditPoints="1"/>
              </p:cNvSpPr>
              <p:nvPr/>
            </p:nvSpPr>
            <p:spPr bwMode="auto">
              <a:xfrm>
                <a:off x="6832140" y="4844492"/>
                <a:ext cx="339006" cy="334091"/>
              </a:xfrm>
              <a:custGeom>
                <a:avLst/>
                <a:gdLst/>
                <a:ahLst/>
                <a:cxnLst>
                  <a:cxn ang="0">
                    <a:pos x="59" y="63"/>
                  </a:cxn>
                  <a:cxn ang="0">
                    <a:pos x="55" y="61"/>
                  </a:cxn>
                  <a:cxn ang="0">
                    <a:pos x="42" y="48"/>
                  </a:cxn>
                  <a:cxn ang="0">
                    <a:pos x="27" y="53"/>
                  </a:cxn>
                  <a:cxn ang="0">
                    <a:pos x="0" y="26"/>
                  </a:cxn>
                  <a:cxn ang="0">
                    <a:pos x="27" y="0"/>
                  </a:cxn>
                  <a:cxn ang="0">
                    <a:pos x="54" y="26"/>
                  </a:cxn>
                  <a:cxn ang="0">
                    <a:pos x="49" y="41"/>
                  </a:cxn>
                  <a:cxn ang="0">
                    <a:pos x="62" y="54"/>
                  </a:cxn>
                  <a:cxn ang="0">
                    <a:pos x="64" y="58"/>
                  </a:cxn>
                  <a:cxn ang="0">
                    <a:pos x="59" y="63"/>
                  </a:cxn>
                  <a:cxn ang="0">
                    <a:pos x="27" y="9"/>
                  </a:cxn>
                  <a:cxn ang="0">
                    <a:pos x="10" y="26"/>
                  </a:cxn>
                  <a:cxn ang="0">
                    <a:pos x="27" y="43"/>
                  </a:cxn>
                  <a:cxn ang="0">
                    <a:pos x="44" y="26"/>
                  </a:cxn>
                  <a:cxn ang="0">
                    <a:pos x="27" y="9"/>
                  </a:cxn>
                </a:cxnLst>
                <a:rect l="0" t="0" r="r" b="b"/>
                <a:pathLst>
                  <a:path w="64" h="63">
                    <a:moveTo>
                      <a:pt x="59" y="63"/>
                    </a:moveTo>
                    <a:cubicBezTo>
                      <a:pt x="57" y="63"/>
                      <a:pt x="56" y="62"/>
                      <a:pt x="55" y="61"/>
                    </a:cubicBezTo>
                    <a:cubicBezTo>
                      <a:pt x="42" y="48"/>
                      <a:pt x="42" y="48"/>
                      <a:pt x="42" y="48"/>
                    </a:cubicBezTo>
                    <a:cubicBezTo>
                      <a:pt x="38" y="51"/>
                      <a:pt x="33" y="53"/>
                      <a:pt x="27" y="53"/>
                    </a:cubicBezTo>
                    <a:cubicBezTo>
                      <a:pt x="12" y="53"/>
                      <a:pt x="0" y="41"/>
                      <a:pt x="0" y="26"/>
                    </a:cubicBezTo>
                    <a:cubicBezTo>
                      <a:pt x="0" y="12"/>
                      <a:pt x="12" y="0"/>
                      <a:pt x="27" y="0"/>
                    </a:cubicBezTo>
                    <a:cubicBezTo>
                      <a:pt x="42" y="0"/>
                      <a:pt x="54" y="12"/>
                      <a:pt x="54" y="26"/>
                    </a:cubicBezTo>
                    <a:cubicBezTo>
                      <a:pt x="54" y="32"/>
                      <a:pt x="52" y="37"/>
                      <a:pt x="49" y="41"/>
                    </a:cubicBezTo>
                    <a:cubicBezTo>
                      <a:pt x="62" y="54"/>
                      <a:pt x="62" y="54"/>
                      <a:pt x="62" y="54"/>
                    </a:cubicBezTo>
                    <a:cubicBezTo>
                      <a:pt x="63" y="55"/>
                      <a:pt x="64" y="57"/>
                      <a:pt x="64" y="58"/>
                    </a:cubicBezTo>
                    <a:cubicBezTo>
                      <a:pt x="64" y="61"/>
                      <a:pt x="61" y="63"/>
                      <a:pt x="59" y="63"/>
                    </a:cubicBezTo>
                    <a:close/>
                    <a:moveTo>
                      <a:pt x="27" y="9"/>
                    </a:moveTo>
                    <a:cubicBezTo>
                      <a:pt x="18" y="9"/>
                      <a:pt x="10" y="17"/>
                      <a:pt x="10" y="26"/>
                    </a:cubicBezTo>
                    <a:cubicBezTo>
                      <a:pt x="10" y="36"/>
                      <a:pt x="18" y="43"/>
                      <a:pt x="27" y="43"/>
                    </a:cubicBezTo>
                    <a:cubicBezTo>
                      <a:pt x="37" y="43"/>
                      <a:pt x="44" y="36"/>
                      <a:pt x="44" y="26"/>
                    </a:cubicBezTo>
                    <a:cubicBezTo>
                      <a:pt x="44" y="17"/>
                      <a:pt x="37" y="9"/>
                      <a:pt x="27" y="9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 dirty="0">
                  <a:solidFill>
                    <a:srgbClr val="FEB834">
                      <a:lumMod val="50000"/>
                    </a:srgb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074814" y="1778865"/>
              <a:ext cx="2199482" cy="2628705"/>
              <a:chOff x="6074814" y="1778865"/>
              <a:chExt cx="2199482" cy="2628705"/>
            </a:xfrm>
          </p:grpSpPr>
          <p:sp>
            <p:nvSpPr>
              <p:cNvPr id="15" name="Freeform 10"/>
              <p:cNvSpPr>
                <a:spLocks/>
              </p:cNvSpPr>
              <p:nvPr/>
            </p:nvSpPr>
            <p:spPr bwMode="auto">
              <a:xfrm>
                <a:off x="6074814" y="1778865"/>
                <a:ext cx="2199482" cy="2628705"/>
              </a:xfrm>
              <a:custGeom>
                <a:avLst/>
                <a:gdLst/>
                <a:ahLst/>
                <a:cxnLst>
                  <a:cxn ang="0">
                    <a:pos x="314" y="376"/>
                  </a:cxn>
                  <a:cxn ang="0">
                    <a:pos x="256" y="376"/>
                  </a:cxn>
                  <a:cxn ang="0">
                    <a:pos x="257" y="377"/>
                  </a:cxn>
                  <a:cxn ang="0">
                    <a:pos x="269" y="406"/>
                  </a:cxn>
                  <a:cxn ang="0">
                    <a:pos x="257" y="434"/>
                  </a:cxn>
                  <a:cxn ang="0">
                    <a:pos x="228" y="446"/>
                  </a:cxn>
                  <a:cxn ang="0">
                    <a:pos x="200" y="434"/>
                  </a:cxn>
                  <a:cxn ang="0">
                    <a:pos x="188" y="406"/>
                  </a:cxn>
                  <a:cxn ang="0">
                    <a:pos x="200" y="377"/>
                  </a:cxn>
                  <a:cxn ang="0">
                    <a:pos x="200" y="376"/>
                  </a:cxn>
                  <a:cxn ang="0">
                    <a:pos x="158" y="376"/>
                  </a:cxn>
                  <a:cxn ang="0">
                    <a:pos x="158" y="374"/>
                  </a:cxn>
                  <a:cxn ang="0">
                    <a:pos x="111" y="263"/>
                  </a:cxn>
                  <a:cxn ang="0">
                    <a:pos x="0" y="216"/>
                  </a:cxn>
                  <a:cxn ang="0">
                    <a:pos x="0" y="171"/>
                  </a:cxn>
                  <a:cxn ang="0">
                    <a:pos x="3" y="175"/>
                  </a:cxn>
                  <a:cxn ang="0">
                    <a:pos x="32" y="187"/>
                  </a:cxn>
                  <a:cxn ang="0">
                    <a:pos x="61" y="175"/>
                  </a:cxn>
                  <a:cxn ang="0">
                    <a:pos x="73" y="146"/>
                  </a:cxn>
                  <a:cxn ang="0">
                    <a:pos x="61" y="118"/>
                  </a:cxn>
                  <a:cxn ang="0">
                    <a:pos x="32" y="106"/>
                  </a:cxn>
                  <a:cxn ang="0">
                    <a:pos x="3" y="118"/>
                  </a:cxn>
                  <a:cxn ang="0">
                    <a:pos x="0" y="122"/>
                  </a:cxn>
                  <a:cxn ang="0">
                    <a:pos x="0" y="61"/>
                  </a:cxn>
                  <a:cxn ang="0">
                    <a:pos x="2" y="61"/>
                  </a:cxn>
                  <a:cxn ang="0">
                    <a:pos x="32" y="62"/>
                  </a:cxn>
                  <a:cxn ang="0">
                    <a:pos x="67" y="0"/>
                  </a:cxn>
                  <a:cxn ang="0">
                    <a:pos x="126" y="15"/>
                  </a:cxn>
                  <a:cxn ang="0">
                    <a:pos x="126" y="86"/>
                  </a:cxn>
                  <a:cxn ang="0">
                    <a:pos x="186" y="120"/>
                  </a:cxn>
                  <a:cxn ang="0">
                    <a:pos x="246" y="84"/>
                  </a:cxn>
                  <a:cxn ang="0">
                    <a:pos x="270" y="106"/>
                  </a:cxn>
                  <a:cxn ang="0">
                    <a:pos x="288" y="126"/>
                  </a:cxn>
                  <a:cxn ang="0">
                    <a:pos x="252" y="186"/>
                  </a:cxn>
                  <a:cxn ang="0">
                    <a:pos x="288" y="244"/>
                  </a:cxn>
                  <a:cxn ang="0">
                    <a:pos x="359" y="244"/>
                  </a:cxn>
                  <a:cxn ang="0">
                    <a:pos x="374" y="301"/>
                  </a:cxn>
                  <a:cxn ang="0">
                    <a:pos x="313" y="341"/>
                  </a:cxn>
                  <a:cxn ang="0">
                    <a:pos x="314" y="374"/>
                  </a:cxn>
                  <a:cxn ang="0">
                    <a:pos x="314" y="376"/>
                  </a:cxn>
                </a:cxnLst>
                <a:rect l="0" t="0" r="r" b="b"/>
                <a:pathLst>
                  <a:path w="374" h="446">
                    <a:moveTo>
                      <a:pt x="314" y="376"/>
                    </a:moveTo>
                    <a:cubicBezTo>
                      <a:pt x="256" y="376"/>
                      <a:pt x="256" y="376"/>
                      <a:pt x="256" y="376"/>
                    </a:cubicBezTo>
                    <a:cubicBezTo>
                      <a:pt x="256" y="376"/>
                      <a:pt x="257" y="377"/>
                      <a:pt x="257" y="377"/>
                    </a:cubicBezTo>
                    <a:cubicBezTo>
                      <a:pt x="265" y="385"/>
                      <a:pt x="269" y="395"/>
                      <a:pt x="269" y="406"/>
                    </a:cubicBezTo>
                    <a:cubicBezTo>
                      <a:pt x="269" y="417"/>
                      <a:pt x="265" y="427"/>
                      <a:pt x="257" y="434"/>
                    </a:cubicBezTo>
                    <a:cubicBezTo>
                      <a:pt x="249" y="442"/>
                      <a:pt x="240" y="446"/>
                      <a:pt x="228" y="446"/>
                    </a:cubicBezTo>
                    <a:cubicBezTo>
                      <a:pt x="217" y="446"/>
                      <a:pt x="208" y="442"/>
                      <a:pt x="200" y="434"/>
                    </a:cubicBezTo>
                    <a:cubicBezTo>
                      <a:pt x="192" y="427"/>
                      <a:pt x="188" y="417"/>
                      <a:pt x="188" y="406"/>
                    </a:cubicBezTo>
                    <a:cubicBezTo>
                      <a:pt x="188" y="395"/>
                      <a:pt x="192" y="385"/>
                      <a:pt x="200" y="377"/>
                    </a:cubicBezTo>
                    <a:cubicBezTo>
                      <a:pt x="200" y="377"/>
                      <a:pt x="200" y="376"/>
                      <a:pt x="200" y="376"/>
                    </a:cubicBezTo>
                    <a:cubicBezTo>
                      <a:pt x="158" y="376"/>
                      <a:pt x="158" y="376"/>
                      <a:pt x="158" y="376"/>
                    </a:cubicBezTo>
                    <a:cubicBezTo>
                      <a:pt x="158" y="376"/>
                      <a:pt x="158" y="375"/>
                      <a:pt x="158" y="374"/>
                    </a:cubicBezTo>
                    <a:cubicBezTo>
                      <a:pt x="158" y="331"/>
                      <a:pt x="142" y="293"/>
                      <a:pt x="111" y="263"/>
                    </a:cubicBezTo>
                    <a:cubicBezTo>
                      <a:pt x="81" y="232"/>
                      <a:pt x="43" y="216"/>
                      <a:pt x="0" y="216"/>
                    </a:cubicBezTo>
                    <a:cubicBezTo>
                      <a:pt x="0" y="171"/>
                      <a:pt x="0" y="171"/>
                      <a:pt x="0" y="171"/>
                    </a:cubicBezTo>
                    <a:cubicBezTo>
                      <a:pt x="1" y="173"/>
                      <a:pt x="2" y="174"/>
                      <a:pt x="3" y="175"/>
                    </a:cubicBezTo>
                    <a:cubicBezTo>
                      <a:pt x="11" y="183"/>
                      <a:pt x="21" y="187"/>
                      <a:pt x="32" y="187"/>
                    </a:cubicBezTo>
                    <a:cubicBezTo>
                      <a:pt x="43" y="187"/>
                      <a:pt x="53" y="183"/>
                      <a:pt x="61" y="175"/>
                    </a:cubicBezTo>
                    <a:cubicBezTo>
                      <a:pt x="69" y="167"/>
                      <a:pt x="73" y="158"/>
                      <a:pt x="73" y="146"/>
                    </a:cubicBezTo>
                    <a:cubicBezTo>
                      <a:pt x="73" y="135"/>
                      <a:pt x="69" y="126"/>
                      <a:pt x="61" y="118"/>
                    </a:cubicBezTo>
                    <a:cubicBezTo>
                      <a:pt x="53" y="110"/>
                      <a:pt x="43" y="106"/>
                      <a:pt x="32" y="106"/>
                    </a:cubicBezTo>
                    <a:cubicBezTo>
                      <a:pt x="21" y="106"/>
                      <a:pt x="11" y="110"/>
                      <a:pt x="3" y="118"/>
                    </a:cubicBezTo>
                    <a:cubicBezTo>
                      <a:pt x="2" y="119"/>
                      <a:pt x="1" y="120"/>
                      <a:pt x="0" y="122"/>
                    </a:cubicBezTo>
                    <a:cubicBezTo>
                      <a:pt x="0" y="61"/>
                      <a:pt x="0" y="61"/>
                      <a:pt x="0" y="61"/>
                    </a:cubicBezTo>
                    <a:cubicBezTo>
                      <a:pt x="1" y="61"/>
                      <a:pt x="1" y="61"/>
                      <a:pt x="2" y="61"/>
                    </a:cubicBezTo>
                    <a:cubicBezTo>
                      <a:pt x="12" y="61"/>
                      <a:pt x="22" y="61"/>
                      <a:pt x="32" y="62"/>
                    </a:cubicBezTo>
                    <a:cubicBezTo>
                      <a:pt x="67" y="0"/>
                      <a:pt x="67" y="0"/>
                      <a:pt x="67" y="0"/>
                    </a:cubicBezTo>
                    <a:cubicBezTo>
                      <a:pt x="87" y="4"/>
                      <a:pt x="107" y="8"/>
                      <a:pt x="126" y="15"/>
                    </a:cubicBezTo>
                    <a:cubicBezTo>
                      <a:pt x="126" y="86"/>
                      <a:pt x="126" y="86"/>
                      <a:pt x="126" y="86"/>
                    </a:cubicBezTo>
                    <a:cubicBezTo>
                      <a:pt x="147" y="95"/>
                      <a:pt x="167" y="106"/>
                      <a:pt x="186" y="120"/>
                    </a:cubicBezTo>
                    <a:cubicBezTo>
                      <a:pt x="246" y="84"/>
                      <a:pt x="246" y="84"/>
                      <a:pt x="246" y="84"/>
                    </a:cubicBezTo>
                    <a:cubicBezTo>
                      <a:pt x="254" y="91"/>
                      <a:pt x="262" y="98"/>
                      <a:pt x="270" y="106"/>
                    </a:cubicBezTo>
                    <a:cubicBezTo>
                      <a:pt x="276" y="113"/>
                      <a:pt x="282" y="119"/>
                      <a:pt x="288" y="126"/>
                    </a:cubicBezTo>
                    <a:cubicBezTo>
                      <a:pt x="252" y="186"/>
                      <a:pt x="252" y="186"/>
                      <a:pt x="252" y="186"/>
                    </a:cubicBezTo>
                    <a:cubicBezTo>
                      <a:pt x="266" y="204"/>
                      <a:pt x="278" y="224"/>
                      <a:pt x="288" y="244"/>
                    </a:cubicBezTo>
                    <a:cubicBezTo>
                      <a:pt x="359" y="244"/>
                      <a:pt x="359" y="244"/>
                      <a:pt x="359" y="244"/>
                    </a:cubicBezTo>
                    <a:cubicBezTo>
                      <a:pt x="365" y="263"/>
                      <a:pt x="370" y="282"/>
                      <a:pt x="374" y="301"/>
                    </a:cubicBezTo>
                    <a:cubicBezTo>
                      <a:pt x="313" y="341"/>
                      <a:pt x="313" y="341"/>
                      <a:pt x="313" y="341"/>
                    </a:cubicBezTo>
                    <a:cubicBezTo>
                      <a:pt x="314" y="352"/>
                      <a:pt x="314" y="363"/>
                      <a:pt x="314" y="374"/>
                    </a:cubicBezTo>
                    <a:cubicBezTo>
                      <a:pt x="314" y="375"/>
                      <a:pt x="314" y="375"/>
                      <a:pt x="314" y="376"/>
                    </a:cubicBezTo>
                    <a:close/>
                  </a:path>
                </a:pathLst>
              </a:custGeom>
              <a:solidFill>
                <a:srgbClr val="00B0F0"/>
              </a:solidFill>
              <a:ln w="19050">
                <a:noFill/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6" name="Oval 31"/>
              <p:cNvSpPr/>
              <p:nvPr/>
            </p:nvSpPr>
            <p:spPr>
              <a:xfrm>
                <a:off x="6802726" y="2749318"/>
                <a:ext cx="671181" cy="6711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Freeform 193"/>
              <p:cNvSpPr>
                <a:spLocks noEditPoints="1"/>
              </p:cNvSpPr>
              <p:nvPr/>
            </p:nvSpPr>
            <p:spPr bwMode="auto">
              <a:xfrm>
                <a:off x="6948463" y="2895055"/>
                <a:ext cx="379706" cy="379706"/>
              </a:xfrm>
              <a:custGeom>
                <a:avLst/>
                <a:gdLst/>
                <a:ahLst/>
                <a:cxnLst>
                  <a:cxn ang="0">
                    <a:pos x="81" y="37"/>
                  </a:cxn>
                  <a:cxn ang="0">
                    <a:pos x="38" y="80"/>
                  </a:cxn>
                  <a:cxn ang="0">
                    <a:pos x="21" y="77"/>
                  </a:cxn>
                  <a:cxn ang="0">
                    <a:pos x="0" y="124"/>
                  </a:cxn>
                  <a:cxn ang="0">
                    <a:pos x="38" y="167"/>
                  </a:cxn>
                  <a:cxn ang="0">
                    <a:pos x="1" y="210"/>
                  </a:cxn>
                  <a:cxn ang="0">
                    <a:pos x="21" y="257"/>
                  </a:cxn>
                  <a:cxn ang="0">
                    <a:pos x="38" y="253"/>
                  </a:cxn>
                  <a:cxn ang="0">
                    <a:pos x="81" y="297"/>
                  </a:cxn>
                  <a:cxn ang="0">
                    <a:pos x="78" y="314"/>
                  </a:cxn>
                  <a:cxn ang="0">
                    <a:pos x="125" y="334"/>
                  </a:cxn>
                  <a:cxn ang="0">
                    <a:pos x="168" y="297"/>
                  </a:cxn>
                  <a:cxn ang="0">
                    <a:pos x="210" y="334"/>
                  </a:cxn>
                  <a:cxn ang="0">
                    <a:pos x="258" y="314"/>
                  </a:cxn>
                  <a:cxn ang="0">
                    <a:pos x="254" y="297"/>
                  </a:cxn>
                  <a:cxn ang="0">
                    <a:pos x="297" y="253"/>
                  </a:cxn>
                  <a:cxn ang="0">
                    <a:pos x="315" y="257"/>
                  </a:cxn>
                  <a:cxn ang="0">
                    <a:pos x="335" y="210"/>
                  </a:cxn>
                  <a:cxn ang="0">
                    <a:pos x="297" y="167"/>
                  </a:cxn>
                  <a:cxn ang="0">
                    <a:pos x="335" y="124"/>
                  </a:cxn>
                  <a:cxn ang="0">
                    <a:pos x="315" y="77"/>
                  </a:cxn>
                  <a:cxn ang="0">
                    <a:pos x="297" y="80"/>
                  </a:cxn>
                  <a:cxn ang="0">
                    <a:pos x="254" y="37"/>
                  </a:cxn>
                  <a:cxn ang="0">
                    <a:pos x="258" y="20"/>
                  </a:cxn>
                  <a:cxn ang="0">
                    <a:pos x="210" y="0"/>
                  </a:cxn>
                  <a:cxn ang="0">
                    <a:pos x="168" y="37"/>
                  </a:cxn>
                  <a:cxn ang="0">
                    <a:pos x="125" y="0"/>
                  </a:cxn>
                  <a:cxn ang="0">
                    <a:pos x="78" y="20"/>
                  </a:cxn>
                  <a:cxn ang="0">
                    <a:pos x="81" y="37"/>
                  </a:cxn>
                  <a:cxn ang="0">
                    <a:pos x="168" y="60"/>
                  </a:cxn>
                  <a:cxn ang="0">
                    <a:pos x="274" y="167"/>
                  </a:cxn>
                  <a:cxn ang="0">
                    <a:pos x="168" y="274"/>
                  </a:cxn>
                  <a:cxn ang="0">
                    <a:pos x="61" y="167"/>
                  </a:cxn>
                  <a:cxn ang="0">
                    <a:pos x="168" y="60"/>
                  </a:cxn>
                </a:cxnLst>
                <a:rect l="0" t="0" r="r" b="b"/>
                <a:pathLst>
                  <a:path w="335" h="334">
                    <a:moveTo>
                      <a:pt x="81" y="37"/>
                    </a:moveTo>
                    <a:cubicBezTo>
                      <a:pt x="81" y="61"/>
                      <a:pt x="62" y="80"/>
                      <a:pt x="38" y="80"/>
                    </a:cubicBezTo>
                    <a:cubicBezTo>
                      <a:pt x="32" y="80"/>
                      <a:pt x="26" y="79"/>
                      <a:pt x="21" y="77"/>
                    </a:cubicBezTo>
                    <a:cubicBezTo>
                      <a:pt x="12" y="91"/>
                      <a:pt x="5" y="107"/>
                      <a:pt x="0" y="124"/>
                    </a:cubicBezTo>
                    <a:cubicBezTo>
                      <a:pt x="22" y="127"/>
                      <a:pt x="38" y="145"/>
                      <a:pt x="38" y="167"/>
                    </a:cubicBezTo>
                    <a:cubicBezTo>
                      <a:pt x="38" y="189"/>
                      <a:pt x="22" y="207"/>
                      <a:pt x="1" y="210"/>
                    </a:cubicBezTo>
                    <a:cubicBezTo>
                      <a:pt x="5" y="227"/>
                      <a:pt x="12" y="243"/>
                      <a:pt x="21" y="257"/>
                    </a:cubicBezTo>
                    <a:cubicBezTo>
                      <a:pt x="26" y="255"/>
                      <a:pt x="32" y="253"/>
                      <a:pt x="38" y="253"/>
                    </a:cubicBezTo>
                    <a:cubicBezTo>
                      <a:pt x="62" y="253"/>
                      <a:pt x="81" y="273"/>
                      <a:pt x="81" y="297"/>
                    </a:cubicBezTo>
                    <a:cubicBezTo>
                      <a:pt x="81" y="303"/>
                      <a:pt x="80" y="309"/>
                      <a:pt x="78" y="314"/>
                    </a:cubicBezTo>
                    <a:cubicBezTo>
                      <a:pt x="92" y="323"/>
                      <a:pt x="108" y="330"/>
                      <a:pt x="125" y="334"/>
                    </a:cubicBezTo>
                    <a:cubicBezTo>
                      <a:pt x="128" y="313"/>
                      <a:pt x="146" y="297"/>
                      <a:pt x="168" y="297"/>
                    </a:cubicBezTo>
                    <a:cubicBezTo>
                      <a:pt x="190" y="297"/>
                      <a:pt x="208" y="313"/>
                      <a:pt x="210" y="334"/>
                    </a:cubicBezTo>
                    <a:cubicBezTo>
                      <a:pt x="227" y="330"/>
                      <a:pt x="243" y="323"/>
                      <a:pt x="258" y="314"/>
                    </a:cubicBezTo>
                    <a:cubicBezTo>
                      <a:pt x="255" y="309"/>
                      <a:pt x="254" y="303"/>
                      <a:pt x="254" y="297"/>
                    </a:cubicBezTo>
                    <a:cubicBezTo>
                      <a:pt x="254" y="273"/>
                      <a:pt x="273" y="253"/>
                      <a:pt x="297" y="253"/>
                    </a:cubicBezTo>
                    <a:cubicBezTo>
                      <a:pt x="304" y="253"/>
                      <a:pt x="309" y="255"/>
                      <a:pt x="315" y="257"/>
                    </a:cubicBezTo>
                    <a:cubicBezTo>
                      <a:pt x="324" y="243"/>
                      <a:pt x="331" y="227"/>
                      <a:pt x="335" y="210"/>
                    </a:cubicBezTo>
                    <a:cubicBezTo>
                      <a:pt x="314" y="207"/>
                      <a:pt x="297" y="189"/>
                      <a:pt x="297" y="167"/>
                    </a:cubicBezTo>
                    <a:cubicBezTo>
                      <a:pt x="297" y="145"/>
                      <a:pt x="314" y="127"/>
                      <a:pt x="335" y="124"/>
                    </a:cubicBezTo>
                    <a:cubicBezTo>
                      <a:pt x="331" y="107"/>
                      <a:pt x="324" y="91"/>
                      <a:pt x="315" y="77"/>
                    </a:cubicBezTo>
                    <a:cubicBezTo>
                      <a:pt x="309" y="79"/>
                      <a:pt x="304" y="80"/>
                      <a:pt x="297" y="80"/>
                    </a:cubicBezTo>
                    <a:cubicBezTo>
                      <a:pt x="273" y="80"/>
                      <a:pt x="254" y="61"/>
                      <a:pt x="254" y="37"/>
                    </a:cubicBezTo>
                    <a:cubicBezTo>
                      <a:pt x="254" y="31"/>
                      <a:pt x="255" y="25"/>
                      <a:pt x="258" y="20"/>
                    </a:cubicBezTo>
                    <a:cubicBezTo>
                      <a:pt x="243" y="11"/>
                      <a:pt x="227" y="4"/>
                      <a:pt x="210" y="0"/>
                    </a:cubicBezTo>
                    <a:cubicBezTo>
                      <a:pt x="208" y="21"/>
                      <a:pt x="190" y="37"/>
                      <a:pt x="168" y="37"/>
                    </a:cubicBezTo>
                    <a:cubicBezTo>
                      <a:pt x="146" y="37"/>
                      <a:pt x="128" y="21"/>
                      <a:pt x="125" y="0"/>
                    </a:cubicBezTo>
                    <a:cubicBezTo>
                      <a:pt x="108" y="4"/>
                      <a:pt x="92" y="11"/>
                      <a:pt x="78" y="20"/>
                    </a:cubicBezTo>
                    <a:cubicBezTo>
                      <a:pt x="80" y="25"/>
                      <a:pt x="81" y="31"/>
                      <a:pt x="81" y="37"/>
                    </a:cubicBezTo>
                    <a:close/>
                    <a:moveTo>
                      <a:pt x="168" y="60"/>
                    </a:moveTo>
                    <a:cubicBezTo>
                      <a:pt x="227" y="60"/>
                      <a:pt x="274" y="108"/>
                      <a:pt x="274" y="167"/>
                    </a:cubicBezTo>
                    <a:cubicBezTo>
                      <a:pt x="274" y="226"/>
                      <a:pt x="227" y="274"/>
                      <a:pt x="168" y="274"/>
                    </a:cubicBezTo>
                    <a:cubicBezTo>
                      <a:pt x="109" y="274"/>
                      <a:pt x="61" y="226"/>
                      <a:pt x="61" y="167"/>
                    </a:cubicBezTo>
                    <a:cubicBezTo>
                      <a:pt x="61" y="108"/>
                      <a:pt x="109" y="60"/>
                      <a:pt x="168" y="60"/>
                    </a:cubicBezTo>
                    <a:close/>
                  </a:path>
                </a:pathLst>
              </a:custGeom>
              <a:solidFill>
                <a:schemeClr val="tx1">
                  <a:lumMod val="65000"/>
                  <a:lumOff val="35000"/>
                </a:schemeClr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3886935" y="1785824"/>
              <a:ext cx="2617105" cy="2208762"/>
              <a:chOff x="3886935" y="1785824"/>
              <a:chExt cx="2617105" cy="2208762"/>
            </a:xfrm>
          </p:grpSpPr>
          <p:sp>
            <p:nvSpPr>
              <p:cNvPr id="9" name="Freeform 9"/>
              <p:cNvSpPr>
                <a:spLocks/>
              </p:cNvSpPr>
              <p:nvPr/>
            </p:nvSpPr>
            <p:spPr bwMode="auto">
              <a:xfrm>
                <a:off x="3886935" y="1785824"/>
                <a:ext cx="2617105" cy="2208762"/>
              </a:xfrm>
              <a:custGeom>
                <a:avLst/>
                <a:gdLst/>
                <a:ahLst/>
                <a:cxnLst>
                  <a:cxn ang="0">
                    <a:pos x="372" y="215"/>
                  </a:cxn>
                  <a:cxn ang="0">
                    <a:pos x="372" y="215"/>
                  </a:cxn>
                  <a:cxn ang="0">
                    <a:pos x="260" y="262"/>
                  </a:cxn>
                  <a:cxn ang="0">
                    <a:pos x="214" y="373"/>
                  </a:cxn>
                  <a:cxn ang="0">
                    <a:pos x="214" y="375"/>
                  </a:cxn>
                  <a:cxn ang="0">
                    <a:pos x="158" y="375"/>
                  </a:cxn>
                  <a:cxn ang="0">
                    <a:pos x="167" y="368"/>
                  </a:cxn>
                  <a:cxn ang="0">
                    <a:pos x="179" y="340"/>
                  </a:cxn>
                  <a:cxn ang="0">
                    <a:pos x="167" y="311"/>
                  </a:cxn>
                  <a:cxn ang="0">
                    <a:pos x="138" y="299"/>
                  </a:cxn>
                  <a:cxn ang="0">
                    <a:pos x="109" y="311"/>
                  </a:cxn>
                  <a:cxn ang="0">
                    <a:pos x="97" y="340"/>
                  </a:cxn>
                  <a:cxn ang="0">
                    <a:pos x="109" y="368"/>
                  </a:cxn>
                  <a:cxn ang="0">
                    <a:pos x="118" y="375"/>
                  </a:cxn>
                  <a:cxn ang="0">
                    <a:pos x="61" y="375"/>
                  </a:cxn>
                  <a:cxn ang="0">
                    <a:pos x="61" y="373"/>
                  </a:cxn>
                  <a:cxn ang="0">
                    <a:pos x="61" y="367"/>
                  </a:cxn>
                  <a:cxn ang="0">
                    <a:pos x="62" y="342"/>
                  </a:cxn>
                  <a:cxn ang="0">
                    <a:pos x="0" y="307"/>
                  </a:cxn>
                  <a:cxn ang="0">
                    <a:pos x="17" y="243"/>
                  </a:cxn>
                  <a:cxn ang="0">
                    <a:pos x="86" y="247"/>
                  </a:cxn>
                  <a:cxn ang="0">
                    <a:pos x="119" y="191"/>
                  </a:cxn>
                  <a:cxn ang="0">
                    <a:pos x="85" y="127"/>
                  </a:cxn>
                  <a:cxn ang="0">
                    <a:pos x="106" y="105"/>
                  </a:cxn>
                  <a:cxn ang="0">
                    <a:pos x="128" y="84"/>
                  </a:cxn>
                  <a:cxn ang="0">
                    <a:pos x="188" y="120"/>
                  </a:cxn>
                  <a:cxn ang="0">
                    <a:pos x="243" y="88"/>
                  </a:cxn>
                  <a:cxn ang="0">
                    <a:pos x="243" y="16"/>
                  </a:cxn>
                  <a:cxn ang="0">
                    <a:pos x="303" y="0"/>
                  </a:cxn>
                  <a:cxn ang="0">
                    <a:pos x="339" y="62"/>
                  </a:cxn>
                  <a:cxn ang="0">
                    <a:pos x="372" y="60"/>
                  </a:cxn>
                  <a:cxn ang="0">
                    <a:pos x="372" y="121"/>
                  </a:cxn>
                  <a:cxn ang="0">
                    <a:pos x="375" y="117"/>
                  </a:cxn>
                  <a:cxn ang="0">
                    <a:pos x="404" y="105"/>
                  </a:cxn>
                  <a:cxn ang="0">
                    <a:pos x="433" y="117"/>
                  </a:cxn>
                  <a:cxn ang="0">
                    <a:pos x="445" y="145"/>
                  </a:cxn>
                  <a:cxn ang="0">
                    <a:pos x="433" y="174"/>
                  </a:cxn>
                  <a:cxn ang="0">
                    <a:pos x="404" y="186"/>
                  </a:cxn>
                  <a:cxn ang="0">
                    <a:pos x="375" y="174"/>
                  </a:cxn>
                  <a:cxn ang="0">
                    <a:pos x="372" y="170"/>
                  </a:cxn>
                  <a:cxn ang="0">
                    <a:pos x="372" y="215"/>
                  </a:cxn>
                </a:cxnLst>
                <a:rect l="0" t="0" r="r" b="b"/>
                <a:pathLst>
                  <a:path w="445" h="375">
                    <a:moveTo>
                      <a:pt x="372" y="215"/>
                    </a:moveTo>
                    <a:cubicBezTo>
                      <a:pt x="372" y="215"/>
                      <a:pt x="372" y="215"/>
                      <a:pt x="372" y="215"/>
                    </a:cubicBezTo>
                    <a:cubicBezTo>
                      <a:pt x="328" y="215"/>
                      <a:pt x="291" y="231"/>
                      <a:pt x="260" y="262"/>
                    </a:cubicBezTo>
                    <a:cubicBezTo>
                      <a:pt x="229" y="292"/>
                      <a:pt x="214" y="330"/>
                      <a:pt x="214" y="373"/>
                    </a:cubicBezTo>
                    <a:cubicBezTo>
                      <a:pt x="214" y="374"/>
                      <a:pt x="214" y="375"/>
                      <a:pt x="214" y="375"/>
                    </a:cubicBezTo>
                    <a:cubicBezTo>
                      <a:pt x="158" y="375"/>
                      <a:pt x="158" y="375"/>
                      <a:pt x="158" y="375"/>
                    </a:cubicBezTo>
                    <a:cubicBezTo>
                      <a:pt x="161" y="373"/>
                      <a:pt x="164" y="371"/>
                      <a:pt x="167" y="368"/>
                    </a:cubicBezTo>
                    <a:cubicBezTo>
                      <a:pt x="175" y="360"/>
                      <a:pt x="179" y="351"/>
                      <a:pt x="179" y="340"/>
                    </a:cubicBezTo>
                    <a:cubicBezTo>
                      <a:pt x="179" y="328"/>
                      <a:pt x="175" y="319"/>
                      <a:pt x="167" y="311"/>
                    </a:cubicBezTo>
                    <a:cubicBezTo>
                      <a:pt x="159" y="303"/>
                      <a:pt x="149" y="299"/>
                      <a:pt x="138" y="299"/>
                    </a:cubicBezTo>
                    <a:cubicBezTo>
                      <a:pt x="127" y="299"/>
                      <a:pt x="117" y="303"/>
                      <a:pt x="109" y="311"/>
                    </a:cubicBezTo>
                    <a:cubicBezTo>
                      <a:pt x="101" y="319"/>
                      <a:pt x="97" y="328"/>
                      <a:pt x="97" y="340"/>
                    </a:cubicBezTo>
                    <a:cubicBezTo>
                      <a:pt x="97" y="351"/>
                      <a:pt x="101" y="360"/>
                      <a:pt x="109" y="368"/>
                    </a:cubicBezTo>
                    <a:cubicBezTo>
                      <a:pt x="112" y="371"/>
                      <a:pt x="115" y="373"/>
                      <a:pt x="118" y="375"/>
                    </a:cubicBezTo>
                    <a:cubicBezTo>
                      <a:pt x="61" y="375"/>
                      <a:pt x="61" y="375"/>
                      <a:pt x="61" y="375"/>
                    </a:cubicBezTo>
                    <a:cubicBezTo>
                      <a:pt x="61" y="374"/>
                      <a:pt x="61" y="374"/>
                      <a:pt x="61" y="373"/>
                    </a:cubicBezTo>
                    <a:cubicBezTo>
                      <a:pt x="61" y="371"/>
                      <a:pt x="61" y="369"/>
                      <a:pt x="61" y="367"/>
                    </a:cubicBezTo>
                    <a:cubicBezTo>
                      <a:pt x="61" y="359"/>
                      <a:pt x="62" y="350"/>
                      <a:pt x="62" y="342"/>
                    </a:cubicBezTo>
                    <a:cubicBezTo>
                      <a:pt x="0" y="307"/>
                      <a:pt x="0" y="307"/>
                      <a:pt x="0" y="307"/>
                    </a:cubicBezTo>
                    <a:cubicBezTo>
                      <a:pt x="4" y="285"/>
                      <a:pt x="9" y="263"/>
                      <a:pt x="17" y="243"/>
                    </a:cubicBezTo>
                    <a:cubicBezTo>
                      <a:pt x="86" y="247"/>
                      <a:pt x="86" y="247"/>
                      <a:pt x="86" y="247"/>
                    </a:cubicBezTo>
                    <a:cubicBezTo>
                      <a:pt x="95" y="227"/>
                      <a:pt x="106" y="209"/>
                      <a:pt x="119" y="191"/>
                    </a:cubicBezTo>
                    <a:cubicBezTo>
                      <a:pt x="85" y="127"/>
                      <a:pt x="85" y="127"/>
                      <a:pt x="85" y="127"/>
                    </a:cubicBezTo>
                    <a:cubicBezTo>
                      <a:pt x="92" y="120"/>
                      <a:pt x="99" y="112"/>
                      <a:pt x="106" y="105"/>
                    </a:cubicBezTo>
                    <a:cubicBezTo>
                      <a:pt x="113" y="98"/>
                      <a:pt x="120" y="91"/>
                      <a:pt x="128" y="84"/>
                    </a:cubicBezTo>
                    <a:cubicBezTo>
                      <a:pt x="188" y="120"/>
                      <a:pt x="188" y="120"/>
                      <a:pt x="188" y="120"/>
                    </a:cubicBezTo>
                    <a:cubicBezTo>
                      <a:pt x="206" y="107"/>
                      <a:pt x="224" y="96"/>
                      <a:pt x="243" y="88"/>
                    </a:cubicBezTo>
                    <a:cubicBezTo>
                      <a:pt x="243" y="16"/>
                      <a:pt x="243" y="16"/>
                      <a:pt x="243" y="16"/>
                    </a:cubicBezTo>
                    <a:cubicBezTo>
                      <a:pt x="262" y="9"/>
                      <a:pt x="283" y="4"/>
                      <a:pt x="303" y="0"/>
                    </a:cubicBezTo>
                    <a:cubicBezTo>
                      <a:pt x="339" y="62"/>
                      <a:pt x="339" y="62"/>
                      <a:pt x="339" y="62"/>
                    </a:cubicBezTo>
                    <a:cubicBezTo>
                      <a:pt x="350" y="61"/>
                      <a:pt x="361" y="60"/>
                      <a:pt x="372" y="60"/>
                    </a:cubicBezTo>
                    <a:cubicBezTo>
                      <a:pt x="372" y="121"/>
                      <a:pt x="372" y="121"/>
                      <a:pt x="372" y="121"/>
                    </a:cubicBezTo>
                    <a:cubicBezTo>
                      <a:pt x="373" y="119"/>
                      <a:pt x="374" y="118"/>
                      <a:pt x="375" y="117"/>
                    </a:cubicBezTo>
                    <a:cubicBezTo>
                      <a:pt x="383" y="109"/>
                      <a:pt x="393" y="105"/>
                      <a:pt x="404" y="105"/>
                    </a:cubicBezTo>
                    <a:cubicBezTo>
                      <a:pt x="415" y="105"/>
                      <a:pt x="425" y="109"/>
                      <a:pt x="433" y="117"/>
                    </a:cubicBezTo>
                    <a:cubicBezTo>
                      <a:pt x="441" y="125"/>
                      <a:pt x="445" y="134"/>
                      <a:pt x="445" y="145"/>
                    </a:cubicBezTo>
                    <a:cubicBezTo>
                      <a:pt x="445" y="157"/>
                      <a:pt x="441" y="166"/>
                      <a:pt x="433" y="174"/>
                    </a:cubicBezTo>
                    <a:cubicBezTo>
                      <a:pt x="425" y="182"/>
                      <a:pt x="415" y="186"/>
                      <a:pt x="404" y="186"/>
                    </a:cubicBezTo>
                    <a:cubicBezTo>
                      <a:pt x="393" y="186"/>
                      <a:pt x="383" y="182"/>
                      <a:pt x="375" y="174"/>
                    </a:cubicBezTo>
                    <a:cubicBezTo>
                      <a:pt x="374" y="173"/>
                      <a:pt x="373" y="172"/>
                      <a:pt x="372" y="170"/>
                    </a:cubicBezTo>
                    <a:lnTo>
                      <a:pt x="372" y="215"/>
                    </a:lnTo>
                    <a:close/>
                  </a:path>
                </a:pathLst>
              </a:custGeom>
              <a:solidFill>
                <a:srgbClr val="0070C0"/>
              </a:solidFill>
              <a:ln w="19050">
                <a:solidFill>
                  <a:sysClr val="window" lastClr="FFFFFF"/>
                </a:solidFill>
                <a:round/>
                <a:headEnd/>
                <a:tailEnd/>
              </a:ln>
            </p:spPr>
            <p:txBody>
              <a:bodyPr vert="horz" wrap="square" lIns="121682" tIns="60841" rIns="121682" bIns="60841" numCol="1" anchor="t" anchorCtr="0" compatLnSpc="1">
                <a:prstTxWarp prst="textNoShape">
                  <a:avLst/>
                </a:prstTxWarp>
              </a:bodyPr>
              <a:lstStyle/>
              <a:p>
                <a:pPr defTabSz="1217491">
                  <a:defRPr/>
                </a:pPr>
                <a:endParaRPr lang="en-US" sz="3190" kern="0" dirty="0">
                  <a:solidFill>
                    <a:prstClr val="black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0" name="Oval 33"/>
              <p:cNvSpPr/>
              <p:nvPr/>
            </p:nvSpPr>
            <p:spPr>
              <a:xfrm>
                <a:off x="4765876" y="2643509"/>
                <a:ext cx="671181" cy="671181"/>
              </a:xfrm>
              <a:prstGeom prst="ellipse">
                <a:avLst/>
              </a:prstGeom>
              <a:solidFill>
                <a:sysClr val="window" lastClr="FFFFFF"/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/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grpSp>
            <p:nvGrpSpPr>
              <p:cNvPr id="11" name="Group 41"/>
              <p:cNvGrpSpPr/>
              <p:nvPr/>
            </p:nvGrpSpPr>
            <p:grpSpPr>
              <a:xfrm>
                <a:off x="4926922" y="2828142"/>
                <a:ext cx="349089" cy="301913"/>
                <a:chOff x="4343400" y="2343150"/>
                <a:chExt cx="444500" cy="384434"/>
              </a:xfrm>
              <a:solidFill>
                <a:schemeClr val="tx1">
                  <a:lumMod val="65000"/>
                  <a:lumOff val="35000"/>
                </a:schemeClr>
              </a:solidFill>
            </p:grpSpPr>
            <p:sp>
              <p:nvSpPr>
                <p:cNvPr id="12" name="Freeform 154@|5FFC:0|FBC:0|LFC:16777215|LBC:16777215"/>
                <p:cNvSpPr>
                  <a:spLocks/>
                </p:cNvSpPr>
                <p:nvPr/>
              </p:nvSpPr>
              <p:spPr bwMode="auto">
                <a:xfrm>
                  <a:off x="4343400" y="2427245"/>
                  <a:ext cx="55263" cy="300339"/>
                </a:xfrm>
                <a:custGeom>
                  <a:avLst/>
                  <a:gdLst/>
                  <a:ahLst/>
                  <a:cxnLst>
                    <a:cxn ang="0">
                      <a:pos x="0" y="14"/>
                    </a:cxn>
                    <a:cxn ang="0">
                      <a:pos x="0" y="65"/>
                    </a:cxn>
                    <a:cxn ang="0">
                      <a:pos x="14" y="79"/>
                    </a:cxn>
                    <a:cxn ang="0">
                      <a:pos x="14" y="0"/>
                    </a:cxn>
                    <a:cxn ang="0">
                      <a:pos x="0" y="14"/>
                    </a:cxn>
                  </a:cxnLst>
                  <a:rect l="0" t="0" r="r" b="b"/>
                  <a:pathLst>
                    <a:path w="14" h="79">
                      <a:moveTo>
                        <a:pt x="0" y="14"/>
                      </a:moveTo>
                      <a:cubicBezTo>
                        <a:pt x="0" y="65"/>
                        <a:pt x="0" y="65"/>
                        <a:pt x="0" y="65"/>
                      </a:cubicBezTo>
                      <a:cubicBezTo>
                        <a:pt x="0" y="73"/>
                        <a:pt x="6" y="79"/>
                        <a:pt x="14" y="79"/>
                      </a:cubicBezTo>
                      <a:cubicBezTo>
                        <a:pt x="14" y="0"/>
                        <a:pt x="14" y="0"/>
                        <a:pt x="14" y="0"/>
                      </a:cubicBezTo>
                      <a:cubicBezTo>
                        <a:pt x="6" y="0"/>
                        <a:pt x="0" y="6"/>
                        <a:pt x="0" y="14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82" tIns="60841" rIns="121682" bIns="6084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7491">
                    <a:defRPr/>
                  </a:pPr>
                  <a:endParaRPr lang="en-US" sz="3190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3" name="Freeform 155@|5FFC:0|FBC:0|LFC:16777215|LBC:16777215"/>
                <p:cNvSpPr>
                  <a:spLocks noEditPoints="1"/>
                </p:cNvSpPr>
                <p:nvPr/>
              </p:nvSpPr>
              <p:spPr bwMode="auto">
                <a:xfrm>
                  <a:off x="4424975" y="2343150"/>
                  <a:ext cx="276311" cy="384432"/>
                </a:xfrm>
                <a:custGeom>
                  <a:avLst/>
                  <a:gdLst/>
                  <a:ahLst/>
                  <a:cxnLst>
                    <a:cxn ang="0">
                      <a:pos x="58" y="7"/>
                    </a:cxn>
                    <a:cxn ang="0">
                      <a:pos x="50" y="0"/>
                    </a:cxn>
                    <a:cxn ang="0">
                      <a:pos x="21" y="0"/>
                    </a:cxn>
                    <a:cxn ang="0">
                      <a:pos x="14" y="7"/>
                    </a:cxn>
                    <a:cxn ang="0">
                      <a:pos x="14" y="22"/>
                    </a:cxn>
                    <a:cxn ang="0">
                      <a:pos x="0" y="22"/>
                    </a:cxn>
                    <a:cxn ang="0">
                      <a:pos x="0" y="101"/>
                    </a:cxn>
                    <a:cxn ang="0">
                      <a:pos x="72" y="101"/>
                    </a:cxn>
                    <a:cxn ang="0">
                      <a:pos x="72" y="22"/>
                    </a:cxn>
                    <a:cxn ang="0">
                      <a:pos x="58" y="22"/>
                    </a:cxn>
                    <a:cxn ang="0">
                      <a:pos x="58" y="7"/>
                    </a:cxn>
                    <a:cxn ang="0">
                      <a:pos x="50" y="22"/>
                    </a:cxn>
                    <a:cxn ang="0">
                      <a:pos x="21" y="22"/>
                    </a:cxn>
                    <a:cxn ang="0">
                      <a:pos x="21" y="7"/>
                    </a:cxn>
                    <a:cxn ang="0">
                      <a:pos x="50" y="7"/>
                    </a:cxn>
                    <a:cxn ang="0">
                      <a:pos x="50" y="22"/>
                    </a:cxn>
                  </a:cxnLst>
                  <a:rect l="0" t="0" r="r" b="b"/>
                  <a:pathLst>
                    <a:path w="72" h="101">
                      <a:moveTo>
                        <a:pt x="58" y="7"/>
                      </a:moveTo>
                      <a:cubicBezTo>
                        <a:pt x="58" y="3"/>
                        <a:pt x="54" y="0"/>
                        <a:pt x="50" y="0"/>
                      </a:cubicBezTo>
                      <a:cubicBezTo>
                        <a:pt x="21" y="0"/>
                        <a:pt x="21" y="0"/>
                        <a:pt x="21" y="0"/>
                      </a:cubicBezTo>
                      <a:cubicBezTo>
                        <a:pt x="17" y="0"/>
                        <a:pt x="14" y="3"/>
                        <a:pt x="14" y="7"/>
                      </a:cubicBezTo>
                      <a:cubicBezTo>
                        <a:pt x="14" y="22"/>
                        <a:pt x="14" y="22"/>
                        <a:pt x="14" y="22"/>
                      </a:cubicBezTo>
                      <a:cubicBezTo>
                        <a:pt x="0" y="22"/>
                        <a:pt x="0" y="22"/>
                        <a:pt x="0" y="22"/>
                      </a:cubicBezTo>
                      <a:cubicBezTo>
                        <a:pt x="0" y="101"/>
                        <a:pt x="0" y="101"/>
                        <a:pt x="0" y="101"/>
                      </a:cubicBezTo>
                      <a:cubicBezTo>
                        <a:pt x="72" y="101"/>
                        <a:pt x="72" y="101"/>
                        <a:pt x="72" y="101"/>
                      </a:cubicBezTo>
                      <a:cubicBezTo>
                        <a:pt x="72" y="22"/>
                        <a:pt x="72" y="22"/>
                        <a:pt x="72" y="22"/>
                      </a:cubicBezTo>
                      <a:cubicBezTo>
                        <a:pt x="58" y="22"/>
                        <a:pt x="58" y="22"/>
                        <a:pt x="58" y="22"/>
                      </a:cubicBezTo>
                      <a:lnTo>
                        <a:pt x="58" y="7"/>
                      </a:lnTo>
                      <a:close/>
                      <a:moveTo>
                        <a:pt x="50" y="22"/>
                      </a:moveTo>
                      <a:cubicBezTo>
                        <a:pt x="21" y="22"/>
                        <a:pt x="21" y="22"/>
                        <a:pt x="21" y="22"/>
                      </a:cubicBezTo>
                      <a:cubicBezTo>
                        <a:pt x="21" y="7"/>
                        <a:pt x="21" y="7"/>
                        <a:pt x="21" y="7"/>
                      </a:cubicBezTo>
                      <a:cubicBezTo>
                        <a:pt x="50" y="7"/>
                        <a:pt x="50" y="7"/>
                        <a:pt x="50" y="7"/>
                      </a:cubicBezTo>
                      <a:lnTo>
                        <a:pt x="50" y="22"/>
                      </a:ln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82" tIns="60841" rIns="121682" bIns="6084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7491">
                    <a:defRPr/>
                  </a:pPr>
                  <a:endParaRPr lang="en-US" sz="3190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4" name="Freeform 156@|5FFC:0|FBC:0|LFC:16777215|LBC:16777215"/>
                <p:cNvSpPr>
                  <a:spLocks/>
                </p:cNvSpPr>
                <p:nvPr/>
              </p:nvSpPr>
              <p:spPr bwMode="auto">
                <a:xfrm>
                  <a:off x="4730235" y="2427245"/>
                  <a:ext cx="57665" cy="300339"/>
                </a:xfrm>
                <a:custGeom>
                  <a:avLst/>
                  <a:gdLst/>
                  <a:ahLst/>
                  <a:cxnLst>
                    <a:cxn ang="0">
                      <a:pos x="0" y="0"/>
                    </a:cxn>
                    <a:cxn ang="0">
                      <a:pos x="0" y="79"/>
                    </a:cxn>
                    <a:cxn ang="0">
                      <a:pos x="15" y="65"/>
                    </a:cxn>
                    <a:cxn ang="0">
                      <a:pos x="15" y="1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15" h="79">
                      <a:moveTo>
                        <a:pt x="0" y="0"/>
                      </a:moveTo>
                      <a:cubicBezTo>
                        <a:pt x="0" y="79"/>
                        <a:pt x="0" y="79"/>
                        <a:pt x="0" y="79"/>
                      </a:cubicBezTo>
                      <a:cubicBezTo>
                        <a:pt x="8" y="79"/>
                        <a:pt x="15" y="73"/>
                        <a:pt x="15" y="65"/>
                      </a:cubicBezTo>
                      <a:cubicBezTo>
                        <a:pt x="15" y="14"/>
                        <a:pt x="15" y="14"/>
                        <a:pt x="15" y="14"/>
                      </a:cubicBezTo>
                      <a:cubicBezTo>
                        <a:pt x="15" y="6"/>
                        <a:pt x="8" y="0"/>
                        <a:pt x="0" y="0"/>
                      </a:cubicBezTo>
                      <a:close/>
                    </a:path>
                  </a:pathLst>
                </a:custGeom>
                <a:grpFill/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121682" tIns="60841" rIns="121682" bIns="60841" numCol="1" anchor="t" anchorCtr="0" compatLnSpc="1">
                  <a:prstTxWarp prst="textNoShape">
                    <a:avLst/>
                  </a:prstTxWarp>
                </a:bodyPr>
                <a:lstStyle/>
                <a:p>
                  <a:pPr defTabSz="1217491">
                    <a:defRPr/>
                  </a:pPr>
                  <a:endParaRPr lang="en-US" sz="3190" kern="0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cs typeface="+mn-ea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24" name="TextBox 13"/>
          <p:cNvSpPr txBox="1"/>
          <p:nvPr/>
        </p:nvSpPr>
        <p:spPr>
          <a:xfrm>
            <a:off x="8572982" y="295646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5" name="TextBox 13"/>
          <p:cNvSpPr txBox="1"/>
          <p:nvPr/>
        </p:nvSpPr>
        <p:spPr>
          <a:xfrm>
            <a:off x="8572982" y="262620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8572982" y="531236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7" name="TextBox 13"/>
          <p:cNvSpPr txBox="1"/>
          <p:nvPr/>
        </p:nvSpPr>
        <p:spPr>
          <a:xfrm>
            <a:off x="8572982" y="498211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8" name="TextBox 13"/>
          <p:cNvSpPr txBox="1"/>
          <p:nvPr/>
        </p:nvSpPr>
        <p:spPr>
          <a:xfrm>
            <a:off x="1386450" y="2956461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29" name="TextBox 13"/>
          <p:cNvSpPr txBox="1"/>
          <p:nvPr/>
        </p:nvSpPr>
        <p:spPr>
          <a:xfrm>
            <a:off x="1386450" y="2626207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0" name="TextBox 13"/>
          <p:cNvSpPr txBox="1"/>
          <p:nvPr/>
        </p:nvSpPr>
        <p:spPr>
          <a:xfrm>
            <a:off x="1386450" y="5312366"/>
            <a:ext cx="2333999" cy="42409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>
            <a:defPPr>
              <a:defRPr lang="zh-CN"/>
            </a:defPPr>
            <a:lvl1pPr algn="ctr" defTabSz="1216817">
              <a:spcBef>
                <a:spcPct val="20000"/>
              </a:spcBef>
              <a:defRPr sz="120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</a:defRPr>
            </a:lvl1pPr>
          </a:lstStyle>
          <a:p>
            <a:pPr algn="l">
              <a:lnSpc>
                <a:spcPct val="120000"/>
              </a:lnSpc>
            </a:pPr>
            <a:r>
              <a:rPr lang="zh-CN" altLang="en-US" dirty="0">
                <a:sym typeface="Arial" panose="020B0604020202020204" pitchFamily="34" charset="0"/>
              </a:rPr>
              <a:t>单击此处可编辑内容，根据您的需要自由拉伸文本框大小</a:t>
            </a:r>
            <a:endParaRPr lang="en-US" altLang="zh-CN" dirty="0">
              <a:sym typeface="Arial" panose="020B0604020202020204" pitchFamily="34" charset="0"/>
            </a:endParaRPr>
          </a:p>
        </p:txBody>
      </p:sp>
      <p:sp>
        <p:nvSpPr>
          <p:cNvPr id="31" name="TextBox 13"/>
          <p:cNvSpPr txBox="1"/>
          <p:nvPr/>
        </p:nvSpPr>
        <p:spPr>
          <a:xfrm>
            <a:off x="1386450" y="4982112"/>
            <a:ext cx="1952995" cy="246221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defTabSz="1216817">
              <a:spcBef>
                <a:spcPct val="20000"/>
              </a:spcBef>
              <a:defRPr/>
            </a:pPr>
            <a:r>
              <a:rPr lang="zh-CN" alt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单击编辑标题</a:t>
            </a:r>
            <a:endParaRPr lang="en-US" sz="1600" b="1" dirty="0">
              <a:solidFill>
                <a:srgbClr val="445469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3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4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7585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 animBg="1"/>
      <p:bldP spid="34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603814" y="1776556"/>
            <a:ext cx="4966446" cy="1823058"/>
            <a:chOff x="3603814" y="1776556"/>
            <a:chExt cx="4966446" cy="1823058"/>
          </a:xfrm>
        </p:grpSpPr>
        <p:grpSp>
          <p:nvGrpSpPr>
            <p:cNvPr id="5" name="组合 4"/>
            <p:cNvGrpSpPr/>
            <p:nvPr/>
          </p:nvGrpSpPr>
          <p:grpSpPr>
            <a:xfrm>
              <a:off x="3603815" y="1776556"/>
              <a:ext cx="4966445" cy="1823056"/>
              <a:chOff x="3603815" y="1776556"/>
              <a:chExt cx="4966445" cy="1823056"/>
            </a:xfrm>
          </p:grpSpPr>
          <p:sp>
            <p:nvSpPr>
              <p:cNvPr id="26" name="Freeform 27"/>
              <p:cNvSpPr>
                <a:spLocks/>
              </p:cNvSpPr>
              <p:nvPr/>
            </p:nvSpPr>
            <p:spPr bwMode="auto">
              <a:xfrm rot="5400000">
                <a:off x="4988197" y="392174"/>
                <a:ext cx="1823056" cy="4591820"/>
              </a:xfrm>
              <a:custGeom>
                <a:avLst/>
                <a:gdLst>
                  <a:gd name="T0" fmla="*/ 365 w 720"/>
                  <a:gd name="T1" fmla="*/ 0 h 1287"/>
                  <a:gd name="T2" fmla="*/ 358 w 720"/>
                  <a:gd name="T3" fmla="*/ 0 h 1287"/>
                  <a:gd name="T4" fmla="*/ 0 w 720"/>
                  <a:gd name="T5" fmla="*/ 0 h 1287"/>
                  <a:gd name="T6" fmla="*/ 0 w 720"/>
                  <a:gd name="T7" fmla="*/ 1287 h 1287"/>
                  <a:gd name="T8" fmla="*/ 358 w 720"/>
                  <a:gd name="T9" fmla="*/ 1287 h 1287"/>
                  <a:gd name="T10" fmla="*/ 365 w 720"/>
                  <a:gd name="T11" fmla="*/ 1287 h 1287"/>
                  <a:gd name="T12" fmla="*/ 720 w 720"/>
                  <a:gd name="T13" fmla="*/ 1287 h 1287"/>
                  <a:gd name="T14" fmla="*/ 720 w 720"/>
                  <a:gd name="T15" fmla="*/ 0 h 1287"/>
                  <a:gd name="T16" fmla="*/ 365 w 720"/>
                  <a:gd name="T17" fmla="*/ 0 h 12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1287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1287"/>
                    </a:lnTo>
                    <a:lnTo>
                      <a:pt x="358" y="1287"/>
                    </a:lnTo>
                    <a:lnTo>
                      <a:pt x="365" y="1287"/>
                    </a:lnTo>
                    <a:lnTo>
                      <a:pt x="720" y="1287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DADDE3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7" name="Rectangle 29"/>
              <p:cNvSpPr>
                <a:spLocks noChangeArrowheads="1"/>
              </p:cNvSpPr>
              <p:nvPr/>
            </p:nvSpPr>
            <p:spPr bwMode="auto">
              <a:xfrm rot="5400000">
                <a:off x="8029730" y="2500774"/>
                <a:ext cx="706434" cy="374626"/>
              </a:xfrm>
              <a:prstGeom prst="rect">
                <a:avLst/>
              </a:prstGeom>
              <a:solidFill>
                <a:srgbClr val="DADDE3"/>
              </a:solidFill>
              <a:ln>
                <a:gradFill>
                  <a:gsLst>
                    <a:gs pos="0">
                      <a:sysClr val="window" lastClr="FFFFFF">
                        <a:lumMod val="75000"/>
                      </a:sysClr>
                    </a:gs>
                    <a:gs pos="74000">
                      <a:sysClr val="window" lastClr="FFFFFF">
                        <a:lumMod val="85000"/>
                      </a:sysClr>
                    </a:gs>
                    <a:gs pos="100000">
                      <a:sysClr val="window" lastClr="FFFFFF">
                        <a:lumMod val="75000"/>
                      </a:sysClr>
                    </a:gs>
                  </a:gsLst>
                  <a:lin ang="5400000" scaled="1"/>
                </a:gradFill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6" name="Rectangle 30"/>
            <p:cNvSpPr>
              <a:spLocks noChangeArrowheads="1"/>
            </p:cNvSpPr>
            <p:nvPr/>
          </p:nvSpPr>
          <p:spPr bwMode="auto">
            <a:xfrm rot="5400000">
              <a:off x="7089657" y="2493637"/>
              <a:ext cx="1823056" cy="388897"/>
            </a:xfrm>
            <a:prstGeom prst="rect">
              <a:avLst/>
            </a:prstGeom>
            <a:solidFill>
              <a:srgbClr val="00B0F0"/>
            </a:solidFill>
            <a:ln>
              <a:gradFill>
                <a:gsLst>
                  <a:gs pos="0">
                    <a:sysClr val="window" lastClr="FFFFFF">
                      <a:lumMod val="75000"/>
                    </a:sysClr>
                  </a:gs>
                  <a:gs pos="7400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75000"/>
                    </a:sysClr>
                  </a:gs>
                </a:gsLst>
                <a:lin ang="5400000" scaled="1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31"/>
            <p:cNvSpPr>
              <a:spLocks noChangeArrowheads="1"/>
            </p:cNvSpPr>
            <p:nvPr/>
          </p:nvSpPr>
          <p:spPr bwMode="auto">
            <a:xfrm rot="5400000">
              <a:off x="2883166" y="2497205"/>
              <a:ext cx="1823056" cy="381760"/>
            </a:xfrm>
            <a:prstGeom prst="rect">
              <a:avLst/>
            </a:prstGeom>
            <a:solidFill>
              <a:srgbClr val="445469"/>
            </a:solidFill>
            <a:ln>
              <a:gradFill>
                <a:gsLst>
                  <a:gs pos="0">
                    <a:sysClr val="window" lastClr="FFFFFF">
                      <a:lumMod val="85000"/>
                    </a:sysClr>
                  </a:gs>
                  <a:gs pos="100000">
                    <a:sysClr val="window" lastClr="FFFFFF">
                      <a:lumMod val="65000"/>
                    </a:sysClr>
                  </a:gs>
                </a:gsLst>
                <a:lin ang="5400000" scaled="1"/>
              </a:gradFill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id-ID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grpSp>
          <p:nvGrpSpPr>
            <p:cNvPr id="8" name="组合 7"/>
            <p:cNvGrpSpPr/>
            <p:nvPr/>
          </p:nvGrpSpPr>
          <p:grpSpPr>
            <a:xfrm>
              <a:off x="3937812" y="1776558"/>
              <a:ext cx="801823" cy="1823056"/>
              <a:chOff x="3937812" y="1776558"/>
              <a:chExt cx="801823" cy="1823056"/>
            </a:xfrm>
          </p:grpSpPr>
          <p:sp>
            <p:nvSpPr>
              <p:cNvPr id="24" name="Freeform 28"/>
              <p:cNvSpPr>
                <a:spLocks/>
              </p:cNvSpPr>
              <p:nvPr/>
            </p:nvSpPr>
            <p:spPr bwMode="auto">
              <a:xfrm rot="5400000">
                <a:off x="3422386" y="2415228"/>
                <a:ext cx="1823056" cy="545716"/>
              </a:xfrm>
              <a:custGeom>
                <a:avLst/>
                <a:gdLst>
                  <a:gd name="T0" fmla="*/ 365 w 720"/>
                  <a:gd name="T1" fmla="*/ 0 h 976"/>
                  <a:gd name="T2" fmla="*/ 358 w 720"/>
                  <a:gd name="T3" fmla="*/ 0 h 976"/>
                  <a:gd name="T4" fmla="*/ 0 w 720"/>
                  <a:gd name="T5" fmla="*/ 0 h 976"/>
                  <a:gd name="T6" fmla="*/ 0 w 720"/>
                  <a:gd name="T7" fmla="*/ 976 h 976"/>
                  <a:gd name="T8" fmla="*/ 358 w 720"/>
                  <a:gd name="T9" fmla="*/ 976 h 976"/>
                  <a:gd name="T10" fmla="*/ 365 w 720"/>
                  <a:gd name="T11" fmla="*/ 976 h 976"/>
                  <a:gd name="T12" fmla="*/ 720 w 720"/>
                  <a:gd name="T13" fmla="*/ 976 h 976"/>
                  <a:gd name="T14" fmla="*/ 720 w 720"/>
                  <a:gd name="T15" fmla="*/ 0 h 976"/>
                  <a:gd name="T16" fmla="*/ 365 w 720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76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TextBox 149"/>
              <p:cNvSpPr txBox="1"/>
              <p:nvPr/>
            </p:nvSpPr>
            <p:spPr>
              <a:xfrm>
                <a:off x="3937812" y="2522065"/>
                <a:ext cx="801823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sz="2400" b="1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id-ID" sz="1800" dirty="0">
                    <a:solidFill>
                      <a:schemeClr val="bg1"/>
                    </a:solidFill>
                    <a:cs typeface="+mn-ea"/>
                    <a:sym typeface="Arial" panose="020B0604020202020204" pitchFamily="34" charset="0"/>
                  </a:rPr>
                  <a:t>15%</a:t>
                </a: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>
              <a:off x="4669638" y="1776558"/>
              <a:ext cx="607859" cy="1823056"/>
              <a:chOff x="4669638" y="1776558"/>
              <a:chExt cx="607859" cy="1823056"/>
            </a:xfrm>
          </p:grpSpPr>
          <p:sp>
            <p:nvSpPr>
              <p:cNvPr id="22" name="Freeform 28"/>
              <p:cNvSpPr>
                <a:spLocks/>
              </p:cNvSpPr>
              <p:nvPr/>
            </p:nvSpPr>
            <p:spPr bwMode="auto">
              <a:xfrm rot="5400000">
                <a:off x="4045220" y="2415228"/>
                <a:ext cx="1823056" cy="545716"/>
              </a:xfrm>
              <a:custGeom>
                <a:avLst/>
                <a:gdLst>
                  <a:gd name="T0" fmla="*/ 365 w 720"/>
                  <a:gd name="T1" fmla="*/ 0 h 976"/>
                  <a:gd name="T2" fmla="*/ 358 w 720"/>
                  <a:gd name="T3" fmla="*/ 0 h 976"/>
                  <a:gd name="T4" fmla="*/ 0 w 720"/>
                  <a:gd name="T5" fmla="*/ 0 h 976"/>
                  <a:gd name="T6" fmla="*/ 0 w 720"/>
                  <a:gd name="T7" fmla="*/ 976 h 976"/>
                  <a:gd name="T8" fmla="*/ 358 w 720"/>
                  <a:gd name="T9" fmla="*/ 976 h 976"/>
                  <a:gd name="T10" fmla="*/ 365 w 720"/>
                  <a:gd name="T11" fmla="*/ 976 h 976"/>
                  <a:gd name="T12" fmla="*/ 720 w 720"/>
                  <a:gd name="T13" fmla="*/ 976 h 976"/>
                  <a:gd name="T14" fmla="*/ 720 w 720"/>
                  <a:gd name="T15" fmla="*/ 0 h 976"/>
                  <a:gd name="T16" fmla="*/ 365 w 720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76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TextBox 150"/>
              <p:cNvSpPr txBox="1"/>
              <p:nvPr/>
            </p:nvSpPr>
            <p:spPr>
              <a:xfrm>
                <a:off x="4669638" y="2522065"/>
                <a:ext cx="6078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sz="2400" b="1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id-ID" sz="1800" dirty="0">
                    <a:solidFill>
                      <a:schemeClr val="bg1"/>
                    </a:solidFill>
                    <a:cs typeface="+mn-ea"/>
                    <a:sym typeface="Arial" panose="020B0604020202020204" pitchFamily="34" charset="0"/>
                  </a:rPr>
                  <a:t>15%</a:t>
                </a: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5308322" y="1776557"/>
              <a:ext cx="607859" cy="1823056"/>
              <a:chOff x="5308322" y="1776557"/>
              <a:chExt cx="607859" cy="1823056"/>
            </a:xfrm>
          </p:grpSpPr>
          <p:sp>
            <p:nvSpPr>
              <p:cNvPr id="20" name="Freeform 28"/>
              <p:cNvSpPr>
                <a:spLocks/>
              </p:cNvSpPr>
              <p:nvPr/>
            </p:nvSpPr>
            <p:spPr bwMode="auto">
              <a:xfrm rot="5400000">
                <a:off x="4674152" y="2415227"/>
                <a:ext cx="1823056" cy="545716"/>
              </a:xfrm>
              <a:custGeom>
                <a:avLst/>
                <a:gdLst>
                  <a:gd name="T0" fmla="*/ 365 w 720"/>
                  <a:gd name="T1" fmla="*/ 0 h 976"/>
                  <a:gd name="T2" fmla="*/ 358 w 720"/>
                  <a:gd name="T3" fmla="*/ 0 h 976"/>
                  <a:gd name="T4" fmla="*/ 0 w 720"/>
                  <a:gd name="T5" fmla="*/ 0 h 976"/>
                  <a:gd name="T6" fmla="*/ 0 w 720"/>
                  <a:gd name="T7" fmla="*/ 976 h 976"/>
                  <a:gd name="T8" fmla="*/ 358 w 720"/>
                  <a:gd name="T9" fmla="*/ 976 h 976"/>
                  <a:gd name="T10" fmla="*/ 365 w 720"/>
                  <a:gd name="T11" fmla="*/ 976 h 976"/>
                  <a:gd name="T12" fmla="*/ 720 w 720"/>
                  <a:gd name="T13" fmla="*/ 976 h 976"/>
                  <a:gd name="T14" fmla="*/ 720 w 720"/>
                  <a:gd name="T15" fmla="*/ 0 h 976"/>
                  <a:gd name="T16" fmla="*/ 365 w 720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76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" name="TextBox 151"/>
              <p:cNvSpPr txBox="1"/>
              <p:nvPr/>
            </p:nvSpPr>
            <p:spPr>
              <a:xfrm>
                <a:off x="5308322" y="2522065"/>
                <a:ext cx="6078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sz="2400" b="1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id-ID" sz="1800" dirty="0">
                    <a:solidFill>
                      <a:schemeClr val="bg1"/>
                    </a:solidFill>
                    <a:cs typeface="+mn-ea"/>
                    <a:sym typeface="Arial" panose="020B0604020202020204" pitchFamily="34" charset="0"/>
                  </a:rPr>
                  <a:t>15%</a:t>
                </a: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5937476" y="1776558"/>
              <a:ext cx="613549" cy="1823056"/>
              <a:chOff x="5937476" y="1776558"/>
              <a:chExt cx="613549" cy="1823056"/>
            </a:xfrm>
          </p:grpSpPr>
          <p:sp>
            <p:nvSpPr>
              <p:cNvPr id="18" name="Freeform 28"/>
              <p:cNvSpPr>
                <a:spLocks/>
              </p:cNvSpPr>
              <p:nvPr/>
            </p:nvSpPr>
            <p:spPr bwMode="auto">
              <a:xfrm rot="5400000">
                <a:off x="5298806" y="2415228"/>
                <a:ext cx="1823056" cy="545716"/>
              </a:xfrm>
              <a:custGeom>
                <a:avLst/>
                <a:gdLst>
                  <a:gd name="T0" fmla="*/ 365 w 720"/>
                  <a:gd name="T1" fmla="*/ 0 h 976"/>
                  <a:gd name="T2" fmla="*/ 358 w 720"/>
                  <a:gd name="T3" fmla="*/ 0 h 976"/>
                  <a:gd name="T4" fmla="*/ 0 w 720"/>
                  <a:gd name="T5" fmla="*/ 0 h 976"/>
                  <a:gd name="T6" fmla="*/ 0 w 720"/>
                  <a:gd name="T7" fmla="*/ 976 h 976"/>
                  <a:gd name="T8" fmla="*/ 358 w 720"/>
                  <a:gd name="T9" fmla="*/ 976 h 976"/>
                  <a:gd name="T10" fmla="*/ 365 w 720"/>
                  <a:gd name="T11" fmla="*/ 976 h 976"/>
                  <a:gd name="T12" fmla="*/ 720 w 720"/>
                  <a:gd name="T13" fmla="*/ 976 h 976"/>
                  <a:gd name="T14" fmla="*/ 720 w 720"/>
                  <a:gd name="T15" fmla="*/ 0 h 976"/>
                  <a:gd name="T16" fmla="*/ 365 w 720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76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" name="TextBox 152"/>
              <p:cNvSpPr txBox="1"/>
              <p:nvPr/>
            </p:nvSpPr>
            <p:spPr>
              <a:xfrm>
                <a:off x="5943166" y="2522065"/>
                <a:ext cx="607859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sz="2400" b="1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id-ID" sz="1800" dirty="0">
                    <a:solidFill>
                      <a:schemeClr val="bg1"/>
                    </a:solidFill>
                    <a:cs typeface="+mn-ea"/>
                    <a:sym typeface="Arial" panose="020B0604020202020204" pitchFamily="34" charset="0"/>
                  </a:rPr>
                  <a:t>15%</a:t>
                </a: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6538400" y="1776558"/>
              <a:ext cx="607860" cy="1823056"/>
              <a:chOff x="6538400" y="1776558"/>
              <a:chExt cx="607860" cy="1823056"/>
            </a:xfrm>
          </p:grpSpPr>
          <p:sp>
            <p:nvSpPr>
              <p:cNvPr id="16" name="Freeform 28"/>
              <p:cNvSpPr>
                <a:spLocks/>
              </p:cNvSpPr>
              <p:nvPr/>
            </p:nvSpPr>
            <p:spPr bwMode="auto">
              <a:xfrm rot="5400000">
                <a:off x="5919996" y="2415228"/>
                <a:ext cx="1823056" cy="545716"/>
              </a:xfrm>
              <a:custGeom>
                <a:avLst/>
                <a:gdLst>
                  <a:gd name="T0" fmla="*/ 365 w 720"/>
                  <a:gd name="T1" fmla="*/ 0 h 976"/>
                  <a:gd name="T2" fmla="*/ 358 w 720"/>
                  <a:gd name="T3" fmla="*/ 0 h 976"/>
                  <a:gd name="T4" fmla="*/ 0 w 720"/>
                  <a:gd name="T5" fmla="*/ 0 h 976"/>
                  <a:gd name="T6" fmla="*/ 0 w 720"/>
                  <a:gd name="T7" fmla="*/ 976 h 976"/>
                  <a:gd name="T8" fmla="*/ 358 w 720"/>
                  <a:gd name="T9" fmla="*/ 976 h 976"/>
                  <a:gd name="T10" fmla="*/ 365 w 720"/>
                  <a:gd name="T11" fmla="*/ 976 h 976"/>
                  <a:gd name="T12" fmla="*/ 720 w 720"/>
                  <a:gd name="T13" fmla="*/ 976 h 976"/>
                  <a:gd name="T14" fmla="*/ 720 w 720"/>
                  <a:gd name="T15" fmla="*/ 0 h 976"/>
                  <a:gd name="T16" fmla="*/ 365 w 720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76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B0F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7" name="TextBox 155"/>
              <p:cNvSpPr txBox="1"/>
              <p:nvPr/>
            </p:nvSpPr>
            <p:spPr>
              <a:xfrm>
                <a:off x="6538400" y="2522065"/>
                <a:ext cx="607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sz="2400" b="1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id-ID" sz="1800" dirty="0">
                    <a:solidFill>
                      <a:schemeClr val="bg1"/>
                    </a:solidFill>
                    <a:cs typeface="+mn-ea"/>
                    <a:sym typeface="Arial" panose="020B0604020202020204" pitchFamily="34" charset="0"/>
                  </a:rPr>
                  <a:t>20%</a:t>
                </a:r>
              </a:p>
            </p:txBody>
          </p:sp>
        </p:grpSp>
        <p:grpSp>
          <p:nvGrpSpPr>
            <p:cNvPr id="13" name="组合 12"/>
            <p:cNvGrpSpPr/>
            <p:nvPr/>
          </p:nvGrpSpPr>
          <p:grpSpPr>
            <a:xfrm>
              <a:off x="7173244" y="1776558"/>
              <a:ext cx="607860" cy="1823056"/>
              <a:chOff x="7173244" y="1776558"/>
              <a:chExt cx="607860" cy="1823056"/>
            </a:xfrm>
          </p:grpSpPr>
          <p:sp>
            <p:nvSpPr>
              <p:cNvPr id="14" name="Freeform 28"/>
              <p:cNvSpPr>
                <a:spLocks/>
              </p:cNvSpPr>
              <p:nvPr/>
            </p:nvSpPr>
            <p:spPr bwMode="auto">
              <a:xfrm rot="5400000">
                <a:off x="6541187" y="2415228"/>
                <a:ext cx="1823056" cy="545716"/>
              </a:xfrm>
              <a:custGeom>
                <a:avLst/>
                <a:gdLst>
                  <a:gd name="T0" fmla="*/ 365 w 720"/>
                  <a:gd name="T1" fmla="*/ 0 h 976"/>
                  <a:gd name="T2" fmla="*/ 358 w 720"/>
                  <a:gd name="T3" fmla="*/ 0 h 976"/>
                  <a:gd name="T4" fmla="*/ 0 w 720"/>
                  <a:gd name="T5" fmla="*/ 0 h 976"/>
                  <a:gd name="T6" fmla="*/ 0 w 720"/>
                  <a:gd name="T7" fmla="*/ 976 h 976"/>
                  <a:gd name="T8" fmla="*/ 358 w 720"/>
                  <a:gd name="T9" fmla="*/ 976 h 976"/>
                  <a:gd name="T10" fmla="*/ 365 w 720"/>
                  <a:gd name="T11" fmla="*/ 976 h 976"/>
                  <a:gd name="T12" fmla="*/ 720 w 720"/>
                  <a:gd name="T13" fmla="*/ 976 h 976"/>
                  <a:gd name="T14" fmla="*/ 720 w 720"/>
                  <a:gd name="T15" fmla="*/ 0 h 976"/>
                  <a:gd name="T16" fmla="*/ 365 w 720"/>
                  <a:gd name="T17" fmla="*/ 0 h 9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720" h="976">
                    <a:moveTo>
                      <a:pt x="365" y="0"/>
                    </a:moveTo>
                    <a:lnTo>
                      <a:pt x="358" y="0"/>
                    </a:lnTo>
                    <a:lnTo>
                      <a:pt x="0" y="0"/>
                    </a:lnTo>
                    <a:lnTo>
                      <a:pt x="0" y="976"/>
                    </a:lnTo>
                    <a:lnTo>
                      <a:pt x="358" y="976"/>
                    </a:lnTo>
                    <a:lnTo>
                      <a:pt x="365" y="976"/>
                    </a:lnTo>
                    <a:lnTo>
                      <a:pt x="720" y="976"/>
                    </a:lnTo>
                    <a:lnTo>
                      <a:pt x="720" y="0"/>
                    </a:lnTo>
                    <a:lnTo>
                      <a:pt x="365" y="0"/>
                    </a:lnTo>
                    <a:close/>
                  </a:path>
                </a:pathLst>
              </a:custGeom>
              <a:solidFill>
                <a:srgbClr val="0070C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id-ID" sz="1800" b="0" i="0" u="none" strike="noStrike" kern="0" cap="none" spc="0" normalizeH="0" baseline="0" noProof="0" smtClean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5" name="TextBox 156"/>
              <p:cNvSpPr txBox="1"/>
              <p:nvPr/>
            </p:nvSpPr>
            <p:spPr>
              <a:xfrm>
                <a:off x="7173244" y="2522065"/>
                <a:ext cx="607860" cy="27699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t" anchorCtr="0">
                <a:spAutoFit/>
              </a:bodyPr>
              <a:lstStyle>
                <a:defPPr>
                  <a:defRPr lang="zh-CN"/>
                </a:defPPr>
                <a:lvl1pPr algn="ctr" defTabSz="1216817">
                  <a:spcBef>
                    <a:spcPct val="20000"/>
                  </a:spcBef>
                  <a:defRPr sz="2400" b="1">
                    <a:latin typeface="Arial" panose="020B0604020202020204" pitchFamily="34" charset="0"/>
                    <a:ea typeface="微软雅黑" panose="020B0503020204020204" pitchFamily="34" charset="-122"/>
                  </a:defRPr>
                </a:lvl1pPr>
              </a:lstStyle>
              <a:p>
                <a:r>
                  <a:rPr lang="id-ID" sz="1800" dirty="0">
                    <a:solidFill>
                      <a:schemeClr val="bg1"/>
                    </a:solidFill>
                    <a:cs typeface="+mn-ea"/>
                    <a:sym typeface="Arial" panose="020B0604020202020204" pitchFamily="34" charset="0"/>
                  </a:rPr>
                  <a:t>20%</a:t>
                </a:r>
              </a:p>
            </p:txBody>
          </p:sp>
        </p:grpSp>
      </p:grpSp>
      <p:grpSp>
        <p:nvGrpSpPr>
          <p:cNvPr id="28" name="组合 27"/>
          <p:cNvGrpSpPr/>
          <p:nvPr/>
        </p:nvGrpSpPr>
        <p:grpSpPr>
          <a:xfrm>
            <a:off x="1290918" y="3576913"/>
            <a:ext cx="9660102" cy="976123"/>
            <a:chOff x="1290918" y="3576913"/>
            <a:chExt cx="9660102" cy="976123"/>
          </a:xfrm>
        </p:grpSpPr>
        <p:cxnSp>
          <p:nvCxnSpPr>
            <p:cNvPr id="29" name="Straight Connector 7"/>
            <p:cNvCxnSpPr/>
            <p:nvPr/>
          </p:nvCxnSpPr>
          <p:spPr>
            <a:xfrm>
              <a:off x="4329953" y="3576913"/>
              <a:ext cx="0" cy="23218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0" name="Straight Connector 157"/>
            <p:cNvCxnSpPr/>
            <p:nvPr/>
          </p:nvCxnSpPr>
          <p:spPr>
            <a:xfrm>
              <a:off x="4956748" y="3576913"/>
              <a:ext cx="0" cy="515263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1" name="Straight Connector 158"/>
            <p:cNvCxnSpPr/>
            <p:nvPr/>
          </p:nvCxnSpPr>
          <p:spPr>
            <a:xfrm>
              <a:off x="5585680" y="3576913"/>
              <a:ext cx="0" cy="78516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2" name="Straight Connector 159"/>
            <p:cNvCxnSpPr/>
            <p:nvPr/>
          </p:nvCxnSpPr>
          <p:spPr>
            <a:xfrm>
              <a:off x="6210334" y="3576913"/>
              <a:ext cx="0" cy="785162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3" name="Straight Connector 160"/>
            <p:cNvCxnSpPr/>
            <p:nvPr/>
          </p:nvCxnSpPr>
          <p:spPr>
            <a:xfrm>
              <a:off x="6831524" y="3576913"/>
              <a:ext cx="0" cy="515263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4" name="Straight Connector 161"/>
            <p:cNvCxnSpPr/>
            <p:nvPr/>
          </p:nvCxnSpPr>
          <p:spPr>
            <a:xfrm>
              <a:off x="7452715" y="3576913"/>
              <a:ext cx="0" cy="23218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5" name="Straight Connector 9"/>
            <p:cNvCxnSpPr/>
            <p:nvPr/>
          </p:nvCxnSpPr>
          <p:spPr>
            <a:xfrm flipH="1">
              <a:off x="1290918" y="3809093"/>
              <a:ext cx="3048000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6" name="Straight Connector 162"/>
            <p:cNvCxnSpPr/>
            <p:nvPr/>
          </p:nvCxnSpPr>
          <p:spPr>
            <a:xfrm flipH="1">
              <a:off x="7440707" y="3809093"/>
              <a:ext cx="3510313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7" name="Straight Connector 163"/>
            <p:cNvCxnSpPr/>
            <p:nvPr/>
          </p:nvCxnSpPr>
          <p:spPr>
            <a:xfrm flipH="1">
              <a:off x="3200400" y="4092176"/>
              <a:ext cx="1765313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8" name="Straight Connector 164"/>
            <p:cNvCxnSpPr/>
            <p:nvPr/>
          </p:nvCxnSpPr>
          <p:spPr>
            <a:xfrm flipH="1">
              <a:off x="6842917" y="4092176"/>
              <a:ext cx="2112824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39" name="Straight Connector 165"/>
            <p:cNvCxnSpPr/>
            <p:nvPr/>
          </p:nvCxnSpPr>
          <p:spPr>
            <a:xfrm flipH="1">
              <a:off x="5102450" y="4364093"/>
              <a:ext cx="485615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0" name="Straight Connector 166"/>
            <p:cNvCxnSpPr/>
            <p:nvPr/>
          </p:nvCxnSpPr>
          <p:spPr>
            <a:xfrm flipH="1">
              <a:off x="6210334" y="4355965"/>
              <a:ext cx="817995" cy="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1" name="Straight Connector 167"/>
            <p:cNvCxnSpPr/>
            <p:nvPr/>
          </p:nvCxnSpPr>
          <p:spPr>
            <a:xfrm>
              <a:off x="1290918" y="3800276"/>
              <a:ext cx="0" cy="75276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2" name="Straight Connector 168"/>
            <p:cNvCxnSpPr/>
            <p:nvPr/>
          </p:nvCxnSpPr>
          <p:spPr>
            <a:xfrm>
              <a:off x="10942055" y="3800276"/>
              <a:ext cx="0" cy="75276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3" name="Straight Connector 169"/>
            <p:cNvCxnSpPr/>
            <p:nvPr/>
          </p:nvCxnSpPr>
          <p:spPr>
            <a:xfrm>
              <a:off x="8951890" y="4091455"/>
              <a:ext cx="0" cy="447714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4" name="Straight Connector 170"/>
            <p:cNvCxnSpPr/>
            <p:nvPr/>
          </p:nvCxnSpPr>
          <p:spPr>
            <a:xfrm>
              <a:off x="3214478" y="4091455"/>
              <a:ext cx="0" cy="447714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5" name="Straight Connector 171"/>
            <p:cNvCxnSpPr/>
            <p:nvPr/>
          </p:nvCxnSpPr>
          <p:spPr>
            <a:xfrm>
              <a:off x="5102450" y="4355941"/>
              <a:ext cx="0" cy="13495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  <p:cxnSp>
          <p:nvCxnSpPr>
            <p:cNvPr id="46" name="Straight Connector 172"/>
            <p:cNvCxnSpPr/>
            <p:nvPr/>
          </p:nvCxnSpPr>
          <p:spPr>
            <a:xfrm>
              <a:off x="7027595" y="4349831"/>
              <a:ext cx="0" cy="134950"/>
            </a:xfrm>
            <a:prstGeom prst="line">
              <a:avLst/>
            </a:prstGeom>
            <a:noFill/>
            <a:ln w="12700" cap="flat" cmpd="sng" algn="ctr">
              <a:solidFill>
                <a:srgbClr val="ADBACA"/>
              </a:solidFill>
              <a:prstDash val="solid"/>
              <a:miter lim="800000"/>
            </a:ln>
            <a:effectLst/>
          </p:spPr>
        </p:cxnSp>
      </p:grpSp>
      <p:grpSp>
        <p:nvGrpSpPr>
          <p:cNvPr id="47" name="组合 46"/>
          <p:cNvGrpSpPr/>
          <p:nvPr/>
        </p:nvGrpSpPr>
        <p:grpSpPr>
          <a:xfrm>
            <a:off x="642115" y="4737115"/>
            <a:ext cx="11132592" cy="488396"/>
            <a:chOff x="642115" y="4737115"/>
            <a:chExt cx="11132592" cy="488396"/>
          </a:xfrm>
        </p:grpSpPr>
        <p:sp>
          <p:nvSpPr>
            <p:cNvPr id="48" name="TextBox 13"/>
            <p:cNvSpPr txBox="1"/>
            <p:nvPr/>
          </p:nvSpPr>
          <p:spPr>
            <a:xfrm>
              <a:off x="680215" y="4737115"/>
              <a:ext cx="12646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13"/>
            <p:cNvSpPr txBox="1"/>
            <p:nvPr/>
          </p:nvSpPr>
          <p:spPr>
            <a:xfrm>
              <a:off x="642115" y="5023020"/>
              <a:ext cx="1549098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r>
                <a:rPr lang="zh-CN" altLang="en-US" dirty="0" smtClean="0">
                  <a:sym typeface="Arial" panose="020B0604020202020204" pitchFamily="34" charset="0"/>
                </a:rPr>
                <a:t>单击此处可编辑内容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50" name="TextBox 13"/>
            <p:cNvSpPr txBox="1"/>
            <p:nvPr/>
          </p:nvSpPr>
          <p:spPr>
            <a:xfrm>
              <a:off x="2610442" y="4737115"/>
              <a:ext cx="12646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TextBox 13"/>
            <p:cNvSpPr txBox="1"/>
            <p:nvPr/>
          </p:nvSpPr>
          <p:spPr>
            <a:xfrm>
              <a:off x="4540669" y="4737115"/>
              <a:ext cx="12646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TextBox 13"/>
            <p:cNvSpPr txBox="1"/>
            <p:nvPr/>
          </p:nvSpPr>
          <p:spPr>
            <a:xfrm>
              <a:off x="6470896" y="4737115"/>
              <a:ext cx="12646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TextBox 13"/>
            <p:cNvSpPr txBox="1"/>
            <p:nvPr/>
          </p:nvSpPr>
          <p:spPr>
            <a:xfrm>
              <a:off x="8401123" y="4737115"/>
              <a:ext cx="12646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TextBox 13"/>
            <p:cNvSpPr txBox="1"/>
            <p:nvPr/>
          </p:nvSpPr>
          <p:spPr>
            <a:xfrm>
              <a:off x="10331352" y="4737115"/>
              <a:ext cx="126464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algn="ctr"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TextBox 13"/>
            <p:cNvSpPr txBox="1"/>
            <p:nvPr/>
          </p:nvSpPr>
          <p:spPr>
            <a:xfrm>
              <a:off x="2533958" y="5023020"/>
              <a:ext cx="1549098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单击此处可</a:t>
              </a:r>
              <a:r>
                <a:rPr lang="zh-CN" altLang="en-US">
                  <a:sym typeface="Arial" panose="020B0604020202020204" pitchFamily="34" charset="0"/>
                </a:rPr>
                <a:t>编辑</a:t>
              </a:r>
              <a:r>
                <a:rPr lang="zh-CN" altLang="en-US" smtClean="0">
                  <a:sym typeface="Arial" panose="020B0604020202020204" pitchFamily="34" charset="0"/>
                </a:rPr>
                <a:t>内容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56" name="TextBox 13"/>
            <p:cNvSpPr txBox="1"/>
            <p:nvPr/>
          </p:nvSpPr>
          <p:spPr>
            <a:xfrm>
              <a:off x="4388378" y="5023020"/>
              <a:ext cx="1549098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单击此处可</a:t>
              </a:r>
              <a:r>
                <a:rPr lang="zh-CN" altLang="en-US">
                  <a:sym typeface="Arial" panose="020B0604020202020204" pitchFamily="34" charset="0"/>
                </a:rPr>
                <a:t>编辑</a:t>
              </a:r>
              <a:r>
                <a:rPr lang="zh-CN" altLang="en-US" smtClean="0">
                  <a:sym typeface="Arial" panose="020B0604020202020204" pitchFamily="34" charset="0"/>
                </a:rPr>
                <a:t>内容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57" name="TextBox 13"/>
            <p:cNvSpPr txBox="1"/>
            <p:nvPr/>
          </p:nvSpPr>
          <p:spPr>
            <a:xfrm>
              <a:off x="6350231" y="5023020"/>
              <a:ext cx="1549098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单击此处可</a:t>
              </a:r>
              <a:r>
                <a:rPr lang="zh-CN" altLang="en-US">
                  <a:sym typeface="Arial" panose="020B0604020202020204" pitchFamily="34" charset="0"/>
                </a:rPr>
                <a:t>编辑</a:t>
              </a:r>
              <a:r>
                <a:rPr lang="zh-CN" altLang="en-US" smtClean="0">
                  <a:sym typeface="Arial" panose="020B0604020202020204" pitchFamily="34" charset="0"/>
                </a:rPr>
                <a:t>内容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58" name="TextBox 13"/>
            <p:cNvSpPr txBox="1"/>
            <p:nvPr/>
          </p:nvSpPr>
          <p:spPr>
            <a:xfrm>
              <a:off x="8209584" y="5023020"/>
              <a:ext cx="1549098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单击此处可</a:t>
              </a:r>
              <a:r>
                <a:rPr lang="zh-CN" altLang="en-US">
                  <a:sym typeface="Arial" panose="020B0604020202020204" pitchFamily="34" charset="0"/>
                </a:rPr>
                <a:t>编辑</a:t>
              </a:r>
              <a:r>
                <a:rPr lang="zh-CN" altLang="en-US" smtClean="0">
                  <a:sym typeface="Arial" panose="020B0604020202020204" pitchFamily="34" charset="0"/>
                </a:rPr>
                <a:t>内容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  <p:sp>
          <p:nvSpPr>
            <p:cNvPr id="59" name="TextBox 13"/>
            <p:cNvSpPr txBox="1"/>
            <p:nvPr/>
          </p:nvSpPr>
          <p:spPr>
            <a:xfrm>
              <a:off x="10225609" y="5023020"/>
              <a:ext cx="1549098" cy="20249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>
              <a:defPPr>
                <a:defRPr lang="zh-CN"/>
              </a:defPPr>
              <a:lvl1pPr defTabSz="1216817">
                <a:lnSpc>
                  <a:spcPct val="120000"/>
                </a:lnSpc>
                <a:spcBef>
                  <a:spcPct val="20000"/>
                </a:spcBef>
                <a:defRPr sz="120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</a:defRPr>
              </a:lvl1pPr>
            </a:lstStyle>
            <a:p>
              <a:pPr algn="ctr"/>
              <a:r>
                <a:rPr lang="zh-CN" altLang="en-US" dirty="0">
                  <a:sym typeface="Arial" panose="020B0604020202020204" pitchFamily="34" charset="0"/>
                </a:rPr>
                <a:t>单击此处可</a:t>
              </a:r>
              <a:r>
                <a:rPr lang="zh-CN" altLang="en-US">
                  <a:sym typeface="Arial" panose="020B0604020202020204" pitchFamily="34" charset="0"/>
                </a:rPr>
                <a:t>编辑</a:t>
              </a:r>
              <a:r>
                <a:rPr lang="zh-CN" altLang="en-US" smtClean="0">
                  <a:sym typeface="Arial" panose="020B0604020202020204" pitchFamily="34" charset="0"/>
                </a:rPr>
                <a:t>内容</a:t>
              </a:r>
              <a:endParaRPr lang="en-US" altLang="zh-CN" dirty="0">
                <a:sym typeface="Arial" panose="020B0604020202020204" pitchFamily="34" charset="0"/>
              </a:endParaRPr>
            </a:p>
          </p:txBody>
        </p:sp>
      </p:grpSp>
      <p:sp>
        <p:nvSpPr>
          <p:cNvPr id="60" name="TextBox 59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61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2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431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0469 -1.85185E-6 L 8.33333E-7 -1.85185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22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 animBg="1"/>
      <p:bldP spid="62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3614" y="1619856"/>
            <a:ext cx="5864535" cy="4819511"/>
            <a:chOff x="713614" y="1619856"/>
            <a:chExt cx="5864535" cy="4819511"/>
          </a:xfrm>
          <a:solidFill>
            <a:schemeClr val="bg1">
              <a:lumMod val="85000"/>
            </a:schemeClr>
          </a:solidFill>
        </p:grpSpPr>
        <p:sp>
          <p:nvSpPr>
            <p:cNvPr id="5" name="Freeform 4"/>
            <p:cNvSpPr>
              <a:spLocks/>
            </p:cNvSpPr>
            <p:nvPr/>
          </p:nvSpPr>
          <p:spPr bwMode="auto">
            <a:xfrm>
              <a:off x="5249728" y="1619856"/>
              <a:ext cx="1328421" cy="1179638"/>
            </a:xfrm>
            <a:custGeom>
              <a:avLst/>
              <a:gdLst>
                <a:gd name="T0" fmla="*/ 363316 w 1088"/>
                <a:gd name="T1" fmla="*/ 863584 h 988"/>
                <a:gd name="T2" fmla="*/ 431164 w 1088"/>
                <a:gd name="T3" fmla="*/ 940632 h 988"/>
                <a:gd name="T4" fmla="*/ 482597 w 1088"/>
                <a:gd name="T5" fmla="*/ 929931 h 988"/>
                <a:gd name="T6" fmla="*/ 549351 w 1088"/>
                <a:gd name="T7" fmla="*/ 935282 h 988"/>
                <a:gd name="T8" fmla="*/ 620482 w 1088"/>
                <a:gd name="T9" fmla="*/ 919230 h 988"/>
                <a:gd name="T10" fmla="*/ 671915 w 1088"/>
                <a:gd name="T11" fmla="*/ 979157 h 988"/>
                <a:gd name="T12" fmla="*/ 712405 w 1088"/>
                <a:gd name="T13" fmla="*/ 994138 h 988"/>
                <a:gd name="T14" fmla="*/ 760555 w 1088"/>
                <a:gd name="T15" fmla="*/ 1024101 h 988"/>
                <a:gd name="T16" fmla="*/ 773687 w 1088"/>
                <a:gd name="T17" fmla="*/ 966315 h 988"/>
                <a:gd name="T18" fmla="*/ 825121 w 1088"/>
                <a:gd name="T19" fmla="*/ 1026242 h 988"/>
                <a:gd name="T20" fmla="*/ 872177 w 1088"/>
                <a:gd name="T21" fmla="*/ 1052995 h 988"/>
                <a:gd name="T22" fmla="*/ 922516 w 1088"/>
                <a:gd name="T23" fmla="*/ 991998 h 988"/>
                <a:gd name="T24" fmla="*/ 955345 w 1088"/>
                <a:gd name="T25" fmla="*/ 986647 h 988"/>
                <a:gd name="T26" fmla="*/ 1008967 w 1088"/>
                <a:gd name="T27" fmla="*/ 1024101 h 988"/>
                <a:gd name="T28" fmla="*/ 1054929 w 1088"/>
                <a:gd name="T29" fmla="*/ 1026242 h 988"/>
                <a:gd name="T30" fmla="*/ 1039608 w 1088"/>
                <a:gd name="T31" fmla="*/ 942773 h 988"/>
                <a:gd name="T32" fmla="*/ 1016627 w 1088"/>
                <a:gd name="T33" fmla="*/ 841111 h 988"/>
                <a:gd name="T34" fmla="*/ 1132626 w 1088"/>
                <a:gd name="T35" fmla="*/ 796167 h 988"/>
                <a:gd name="T36" fmla="*/ 1143569 w 1088"/>
                <a:gd name="T37" fmla="*/ 745871 h 988"/>
                <a:gd name="T38" fmla="*/ 1157795 w 1088"/>
                <a:gd name="T39" fmla="*/ 696646 h 988"/>
                <a:gd name="T40" fmla="*/ 1163267 w 1088"/>
                <a:gd name="T41" fmla="*/ 500814 h 988"/>
                <a:gd name="T42" fmla="*/ 1158890 w 1088"/>
                <a:gd name="T43" fmla="*/ 415205 h 988"/>
                <a:gd name="T44" fmla="*/ 1152324 w 1088"/>
                <a:gd name="T45" fmla="*/ 376681 h 988"/>
                <a:gd name="T46" fmla="*/ 1075721 w 1088"/>
                <a:gd name="T47" fmla="*/ 434467 h 988"/>
                <a:gd name="T48" fmla="*/ 994741 w 1088"/>
                <a:gd name="T49" fmla="*/ 506165 h 988"/>
                <a:gd name="T50" fmla="*/ 850290 w 1088"/>
                <a:gd name="T51" fmla="*/ 506165 h 988"/>
                <a:gd name="T52" fmla="*/ 832781 w 1088"/>
                <a:gd name="T53" fmla="*/ 451589 h 988"/>
                <a:gd name="T54" fmla="*/ 782442 w 1088"/>
                <a:gd name="T55" fmla="*/ 415205 h 988"/>
                <a:gd name="T56" fmla="*/ 688330 w 1088"/>
                <a:gd name="T57" fmla="*/ 391663 h 988"/>
                <a:gd name="T58" fmla="*/ 611727 w 1088"/>
                <a:gd name="T59" fmla="*/ 383102 h 988"/>
                <a:gd name="T60" fmla="*/ 543879 w 1088"/>
                <a:gd name="T61" fmla="*/ 336017 h 988"/>
                <a:gd name="T62" fmla="*/ 511050 w 1088"/>
                <a:gd name="T63" fmla="*/ 281441 h 988"/>
                <a:gd name="T64" fmla="*/ 463994 w 1088"/>
                <a:gd name="T65" fmla="*/ 222584 h 988"/>
                <a:gd name="T66" fmla="*/ 404900 w 1088"/>
                <a:gd name="T67" fmla="*/ 130554 h 988"/>
                <a:gd name="T68" fmla="*/ 342524 w 1088"/>
                <a:gd name="T69" fmla="*/ 37454 h 988"/>
                <a:gd name="T70" fmla="*/ 241846 w 1088"/>
                <a:gd name="T71" fmla="*/ 22472 h 988"/>
                <a:gd name="T72" fmla="*/ 129130 w 1088"/>
                <a:gd name="T73" fmla="*/ 0 h 988"/>
                <a:gd name="T74" fmla="*/ 4377 w 1088"/>
                <a:gd name="T75" fmla="*/ 52436 h 988"/>
                <a:gd name="T76" fmla="*/ 0 w 1088"/>
                <a:gd name="T77" fmla="*/ 148746 h 988"/>
                <a:gd name="T78" fmla="*/ 54716 w 1088"/>
                <a:gd name="T79" fmla="*/ 185130 h 988"/>
                <a:gd name="T80" fmla="*/ 120376 w 1088"/>
                <a:gd name="T81" fmla="*/ 172289 h 988"/>
                <a:gd name="T82" fmla="*/ 134602 w 1088"/>
                <a:gd name="T83" fmla="*/ 238636 h 988"/>
                <a:gd name="T84" fmla="*/ 215582 w 1088"/>
                <a:gd name="T85" fmla="*/ 275020 h 988"/>
                <a:gd name="T86" fmla="*/ 264827 w 1088"/>
                <a:gd name="T87" fmla="*/ 254688 h 988"/>
                <a:gd name="T88" fmla="*/ 404900 w 1088"/>
                <a:gd name="T89" fmla="*/ 262179 h 988"/>
                <a:gd name="T90" fmla="*/ 383014 w 1088"/>
                <a:gd name="T91" fmla="*/ 446239 h 988"/>
                <a:gd name="T92" fmla="*/ 363316 w 1088"/>
                <a:gd name="T93" fmla="*/ 504025 h 988"/>
                <a:gd name="T94" fmla="*/ 355655 w 1088"/>
                <a:gd name="T95" fmla="*/ 622808 h 988"/>
                <a:gd name="T96" fmla="*/ 322826 w 1088"/>
                <a:gd name="T97" fmla="*/ 597125 h 988"/>
                <a:gd name="T98" fmla="*/ 250600 w 1088"/>
                <a:gd name="T99" fmla="*/ 705207 h 988"/>
                <a:gd name="T100" fmla="*/ 221054 w 1088"/>
                <a:gd name="T101" fmla="*/ 757642 h 988"/>
                <a:gd name="T102" fmla="*/ 322826 w 1088"/>
                <a:gd name="T103" fmla="*/ 794026 h 988"/>
                <a:gd name="T104" fmla="*/ 322826 w 1088"/>
                <a:gd name="T105" fmla="*/ 815429 h 988"/>
                <a:gd name="T106" fmla="*/ 286713 w 1088"/>
                <a:gd name="T107" fmla="*/ 860374 h 98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1088" h="988">
                  <a:moveTo>
                    <a:pt x="275" y="816"/>
                  </a:moveTo>
                  <a:lnTo>
                    <a:pt x="332" y="807"/>
                  </a:lnTo>
                  <a:lnTo>
                    <a:pt x="357" y="853"/>
                  </a:lnTo>
                  <a:lnTo>
                    <a:pt x="394" y="879"/>
                  </a:lnTo>
                  <a:lnTo>
                    <a:pt x="419" y="869"/>
                  </a:lnTo>
                  <a:lnTo>
                    <a:pt x="441" y="869"/>
                  </a:lnTo>
                  <a:lnTo>
                    <a:pt x="478" y="846"/>
                  </a:lnTo>
                  <a:lnTo>
                    <a:pt x="502" y="874"/>
                  </a:lnTo>
                  <a:lnTo>
                    <a:pt x="520" y="879"/>
                  </a:lnTo>
                  <a:lnTo>
                    <a:pt x="567" y="859"/>
                  </a:lnTo>
                  <a:lnTo>
                    <a:pt x="602" y="879"/>
                  </a:lnTo>
                  <a:lnTo>
                    <a:pt x="614" y="915"/>
                  </a:lnTo>
                  <a:lnTo>
                    <a:pt x="638" y="915"/>
                  </a:lnTo>
                  <a:lnTo>
                    <a:pt x="651" y="929"/>
                  </a:lnTo>
                  <a:lnTo>
                    <a:pt x="682" y="964"/>
                  </a:lnTo>
                  <a:lnTo>
                    <a:pt x="695" y="957"/>
                  </a:lnTo>
                  <a:lnTo>
                    <a:pt x="689" y="915"/>
                  </a:lnTo>
                  <a:lnTo>
                    <a:pt x="707" y="903"/>
                  </a:lnTo>
                  <a:lnTo>
                    <a:pt x="733" y="952"/>
                  </a:lnTo>
                  <a:lnTo>
                    <a:pt x="754" y="959"/>
                  </a:lnTo>
                  <a:lnTo>
                    <a:pt x="779" y="987"/>
                  </a:lnTo>
                  <a:lnTo>
                    <a:pt x="797" y="984"/>
                  </a:lnTo>
                  <a:lnTo>
                    <a:pt x="805" y="971"/>
                  </a:lnTo>
                  <a:lnTo>
                    <a:pt x="843" y="927"/>
                  </a:lnTo>
                  <a:lnTo>
                    <a:pt x="860" y="940"/>
                  </a:lnTo>
                  <a:lnTo>
                    <a:pt x="873" y="922"/>
                  </a:lnTo>
                  <a:lnTo>
                    <a:pt x="884" y="945"/>
                  </a:lnTo>
                  <a:lnTo>
                    <a:pt x="922" y="957"/>
                  </a:lnTo>
                  <a:lnTo>
                    <a:pt x="947" y="957"/>
                  </a:lnTo>
                  <a:lnTo>
                    <a:pt x="964" y="959"/>
                  </a:lnTo>
                  <a:lnTo>
                    <a:pt x="955" y="940"/>
                  </a:lnTo>
                  <a:lnTo>
                    <a:pt x="950" y="881"/>
                  </a:lnTo>
                  <a:lnTo>
                    <a:pt x="904" y="811"/>
                  </a:lnTo>
                  <a:lnTo>
                    <a:pt x="929" y="786"/>
                  </a:lnTo>
                  <a:lnTo>
                    <a:pt x="952" y="744"/>
                  </a:lnTo>
                  <a:lnTo>
                    <a:pt x="1035" y="744"/>
                  </a:lnTo>
                  <a:lnTo>
                    <a:pt x="1049" y="733"/>
                  </a:lnTo>
                  <a:lnTo>
                    <a:pt x="1045" y="697"/>
                  </a:lnTo>
                  <a:lnTo>
                    <a:pt x="1063" y="669"/>
                  </a:lnTo>
                  <a:lnTo>
                    <a:pt x="1058" y="651"/>
                  </a:lnTo>
                  <a:lnTo>
                    <a:pt x="1064" y="622"/>
                  </a:lnTo>
                  <a:lnTo>
                    <a:pt x="1063" y="468"/>
                  </a:lnTo>
                  <a:lnTo>
                    <a:pt x="1087" y="419"/>
                  </a:lnTo>
                  <a:lnTo>
                    <a:pt x="1059" y="388"/>
                  </a:lnTo>
                  <a:lnTo>
                    <a:pt x="1064" y="368"/>
                  </a:lnTo>
                  <a:lnTo>
                    <a:pt x="1053" y="352"/>
                  </a:lnTo>
                  <a:lnTo>
                    <a:pt x="1021" y="363"/>
                  </a:lnTo>
                  <a:lnTo>
                    <a:pt x="983" y="406"/>
                  </a:lnTo>
                  <a:lnTo>
                    <a:pt x="947" y="422"/>
                  </a:lnTo>
                  <a:lnTo>
                    <a:pt x="909" y="473"/>
                  </a:lnTo>
                  <a:lnTo>
                    <a:pt x="818" y="503"/>
                  </a:lnTo>
                  <a:lnTo>
                    <a:pt x="777" y="473"/>
                  </a:lnTo>
                  <a:lnTo>
                    <a:pt x="782" y="454"/>
                  </a:lnTo>
                  <a:lnTo>
                    <a:pt x="761" y="422"/>
                  </a:lnTo>
                  <a:lnTo>
                    <a:pt x="749" y="388"/>
                  </a:lnTo>
                  <a:lnTo>
                    <a:pt x="715" y="388"/>
                  </a:lnTo>
                  <a:lnTo>
                    <a:pt x="652" y="357"/>
                  </a:lnTo>
                  <a:lnTo>
                    <a:pt x="629" y="366"/>
                  </a:lnTo>
                  <a:lnTo>
                    <a:pt x="602" y="352"/>
                  </a:lnTo>
                  <a:lnTo>
                    <a:pt x="559" y="358"/>
                  </a:lnTo>
                  <a:lnTo>
                    <a:pt x="520" y="345"/>
                  </a:lnTo>
                  <a:lnTo>
                    <a:pt x="497" y="314"/>
                  </a:lnTo>
                  <a:lnTo>
                    <a:pt x="478" y="290"/>
                  </a:lnTo>
                  <a:lnTo>
                    <a:pt x="467" y="263"/>
                  </a:lnTo>
                  <a:lnTo>
                    <a:pt x="441" y="236"/>
                  </a:lnTo>
                  <a:lnTo>
                    <a:pt x="424" y="208"/>
                  </a:lnTo>
                  <a:lnTo>
                    <a:pt x="382" y="154"/>
                  </a:lnTo>
                  <a:lnTo>
                    <a:pt x="370" y="122"/>
                  </a:lnTo>
                  <a:lnTo>
                    <a:pt x="325" y="65"/>
                  </a:lnTo>
                  <a:lnTo>
                    <a:pt x="313" y="35"/>
                  </a:lnTo>
                  <a:lnTo>
                    <a:pt x="259" y="9"/>
                  </a:lnTo>
                  <a:lnTo>
                    <a:pt x="221" y="21"/>
                  </a:lnTo>
                  <a:lnTo>
                    <a:pt x="190" y="14"/>
                  </a:lnTo>
                  <a:lnTo>
                    <a:pt x="118" y="0"/>
                  </a:lnTo>
                  <a:lnTo>
                    <a:pt x="22" y="33"/>
                  </a:lnTo>
                  <a:lnTo>
                    <a:pt x="4" y="49"/>
                  </a:lnTo>
                  <a:lnTo>
                    <a:pt x="25" y="76"/>
                  </a:lnTo>
                  <a:lnTo>
                    <a:pt x="0" y="139"/>
                  </a:lnTo>
                  <a:lnTo>
                    <a:pt x="7" y="146"/>
                  </a:lnTo>
                  <a:lnTo>
                    <a:pt x="50" y="173"/>
                  </a:lnTo>
                  <a:lnTo>
                    <a:pt x="71" y="136"/>
                  </a:lnTo>
                  <a:lnTo>
                    <a:pt x="110" y="161"/>
                  </a:lnTo>
                  <a:lnTo>
                    <a:pt x="107" y="179"/>
                  </a:lnTo>
                  <a:lnTo>
                    <a:pt x="123" y="223"/>
                  </a:lnTo>
                  <a:lnTo>
                    <a:pt x="147" y="249"/>
                  </a:lnTo>
                  <a:lnTo>
                    <a:pt x="197" y="257"/>
                  </a:lnTo>
                  <a:lnTo>
                    <a:pt x="212" y="243"/>
                  </a:lnTo>
                  <a:lnTo>
                    <a:pt x="242" y="238"/>
                  </a:lnTo>
                  <a:lnTo>
                    <a:pt x="295" y="190"/>
                  </a:lnTo>
                  <a:lnTo>
                    <a:pt x="370" y="245"/>
                  </a:lnTo>
                  <a:lnTo>
                    <a:pt x="345" y="345"/>
                  </a:lnTo>
                  <a:lnTo>
                    <a:pt x="350" y="417"/>
                  </a:lnTo>
                  <a:lnTo>
                    <a:pt x="350" y="461"/>
                  </a:lnTo>
                  <a:lnTo>
                    <a:pt x="332" y="471"/>
                  </a:lnTo>
                  <a:lnTo>
                    <a:pt x="329" y="585"/>
                  </a:lnTo>
                  <a:lnTo>
                    <a:pt x="325" y="582"/>
                  </a:lnTo>
                  <a:lnTo>
                    <a:pt x="304" y="558"/>
                  </a:lnTo>
                  <a:lnTo>
                    <a:pt x="295" y="558"/>
                  </a:lnTo>
                  <a:lnTo>
                    <a:pt x="289" y="566"/>
                  </a:lnTo>
                  <a:lnTo>
                    <a:pt x="229" y="659"/>
                  </a:lnTo>
                  <a:lnTo>
                    <a:pt x="197" y="696"/>
                  </a:lnTo>
                  <a:lnTo>
                    <a:pt x="202" y="708"/>
                  </a:lnTo>
                  <a:lnTo>
                    <a:pt x="265" y="749"/>
                  </a:lnTo>
                  <a:lnTo>
                    <a:pt x="295" y="742"/>
                  </a:lnTo>
                  <a:lnTo>
                    <a:pt x="299" y="749"/>
                  </a:lnTo>
                  <a:lnTo>
                    <a:pt x="295" y="762"/>
                  </a:lnTo>
                  <a:lnTo>
                    <a:pt x="265" y="774"/>
                  </a:lnTo>
                  <a:lnTo>
                    <a:pt x="262" y="804"/>
                  </a:lnTo>
                  <a:lnTo>
                    <a:pt x="275" y="816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3141968" y="1678307"/>
              <a:ext cx="2582450" cy="2274256"/>
            </a:xfrm>
            <a:custGeom>
              <a:avLst/>
              <a:gdLst>
                <a:gd name="T0" fmla="*/ 754396 w 2117"/>
                <a:gd name="T1" fmla="*/ 1974083 h 1903"/>
                <a:gd name="T2" fmla="*/ 854982 w 2117"/>
                <a:gd name="T3" fmla="*/ 1802703 h 1903"/>
                <a:gd name="T4" fmla="*/ 928235 w 2117"/>
                <a:gd name="T5" fmla="*/ 1963371 h 1903"/>
                <a:gd name="T6" fmla="*/ 1018982 w 2117"/>
                <a:gd name="T7" fmla="*/ 1998718 h 1903"/>
                <a:gd name="T8" fmla="*/ 1135968 w 2117"/>
                <a:gd name="T9" fmla="*/ 1827338 h 1903"/>
                <a:gd name="T10" fmla="*/ 1258420 w 2117"/>
                <a:gd name="T11" fmla="*/ 1769498 h 1903"/>
                <a:gd name="T12" fmla="*/ 1398366 w 2117"/>
                <a:gd name="T13" fmla="*/ 1660243 h 1903"/>
                <a:gd name="T14" fmla="*/ 1482553 w 2117"/>
                <a:gd name="T15" fmla="*/ 1550988 h 1903"/>
                <a:gd name="T16" fmla="*/ 1563459 w 2117"/>
                <a:gd name="T17" fmla="*/ 1428880 h 1903"/>
                <a:gd name="T18" fmla="*/ 1645458 w 2117"/>
                <a:gd name="T19" fmla="*/ 1434236 h 1903"/>
                <a:gd name="T20" fmla="*/ 1739485 w 2117"/>
                <a:gd name="T21" fmla="*/ 1405315 h 1903"/>
                <a:gd name="T22" fmla="*/ 1858657 w 2117"/>
                <a:gd name="T23" fmla="*/ 1395675 h 1903"/>
                <a:gd name="T24" fmla="*/ 1971270 w 2117"/>
                <a:gd name="T25" fmla="*/ 1437449 h 1903"/>
                <a:gd name="T26" fmla="*/ 2032496 w 2117"/>
                <a:gd name="T27" fmla="*/ 1392462 h 1903"/>
                <a:gd name="T28" fmla="*/ 2150576 w 2117"/>
                <a:gd name="T29" fmla="*/ 1283207 h 1903"/>
                <a:gd name="T30" fmla="*/ 2252255 w 2117"/>
                <a:gd name="T31" fmla="*/ 1227509 h 1903"/>
                <a:gd name="T32" fmla="*/ 2279589 w 2117"/>
                <a:gd name="T33" fmla="*/ 1135392 h 1903"/>
                <a:gd name="T34" fmla="*/ 2154949 w 2117"/>
                <a:gd name="T35" fmla="*/ 1066840 h 1903"/>
                <a:gd name="T36" fmla="*/ 2125429 w 2117"/>
                <a:gd name="T37" fmla="*/ 931878 h 1903"/>
                <a:gd name="T38" fmla="*/ 2163696 w 2117"/>
                <a:gd name="T39" fmla="*/ 886891 h 1903"/>
                <a:gd name="T40" fmla="*/ 2177909 w 2117"/>
                <a:gd name="T41" fmla="*/ 780850 h 1903"/>
                <a:gd name="T42" fmla="*/ 2177909 w 2117"/>
                <a:gd name="T43" fmla="*/ 754072 h 1903"/>
                <a:gd name="T44" fmla="*/ 2205242 w 2117"/>
                <a:gd name="T45" fmla="*/ 554843 h 1903"/>
                <a:gd name="T46" fmla="*/ 2250069 w 2117"/>
                <a:gd name="T47" fmla="*/ 576265 h 1903"/>
                <a:gd name="T48" fmla="*/ 2266469 w 2117"/>
                <a:gd name="T49" fmla="*/ 318124 h 1903"/>
                <a:gd name="T50" fmla="*/ 2119963 w 2117"/>
                <a:gd name="T51" fmla="*/ 207798 h 1903"/>
                <a:gd name="T52" fmla="*/ 2007350 w 2117"/>
                <a:gd name="T53" fmla="*/ 141388 h 1903"/>
                <a:gd name="T54" fmla="*/ 1895830 w 2117"/>
                <a:gd name="T55" fmla="*/ 104970 h 1903"/>
                <a:gd name="T56" fmla="*/ 1875057 w 2117"/>
                <a:gd name="T57" fmla="*/ 0 h 1903"/>
                <a:gd name="T58" fmla="*/ 1830231 w 2117"/>
                <a:gd name="T59" fmla="*/ 104970 h 1903"/>
                <a:gd name="T60" fmla="*/ 1773378 w 2117"/>
                <a:gd name="T61" fmla="*/ 383463 h 1903"/>
                <a:gd name="T62" fmla="*/ 1623592 w 2117"/>
                <a:gd name="T63" fmla="*/ 495931 h 1903"/>
                <a:gd name="T64" fmla="*/ 1523006 w 2117"/>
                <a:gd name="T65" fmla="*/ 691946 h 1903"/>
                <a:gd name="T66" fmla="*/ 1680445 w 2117"/>
                <a:gd name="T67" fmla="*/ 727294 h 1903"/>
                <a:gd name="T68" fmla="*/ 1901297 w 2117"/>
                <a:gd name="T69" fmla="*/ 799059 h 1903"/>
                <a:gd name="T70" fmla="*/ 1744951 w 2117"/>
                <a:gd name="T71" fmla="*/ 864398 h 1903"/>
                <a:gd name="T72" fmla="*/ 1617032 w 2117"/>
                <a:gd name="T73" fmla="*/ 946874 h 1903"/>
                <a:gd name="T74" fmla="*/ 1449753 w 2117"/>
                <a:gd name="T75" fmla="*/ 1095760 h 1903"/>
                <a:gd name="T76" fmla="*/ 1249674 w 2117"/>
                <a:gd name="T77" fmla="*/ 1125752 h 1903"/>
                <a:gd name="T78" fmla="*/ 1207034 w 2117"/>
                <a:gd name="T79" fmla="*/ 1313199 h 1903"/>
                <a:gd name="T80" fmla="*/ 901995 w 2117"/>
                <a:gd name="T81" fmla="*/ 1440663 h 1903"/>
                <a:gd name="T82" fmla="*/ 637410 w 2117"/>
                <a:gd name="T83" fmla="*/ 1520997 h 1903"/>
                <a:gd name="T84" fmla="*/ 231785 w 2117"/>
                <a:gd name="T85" fmla="*/ 1426738 h 1903"/>
                <a:gd name="T86" fmla="*/ 13120 w 2117"/>
                <a:gd name="T87" fmla="*/ 1497432 h 1903"/>
                <a:gd name="T88" fmla="*/ 138853 w 2117"/>
                <a:gd name="T89" fmla="*/ 1635607 h 1903"/>
                <a:gd name="T90" fmla="*/ 262399 w 2117"/>
                <a:gd name="T91" fmla="*/ 1688092 h 1903"/>
                <a:gd name="T92" fmla="*/ 299572 w 2117"/>
                <a:gd name="T93" fmla="*/ 1797347 h 1903"/>
                <a:gd name="T94" fmla="*/ 430771 w 2117"/>
                <a:gd name="T95" fmla="*/ 1868041 h 1903"/>
                <a:gd name="T96" fmla="*/ 618824 w 2117"/>
                <a:gd name="T97" fmla="*/ 1851974 h 1903"/>
                <a:gd name="T98" fmla="*/ 557597 w 2117"/>
                <a:gd name="T99" fmla="*/ 1948376 h 1903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117" h="1903">
                  <a:moveTo>
                    <a:pt x="596" y="1893"/>
                  </a:moveTo>
                  <a:lnTo>
                    <a:pt x="626" y="1888"/>
                  </a:lnTo>
                  <a:lnTo>
                    <a:pt x="650" y="1879"/>
                  </a:lnTo>
                  <a:lnTo>
                    <a:pt x="690" y="1843"/>
                  </a:lnTo>
                  <a:lnTo>
                    <a:pt x="700" y="1789"/>
                  </a:lnTo>
                  <a:lnTo>
                    <a:pt x="724" y="1711"/>
                  </a:lnTo>
                  <a:lnTo>
                    <a:pt x="775" y="1676"/>
                  </a:lnTo>
                  <a:lnTo>
                    <a:pt x="782" y="1683"/>
                  </a:lnTo>
                  <a:lnTo>
                    <a:pt x="799" y="1738"/>
                  </a:lnTo>
                  <a:lnTo>
                    <a:pt x="775" y="1772"/>
                  </a:lnTo>
                  <a:lnTo>
                    <a:pt x="766" y="1804"/>
                  </a:lnTo>
                  <a:lnTo>
                    <a:pt x="849" y="1833"/>
                  </a:lnTo>
                  <a:lnTo>
                    <a:pt x="854" y="1856"/>
                  </a:lnTo>
                  <a:lnTo>
                    <a:pt x="901" y="1854"/>
                  </a:lnTo>
                  <a:lnTo>
                    <a:pt x="921" y="1860"/>
                  </a:lnTo>
                  <a:lnTo>
                    <a:pt x="932" y="1866"/>
                  </a:lnTo>
                  <a:lnTo>
                    <a:pt x="1014" y="1750"/>
                  </a:lnTo>
                  <a:lnTo>
                    <a:pt x="1036" y="1743"/>
                  </a:lnTo>
                  <a:lnTo>
                    <a:pt x="1041" y="1729"/>
                  </a:lnTo>
                  <a:lnTo>
                    <a:pt x="1039" y="1706"/>
                  </a:lnTo>
                  <a:lnTo>
                    <a:pt x="1067" y="1666"/>
                  </a:lnTo>
                  <a:lnTo>
                    <a:pt x="1119" y="1664"/>
                  </a:lnTo>
                  <a:lnTo>
                    <a:pt x="1139" y="1641"/>
                  </a:lnTo>
                  <a:lnTo>
                    <a:pt x="1151" y="1652"/>
                  </a:lnTo>
                  <a:lnTo>
                    <a:pt x="1181" y="1627"/>
                  </a:lnTo>
                  <a:lnTo>
                    <a:pt x="1197" y="1627"/>
                  </a:lnTo>
                  <a:lnTo>
                    <a:pt x="1251" y="1548"/>
                  </a:lnTo>
                  <a:lnTo>
                    <a:pt x="1279" y="1550"/>
                  </a:lnTo>
                  <a:lnTo>
                    <a:pt x="1314" y="1525"/>
                  </a:lnTo>
                  <a:lnTo>
                    <a:pt x="1323" y="1534"/>
                  </a:lnTo>
                  <a:lnTo>
                    <a:pt x="1388" y="1502"/>
                  </a:lnTo>
                  <a:lnTo>
                    <a:pt x="1356" y="1448"/>
                  </a:lnTo>
                  <a:lnTo>
                    <a:pt x="1365" y="1394"/>
                  </a:lnTo>
                  <a:lnTo>
                    <a:pt x="1393" y="1336"/>
                  </a:lnTo>
                  <a:lnTo>
                    <a:pt x="1416" y="1327"/>
                  </a:lnTo>
                  <a:lnTo>
                    <a:pt x="1430" y="1334"/>
                  </a:lnTo>
                  <a:lnTo>
                    <a:pt x="1430" y="1375"/>
                  </a:lnTo>
                  <a:lnTo>
                    <a:pt x="1447" y="1387"/>
                  </a:lnTo>
                  <a:lnTo>
                    <a:pt x="1488" y="1357"/>
                  </a:lnTo>
                  <a:lnTo>
                    <a:pt x="1505" y="1339"/>
                  </a:lnTo>
                  <a:lnTo>
                    <a:pt x="1521" y="1347"/>
                  </a:lnTo>
                  <a:lnTo>
                    <a:pt x="1542" y="1329"/>
                  </a:lnTo>
                  <a:lnTo>
                    <a:pt x="1584" y="1327"/>
                  </a:lnTo>
                  <a:lnTo>
                    <a:pt x="1591" y="1312"/>
                  </a:lnTo>
                  <a:lnTo>
                    <a:pt x="1581" y="1290"/>
                  </a:lnTo>
                  <a:lnTo>
                    <a:pt x="1610" y="1261"/>
                  </a:lnTo>
                  <a:lnTo>
                    <a:pt x="1645" y="1243"/>
                  </a:lnTo>
                  <a:lnTo>
                    <a:pt x="1700" y="1303"/>
                  </a:lnTo>
                  <a:lnTo>
                    <a:pt x="1697" y="1324"/>
                  </a:lnTo>
                  <a:lnTo>
                    <a:pt x="1724" y="1368"/>
                  </a:lnTo>
                  <a:lnTo>
                    <a:pt x="1789" y="1372"/>
                  </a:lnTo>
                  <a:lnTo>
                    <a:pt x="1803" y="1342"/>
                  </a:lnTo>
                  <a:lnTo>
                    <a:pt x="1787" y="1255"/>
                  </a:lnTo>
                  <a:lnTo>
                    <a:pt x="1801" y="1240"/>
                  </a:lnTo>
                  <a:lnTo>
                    <a:pt x="1831" y="1261"/>
                  </a:lnTo>
                  <a:lnTo>
                    <a:pt x="1859" y="1300"/>
                  </a:lnTo>
                  <a:lnTo>
                    <a:pt x="1901" y="1236"/>
                  </a:lnTo>
                  <a:lnTo>
                    <a:pt x="1921" y="1231"/>
                  </a:lnTo>
                  <a:lnTo>
                    <a:pt x="1951" y="1198"/>
                  </a:lnTo>
                  <a:lnTo>
                    <a:pt x="1967" y="1198"/>
                  </a:lnTo>
                  <a:lnTo>
                    <a:pt x="1994" y="1171"/>
                  </a:lnTo>
                  <a:lnTo>
                    <a:pt x="2009" y="1171"/>
                  </a:lnTo>
                  <a:lnTo>
                    <a:pt x="2023" y="1146"/>
                  </a:lnTo>
                  <a:lnTo>
                    <a:pt x="2060" y="1146"/>
                  </a:lnTo>
                  <a:lnTo>
                    <a:pt x="2099" y="1111"/>
                  </a:lnTo>
                  <a:lnTo>
                    <a:pt x="2116" y="1095"/>
                  </a:lnTo>
                  <a:lnTo>
                    <a:pt x="2116" y="1076"/>
                  </a:lnTo>
                  <a:lnTo>
                    <a:pt x="2085" y="1060"/>
                  </a:lnTo>
                  <a:lnTo>
                    <a:pt x="2085" y="1023"/>
                  </a:lnTo>
                  <a:lnTo>
                    <a:pt x="2036" y="958"/>
                  </a:lnTo>
                  <a:lnTo>
                    <a:pt x="1986" y="1005"/>
                  </a:lnTo>
                  <a:lnTo>
                    <a:pt x="1971" y="996"/>
                  </a:lnTo>
                  <a:lnTo>
                    <a:pt x="1969" y="969"/>
                  </a:lnTo>
                  <a:lnTo>
                    <a:pt x="1949" y="939"/>
                  </a:lnTo>
                  <a:lnTo>
                    <a:pt x="1944" y="907"/>
                  </a:lnTo>
                  <a:lnTo>
                    <a:pt x="1944" y="870"/>
                  </a:lnTo>
                  <a:lnTo>
                    <a:pt x="1910" y="844"/>
                  </a:lnTo>
                  <a:lnTo>
                    <a:pt x="1905" y="832"/>
                  </a:lnTo>
                  <a:lnTo>
                    <a:pt x="1913" y="810"/>
                  </a:lnTo>
                  <a:lnTo>
                    <a:pt x="1979" y="828"/>
                  </a:lnTo>
                  <a:lnTo>
                    <a:pt x="1981" y="798"/>
                  </a:lnTo>
                  <a:lnTo>
                    <a:pt x="2004" y="771"/>
                  </a:lnTo>
                  <a:lnTo>
                    <a:pt x="1989" y="759"/>
                  </a:lnTo>
                  <a:lnTo>
                    <a:pt x="1992" y="729"/>
                  </a:lnTo>
                  <a:lnTo>
                    <a:pt x="2023" y="717"/>
                  </a:lnTo>
                  <a:lnTo>
                    <a:pt x="2028" y="704"/>
                  </a:lnTo>
                  <a:lnTo>
                    <a:pt x="2023" y="697"/>
                  </a:lnTo>
                  <a:lnTo>
                    <a:pt x="1992" y="704"/>
                  </a:lnTo>
                  <a:lnTo>
                    <a:pt x="1931" y="662"/>
                  </a:lnTo>
                  <a:lnTo>
                    <a:pt x="1926" y="650"/>
                  </a:lnTo>
                  <a:lnTo>
                    <a:pt x="1956" y="613"/>
                  </a:lnTo>
                  <a:lnTo>
                    <a:pt x="2017" y="518"/>
                  </a:lnTo>
                  <a:lnTo>
                    <a:pt x="2023" y="511"/>
                  </a:lnTo>
                  <a:lnTo>
                    <a:pt x="2033" y="511"/>
                  </a:lnTo>
                  <a:lnTo>
                    <a:pt x="2053" y="536"/>
                  </a:lnTo>
                  <a:lnTo>
                    <a:pt x="2058" y="538"/>
                  </a:lnTo>
                  <a:lnTo>
                    <a:pt x="2060" y="424"/>
                  </a:lnTo>
                  <a:lnTo>
                    <a:pt x="2078" y="415"/>
                  </a:lnTo>
                  <a:lnTo>
                    <a:pt x="2078" y="370"/>
                  </a:lnTo>
                  <a:lnTo>
                    <a:pt x="2073" y="297"/>
                  </a:lnTo>
                  <a:lnTo>
                    <a:pt x="2099" y="196"/>
                  </a:lnTo>
                  <a:lnTo>
                    <a:pt x="2023" y="142"/>
                  </a:lnTo>
                  <a:lnTo>
                    <a:pt x="1969" y="189"/>
                  </a:lnTo>
                  <a:lnTo>
                    <a:pt x="1939" y="194"/>
                  </a:lnTo>
                  <a:lnTo>
                    <a:pt x="1926" y="210"/>
                  </a:lnTo>
                  <a:lnTo>
                    <a:pt x="1875" y="201"/>
                  </a:lnTo>
                  <a:lnTo>
                    <a:pt x="1851" y="174"/>
                  </a:lnTo>
                  <a:lnTo>
                    <a:pt x="1836" y="132"/>
                  </a:lnTo>
                  <a:lnTo>
                    <a:pt x="1838" y="114"/>
                  </a:lnTo>
                  <a:lnTo>
                    <a:pt x="1799" y="88"/>
                  </a:lnTo>
                  <a:lnTo>
                    <a:pt x="1777" y="126"/>
                  </a:lnTo>
                  <a:lnTo>
                    <a:pt x="1734" y="98"/>
                  </a:lnTo>
                  <a:lnTo>
                    <a:pt x="1727" y="91"/>
                  </a:lnTo>
                  <a:lnTo>
                    <a:pt x="1752" y="27"/>
                  </a:lnTo>
                  <a:lnTo>
                    <a:pt x="1731" y="0"/>
                  </a:lnTo>
                  <a:lnTo>
                    <a:pt x="1715" y="0"/>
                  </a:lnTo>
                  <a:lnTo>
                    <a:pt x="1669" y="32"/>
                  </a:lnTo>
                  <a:lnTo>
                    <a:pt x="1633" y="86"/>
                  </a:lnTo>
                  <a:lnTo>
                    <a:pt x="1647" y="96"/>
                  </a:lnTo>
                  <a:lnTo>
                    <a:pt x="1674" y="98"/>
                  </a:lnTo>
                  <a:lnTo>
                    <a:pt x="1697" y="156"/>
                  </a:lnTo>
                  <a:lnTo>
                    <a:pt x="1685" y="177"/>
                  </a:lnTo>
                  <a:lnTo>
                    <a:pt x="1663" y="210"/>
                  </a:lnTo>
                  <a:lnTo>
                    <a:pt x="1622" y="358"/>
                  </a:lnTo>
                  <a:lnTo>
                    <a:pt x="1638" y="384"/>
                  </a:lnTo>
                  <a:lnTo>
                    <a:pt x="1625" y="405"/>
                  </a:lnTo>
                  <a:lnTo>
                    <a:pt x="1535" y="470"/>
                  </a:lnTo>
                  <a:lnTo>
                    <a:pt x="1485" y="463"/>
                  </a:lnTo>
                  <a:lnTo>
                    <a:pt x="1458" y="452"/>
                  </a:lnTo>
                  <a:lnTo>
                    <a:pt x="1452" y="465"/>
                  </a:lnTo>
                  <a:lnTo>
                    <a:pt x="1412" y="625"/>
                  </a:lnTo>
                  <a:lnTo>
                    <a:pt x="1393" y="646"/>
                  </a:lnTo>
                  <a:lnTo>
                    <a:pt x="1403" y="674"/>
                  </a:lnTo>
                  <a:lnTo>
                    <a:pt x="1428" y="697"/>
                  </a:lnTo>
                  <a:lnTo>
                    <a:pt x="1470" y="672"/>
                  </a:lnTo>
                  <a:lnTo>
                    <a:pt x="1537" y="679"/>
                  </a:lnTo>
                  <a:lnTo>
                    <a:pt x="1556" y="646"/>
                  </a:lnTo>
                  <a:lnTo>
                    <a:pt x="1591" y="637"/>
                  </a:lnTo>
                  <a:lnTo>
                    <a:pt x="1657" y="662"/>
                  </a:lnTo>
                  <a:lnTo>
                    <a:pt x="1739" y="746"/>
                  </a:lnTo>
                  <a:lnTo>
                    <a:pt x="1739" y="764"/>
                  </a:lnTo>
                  <a:lnTo>
                    <a:pt x="1722" y="776"/>
                  </a:lnTo>
                  <a:lnTo>
                    <a:pt x="1627" y="783"/>
                  </a:lnTo>
                  <a:lnTo>
                    <a:pt x="1596" y="807"/>
                  </a:lnTo>
                  <a:lnTo>
                    <a:pt x="1572" y="802"/>
                  </a:lnTo>
                  <a:lnTo>
                    <a:pt x="1554" y="832"/>
                  </a:lnTo>
                  <a:lnTo>
                    <a:pt x="1509" y="840"/>
                  </a:lnTo>
                  <a:lnTo>
                    <a:pt x="1479" y="884"/>
                  </a:lnTo>
                  <a:lnTo>
                    <a:pt x="1475" y="916"/>
                  </a:lnTo>
                  <a:lnTo>
                    <a:pt x="1411" y="958"/>
                  </a:lnTo>
                  <a:lnTo>
                    <a:pt x="1370" y="964"/>
                  </a:lnTo>
                  <a:lnTo>
                    <a:pt x="1326" y="1023"/>
                  </a:lnTo>
                  <a:lnTo>
                    <a:pt x="1284" y="1048"/>
                  </a:lnTo>
                  <a:lnTo>
                    <a:pt x="1202" y="1030"/>
                  </a:lnTo>
                  <a:lnTo>
                    <a:pt x="1176" y="1018"/>
                  </a:lnTo>
                  <a:lnTo>
                    <a:pt x="1143" y="1051"/>
                  </a:lnTo>
                  <a:lnTo>
                    <a:pt x="1129" y="1107"/>
                  </a:lnTo>
                  <a:lnTo>
                    <a:pt x="1172" y="1171"/>
                  </a:lnTo>
                  <a:lnTo>
                    <a:pt x="1143" y="1201"/>
                  </a:lnTo>
                  <a:lnTo>
                    <a:pt x="1104" y="1226"/>
                  </a:lnTo>
                  <a:lnTo>
                    <a:pt x="1044" y="1300"/>
                  </a:lnTo>
                  <a:lnTo>
                    <a:pt x="967" y="1334"/>
                  </a:lnTo>
                  <a:lnTo>
                    <a:pt x="841" y="1347"/>
                  </a:lnTo>
                  <a:lnTo>
                    <a:pt x="825" y="1345"/>
                  </a:lnTo>
                  <a:lnTo>
                    <a:pt x="679" y="1407"/>
                  </a:lnTo>
                  <a:lnTo>
                    <a:pt x="608" y="1448"/>
                  </a:lnTo>
                  <a:lnTo>
                    <a:pt x="590" y="1438"/>
                  </a:lnTo>
                  <a:lnTo>
                    <a:pt x="583" y="1420"/>
                  </a:lnTo>
                  <a:lnTo>
                    <a:pt x="492" y="1414"/>
                  </a:lnTo>
                  <a:lnTo>
                    <a:pt x="391" y="1382"/>
                  </a:lnTo>
                  <a:lnTo>
                    <a:pt x="363" y="1350"/>
                  </a:lnTo>
                  <a:lnTo>
                    <a:pt x="212" y="1332"/>
                  </a:lnTo>
                  <a:lnTo>
                    <a:pt x="184" y="1345"/>
                  </a:lnTo>
                  <a:lnTo>
                    <a:pt x="2" y="1327"/>
                  </a:lnTo>
                  <a:lnTo>
                    <a:pt x="0" y="1354"/>
                  </a:lnTo>
                  <a:lnTo>
                    <a:pt x="12" y="1398"/>
                  </a:lnTo>
                  <a:lnTo>
                    <a:pt x="4" y="1465"/>
                  </a:lnTo>
                  <a:lnTo>
                    <a:pt x="56" y="1542"/>
                  </a:lnTo>
                  <a:lnTo>
                    <a:pt x="85" y="1560"/>
                  </a:lnTo>
                  <a:lnTo>
                    <a:pt x="127" y="1527"/>
                  </a:lnTo>
                  <a:lnTo>
                    <a:pt x="214" y="1527"/>
                  </a:lnTo>
                  <a:lnTo>
                    <a:pt x="236" y="1534"/>
                  </a:lnTo>
                  <a:lnTo>
                    <a:pt x="249" y="1555"/>
                  </a:lnTo>
                  <a:lnTo>
                    <a:pt x="240" y="1576"/>
                  </a:lnTo>
                  <a:lnTo>
                    <a:pt x="190" y="1616"/>
                  </a:lnTo>
                  <a:lnTo>
                    <a:pt x="195" y="1636"/>
                  </a:lnTo>
                  <a:lnTo>
                    <a:pt x="253" y="1678"/>
                  </a:lnTo>
                  <a:lnTo>
                    <a:pt x="274" y="1678"/>
                  </a:lnTo>
                  <a:lnTo>
                    <a:pt x="282" y="1688"/>
                  </a:lnTo>
                  <a:lnTo>
                    <a:pt x="277" y="1706"/>
                  </a:lnTo>
                  <a:lnTo>
                    <a:pt x="312" y="1734"/>
                  </a:lnTo>
                  <a:lnTo>
                    <a:pt x="394" y="1744"/>
                  </a:lnTo>
                  <a:lnTo>
                    <a:pt x="430" y="1736"/>
                  </a:lnTo>
                  <a:lnTo>
                    <a:pt x="481" y="1686"/>
                  </a:lnTo>
                  <a:lnTo>
                    <a:pt x="541" y="1690"/>
                  </a:lnTo>
                  <a:lnTo>
                    <a:pt x="566" y="1729"/>
                  </a:lnTo>
                  <a:lnTo>
                    <a:pt x="552" y="1761"/>
                  </a:lnTo>
                  <a:lnTo>
                    <a:pt x="554" y="1782"/>
                  </a:lnTo>
                  <a:lnTo>
                    <a:pt x="523" y="1802"/>
                  </a:lnTo>
                  <a:lnTo>
                    <a:pt x="510" y="1819"/>
                  </a:lnTo>
                  <a:lnTo>
                    <a:pt x="514" y="1860"/>
                  </a:lnTo>
                  <a:lnTo>
                    <a:pt x="571" y="1902"/>
                  </a:lnTo>
                  <a:lnTo>
                    <a:pt x="596" y="189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713614" y="2308864"/>
              <a:ext cx="2345105" cy="1739346"/>
            </a:xfrm>
            <a:custGeom>
              <a:avLst/>
              <a:gdLst>
                <a:gd name="T0" fmla="*/ 1441331 w 1922"/>
                <a:gd name="T1" fmla="*/ 53535 h 1456"/>
                <a:gd name="T2" fmla="*/ 1505852 w 1922"/>
                <a:gd name="T3" fmla="*/ 131695 h 1456"/>
                <a:gd name="T4" fmla="*/ 1596619 w 1922"/>
                <a:gd name="T5" fmla="*/ 189512 h 1456"/>
                <a:gd name="T6" fmla="*/ 1675356 w 1922"/>
                <a:gd name="T7" fmla="*/ 341550 h 1456"/>
                <a:gd name="T8" fmla="*/ 1631613 w 1922"/>
                <a:gd name="T9" fmla="*/ 457185 h 1456"/>
                <a:gd name="T10" fmla="*/ 1860170 w 1922"/>
                <a:gd name="T11" fmla="*/ 557830 h 1456"/>
                <a:gd name="T12" fmla="*/ 2018738 w 1922"/>
                <a:gd name="T13" fmla="*/ 671323 h 1456"/>
                <a:gd name="T14" fmla="*/ 2100756 w 1922"/>
                <a:gd name="T15" fmla="*/ 843704 h 1456"/>
                <a:gd name="T16" fmla="*/ 2041703 w 1922"/>
                <a:gd name="T17" fmla="*/ 918652 h 1456"/>
                <a:gd name="T18" fmla="*/ 1829550 w 1922"/>
                <a:gd name="T19" fmla="*/ 1033216 h 1456"/>
                <a:gd name="T20" fmla="*/ 1798930 w 1922"/>
                <a:gd name="T21" fmla="*/ 1213092 h 1456"/>
                <a:gd name="T22" fmla="*/ 1498197 w 1922"/>
                <a:gd name="T23" fmla="*/ 1300889 h 1456"/>
                <a:gd name="T24" fmla="*/ 1551782 w 1922"/>
                <a:gd name="T25" fmla="*/ 1463634 h 1456"/>
                <a:gd name="T26" fmla="*/ 1518975 w 1922"/>
                <a:gd name="T27" fmla="*/ 1516097 h 1456"/>
                <a:gd name="T28" fmla="*/ 1475232 w 1922"/>
                <a:gd name="T29" fmla="*/ 1557854 h 1456"/>
                <a:gd name="T30" fmla="*/ 1356032 w 1922"/>
                <a:gd name="T31" fmla="*/ 1527875 h 1456"/>
                <a:gd name="T32" fmla="*/ 1151534 w 1922"/>
                <a:gd name="T33" fmla="*/ 1500037 h 1456"/>
                <a:gd name="T34" fmla="*/ 945942 w 1922"/>
                <a:gd name="T35" fmla="*/ 1535370 h 1456"/>
                <a:gd name="T36" fmla="*/ 786280 w 1922"/>
                <a:gd name="T37" fmla="*/ 1510744 h 1456"/>
                <a:gd name="T38" fmla="*/ 604747 w 1922"/>
                <a:gd name="T39" fmla="*/ 1525734 h 1456"/>
                <a:gd name="T40" fmla="*/ 501951 w 1922"/>
                <a:gd name="T41" fmla="*/ 1476482 h 1456"/>
                <a:gd name="T42" fmla="*/ 392593 w 1922"/>
                <a:gd name="T43" fmla="*/ 1403675 h 1456"/>
                <a:gd name="T44" fmla="*/ 159662 w 1922"/>
                <a:gd name="T45" fmla="*/ 1361918 h 1456"/>
                <a:gd name="T46" fmla="*/ 129042 w 1922"/>
                <a:gd name="T47" fmla="*/ 1273051 h 1456"/>
                <a:gd name="T48" fmla="*/ 80925 w 1922"/>
                <a:gd name="T49" fmla="*/ 1210951 h 1456"/>
                <a:gd name="T50" fmla="*/ 44837 w 1922"/>
                <a:gd name="T51" fmla="*/ 1149921 h 1456"/>
                <a:gd name="T52" fmla="*/ 77644 w 1922"/>
                <a:gd name="T53" fmla="*/ 1078185 h 1456"/>
                <a:gd name="T54" fmla="*/ 9842 w 1922"/>
                <a:gd name="T55" fmla="*/ 991459 h 1456"/>
                <a:gd name="T56" fmla="*/ 7655 w 1922"/>
                <a:gd name="T57" fmla="*/ 899380 h 1456"/>
                <a:gd name="T58" fmla="*/ 48117 w 1922"/>
                <a:gd name="T59" fmla="*/ 838350 h 1456"/>
                <a:gd name="T60" fmla="*/ 165130 w 1922"/>
                <a:gd name="T61" fmla="*/ 798735 h 1456"/>
                <a:gd name="T62" fmla="*/ 221996 w 1922"/>
                <a:gd name="T63" fmla="*/ 803018 h 1456"/>
                <a:gd name="T64" fmla="*/ 291984 w 1922"/>
                <a:gd name="T65" fmla="*/ 835138 h 1456"/>
                <a:gd name="T66" fmla="*/ 501951 w 1922"/>
                <a:gd name="T67" fmla="*/ 763402 h 1456"/>
                <a:gd name="T68" fmla="*/ 683484 w 1922"/>
                <a:gd name="T69" fmla="*/ 648838 h 1456"/>
                <a:gd name="T70" fmla="*/ 739256 w 1922"/>
                <a:gd name="T71" fmla="*/ 599587 h 1456"/>
                <a:gd name="T72" fmla="*/ 707543 w 1922"/>
                <a:gd name="T73" fmla="*/ 406862 h 1456"/>
                <a:gd name="T74" fmla="*/ 868298 w 1922"/>
                <a:gd name="T75" fmla="*/ 373671 h 1456"/>
                <a:gd name="T76" fmla="*/ 937193 w 1922"/>
                <a:gd name="T77" fmla="*/ 406862 h 1456"/>
                <a:gd name="T78" fmla="*/ 1019211 w 1922"/>
                <a:gd name="T79" fmla="*/ 195936 h 1456"/>
                <a:gd name="T80" fmla="*/ 1146066 w 1922"/>
                <a:gd name="T81" fmla="*/ 221633 h 1456"/>
                <a:gd name="T82" fmla="*/ 1254330 w 1922"/>
                <a:gd name="T83" fmla="*/ 98504 h 1456"/>
                <a:gd name="T84" fmla="*/ 1353845 w 1922"/>
                <a:gd name="T85" fmla="*/ 43898 h 1456"/>
                <a:gd name="T86" fmla="*/ 1432582 w 1922"/>
                <a:gd name="T87" fmla="*/ 13919 h 145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0" t="0" r="r" b="b"/>
              <a:pathLst>
                <a:path w="1922" h="1456">
                  <a:moveTo>
                    <a:pt x="1310" y="13"/>
                  </a:moveTo>
                  <a:lnTo>
                    <a:pt x="1333" y="13"/>
                  </a:lnTo>
                  <a:lnTo>
                    <a:pt x="1318" y="50"/>
                  </a:lnTo>
                  <a:lnTo>
                    <a:pt x="1337" y="71"/>
                  </a:lnTo>
                  <a:lnTo>
                    <a:pt x="1337" y="87"/>
                  </a:lnTo>
                  <a:lnTo>
                    <a:pt x="1377" y="123"/>
                  </a:lnTo>
                  <a:lnTo>
                    <a:pt x="1387" y="152"/>
                  </a:lnTo>
                  <a:lnTo>
                    <a:pt x="1439" y="158"/>
                  </a:lnTo>
                  <a:lnTo>
                    <a:pt x="1460" y="177"/>
                  </a:lnTo>
                  <a:lnTo>
                    <a:pt x="1473" y="177"/>
                  </a:lnTo>
                  <a:lnTo>
                    <a:pt x="1503" y="239"/>
                  </a:lnTo>
                  <a:lnTo>
                    <a:pt x="1532" y="319"/>
                  </a:lnTo>
                  <a:lnTo>
                    <a:pt x="1517" y="363"/>
                  </a:lnTo>
                  <a:lnTo>
                    <a:pt x="1520" y="380"/>
                  </a:lnTo>
                  <a:lnTo>
                    <a:pt x="1492" y="427"/>
                  </a:lnTo>
                  <a:lnTo>
                    <a:pt x="1499" y="467"/>
                  </a:lnTo>
                  <a:lnTo>
                    <a:pt x="1597" y="506"/>
                  </a:lnTo>
                  <a:lnTo>
                    <a:pt x="1701" y="521"/>
                  </a:lnTo>
                  <a:lnTo>
                    <a:pt x="1809" y="596"/>
                  </a:lnTo>
                  <a:lnTo>
                    <a:pt x="1844" y="606"/>
                  </a:lnTo>
                  <a:lnTo>
                    <a:pt x="1846" y="627"/>
                  </a:lnTo>
                  <a:lnTo>
                    <a:pt x="1869" y="674"/>
                  </a:lnTo>
                  <a:lnTo>
                    <a:pt x="1891" y="735"/>
                  </a:lnTo>
                  <a:lnTo>
                    <a:pt x="1921" y="788"/>
                  </a:lnTo>
                  <a:lnTo>
                    <a:pt x="1904" y="807"/>
                  </a:lnTo>
                  <a:lnTo>
                    <a:pt x="1904" y="843"/>
                  </a:lnTo>
                  <a:lnTo>
                    <a:pt x="1867" y="858"/>
                  </a:lnTo>
                  <a:lnTo>
                    <a:pt x="1774" y="897"/>
                  </a:lnTo>
                  <a:lnTo>
                    <a:pt x="1715" y="945"/>
                  </a:lnTo>
                  <a:lnTo>
                    <a:pt x="1673" y="965"/>
                  </a:lnTo>
                  <a:lnTo>
                    <a:pt x="1666" y="995"/>
                  </a:lnTo>
                  <a:lnTo>
                    <a:pt x="1678" y="1138"/>
                  </a:lnTo>
                  <a:lnTo>
                    <a:pt x="1645" y="1133"/>
                  </a:lnTo>
                  <a:lnTo>
                    <a:pt x="1629" y="1145"/>
                  </a:lnTo>
                  <a:lnTo>
                    <a:pt x="1402" y="1189"/>
                  </a:lnTo>
                  <a:lnTo>
                    <a:pt x="1370" y="1215"/>
                  </a:lnTo>
                  <a:lnTo>
                    <a:pt x="1375" y="1275"/>
                  </a:lnTo>
                  <a:lnTo>
                    <a:pt x="1441" y="1332"/>
                  </a:lnTo>
                  <a:lnTo>
                    <a:pt x="1419" y="1367"/>
                  </a:lnTo>
                  <a:lnTo>
                    <a:pt x="1387" y="1383"/>
                  </a:lnTo>
                  <a:lnTo>
                    <a:pt x="1382" y="1401"/>
                  </a:lnTo>
                  <a:lnTo>
                    <a:pt x="1389" y="1416"/>
                  </a:lnTo>
                  <a:lnTo>
                    <a:pt x="1407" y="1416"/>
                  </a:lnTo>
                  <a:lnTo>
                    <a:pt x="1417" y="1429"/>
                  </a:lnTo>
                  <a:lnTo>
                    <a:pt x="1349" y="1455"/>
                  </a:lnTo>
                  <a:lnTo>
                    <a:pt x="1310" y="1439"/>
                  </a:lnTo>
                  <a:lnTo>
                    <a:pt x="1291" y="1427"/>
                  </a:lnTo>
                  <a:lnTo>
                    <a:pt x="1240" y="1427"/>
                  </a:lnTo>
                  <a:lnTo>
                    <a:pt x="1151" y="1387"/>
                  </a:lnTo>
                  <a:lnTo>
                    <a:pt x="1097" y="1387"/>
                  </a:lnTo>
                  <a:lnTo>
                    <a:pt x="1053" y="1401"/>
                  </a:lnTo>
                  <a:lnTo>
                    <a:pt x="1004" y="1401"/>
                  </a:lnTo>
                  <a:lnTo>
                    <a:pt x="927" y="1441"/>
                  </a:lnTo>
                  <a:lnTo>
                    <a:pt x="865" y="1434"/>
                  </a:lnTo>
                  <a:lnTo>
                    <a:pt x="802" y="1455"/>
                  </a:lnTo>
                  <a:lnTo>
                    <a:pt x="752" y="1439"/>
                  </a:lnTo>
                  <a:lnTo>
                    <a:pt x="719" y="1411"/>
                  </a:lnTo>
                  <a:lnTo>
                    <a:pt x="638" y="1401"/>
                  </a:lnTo>
                  <a:lnTo>
                    <a:pt x="583" y="1437"/>
                  </a:lnTo>
                  <a:lnTo>
                    <a:pt x="553" y="1425"/>
                  </a:lnTo>
                  <a:lnTo>
                    <a:pt x="529" y="1405"/>
                  </a:lnTo>
                  <a:lnTo>
                    <a:pt x="470" y="1389"/>
                  </a:lnTo>
                  <a:lnTo>
                    <a:pt x="459" y="1379"/>
                  </a:lnTo>
                  <a:lnTo>
                    <a:pt x="435" y="1378"/>
                  </a:lnTo>
                  <a:lnTo>
                    <a:pt x="398" y="1319"/>
                  </a:lnTo>
                  <a:lnTo>
                    <a:pt x="359" y="1311"/>
                  </a:lnTo>
                  <a:lnTo>
                    <a:pt x="267" y="1341"/>
                  </a:lnTo>
                  <a:lnTo>
                    <a:pt x="226" y="1332"/>
                  </a:lnTo>
                  <a:lnTo>
                    <a:pt x="146" y="1272"/>
                  </a:lnTo>
                  <a:lnTo>
                    <a:pt x="123" y="1270"/>
                  </a:lnTo>
                  <a:lnTo>
                    <a:pt x="105" y="1229"/>
                  </a:lnTo>
                  <a:lnTo>
                    <a:pt x="118" y="1189"/>
                  </a:lnTo>
                  <a:lnTo>
                    <a:pt x="113" y="1170"/>
                  </a:lnTo>
                  <a:lnTo>
                    <a:pt x="83" y="1150"/>
                  </a:lnTo>
                  <a:lnTo>
                    <a:pt x="74" y="1131"/>
                  </a:lnTo>
                  <a:lnTo>
                    <a:pt x="11" y="1096"/>
                  </a:lnTo>
                  <a:lnTo>
                    <a:pt x="11" y="1086"/>
                  </a:lnTo>
                  <a:lnTo>
                    <a:pt x="41" y="1074"/>
                  </a:lnTo>
                  <a:lnTo>
                    <a:pt x="58" y="1084"/>
                  </a:lnTo>
                  <a:lnTo>
                    <a:pt x="76" y="1067"/>
                  </a:lnTo>
                  <a:lnTo>
                    <a:pt x="71" y="1007"/>
                  </a:lnTo>
                  <a:lnTo>
                    <a:pt x="76" y="958"/>
                  </a:lnTo>
                  <a:lnTo>
                    <a:pt x="37" y="918"/>
                  </a:lnTo>
                  <a:lnTo>
                    <a:pt x="9" y="926"/>
                  </a:lnTo>
                  <a:lnTo>
                    <a:pt x="0" y="897"/>
                  </a:lnTo>
                  <a:lnTo>
                    <a:pt x="14" y="866"/>
                  </a:lnTo>
                  <a:lnTo>
                    <a:pt x="7" y="840"/>
                  </a:lnTo>
                  <a:lnTo>
                    <a:pt x="34" y="815"/>
                  </a:lnTo>
                  <a:lnTo>
                    <a:pt x="44" y="804"/>
                  </a:lnTo>
                  <a:lnTo>
                    <a:pt x="44" y="783"/>
                  </a:lnTo>
                  <a:lnTo>
                    <a:pt x="81" y="766"/>
                  </a:lnTo>
                  <a:lnTo>
                    <a:pt x="118" y="758"/>
                  </a:lnTo>
                  <a:lnTo>
                    <a:pt x="151" y="746"/>
                  </a:lnTo>
                  <a:lnTo>
                    <a:pt x="177" y="753"/>
                  </a:lnTo>
                  <a:lnTo>
                    <a:pt x="197" y="746"/>
                  </a:lnTo>
                  <a:lnTo>
                    <a:pt x="203" y="750"/>
                  </a:lnTo>
                  <a:lnTo>
                    <a:pt x="207" y="776"/>
                  </a:lnTo>
                  <a:lnTo>
                    <a:pt x="224" y="783"/>
                  </a:lnTo>
                  <a:lnTo>
                    <a:pt x="267" y="780"/>
                  </a:lnTo>
                  <a:lnTo>
                    <a:pt x="314" y="728"/>
                  </a:lnTo>
                  <a:lnTo>
                    <a:pt x="410" y="748"/>
                  </a:lnTo>
                  <a:lnTo>
                    <a:pt x="459" y="713"/>
                  </a:lnTo>
                  <a:lnTo>
                    <a:pt x="602" y="681"/>
                  </a:lnTo>
                  <a:lnTo>
                    <a:pt x="611" y="660"/>
                  </a:lnTo>
                  <a:lnTo>
                    <a:pt x="625" y="606"/>
                  </a:lnTo>
                  <a:lnTo>
                    <a:pt x="664" y="575"/>
                  </a:lnTo>
                  <a:lnTo>
                    <a:pt x="676" y="575"/>
                  </a:lnTo>
                  <a:lnTo>
                    <a:pt x="676" y="560"/>
                  </a:lnTo>
                  <a:lnTo>
                    <a:pt x="680" y="422"/>
                  </a:lnTo>
                  <a:lnTo>
                    <a:pt x="686" y="394"/>
                  </a:lnTo>
                  <a:lnTo>
                    <a:pt x="647" y="380"/>
                  </a:lnTo>
                  <a:lnTo>
                    <a:pt x="645" y="370"/>
                  </a:lnTo>
                  <a:lnTo>
                    <a:pt x="686" y="358"/>
                  </a:lnTo>
                  <a:lnTo>
                    <a:pt x="794" y="349"/>
                  </a:lnTo>
                  <a:lnTo>
                    <a:pt x="807" y="370"/>
                  </a:lnTo>
                  <a:lnTo>
                    <a:pt x="848" y="380"/>
                  </a:lnTo>
                  <a:lnTo>
                    <a:pt x="857" y="380"/>
                  </a:lnTo>
                  <a:lnTo>
                    <a:pt x="872" y="362"/>
                  </a:lnTo>
                  <a:lnTo>
                    <a:pt x="853" y="344"/>
                  </a:lnTo>
                  <a:lnTo>
                    <a:pt x="932" y="183"/>
                  </a:lnTo>
                  <a:lnTo>
                    <a:pt x="944" y="172"/>
                  </a:lnTo>
                  <a:lnTo>
                    <a:pt x="1016" y="207"/>
                  </a:lnTo>
                  <a:lnTo>
                    <a:pt x="1048" y="207"/>
                  </a:lnTo>
                  <a:lnTo>
                    <a:pt x="1063" y="227"/>
                  </a:lnTo>
                  <a:lnTo>
                    <a:pt x="1129" y="207"/>
                  </a:lnTo>
                  <a:lnTo>
                    <a:pt x="1147" y="92"/>
                  </a:lnTo>
                  <a:lnTo>
                    <a:pt x="1175" y="74"/>
                  </a:lnTo>
                  <a:lnTo>
                    <a:pt x="1214" y="71"/>
                  </a:lnTo>
                  <a:lnTo>
                    <a:pt x="1238" y="41"/>
                  </a:lnTo>
                  <a:lnTo>
                    <a:pt x="1245" y="13"/>
                  </a:lnTo>
                  <a:lnTo>
                    <a:pt x="1265" y="0"/>
                  </a:lnTo>
                  <a:lnTo>
                    <a:pt x="1310" y="1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5306408" y="2944734"/>
              <a:ext cx="665982" cy="634099"/>
            </a:xfrm>
            <a:custGeom>
              <a:avLst/>
              <a:gdLst>
                <a:gd name="T0" fmla="*/ 493423 w 548"/>
                <a:gd name="T1" fmla="*/ 394611 h 530"/>
                <a:gd name="T2" fmla="*/ 553331 w 548"/>
                <a:gd name="T3" fmla="*/ 301319 h 530"/>
                <a:gd name="T4" fmla="*/ 595811 w 548"/>
                <a:gd name="T5" fmla="*/ 256282 h 530"/>
                <a:gd name="T6" fmla="*/ 590365 w 548"/>
                <a:gd name="T7" fmla="*/ 211245 h 530"/>
                <a:gd name="T8" fmla="*/ 547884 w 548"/>
                <a:gd name="T9" fmla="*/ 164064 h 530"/>
                <a:gd name="T10" fmla="*/ 541349 w 548"/>
                <a:gd name="T11" fmla="*/ 125460 h 530"/>
                <a:gd name="T12" fmla="*/ 467281 w 548"/>
                <a:gd name="T13" fmla="*/ 23591 h 530"/>
                <a:gd name="T14" fmla="*/ 460746 w 548"/>
                <a:gd name="T15" fmla="*/ 34314 h 530"/>
                <a:gd name="T16" fmla="*/ 447675 w 548"/>
                <a:gd name="T17" fmla="*/ 48254 h 530"/>
                <a:gd name="T18" fmla="*/ 416087 w 548"/>
                <a:gd name="T19" fmla="*/ 13940 h 530"/>
                <a:gd name="T20" fmla="*/ 367072 w 548"/>
                <a:gd name="T21" fmla="*/ 0 h 530"/>
                <a:gd name="T22" fmla="*/ 367072 w 548"/>
                <a:gd name="T23" fmla="*/ 13940 h 530"/>
                <a:gd name="T24" fmla="*/ 367072 w 548"/>
                <a:gd name="T25" fmla="*/ 34314 h 530"/>
                <a:gd name="T26" fmla="*/ 348555 w 548"/>
                <a:gd name="T27" fmla="*/ 50399 h 530"/>
                <a:gd name="T28" fmla="*/ 308253 w 548"/>
                <a:gd name="T29" fmla="*/ 87930 h 530"/>
                <a:gd name="T30" fmla="*/ 267951 w 548"/>
                <a:gd name="T31" fmla="*/ 87930 h 530"/>
                <a:gd name="T32" fmla="*/ 252702 w 548"/>
                <a:gd name="T33" fmla="*/ 114737 h 530"/>
                <a:gd name="T34" fmla="*/ 237453 w 548"/>
                <a:gd name="T35" fmla="*/ 114737 h 530"/>
                <a:gd name="T36" fmla="*/ 208044 w 548"/>
                <a:gd name="T37" fmla="*/ 143690 h 530"/>
                <a:gd name="T38" fmla="*/ 190616 w 548"/>
                <a:gd name="T39" fmla="*/ 143690 h 530"/>
                <a:gd name="T40" fmla="*/ 156850 w 548"/>
                <a:gd name="T41" fmla="*/ 178004 h 530"/>
                <a:gd name="T42" fmla="*/ 136154 w 548"/>
                <a:gd name="T43" fmla="*/ 183365 h 530"/>
                <a:gd name="T44" fmla="*/ 89317 w 548"/>
                <a:gd name="T45" fmla="*/ 251993 h 530"/>
                <a:gd name="T46" fmla="*/ 59908 w 548"/>
                <a:gd name="T47" fmla="*/ 210173 h 530"/>
                <a:gd name="T48" fmla="*/ 28320 w 548"/>
                <a:gd name="T49" fmla="*/ 188727 h 530"/>
                <a:gd name="T50" fmla="*/ 13071 w 548"/>
                <a:gd name="T51" fmla="*/ 203739 h 530"/>
                <a:gd name="T52" fmla="*/ 30499 w 548"/>
                <a:gd name="T53" fmla="*/ 297030 h 530"/>
                <a:gd name="T54" fmla="*/ 15249 w 548"/>
                <a:gd name="T55" fmla="*/ 329200 h 530"/>
                <a:gd name="T56" fmla="*/ 0 w 548"/>
                <a:gd name="T57" fmla="*/ 375309 h 530"/>
                <a:gd name="T58" fmla="*/ 45748 w 548"/>
                <a:gd name="T59" fmla="*/ 404261 h 530"/>
                <a:gd name="T60" fmla="*/ 67532 w 548"/>
                <a:gd name="T61" fmla="*/ 407478 h 530"/>
                <a:gd name="T62" fmla="*/ 100209 w 548"/>
                <a:gd name="T63" fmla="*/ 451443 h 530"/>
                <a:gd name="T64" fmla="*/ 125262 w 548"/>
                <a:gd name="T65" fmla="*/ 438575 h 530"/>
                <a:gd name="T66" fmla="*/ 162296 w 548"/>
                <a:gd name="T67" fmla="*/ 394611 h 530"/>
                <a:gd name="T68" fmla="*/ 198241 w 548"/>
                <a:gd name="T69" fmla="*/ 330272 h 530"/>
                <a:gd name="T70" fmla="*/ 261416 w 548"/>
                <a:gd name="T71" fmla="*/ 317404 h 530"/>
                <a:gd name="T72" fmla="*/ 300628 w 548"/>
                <a:gd name="T73" fmla="*/ 356007 h 530"/>
                <a:gd name="T74" fmla="*/ 273398 w 548"/>
                <a:gd name="T75" fmla="*/ 420346 h 530"/>
                <a:gd name="T76" fmla="*/ 237453 w 548"/>
                <a:gd name="T77" fmla="*/ 477179 h 530"/>
                <a:gd name="T78" fmla="*/ 267951 w 548"/>
                <a:gd name="T79" fmla="*/ 500769 h 530"/>
                <a:gd name="T80" fmla="*/ 267951 w 548"/>
                <a:gd name="T81" fmla="*/ 529722 h 530"/>
                <a:gd name="T82" fmla="*/ 242899 w 548"/>
                <a:gd name="T83" fmla="*/ 555457 h 530"/>
                <a:gd name="T84" fmla="*/ 248345 w 548"/>
                <a:gd name="T85" fmla="*/ 567253 h 530"/>
                <a:gd name="T86" fmla="*/ 293004 w 548"/>
                <a:gd name="T87" fmla="*/ 543662 h 530"/>
                <a:gd name="T88" fmla="*/ 359447 w 548"/>
                <a:gd name="T89" fmla="*/ 455732 h 530"/>
                <a:gd name="T90" fmla="*/ 460746 w 548"/>
                <a:gd name="T91" fmla="*/ 401044 h 530"/>
                <a:gd name="T92" fmla="*/ 493423 w 548"/>
                <a:gd name="T93" fmla="*/ 394611 h 530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0" t="0" r="r" b="b"/>
              <a:pathLst>
                <a:path w="548" h="530">
                  <a:moveTo>
                    <a:pt x="453" y="368"/>
                  </a:moveTo>
                  <a:lnTo>
                    <a:pt x="508" y="281"/>
                  </a:lnTo>
                  <a:lnTo>
                    <a:pt x="547" y="239"/>
                  </a:lnTo>
                  <a:lnTo>
                    <a:pt x="542" y="197"/>
                  </a:lnTo>
                  <a:lnTo>
                    <a:pt x="503" y="153"/>
                  </a:lnTo>
                  <a:lnTo>
                    <a:pt x="497" y="117"/>
                  </a:lnTo>
                  <a:lnTo>
                    <a:pt x="429" y="22"/>
                  </a:lnTo>
                  <a:lnTo>
                    <a:pt x="423" y="32"/>
                  </a:lnTo>
                  <a:lnTo>
                    <a:pt x="411" y="45"/>
                  </a:lnTo>
                  <a:lnTo>
                    <a:pt x="382" y="13"/>
                  </a:lnTo>
                  <a:lnTo>
                    <a:pt x="337" y="0"/>
                  </a:lnTo>
                  <a:lnTo>
                    <a:pt x="337" y="13"/>
                  </a:lnTo>
                  <a:lnTo>
                    <a:pt x="337" y="32"/>
                  </a:lnTo>
                  <a:lnTo>
                    <a:pt x="320" y="47"/>
                  </a:lnTo>
                  <a:lnTo>
                    <a:pt x="283" y="82"/>
                  </a:lnTo>
                  <a:lnTo>
                    <a:pt x="246" y="82"/>
                  </a:lnTo>
                  <a:lnTo>
                    <a:pt x="232" y="107"/>
                  </a:lnTo>
                  <a:lnTo>
                    <a:pt x="218" y="107"/>
                  </a:lnTo>
                  <a:lnTo>
                    <a:pt x="191" y="134"/>
                  </a:lnTo>
                  <a:lnTo>
                    <a:pt x="175" y="134"/>
                  </a:lnTo>
                  <a:lnTo>
                    <a:pt x="144" y="166"/>
                  </a:lnTo>
                  <a:lnTo>
                    <a:pt x="125" y="171"/>
                  </a:lnTo>
                  <a:lnTo>
                    <a:pt x="82" y="235"/>
                  </a:lnTo>
                  <a:lnTo>
                    <a:pt x="55" y="196"/>
                  </a:lnTo>
                  <a:lnTo>
                    <a:pt x="26" y="176"/>
                  </a:lnTo>
                  <a:lnTo>
                    <a:pt x="12" y="190"/>
                  </a:lnTo>
                  <a:lnTo>
                    <a:pt x="28" y="277"/>
                  </a:lnTo>
                  <a:lnTo>
                    <a:pt x="14" y="307"/>
                  </a:lnTo>
                  <a:lnTo>
                    <a:pt x="0" y="350"/>
                  </a:lnTo>
                  <a:lnTo>
                    <a:pt x="42" y="377"/>
                  </a:lnTo>
                  <a:lnTo>
                    <a:pt x="62" y="380"/>
                  </a:lnTo>
                  <a:lnTo>
                    <a:pt x="92" y="421"/>
                  </a:lnTo>
                  <a:lnTo>
                    <a:pt x="115" y="409"/>
                  </a:lnTo>
                  <a:lnTo>
                    <a:pt x="149" y="368"/>
                  </a:lnTo>
                  <a:lnTo>
                    <a:pt x="182" y="308"/>
                  </a:lnTo>
                  <a:lnTo>
                    <a:pt x="240" y="296"/>
                  </a:lnTo>
                  <a:lnTo>
                    <a:pt x="276" y="332"/>
                  </a:lnTo>
                  <a:lnTo>
                    <a:pt x="251" y="392"/>
                  </a:lnTo>
                  <a:lnTo>
                    <a:pt x="218" y="445"/>
                  </a:lnTo>
                  <a:lnTo>
                    <a:pt x="246" y="467"/>
                  </a:lnTo>
                  <a:lnTo>
                    <a:pt x="246" y="494"/>
                  </a:lnTo>
                  <a:lnTo>
                    <a:pt x="223" y="518"/>
                  </a:lnTo>
                  <a:lnTo>
                    <a:pt x="228" y="529"/>
                  </a:lnTo>
                  <a:lnTo>
                    <a:pt x="269" y="507"/>
                  </a:lnTo>
                  <a:lnTo>
                    <a:pt x="330" y="425"/>
                  </a:lnTo>
                  <a:lnTo>
                    <a:pt x="423" y="374"/>
                  </a:lnTo>
                  <a:lnTo>
                    <a:pt x="453" y="368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5467589" y="2586946"/>
              <a:ext cx="970633" cy="646499"/>
            </a:xfrm>
            <a:custGeom>
              <a:avLst/>
              <a:gdLst>
                <a:gd name="T0" fmla="*/ 842524 w 793"/>
                <a:gd name="T1" fmla="*/ 158809 h 540"/>
                <a:gd name="T2" fmla="*/ 773411 w 793"/>
                <a:gd name="T3" fmla="*/ 145933 h 540"/>
                <a:gd name="T4" fmla="*/ 747082 w 793"/>
                <a:gd name="T5" fmla="*/ 142713 h 540"/>
                <a:gd name="T6" fmla="*/ 685648 w 793"/>
                <a:gd name="T7" fmla="*/ 174904 h 540"/>
                <a:gd name="T8" fmla="*/ 658222 w 793"/>
                <a:gd name="T9" fmla="*/ 191000 h 540"/>
                <a:gd name="T10" fmla="*/ 607758 w 793"/>
                <a:gd name="T11" fmla="*/ 154517 h 540"/>
                <a:gd name="T12" fmla="*/ 560586 w 793"/>
                <a:gd name="T13" fmla="*/ 115888 h 540"/>
                <a:gd name="T14" fmla="*/ 552906 w 793"/>
                <a:gd name="T15" fmla="*/ 167393 h 540"/>
                <a:gd name="T16" fmla="*/ 504637 w 793"/>
                <a:gd name="T17" fmla="*/ 115888 h 540"/>
                <a:gd name="T18" fmla="*/ 464046 w 793"/>
                <a:gd name="T19" fmla="*/ 75112 h 540"/>
                <a:gd name="T20" fmla="*/ 375187 w 793"/>
                <a:gd name="T21" fmla="*/ 75112 h 540"/>
                <a:gd name="T22" fmla="*/ 330208 w 793"/>
                <a:gd name="T23" fmla="*/ 41848 h 540"/>
                <a:gd name="T24" fmla="*/ 264386 w 793"/>
                <a:gd name="T25" fmla="*/ 65455 h 540"/>
                <a:gd name="T26" fmla="*/ 197467 w 793"/>
                <a:gd name="T27" fmla="*/ 48287 h 540"/>
                <a:gd name="T28" fmla="*/ 107510 w 793"/>
                <a:gd name="T29" fmla="*/ 9657 h 540"/>
                <a:gd name="T30" fmla="*/ 80084 w 793"/>
                <a:gd name="T31" fmla="*/ 70820 h 540"/>
                <a:gd name="T32" fmla="*/ 0 w 793"/>
                <a:gd name="T33" fmla="*/ 75112 h 540"/>
                <a:gd name="T34" fmla="*/ 42784 w 793"/>
                <a:gd name="T35" fmla="*/ 115888 h 540"/>
                <a:gd name="T36" fmla="*/ 48270 w 793"/>
                <a:gd name="T37" fmla="*/ 188854 h 540"/>
                <a:gd name="T38" fmla="*/ 72404 w 793"/>
                <a:gd name="T39" fmla="*/ 247871 h 540"/>
                <a:gd name="T40" fmla="*/ 142615 w 793"/>
                <a:gd name="T41" fmla="*/ 209242 h 540"/>
                <a:gd name="T42" fmla="*/ 197467 w 793"/>
                <a:gd name="T43" fmla="*/ 317618 h 540"/>
                <a:gd name="T44" fmla="*/ 228184 w 793"/>
                <a:gd name="T45" fmla="*/ 319764 h 540"/>
                <a:gd name="T46" fmla="*/ 310461 w 793"/>
                <a:gd name="T47" fmla="*/ 369123 h 540"/>
                <a:gd name="T48" fmla="*/ 330208 w 793"/>
                <a:gd name="T49" fmla="*/ 343371 h 540"/>
                <a:gd name="T50" fmla="*/ 411389 w 793"/>
                <a:gd name="T51" fmla="*/ 485011 h 540"/>
                <a:gd name="T52" fmla="*/ 458561 w 793"/>
                <a:gd name="T53" fmla="*/ 578365 h 540"/>
                <a:gd name="T54" fmla="*/ 529869 w 793"/>
                <a:gd name="T55" fmla="*/ 457112 h 540"/>
                <a:gd name="T56" fmla="*/ 585818 w 793"/>
                <a:gd name="T57" fmla="*/ 472135 h 540"/>
                <a:gd name="T58" fmla="*/ 668095 w 793"/>
                <a:gd name="T59" fmla="*/ 445309 h 540"/>
                <a:gd name="T60" fmla="*/ 648349 w 793"/>
                <a:gd name="T61" fmla="*/ 390584 h 540"/>
                <a:gd name="T62" fmla="*/ 728432 w 793"/>
                <a:gd name="T63" fmla="*/ 329421 h 540"/>
                <a:gd name="T64" fmla="*/ 761343 w 793"/>
                <a:gd name="T65" fmla="*/ 270404 h 540"/>
                <a:gd name="T66" fmla="*/ 785478 w 793"/>
                <a:gd name="T67" fmla="*/ 236067 h 540"/>
                <a:gd name="T68" fmla="*/ 817292 w 793"/>
                <a:gd name="T69" fmla="*/ 263966 h 540"/>
                <a:gd name="T70" fmla="*/ 868853 w 793"/>
                <a:gd name="T71" fmla="*/ 171685 h 54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93" h="540">
                  <a:moveTo>
                    <a:pt x="784" y="151"/>
                  </a:moveTo>
                  <a:lnTo>
                    <a:pt x="768" y="148"/>
                  </a:lnTo>
                  <a:lnTo>
                    <a:pt x="742" y="148"/>
                  </a:lnTo>
                  <a:lnTo>
                    <a:pt x="705" y="136"/>
                  </a:lnTo>
                  <a:lnTo>
                    <a:pt x="694" y="115"/>
                  </a:lnTo>
                  <a:lnTo>
                    <a:pt x="681" y="133"/>
                  </a:lnTo>
                  <a:lnTo>
                    <a:pt x="664" y="120"/>
                  </a:lnTo>
                  <a:lnTo>
                    <a:pt x="625" y="163"/>
                  </a:lnTo>
                  <a:lnTo>
                    <a:pt x="618" y="176"/>
                  </a:lnTo>
                  <a:lnTo>
                    <a:pt x="600" y="178"/>
                  </a:lnTo>
                  <a:lnTo>
                    <a:pt x="576" y="151"/>
                  </a:lnTo>
                  <a:lnTo>
                    <a:pt x="554" y="144"/>
                  </a:lnTo>
                  <a:lnTo>
                    <a:pt x="529" y="94"/>
                  </a:lnTo>
                  <a:lnTo>
                    <a:pt x="511" y="108"/>
                  </a:lnTo>
                  <a:lnTo>
                    <a:pt x="517" y="148"/>
                  </a:lnTo>
                  <a:lnTo>
                    <a:pt x="504" y="156"/>
                  </a:lnTo>
                  <a:lnTo>
                    <a:pt x="472" y="122"/>
                  </a:lnTo>
                  <a:lnTo>
                    <a:pt x="460" y="108"/>
                  </a:lnTo>
                  <a:lnTo>
                    <a:pt x="435" y="108"/>
                  </a:lnTo>
                  <a:lnTo>
                    <a:pt x="423" y="70"/>
                  </a:lnTo>
                  <a:lnTo>
                    <a:pt x="388" y="51"/>
                  </a:lnTo>
                  <a:lnTo>
                    <a:pt x="342" y="70"/>
                  </a:lnTo>
                  <a:lnTo>
                    <a:pt x="325" y="66"/>
                  </a:lnTo>
                  <a:lnTo>
                    <a:pt x="301" y="39"/>
                  </a:lnTo>
                  <a:lnTo>
                    <a:pt x="262" y="61"/>
                  </a:lnTo>
                  <a:lnTo>
                    <a:pt x="241" y="61"/>
                  </a:lnTo>
                  <a:lnTo>
                    <a:pt x="216" y="70"/>
                  </a:lnTo>
                  <a:lnTo>
                    <a:pt x="180" y="45"/>
                  </a:lnTo>
                  <a:lnTo>
                    <a:pt x="154" y="0"/>
                  </a:lnTo>
                  <a:lnTo>
                    <a:pt x="98" y="9"/>
                  </a:lnTo>
                  <a:lnTo>
                    <a:pt x="75" y="37"/>
                  </a:lnTo>
                  <a:lnTo>
                    <a:pt x="73" y="66"/>
                  </a:lnTo>
                  <a:lnTo>
                    <a:pt x="7" y="48"/>
                  </a:lnTo>
                  <a:lnTo>
                    <a:pt x="0" y="70"/>
                  </a:lnTo>
                  <a:lnTo>
                    <a:pt x="4" y="82"/>
                  </a:lnTo>
                  <a:lnTo>
                    <a:pt x="39" y="108"/>
                  </a:lnTo>
                  <a:lnTo>
                    <a:pt x="39" y="144"/>
                  </a:lnTo>
                  <a:lnTo>
                    <a:pt x="44" y="176"/>
                  </a:lnTo>
                  <a:lnTo>
                    <a:pt x="64" y="206"/>
                  </a:lnTo>
                  <a:lnTo>
                    <a:pt x="66" y="231"/>
                  </a:lnTo>
                  <a:lnTo>
                    <a:pt x="80" y="241"/>
                  </a:lnTo>
                  <a:lnTo>
                    <a:pt x="130" y="195"/>
                  </a:lnTo>
                  <a:lnTo>
                    <a:pt x="180" y="259"/>
                  </a:lnTo>
                  <a:lnTo>
                    <a:pt x="180" y="296"/>
                  </a:lnTo>
                  <a:lnTo>
                    <a:pt x="208" y="312"/>
                  </a:lnTo>
                  <a:lnTo>
                    <a:pt x="208" y="298"/>
                  </a:lnTo>
                  <a:lnTo>
                    <a:pt x="253" y="312"/>
                  </a:lnTo>
                  <a:lnTo>
                    <a:pt x="283" y="344"/>
                  </a:lnTo>
                  <a:lnTo>
                    <a:pt x="295" y="330"/>
                  </a:lnTo>
                  <a:lnTo>
                    <a:pt x="301" y="320"/>
                  </a:lnTo>
                  <a:lnTo>
                    <a:pt x="368" y="415"/>
                  </a:lnTo>
                  <a:lnTo>
                    <a:pt x="375" y="452"/>
                  </a:lnTo>
                  <a:lnTo>
                    <a:pt x="414" y="495"/>
                  </a:lnTo>
                  <a:lnTo>
                    <a:pt x="418" y="539"/>
                  </a:lnTo>
                  <a:lnTo>
                    <a:pt x="452" y="517"/>
                  </a:lnTo>
                  <a:lnTo>
                    <a:pt x="483" y="426"/>
                  </a:lnTo>
                  <a:lnTo>
                    <a:pt x="499" y="420"/>
                  </a:lnTo>
                  <a:lnTo>
                    <a:pt x="534" y="440"/>
                  </a:lnTo>
                  <a:lnTo>
                    <a:pt x="591" y="433"/>
                  </a:lnTo>
                  <a:lnTo>
                    <a:pt x="609" y="415"/>
                  </a:lnTo>
                  <a:lnTo>
                    <a:pt x="583" y="375"/>
                  </a:lnTo>
                  <a:lnTo>
                    <a:pt x="591" y="364"/>
                  </a:lnTo>
                  <a:lnTo>
                    <a:pt x="642" y="346"/>
                  </a:lnTo>
                  <a:lnTo>
                    <a:pt x="664" y="307"/>
                  </a:lnTo>
                  <a:lnTo>
                    <a:pt x="691" y="294"/>
                  </a:lnTo>
                  <a:lnTo>
                    <a:pt x="694" y="252"/>
                  </a:lnTo>
                  <a:lnTo>
                    <a:pt x="700" y="225"/>
                  </a:lnTo>
                  <a:lnTo>
                    <a:pt x="716" y="220"/>
                  </a:lnTo>
                  <a:lnTo>
                    <a:pt x="729" y="235"/>
                  </a:lnTo>
                  <a:lnTo>
                    <a:pt x="745" y="246"/>
                  </a:lnTo>
                  <a:lnTo>
                    <a:pt x="782" y="199"/>
                  </a:lnTo>
                  <a:lnTo>
                    <a:pt x="792" y="160"/>
                  </a:lnTo>
                  <a:lnTo>
                    <a:pt x="784" y="15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3058719" y="5011758"/>
              <a:ext cx="1057423" cy="1073364"/>
            </a:xfrm>
            <a:custGeom>
              <a:avLst/>
              <a:gdLst>
                <a:gd name="T0" fmla="*/ 826401 w 867"/>
                <a:gd name="T1" fmla="*/ 148579 h 900"/>
                <a:gd name="T2" fmla="*/ 759721 w 867"/>
                <a:gd name="T3" fmla="*/ 166751 h 900"/>
                <a:gd name="T4" fmla="*/ 733486 w 867"/>
                <a:gd name="T5" fmla="*/ 117581 h 900"/>
                <a:gd name="T6" fmla="*/ 719275 w 867"/>
                <a:gd name="T7" fmla="*/ 83376 h 900"/>
                <a:gd name="T8" fmla="*/ 673364 w 867"/>
                <a:gd name="T9" fmla="*/ 85513 h 900"/>
                <a:gd name="T10" fmla="*/ 646036 w 867"/>
                <a:gd name="T11" fmla="*/ 125063 h 900"/>
                <a:gd name="T12" fmla="*/ 646036 w 867"/>
                <a:gd name="T13" fmla="*/ 167820 h 900"/>
                <a:gd name="T14" fmla="*/ 590287 w 867"/>
                <a:gd name="T15" fmla="*/ 334571 h 900"/>
                <a:gd name="T16" fmla="*/ 543282 w 867"/>
                <a:gd name="T17" fmla="*/ 344191 h 900"/>
                <a:gd name="T18" fmla="*/ 454739 w 867"/>
                <a:gd name="T19" fmla="*/ 368776 h 900"/>
                <a:gd name="T20" fmla="*/ 323565 w 867"/>
                <a:gd name="T21" fmla="*/ 166751 h 900"/>
                <a:gd name="T22" fmla="*/ 278746 w 867"/>
                <a:gd name="T23" fmla="*/ 132546 h 900"/>
                <a:gd name="T24" fmla="*/ 267815 w 867"/>
                <a:gd name="T25" fmla="*/ 85513 h 900"/>
                <a:gd name="T26" fmla="*/ 205507 w 867"/>
                <a:gd name="T27" fmla="*/ 117581 h 900"/>
                <a:gd name="T28" fmla="*/ 178179 w 867"/>
                <a:gd name="T29" fmla="*/ 0 h 900"/>
                <a:gd name="T30" fmla="*/ 132268 w 867"/>
                <a:gd name="T31" fmla="*/ 47032 h 900"/>
                <a:gd name="T32" fmla="*/ 126802 w 867"/>
                <a:gd name="T33" fmla="*/ 119719 h 900"/>
                <a:gd name="T34" fmla="*/ 96195 w 867"/>
                <a:gd name="T35" fmla="*/ 106892 h 900"/>
                <a:gd name="T36" fmla="*/ 96195 w 867"/>
                <a:gd name="T37" fmla="*/ 194543 h 900"/>
                <a:gd name="T38" fmla="*/ 132268 w 867"/>
                <a:gd name="T39" fmla="*/ 205232 h 900"/>
                <a:gd name="T40" fmla="*/ 127895 w 867"/>
                <a:gd name="T41" fmla="*/ 392292 h 900"/>
                <a:gd name="T42" fmla="*/ 21862 w 867"/>
                <a:gd name="T43" fmla="*/ 515218 h 900"/>
                <a:gd name="T44" fmla="*/ 0 w 867"/>
                <a:gd name="T45" fmla="*/ 549423 h 900"/>
                <a:gd name="T46" fmla="*/ 2186 w 867"/>
                <a:gd name="T47" fmla="*/ 623178 h 900"/>
                <a:gd name="T48" fmla="*/ 62308 w 867"/>
                <a:gd name="T49" fmla="*/ 611420 h 900"/>
                <a:gd name="T50" fmla="*/ 126802 w 867"/>
                <a:gd name="T51" fmla="*/ 638143 h 900"/>
                <a:gd name="T52" fmla="*/ 145385 w 867"/>
                <a:gd name="T53" fmla="*/ 705485 h 900"/>
                <a:gd name="T54" fmla="*/ 195669 w 867"/>
                <a:gd name="T55" fmla="*/ 718312 h 900"/>
                <a:gd name="T56" fmla="*/ 193483 w 867"/>
                <a:gd name="T57" fmla="*/ 757862 h 900"/>
                <a:gd name="T58" fmla="*/ 174900 w 867"/>
                <a:gd name="T59" fmla="*/ 828410 h 900"/>
                <a:gd name="T60" fmla="*/ 213159 w 867"/>
                <a:gd name="T61" fmla="*/ 844444 h 900"/>
                <a:gd name="T62" fmla="*/ 251418 w 867"/>
                <a:gd name="T63" fmla="*/ 876512 h 900"/>
                <a:gd name="T64" fmla="*/ 324658 w 867"/>
                <a:gd name="T65" fmla="*/ 920337 h 900"/>
                <a:gd name="T66" fmla="*/ 394618 w 867"/>
                <a:gd name="T67" fmla="*/ 898959 h 900"/>
                <a:gd name="T68" fmla="*/ 402269 w 867"/>
                <a:gd name="T69" fmla="*/ 942785 h 900"/>
                <a:gd name="T70" fmla="*/ 447087 w 867"/>
                <a:gd name="T71" fmla="*/ 952405 h 900"/>
                <a:gd name="T72" fmla="*/ 467857 w 867"/>
                <a:gd name="T73" fmla="*/ 947060 h 900"/>
                <a:gd name="T74" fmla="*/ 448181 w 867"/>
                <a:gd name="T75" fmla="*/ 828410 h 900"/>
                <a:gd name="T76" fmla="*/ 508302 w 867"/>
                <a:gd name="T77" fmla="*/ 808101 h 900"/>
                <a:gd name="T78" fmla="*/ 543282 w 867"/>
                <a:gd name="T79" fmla="*/ 778171 h 900"/>
                <a:gd name="T80" fmla="*/ 631825 w 867"/>
                <a:gd name="T81" fmla="*/ 776034 h 900"/>
                <a:gd name="T82" fmla="*/ 673364 w 867"/>
                <a:gd name="T83" fmla="*/ 770689 h 900"/>
                <a:gd name="T84" fmla="*/ 707251 w 867"/>
                <a:gd name="T85" fmla="*/ 796343 h 900"/>
                <a:gd name="T86" fmla="*/ 738951 w 867"/>
                <a:gd name="T87" fmla="*/ 763207 h 900"/>
                <a:gd name="T88" fmla="*/ 779397 w 867"/>
                <a:gd name="T89" fmla="*/ 765344 h 900"/>
                <a:gd name="T90" fmla="*/ 832960 w 867"/>
                <a:gd name="T91" fmla="*/ 705485 h 900"/>
                <a:gd name="T92" fmla="*/ 884337 w 867"/>
                <a:gd name="T93" fmla="*/ 718312 h 900"/>
                <a:gd name="T94" fmla="*/ 924782 w 867"/>
                <a:gd name="T95" fmla="*/ 679831 h 900"/>
                <a:gd name="T96" fmla="*/ 946645 w 867"/>
                <a:gd name="T97" fmla="*/ 636005 h 900"/>
                <a:gd name="T98" fmla="*/ 842798 w 867"/>
                <a:gd name="T99" fmla="*/ 599662 h 900"/>
                <a:gd name="T100" fmla="*/ 802353 w 867"/>
                <a:gd name="T101" fmla="*/ 575077 h 900"/>
                <a:gd name="T102" fmla="*/ 758628 w 867"/>
                <a:gd name="T103" fmla="*/ 547285 h 900"/>
                <a:gd name="T104" fmla="*/ 771745 w 867"/>
                <a:gd name="T105" fmla="*/ 468186 h 900"/>
                <a:gd name="T106" fmla="*/ 759721 w 867"/>
                <a:gd name="T107" fmla="*/ 322813 h 900"/>
                <a:gd name="T108" fmla="*/ 686482 w 867"/>
                <a:gd name="T109" fmla="*/ 327089 h 900"/>
                <a:gd name="T110" fmla="*/ 673364 w 867"/>
                <a:gd name="T111" fmla="*/ 275781 h 900"/>
                <a:gd name="T112" fmla="*/ 688668 w 867"/>
                <a:gd name="T113" fmla="*/ 224473 h 900"/>
                <a:gd name="T114" fmla="*/ 733486 w 867"/>
                <a:gd name="T115" fmla="*/ 221266 h 900"/>
                <a:gd name="T116" fmla="*/ 822029 w 867"/>
                <a:gd name="T117" fmla="*/ 221266 h 900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0" t="0" r="r" b="b"/>
              <a:pathLst>
                <a:path w="867" h="900">
                  <a:moveTo>
                    <a:pt x="762" y="165"/>
                  </a:moveTo>
                  <a:lnTo>
                    <a:pt x="756" y="139"/>
                  </a:lnTo>
                  <a:lnTo>
                    <a:pt x="734" y="133"/>
                  </a:lnTo>
                  <a:lnTo>
                    <a:pt x="695" y="156"/>
                  </a:lnTo>
                  <a:lnTo>
                    <a:pt x="671" y="142"/>
                  </a:lnTo>
                  <a:lnTo>
                    <a:pt x="671" y="110"/>
                  </a:lnTo>
                  <a:lnTo>
                    <a:pt x="658" y="96"/>
                  </a:lnTo>
                  <a:lnTo>
                    <a:pt x="658" y="78"/>
                  </a:lnTo>
                  <a:lnTo>
                    <a:pt x="623" y="72"/>
                  </a:lnTo>
                  <a:lnTo>
                    <a:pt x="616" y="80"/>
                  </a:lnTo>
                  <a:lnTo>
                    <a:pt x="621" y="105"/>
                  </a:lnTo>
                  <a:lnTo>
                    <a:pt x="591" y="117"/>
                  </a:lnTo>
                  <a:lnTo>
                    <a:pt x="585" y="134"/>
                  </a:lnTo>
                  <a:lnTo>
                    <a:pt x="591" y="157"/>
                  </a:lnTo>
                  <a:lnTo>
                    <a:pt x="528" y="229"/>
                  </a:lnTo>
                  <a:lnTo>
                    <a:pt x="540" y="313"/>
                  </a:lnTo>
                  <a:lnTo>
                    <a:pt x="510" y="337"/>
                  </a:lnTo>
                  <a:lnTo>
                    <a:pt x="497" y="322"/>
                  </a:lnTo>
                  <a:lnTo>
                    <a:pt x="437" y="357"/>
                  </a:lnTo>
                  <a:lnTo>
                    <a:pt x="416" y="345"/>
                  </a:lnTo>
                  <a:lnTo>
                    <a:pt x="329" y="180"/>
                  </a:lnTo>
                  <a:lnTo>
                    <a:pt x="296" y="156"/>
                  </a:lnTo>
                  <a:lnTo>
                    <a:pt x="268" y="147"/>
                  </a:lnTo>
                  <a:lnTo>
                    <a:pt x="255" y="124"/>
                  </a:lnTo>
                  <a:lnTo>
                    <a:pt x="271" y="100"/>
                  </a:lnTo>
                  <a:lnTo>
                    <a:pt x="245" y="80"/>
                  </a:lnTo>
                  <a:lnTo>
                    <a:pt x="217" y="105"/>
                  </a:lnTo>
                  <a:lnTo>
                    <a:pt x="188" y="110"/>
                  </a:lnTo>
                  <a:lnTo>
                    <a:pt x="167" y="22"/>
                  </a:lnTo>
                  <a:lnTo>
                    <a:pt x="163" y="0"/>
                  </a:lnTo>
                  <a:lnTo>
                    <a:pt x="133" y="37"/>
                  </a:lnTo>
                  <a:lnTo>
                    <a:pt x="121" y="44"/>
                  </a:lnTo>
                  <a:lnTo>
                    <a:pt x="122" y="100"/>
                  </a:lnTo>
                  <a:lnTo>
                    <a:pt x="116" y="112"/>
                  </a:lnTo>
                  <a:lnTo>
                    <a:pt x="100" y="112"/>
                  </a:lnTo>
                  <a:lnTo>
                    <a:pt x="88" y="100"/>
                  </a:lnTo>
                  <a:lnTo>
                    <a:pt x="73" y="117"/>
                  </a:lnTo>
                  <a:lnTo>
                    <a:pt x="88" y="182"/>
                  </a:lnTo>
                  <a:lnTo>
                    <a:pt x="105" y="182"/>
                  </a:lnTo>
                  <a:lnTo>
                    <a:pt x="121" y="192"/>
                  </a:lnTo>
                  <a:lnTo>
                    <a:pt x="125" y="231"/>
                  </a:lnTo>
                  <a:lnTo>
                    <a:pt x="117" y="367"/>
                  </a:lnTo>
                  <a:lnTo>
                    <a:pt x="25" y="451"/>
                  </a:lnTo>
                  <a:lnTo>
                    <a:pt x="20" y="482"/>
                  </a:lnTo>
                  <a:lnTo>
                    <a:pt x="2" y="496"/>
                  </a:lnTo>
                  <a:lnTo>
                    <a:pt x="0" y="514"/>
                  </a:lnTo>
                  <a:lnTo>
                    <a:pt x="15" y="553"/>
                  </a:lnTo>
                  <a:lnTo>
                    <a:pt x="2" y="583"/>
                  </a:lnTo>
                  <a:lnTo>
                    <a:pt x="10" y="585"/>
                  </a:lnTo>
                  <a:lnTo>
                    <a:pt x="57" y="572"/>
                  </a:lnTo>
                  <a:lnTo>
                    <a:pt x="122" y="571"/>
                  </a:lnTo>
                  <a:lnTo>
                    <a:pt x="116" y="597"/>
                  </a:lnTo>
                  <a:lnTo>
                    <a:pt x="127" y="622"/>
                  </a:lnTo>
                  <a:lnTo>
                    <a:pt x="133" y="660"/>
                  </a:lnTo>
                  <a:lnTo>
                    <a:pt x="140" y="672"/>
                  </a:lnTo>
                  <a:lnTo>
                    <a:pt x="179" y="672"/>
                  </a:lnTo>
                  <a:lnTo>
                    <a:pt x="197" y="684"/>
                  </a:lnTo>
                  <a:lnTo>
                    <a:pt x="177" y="709"/>
                  </a:lnTo>
                  <a:lnTo>
                    <a:pt x="175" y="740"/>
                  </a:lnTo>
                  <a:lnTo>
                    <a:pt x="160" y="775"/>
                  </a:lnTo>
                  <a:lnTo>
                    <a:pt x="170" y="788"/>
                  </a:lnTo>
                  <a:lnTo>
                    <a:pt x="195" y="790"/>
                  </a:lnTo>
                  <a:lnTo>
                    <a:pt x="236" y="806"/>
                  </a:lnTo>
                  <a:lnTo>
                    <a:pt x="230" y="820"/>
                  </a:lnTo>
                  <a:lnTo>
                    <a:pt x="257" y="861"/>
                  </a:lnTo>
                  <a:lnTo>
                    <a:pt x="297" y="861"/>
                  </a:lnTo>
                  <a:lnTo>
                    <a:pt x="347" y="831"/>
                  </a:lnTo>
                  <a:lnTo>
                    <a:pt x="361" y="841"/>
                  </a:lnTo>
                  <a:lnTo>
                    <a:pt x="361" y="856"/>
                  </a:lnTo>
                  <a:lnTo>
                    <a:pt x="368" y="882"/>
                  </a:lnTo>
                  <a:lnTo>
                    <a:pt x="381" y="894"/>
                  </a:lnTo>
                  <a:lnTo>
                    <a:pt x="409" y="891"/>
                  </a:lnTo>
                  <a:lnTo>
                    <a:pt x="418" y="899"/>
                  </a:lnTo>
                  <a:lnTo>
                    <a:pt x="428" y="886"/>
                  </a:lnTo>
                  <a:lnTo>
                    <a:pt x="428" y="848"/>
                  </a:lnTo>
                  <a:lnTo>
                    <a:pt x="410" y="775"/>
                  </a:lnTo>
                  <a:lnTo>
                    <a:pt x="423" y="756"/>
                  </a:lnTo>
                  <a:lnTo>
                    <a:pt x="465" y="756"/>
                  </a:lnTo>
                  <a:lnTo>
                    <a:pt x="474" y="756"/>
                  </a:lnTo>
                  <a:lnTo>
                    <a:pt x="497" y="728"/>
                  </a:lnTo>
                  <a:lnTo>
                    <a:pt x="555" y="745"/>
                  </a:lnTo>
                  <a:lnTo>
                    <a:pt x="578" y="726"/>
                  </a:lnTo>
                  <a:lnTo>
                    <a:pt x="591" y="738"/>
                  </a:lnTo>
                  <a:lnTo>
                    <a:pt x="616" y="721"/>
                  </a:lnTo>
                  <a:lnTo>
                    <a:pt x="640" y="745"/>
                  </a:lnTo>
                  <a:lnTo>
                    <a:pt x="647" y="745"/>
                  </a:lnTo>
                  <a:lnTo>
                    <a:pt x="656" y="733"/>
                  </a:lnTo>
                  <a:lnTo>
                    <a:pt x="676" y="714"/>
                  </a:lnTo>
                  <a:lnTo>
                    <a:pt x="683" y="721"/>
                  </a:lnTo>
                  <a:lnTo>
                    <a:pt x="713" y="716"/>
                  </a:lnTo>
                  <a:lnTo>
                    <a:pt x="738" y="693"/>
                  </a:lnTo>
                  <a:lnTo>
                    <a:pt x="762" y="660"/>
                  </a:lnTo>
                  <a:lnTo>
                    <a:pt x="792" y="655"/>
                  </a:lnTo>
                  <a:lnTo>
                    <a:pt x="809" y="672"/>
                  </a:lnTo>
                  <a:lnTo>
                    <a:pt x="821" y="637"/>
                  </a:lnTo>
                  <a:lnTo>
                    <a:pt x="846" y="636"/>
                  </a:lnTo>
                  <a:lnTo>
                    <a:pt x="856" y="627"/>
                  </a:lnTo>
                  <a:lnTo>
                    <a:pt x="866" y="595"/>
                  </a:lnTo>
                  <a:lnTo>
                    <a:pt x="854" y="578"/>
                  </a:lnTo>
                  <a:lnTo>
                    <a:pt x="771" y="561"/>
                  </a:lnTo>
                  <a:lnTo>
                    <a:pt x="756" y="538"/>
                  </a:lnTo>
                  <a:lnTo>
                    <a:pt x="734" y="538"/>
                  </a:lnTo>
                  <a:lnTo>
                    <a:pt x="708" y="538"/>
                  </a:lnTo>
                  <a:lnTo>
                    <a:pt x="694" y="512"/>
                  </a:lnTo>
                  <a:lnTo>
                    <a:pt x="694" y="496"/>
                  </a:lnTo>
                  <a:lnTo>
                    <a:pt x="706" y="438"/>
                  </a:lnTo>
                  <a:lnTo>
                    <a:pt x="671" y="405"/>
                  </a:lnTo>
                  <a:lnTo>
                    <a:pt x="695" y="302"/>
                  </a:lnTo>
                  <a:lnTo>
                    <a:pt x="681" y="288"/>
                  </a:lnTo>
                  <a:lnTo>
                    <a:pt x="628" y="306"/>
                  </a:lnTo>
                  <a:lnTo>
                    <a:pt x="616" y="283"/>
                  </a:lnTo>
                  <a:lnTo>
                    <a:pt x="616" y="258"/>
                  </a:lnTo>
                  <a:lnTo>
                    <a:pt x="603" y="246"/>
                  </a:lnTo>
                  <a:lnTo>
                    <a:pt x="630" y="210"/>
                  </a:lnTo>
                  <a:lnTo>
                    <a:pt x="658" y="219"/>
                  </a:lnTo>
                  <a:lnTo>
                    <a:pt x="671" y="207"/>
                  </a:lnTo>
                  <a:lnTo>
                    <a:pt x="725" y="214"/>
                  </a:lnTo>
                  <a:lnTo>
                    <a:pt x="752" y="207"/>
                  </a:lnTo>
                  <a:lnTo>
                    <a:pt x="762" y="165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991129" y="4788583"/>
              <a:ext cx="550851" cy="751001"/>
            </a:xfrm>
            <a:custGeom>
              <a:avLst/>
              <a:gdLst>
                <a:gd name="T0" fmla="*/ 9896 w 449"/>
                <a:gd name="T1" fmla="*/ 147441 h 630"/>
                <a:gd name="T2" fmla="*/ 41784 w 449"/>
                <a:gd name="T3" fmla="*/ 207272 h 630"/>
                <a:gd name="T4" fmla="*/ 43983 w 449"/>
                <a:gd name="T5" fmla="*/ 238256 h 630"/>
                <a:gd name="T6" fmla="*/ 29689 w 449"/>
                <a:gd name="T7" fmla="*/ 270308 h 630"/>
                <a:gd name="T8" fmla="*/ 4398 w 449"/>
                <a:gd name="T9" fmla="*/ 288471 h 630"/>
                <a:gd name="T10" fmla="*/ 0 w 449"/>
                <a:gd name="T11" fmla="*/ 344029 h 630"/>
                <a:gd name="T12" fmla="*/ 7697 w 449"/>
                <a:gd name="T13" fmla="*/ 353645 h 630"/>
                <a:gd name="T14" fmla="*/ 20892 w 449"/>
                <a:gd name="T15" fmla="*/ 348303 h 630"/>
                <a:gd name="T16" fmla="*/ 29689 w 449"/>
                <a:gd name="T17" fmla="*/ 353645 h 630"/>
                <a:gd name="T18" fmla="*/ 29689 w 449"/>
                <a:gd name="T19" fmla="*/ 391039 h 630"/>
                <a:gd name="T20" fmla="*/ 43983 w 449"/>
                <a:gd name="T21" fmla="*/ 432707 h 630"/>
                <a:gd name="T22" fmla="*/ 63776 w 449"/>
                <a:gd name="T23" fmla="*/ 440186 h 630"/>
                <a:gd name="T24" fmla="*/ 67074 w 449"/>
                <a:gd name="T25" fmla="*/ 503222 h 630"/>
                <a:gd name="T26" fmla="*/ 54979 w 449"/>
                <a:gd name="T27" fmla="*/ 544890 h 630"/>
                <a:gd name="T28" fmla="*/ 67074 w 449"/>
                <a:gd name="T29" fmla="*/ 564122 h 630"/>
                <a:gd name="T30" fmla="*/ 89066 w 449"/>
                <a:gd name="T31" fmla="*/ 584422 h 630"/>
                <a:gd name="T32" fmla="*/ 138547 w 449"/>
                <a:gd name="T33" fmla="*/ 571601 h 630"/>
                <a:gd name="T34" fmla="*/ 149543 w 449"/>
                <a:gd name="T35" fmla="*/ 590832 h 630"/>
                <a:gd name="T36" fmla="*/ 131950 w 449"/>
                <a:gd name="T37" fmla="*/ 611132 h 630"/>
                <a:gd name="T38" fmla="*/ 106659 w 449"/>
                <a:gd name="T39" fmla="*/ 649595 h 630"/>
                <a:gd name="T40" fmla="*/ 106659 w 449"/>
                <a:gd name="T41" fmla="*/ 660279 h 630"/>
                <a:gd name="T42" fmla="*/ 123153 w 449"/>
                <a:gd name="T43" fmla="*/ 672032 h 630"/>
                <a:gd name="T44" fmla="*/ 229812 w 449"/>
                <a:gd name="T45" fmla="*/ 628227 h 630"/>
                <a:gd name="T46" fmla="*/ 268298 w 449"/>
                <a:gd name="T47" fmla="*/ 649595 h 630"/>
                <a:gd name="T48" fmla="*/ 278194 w 449"/>
                <a:gd name="T49" fmla="*/ 638911 h 630"/>
                <a:gd name="T50" fmla="*/ 268298 w 449"/>
                <a:gd name="T51" fmla="*/ 615406 h 630"/>
                <a:gd name="T52" fmla="*/ 270497 w 449"/>
                <a:gd name="T53" fmla="*/ 600448 h 630"/>
                <a:gd name="T54" fmla="*/ 286991 w 449"/>
                <a:gd name="T55" fmla="*/ 504291 h 630"/>
                <a:gd name="T56" fmla="*/ 302385 w 449"/>
                <a:gd name="T57" fmla="*/ 482923 h 630"/>
                <a:gd name="T58" fmla="*/ 310082 w 449"/>
                <a:gd name="T59" fmla="*/ 456212 h 630"/>
                <a:gd name="T60" fmla="*/ 328775 w 449"/>
                <a:gd name="T61" fmla="*/ 416681 h 630"/>
                <a:gd name="T62" fmla="*/ 317779 w 449"/>
                <a:gd name="T63" fmla="*/ 400655 h 630"/>
                <a:gd name="T64" fmla="*/ 321078 w 449"/>
                <a:gd name="T65" fmla="*/ 367534 h 630"/>
                <a:gd name="T66" fmla="*/ 367260 w 449"/>
                <a:gd name="T67" fmla="*/ 316250 h 630"/>
                <a:gd name="T68" fmla="*/ 366161 w 449"/>
                <a:gd name="T69" fmla="*/ 282061 h 630"/>
                <a:gd name="T70" fmla="*/ 393650 w 449"/>
                <a:gd name="T71" fmla="*/ 232914 h 630"/>
                <a:gd name="T72" fmla="*/ 423339 w 449"/>
                <a:gd name="T73" fmla="*/ 241461 h 630"/>
                <a:gd name="T74" fmla="*/ 481617 w 449"/>
                <a:gd name="T75" fmla="*/ 198725 h 630"/>
                <a:gd name="T76" fmla="*/ 492612 w 449"/>
                <a:gd name="T77" fmla="*/ 177357 h 630"/>
                <a:gd name="T78" fmla="*/ 455227 w 449"/>
                <a:gd name="T79" fmla="*/ 110047 h 630"/>
                <a:gd name="T80" fmla="*/ 431036 w 449"/>
                <a:gd name="T81" fmla="*/ 74789 h 630"/>
                <a:gd name="T82" fmla="*/ 448629 w 449"/>
                <a:gd name="T83" fmla="*/ 59831 h 630"/>
                <a:gd name="T84" fmla="*/ 426638 w 449"/>
                <a:gd name="T85" fmla="*/ 39531 h 630"/>
                <a:gd name="T86" fmla="*/ 369459 w 449"/>
                <a:gd name="T87" fmla="*/ 39531 h 630"/>
                <a:gd name="T88" fmla="*/ 346368 w 449"/>
                <a:gd name="T89" fmla="*/ 12821 h 630"/>
                <a:gd name="T90" fmla="*/ 300186 w 449"/>
                <a:gd name="T91" fmla="*/ 57694 h 630"/>
                <a:gd name="T92" fmla="*/ 283692 w 449"/>
                <a:gd name="T93" fmla="*/ 49147 h 630"/>
                <a:gd name="T94" fmla="*/ 302385 w 449"/>
                <a:gd name="T95" fmla="*/ 14958 h 630"/>
                <a:gd name="T96" fmla="*/ 300186 w 449"/>
                <a:gd name="T97" fmla="*/ 4274 h 630"/>
                <a:gd name="T98" fmla="*/ 283692 w 449"/>
                <a:gd name="T99" fmla="*/ 0 h 630"/>
                <a:gd name="T100" fmla="*/ 229812 w 449"/>
                <a:gd name="T101" fmla="*/ 28847 h 630"/>
                <a:gd name="T102" fmla="*/ 188028 w 449"/>
                <a:gd name="T103" fmla="*/ 41668 h 630"/>
                <a:gd name="T104" fmla="*/ 151742 w 449"/>
                <a:gd name="T105" fmla="*/ 39531 h 630"/>
                <a:gd name="T106" fmla="*/ 76971 w 449"/>
                <a:gd name="T107" fmla="*/ 106841 h 630"/>
                <a:gd name="T108" fmla="*/ 37386 w 449"/>
                <a:gd name="T109" fmla="*/ 119662 h 630"/>
                <a:gd name="T110" fmla="*/ 9896 w 449"/>
                <a:gd name="T111" fmla="*/ 147441 h 630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0" t="0" r="r" b="b"/>
              <a:pathLst>
                <a:path w="449" h="630">
                  <a:moveTo>
                    <a:pt x="9" y="138"/>
                  </a:moveTo>
                  <a:lnTo>
                    <a:pt x="38" y="194"/>
                  </a:lnTo>
                  <a:lnTo>
                    <a:pt x="40" y="223"/>
                  </a:lnTo>
                  <a:lnTo>
                    <a:pt x="27" y="253"/>
                  </a:lnTo>
                  <a:lnTo>
                    <a:pt x="4" y="270"/>
                  </a:lnTo>
                  <a:lnTo>
                    <a:pt x="0" y="322"/>
                  </a:lnTo>
                  <a:lnTo>
                    <a:pt x="7" y="331"/>
                  </a:lnTo>
                  <a:lnTo>
                    <a:pt x="19" y="326"/>
                  </a:lnTo>
                  <a:lnTo>
                    <a:pt x="27" y="331"/>
                  </a:lnTo>
                  <a:lnTo>
                    <a:pt x="27" y="366"/>
                  </a:lnTo>
                  <a:lnTo>
                    <a:pt x="40" y="405"/>
                  </a:lnTo>
                  <a:lnTo>
                    <a:pt x="58" y="412"/>
                  </a:lnTo>
                  <a:lnTo>
                    <a:pt x="61" y="471"/>
                  </a:lnTo>
                  <a:lnTo>
                    <a:pt x="50" y="510"/>
                  </a:lnTo>
                  <a:lnTo>
                    <a:pt x="61" y="528"/>
                  </a:lnTo>
                  <a:lnTo>
                    <a:pt x="81" y="547"/>
                  </a:lnTo>
                  <a:lnTo>
                    <a:pt x="126" y="535"/>
                  </a:lnTo>
                  <a:lnTo>
                    <a:pt x="136" y="553"/>
                  </a:lnTo>
                  <a:lnTo>
                    <a:pt x="120" y="572"/>
                  </a:lnTo>
                  <a:lnTo>
                    <a:pt x="97" y="608"/>
                  </a:lnTo>
                  <a:lnTo>
                    <a:pt x="97" y="618"/>
                  </a:lnTo>
                  <a:lnTo>
                    <a:pt x="112" y="629"/>
                  </a:lnTo>
                  <a:lnTo>
                    <a:pt x="209" y="588"/>
                  </a:lnTo>
                  <a:lnTo>
                    <a:pt x="244" y="608"/>
                  </a:lnTo>
                  <a:lnTo>
                    <a:pt x="253" y="598"/>
                  </a:lnTo>
                  <a:lnTo>
                    <a:pt x="244" y="576"/>
                  </a:lnTo>
                  <a:lnTo>
                    <a:pt x="246" y="562"/>
                  </a:lnTo>
                  <a:lnTo>
                    <a:pt x="261" y="472"/>
                  </a:lnTo>
                  <a:lnTo>
                    <a:pt x="275" y="452"/>
                  </a:lnTo>
                  <a:lnTo>
                    <a:pt x="282" y="427"/>
                  </a:lnTo>
                  <a:lnTo>
                    <a:pt x="299" y="390"/>
                  </a:lnTo>
                  <a:lnTo>
                    <a:pt x="289" y="375"/>
                  </a:lnTo>
                  <a:lnTo>
                    <a:pt x="292" y="344"/>
                  </a:lnTo>
                  <a:lnTo>
                    <a:pt x="334" y="296"/>
                  </a:lnTo>
                  <a:lnTo>
                    <a:pt x="333" y="264"/>
                  </a:lnTo>
                  <a:lnTo>
                    <a:pt x="358" y="218"/>
                  </a:lnTo>
                  <a:lnTo>
                    <a:pt x="385" y="226"/>
                  </a:lnTo>
                  <a:lnTo>
                    <a:pt x="438" y="186"/>
                  </a:lnTo>
                  <a:lnTo>
                    <a:pt x="448" y="166"/>
                  </a:lnTo>
                  <a:lnTo>
                    <a:pt x="414" y="103"/>
                  </a:lnTo>
                  <a:lnTo>
                    <a:pt x="392" y="70"/>
                  </a:lnTo>
                  <a:lnTo>
                    <a:pt x="408" y="56"/>
                  </a:lnTo>
                  <a:lnTo>
                    <a:pt x="388" y="37"/>
                  </a:lnTo>
                  <a:lnTo>
                    <a:pt x="336" y="37"/>
                  </a:lnTo>
                  <a:lnTo>
                    <a:pt x="315" y="12"/>
                  </a:lnTo>
                  <a:lnTo>
                    <a:pt x="273" y="54"/>
                  </a:lnTo>
                  <a:lnTo>
                    <a:pt x="258" y="46"/>
                  </a:lnTo>
                  <a:lnTo>
                    <a:pt x="275" y="14"/>
                  </a:lnTo>
                  <a:lnTo>
                    <a:pt x="273" y="4"/>
                  </a:lnTo>
                  <a:lnTo>
                    <a:pt x="258" y="0"/>
                  </a:lnTo>
                  <a:lnTo>
                    <a:pt x="209" y="27"/>
                  </a:lnTo>
                  <a:lnTo>
                    <a:pt x="171" y="39"/>
                  </a:lnTo>
                  <a:lnTo>
                    <a:pt x="138" y="37"/>
                  </a:lnTo>
                  <a:lnTo>
                    <a:pt x="70" y="100"/>
                  </a:lnTo>
                  <a:lnTo>
                    <a:pt x="34" y="112"/>
                  </a:lnTo>
                  <a:lnTo>
                    <a:pt x="9" y="138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3795550" y="5008215"/>
              <a:ext cx="733288" cy="603988"/>
            </a:xfrm>
            <a:custGeom>
              <a:avLst/>
              <a:gdLst>
                <a:gd name="T0" fmla="*/ 178546 w 600"/>
                <a:gd name="T1" fmla="*/ 180802 h 506"/>
                <a:gd name="T2" fmla="*/ 166497 w 600"/>
                <a:gd name="T3" fmla="*/ 224666 h 506"/>
                <a:gd name="T4" fmla="*/ 138017 w 600"/>
                <a:gd name="T5" fmla="*/ 232154 h 506"/>
                <a:gd name="T6" fmla="*/ 76676 w 600"/>
                <a:gd name="T7" fmla="*/ 224666 h 506"/>
                <a:gd name="T8" fmla="*/ 62436 w 600"/>
                <a:gd name="T9" fmla="*/ 237504 h 506"/>
                <a:gd name="T10" fmla="*/ 30671 w 600"/>
                <a:gd name="T11" fmla="*/ 226805 h 506"/>
                <a:gd name="T12" fmla="*/ 0 w 600"/>
                <a:gd name="T13" fmla="*/ 266389 h 506"/>
                <a:gd name="T14" fmla="*/ 14240 w 600"/>
                <a:gd name="T15" fmla="*/ 279227 h 506"/>
                <a:gd name="T16" fmla="*/ 14240 w 600"/>
                <a:gd name="T17" fmla="*/ 305973 h 506"/>
                <a:gd name="T18" fmla="*/ 28480 w 600"/>
                <a:gd name="T19" fmla="*/ 329509 h 506"/>
                <a:gd name="T20" fmla="*/ 87630 w 600"/>
                <a:gd name="T21" fmla="*/ 311322 h 506"/>
                <a:gd name="T22" fmla="*/ 104061 w 600"/>
                <a:gd name="T23" fmla="*/ 325230 h 506"/>
                <a:gd name="T24" fmla="*/ 76676 w 600"/>
                <a:gd name="T25" fmla="*/ 435423 h 506"/>
                <a:gd name="T26" fmla="*/ 116110 w 600"/>
                <a:gd name="T27" fmla="*/ 469658 h 506"/>
                <a:gd name="T28" fmla="*/ 102965 w 600"/>
                <a:gd name="T29" fmla="*/ 530639 h 506"/>
                <a:gd name="T30" fmla="*/ 142399 w 600"/>
                <a:gd name="T31" fmla="*/ 534918 h 506"/>
                <a:gd name="T32" fmla="*/ 178546 w 600"/>
                <a:gd name="T33" fmla="*/ 499613 h 506"/>
                <a:gd name="T34" fmla="*/ 193881 w 600"/>
                <a:gd name="T35" fmla="*/ 509242 h 506"/>
                <a:gd name="T36" fmla="*/ 269462 w 600"/>
                <a:gd name="T37" fmla="*/ 540267 h 506"/>
                <a:gd name="T38" fmla="*/ 281511 w 600"/>
                <a:gd name="T39" fmla="*/ 530639 h 506"/>
                <a:gd name="T40" fmla="*/ 284798 w 600"/>
                <a:gd name="T41" fmla="*/ 509242 h 506"/>
                <a:gd name="T42" fmla="*/ 300133 w 600"/>
                <a:gd name="T43" fmla="*/ 495334 h 506"/>
                <a:gd name="T44" fmla="*/ 407480 w 600"/>
                <a:gd name="T45" fmla="*/ 430074 h 506"/>
                <a:gd name="T46" fmla="*/ 422815 w 600"/>
                <a:gd name="T47" fmla="*/ 451471 h 506"/>
                <a:gd name="T48" fmla="*/ 490728 w 600"/>
                <a:gd name="T49" fmla="*/ 469658 h 506"/>
                <a:gd name="T50" fmla="*/ 523589 w 600"/>
                <a:gd name="T51" fmla="*/ 424725 h 506"/>
                <a:gd name="T52" fmla="*/ 540020 w 600"/>
                <a:gd name="T53" fmla="*/ 435423 h 506"/>
                <a:gd name="T54" fmla="*/ 566309 w 600"/>
                <a:gd name="T55" fmla="*/ 435423 h 506"/>
                <a:gd name="T56" fmla="*/ 566309 w 600"/>
                <a:gd name="T57" fmla="*/ 422585 h 506"/>
                <a:gd name="T58" fmla="*/ 600266 w 600"/>
                <a:gd name="T59" fmla="*/ 411887 h 506"/>
                <a:gd name="T60" fmla="*/ 600266 w 600"/>
                <a:gd name="T61" fmla="*/ 403328 h 506"/>
                <a:gd name="T62" fmla="*/ 612315 w 600"/>
                <a:gd name="T63" fmla="*/ 389420 h 506"/>
                <a:gd name="T64" fmla="*/ 619982 w 600"/>
                <a:gd name="T65" fmla="*/ 391560 h 506"/>
                <a:gd name="T66" fmla="*/ 656130 w 600"/>
                <a:gd name="T67" fmla="*/ 360535 h 506"/>
                <a:gd name="T68" fmla="*/ 625459 w 600"/>
                <a:gd name="T69" fmla="*/ 313462 h 506"/>
                <a:gd name="T70" fmla="*/ 640794 w 600"/>
                <a:gd name="T71" fmla="*/ 248202 h 506"/>
                <a:gd name="T72" fmla="*/ 624364 w 600"/>
                <a:gd name="T73" fmla="*/ 226805 h 506"/>
                <a:gd name="T74" fmla="*/ 573977 w 600"/>
                <a:gd name="T75" fmla="*/ 239643 h 506"/>
                <a:gd name="T76" fmla="*/ 568500 w 600"/>
                <a:gd name="T77" fmla="*/ 232154 h 506"/>
                <a:gd name="T78" fmla="*/ 624364 w 600"/>
                <a:gd name="T79" fmla="*/ 175453 h 506"/>
                <a:gd name="T80" fmla="*/ 600266 w 600"/>
                <a:gd name="T81" fmla="*/ 83447 h 506"/>
                <a:gd name="T82" fmla="*/ 563023 w 600"/>
                <a:gd name="T83" fmla="*/ 110193 h 506"/>
                <a:gd name="T84" fmla="*/ 529066 w 600"/>
                <a:gd name="T85" fmla="*/ 79168 h 506"/>
                <a:gd name="T86" fmla="*/ 499491 w 600"/>
                <a:gd name="T87" fmla="*/ 40654 h 506"/>
                <a:gd name="T88" fmla="*/ 495110 w 600"/>
                <a:gd name="T89" fmla="*/ 16048 h 506"/>
                <a:gd name="T90" fmla="*/ 477584 w 600"/>
                <a:gd name="T91" fmla="*/ 10698 h 506"/>
                <a:gd name="T92" fmla="*/ 449104 w 600"/>
                <a:gd name="T93" fmla="*/ 18187 h 506"/>
                <a:gd name="T94" fmla="*/ 407480 w 600"/>
                <a:gd name="T95" fmla="*/ 0 h 506"/>
                <a:gd name="T96" fmla="*/ 387763 w 600"/>
                <a:gd name="T97" fmla="*/ 43863 h 506"/>
                <a:gd name="T98" fmla="*/ 352711 w 600"/>
                <a:gd name="T99" fmla="*/ 47073 h 506"/>
                <a:gd name="T100" fmla="*/ 326422 w 600"/>
                <a:gd name="T101" fmla="*/ 83447 h 506"/>
                <a:gd name="T102" fmla="*/ 309991 w 600"/>
                <a:gd name="T103" fmla="*/ 75958 h 506"/>
                <a:gd name="T104" fmla="*/ 284798 w 600"/>
                <a:gd name="T105" fmla="*/ 83447 h 506"/>
                <a:gd name="T106" fmla="*/ 246459 w 600"/>
                <a:gd name="T107" fmla="*/ 62050 h 506"/>
                <a:gd name="T108" fmla="*/ 215789 w 600"/>
                <a:gd name="T109" fmla="*/ 96285 h 506"/>
                <a:gd name="T110" fmla="*/ 215789 w 600"/>
                <a:gd name="T111" fmla="*/ 113403 h 506"/>
                <a:gd name="T112" fmla="*/ 276035 w 600"/>
                <a:gd name="T113" fmla="*/ 142288 h 506"/>
                <a:gd name="T114" fmla="*/ 290274 w 600"/>
                <a:gd name="T115" fmla="*/ 166894 h 506"/>
                <a:gd name="T116" fmla="*/ 246459 w 600"/>
                <a:gd name="T117" fmla="*/ 181872 h 506"/>
                <a:gd name="T118" fmla="*/ 178546 w 600"/>
                <a:gd name="T119" fmla="*/ 180802 h 50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600" h="506">
                  <a:moveTo>
                    <a:pt x="163" y="169"/>
                  </a:moveTo>
                  <a:lnTo>
                    <a:pt x="152" y="210"/>
                  </a:lnTo>
                  <a:lnTo>
                    <a:pt x="126" y="217"/>
                  </a:lnTo>
                  <a:lnTo>
                    <a:pt x="70" y="210"/>
                  </a:lnTo>
                  <a:lnTo>
                    <a:pt x="57" y="222"/>
                  </a:lnTo>
                  <a:lnTo>
                    <a:pt x="28" y="212"/>
                  </a:lnTo>
                  <a:lnTo>
                    <a:pt x="0" y="249"/>
                  </a:lnTo>
                  <a:lnTo>
                    <a:pt x="13" y="261"/>
                  </a:lnTo>
                  <a:lnTo>
                    <a:pt x="13" y="286"/>
                  </a:lnTo>
                  <a:lnTo>
                    <a:pt x="26" y="308"/>
                  </a:lnTo>
                  <a:lnTo>
                    <a:pt x="80" y="291"/>
                  </a:lnTo>
                  <a:lnTo>
                    <a:pt x="95" y="304"/>
                  </a:lnTo>
                  <a:lnTo>
                    <a:pt x="70" y="407"/>
                  </a:lnTo>
                  <a:lnTo>
                    <a:pt x="106" y="439"/>
                  </a:lnTo>
                  <a:lnTo>
                    <a:pt x="94" y="496"/>
                  </a:lnTo>
                  <a:lnTo>
                    <a:pt x="130" y="500"/>
                  </a:lnTo>
                  <a:lnTo>
                    <a:pt x="163" y="467"/>
                  </a:lnTo>
                  <a:lnTo>
                    <a:pt x="177" y="476"/>
                  </a:lnTo>
                  <a:lnTo>
                    <a:pt x="246" y="505"/>
                  </a:lnTo>
                  <a:lnTo>
                    <a:pt x="257" y="496"/>
                  </a:lnTo>
                  <a:lnTo>
                    <a:pt x="260" y="476"/>
                  </a:lnTo>
                  <a:lnTo>
                    <a:pt x="274" y="463"/>
                  </a:lnTo>
                  <a:lnTo>
                    <a:pt x="372" y="402"/>
                  </a:lnTo>
                  <a:lnTo>
                    <a:pt x="386" y="422"/>
                  </a:lnTo>
                  <a:lnTo>
                    <a:pt x="448" y="439"/>
                  </a:lnTo>
                  <a:lnTo>
                    <a:pt x="478" y="397"/>
                  </a:lnTo>
                  <a:lnTo>
                    <a:pt x="493" y="407"/>
                  </a:lnTo>
                  <a:lnTo>
                    <a:pt x="517" y="407"/>
                  </a:lnTo>
                  <a:lnTo>
                    <a:pt x="517" y="395"/>
                  </a:lnTo>
                  <a:lnTo>
                    <a:pt x="548" y="385"/>
                  </a:lnTo>
                  <a:lnTo>
                    <a:pt x="548" y="377"/>
                  </a:lnTo>
                  <a:lnTo>
                    <a:pt x="559" y="364"/>
                  </a:lnTo>
                  <a:lnTo>
                    <a:pt x="566" y="366"/>
                  </a:lnTo>
                  <a:lnTo>
                    <a:pt x="599" y="337"/>
                  </a:lnTo>
                  <a:lnTo>
                    <a:pt x="571" y="293"/>
                  </a:lnTo>
                  <a:lnTo>
                    <a:pt x="585" y="232"/>
                  </a:lnTo>
                  <a:lnTo>
                    <a:pt x="570" y="212"/>
                  </a:lnTo>
                  <a:lnTo>
                    <a:pt x="524" y="224"/>
                  </a:lnTo>
                  <a:lnTo>
                    <a:pt x="519" y="217"/>
                  </a:lnTo>
                  <a:lnTo>
                    <a:pt x="570" y="164"/>
                  </a:lnTo>
                  <a:lnTo>
                    <a:pt x="548" y="78"/>
                  </a:lnTo>
                  <a:lnTo>
                    <a:pt x="514" y="103"/>
                  </a:lnTo>
                  <a:lnTo>
                    <a:pt x="483" y="74"/>
                  </a:lnTo>
                  <a:lnTo>
                    <a:pt x="456" y="38"/>
                  </a:lnTo>
                  <a:lnTo>
                    <a:pt x="452" y="15"/>
                  </a:lnTo>
                  <a:lnTo>
                    <a:pt x="436" y="10"/>
                  </a:lnTo>
                  <a:lnTo>
                    <a:pt x="410" y="17"/>
                  </a:lnTo>
                  <a:lnTo>
                    <a:pt x="372" y="0"/>
                  </a:lnTo>
                  <a:lnTo>
                    <a:pt x="354" y="41"/>
                  </a:lnTo>
                  <a:lnTo>
                    <a:pt x="322" y="44"/>
                  </a:lnTo>
                  <a:lnTo>
                    <a:pt x="298" y="78"/>
                  </a:lnTo>
                  <a:lnTo>
                    <a:pt x="283" y="71"/>
                  </a:lnTo>
                  <a:lnTo>
                    <a:pt x="260" y="78"/>
                  </a:lnTo>
                  <a:lnTo>
                    <a:pt x="225" y="58"/>
                  </a:lnTo>
                  <a:lnTo>
                    <a:pt x="197" y="90"/>
                  </a:lnTo>
                  <a:lnTo>
                    <a:pt x="197" y="106"/>
                  </a:lnTo>
                  <a:lnTo>
                    <a:pt x="252" y="133"/>
                  </a:lnTo>
                  <a:lnTo>
                    <a:pt x="265" y="156"/>
                  </a:lnTo>
                  <a:lnTo>
                    <a:pt x="225" y="170"/>
                  </a:lnTo>
                  <a:lnTo>
                    <a:pt x="163" y="16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3092373" y="4370573"/>
              <a:ext cx="1440007" cy="1064507"/>
            </a:xfrm>
            <a:custGeom>
              <a:avLst/>
              <a:gdLst>
                <a:gd name="T0" fmla="*/ 504889 w 1181"/>
                <a:gd name="T1" fmla="*/ 80130 h 893"/>
                <a:gd name="T2" fmla="*/ 481940 w 1181"/>
                <a:gd name="T3" fmla="*/ 28847 h 893"/>
                <a:gd name="T4" fmla="*/ 564995 w 1181"/>
                <a:gd name="T5" fmla="*/ 0 h 893"/>
                <a:gd name="T6" fmla="*/ 579202 w 1181"/>
                <a:gd name="T7" fmla="*/ 55557 h 893"/>
                <a:gd name="T8" fmla="*/ 655700 w 1181"/>
                <a:gd name="T9" fmla="*/ 118593 h 893"/>
                <a:gd name="T10" fmla="*/ 695042 w 1181"/>
                <a:gd name="T11" fmla="*/ 118593 h 893"/>
                <a:gd name="T12" fmla="*/ 728920 w 1181"/>
                <a:gd name="T13" fmla="*/ 177355 h 893"/>
                <a:gd name="T14" fmla="*/ 807604 w 1181"/>
                <a:gd name="T15" fmla="*/ 170945 h 893"/>
                <a:gd name="T16" fmla="*/ 842575 w 1181"/>
                <a:gd name="T17" fmla="*/ 144235 h 893"/>
                <a:gd name="T18" fmla="*/ 867710 w 1181"/>
                <a:gd name="T19" fmla="*/ 170945 h 893"/>
                <a:gd name="T20" fmla="*/ 957323 w 1181"/>
                <a:gd name="T21" fmla="*/ 160261 h 893"/>
                <a:gd name="T22" fmla="*/ 975901 w 1181"/>
                <a:gd name="T23" fmla="*/ 182698 h 893"/>
                <a:gd name="T24" fmla="*/ 1064420 w 1181"/>
                <a:gd name="T25" fmla="*/ 221160 h 893"/>
                <a:gd name="T26" fmla="*/ 1175889 w 1181"/>
                <a:gd name="T27" fmla="*/ 233981 h 893"/>
                <a:gd name="T28" fmla="*/ 1228345 w 1181"/>
                <a:gd name="T29" fmla="*/ 245733 h 893"/>
                <a:gd name="T30" fmla="*/ 1277523 w 1181"/>
                <a:gd name="T31" fmla="*/ 279923 h 893"/>
                <a:gd name="T32" fmla="*/ 1280801 w 1181"/>
                <a:gd name="T33" fmla="*/ 362190 h 893"/>
                <a:gd name="T34" fmla="*/ 1218510 w 1181"/>
                <a:gd name="T35" fmla="*/ 392105 h 893"/>
                <a:gd name="T36" fmla="*/ 1120155 w 1181"/>
                <a:gd name="T37" fmla="*/ 425226 h 893"/>
                <a:gd name="T38" fmla="*/ 1137640 w 1181"/>
                <a:gd name="T39" fmla="*/ 492535 h 893"/>
                <a:gd name="T40" fmla="*/ 1213046 w 1181"/>
                <a:gd name="T41" fmla="*/ 563050 h 893"/>
                <a:gd name="T42" fmla="*/ 1181354 w 1181"/>
                <a:gd name="T43" fmla="*/ 676301 h 893"/>
                <a:gd name="T44" fmla="*/ 1120155 w 1181"/>
                <a:gd name="T45" fmla="*/ 604718 h 893"/>
                <a:gd name="T46" fmla="*/ 1097205 w 1181"/>
                <a:gd name="T47" fmla="*/ 575871 h 893"/>
                <a:gd name="T48" fmla="*/ 1029450 w 1181"/>
                <a:gd name="T49" fmla="*/ 564119 h 893"/>
                <a:gd name="T50" fmla="*/ 975901 w 1181"/>
                <a:gd name="T51" fmla="*/ 612197 h 893"/>
                <a:gd name="T52" fmla="*/ 936559 w 1181"/>
                <a:gd name="T53" fmla="*/ 642112 h 893"/>
                <a:gd name="T54" fmla="*/ 873174 w 1181"/>
                <a:gd name="T55" fmla="*/ 628223 h 893"/>
                <a:gd name="T56" fmla="*/ 842575 w 1181"/>
                <a:gd name="T57" fmla="*/ 679507 h 893"/>
                <a:gd name="T58" fmla="*/ 916888 w 1181"/>
                <a:gd name="T59" fmla="*/ 732927 h 893"/>
                <a:gd name="T60" fmla="*/ 807604 w 1181"/>
                <a:gd name="T61" fmla="*/ 746816 h 893"/>
                <a:gd name="T62" fmla="*/ 775912 w 1181"/>
                <a:gd name="T63" fmla="*/ 713696 h 893"/>
                <a:gd name="T64" fmla="*/ 709249 w 1181"/>
                <a:gd name="T65" fmla="*/ 723311 h 893"/>
                <a:gd name="T66" fmla="*/ 695042 w 1181"/>
                <a:gd name="T67" fmla="*/ 674164 h 893"/>
                <a:gd name="T68" fmla="*/ 655700 w 1181"/>
                <a:gd name="T69" fmla="*/ 647454 h 893"/>
                <a:gd name="T70" fmla="*/ 652422 w 1181"/>
                <a:gd name="T71" fmla="*/ 684849 h 893"/>
                <a:gd name="T72" fmla="*/ 613080 w 1181"/>
                <a:gd name="T73" fmla="*/ 713696 h 893"/>
                <a:gd name="T74" fmla="*/ 551881 w 1181"/>
                <a:gd name="T75" fmla="*/ 816263 h 893"/>
                <a:gd name="T76" fmla="*/ 533303 w 1181"/>
                <a:gd name="T77" fmla="*/ 930582 h 893"/>
                <a:gd name="T78" fmla="*/ 452433 w 1181"/>
                <a:gd name="T79" fmla="*/ 953019 h 893"/>
                <a:gd name="T80" fmla="*/ 332222 w 1181"/>
                <a:gd name="T81" fmla="*/ 762842 h 893"/>
                <a:gd name="T82" fmla="*/ 266652 w 1181"/>
                <a:gd name="T83" fmla="*/ 727585 h 893"/>
                <a:gd name="T84" fmla="*/ 269930 w 1181"/>
                <a:gd name="T85" fmla="*/ 679507 h 893"/>
                <a:gd name="T86" fmla="*/ 209824 w 1181"/>
                <a:gd name="T87" fmla="*/ 684849 h 893"/>
                <a:gd name="T88" fmla="*/ 155182 w 1181"/>
                <a:gd name="T89" fmla="*/ 595102 h 893"/>
                <a:gd name="T90" fmla="*/ 144254 w 1181"/>
                <a:gd name="T91" fmla="*/ 417747 h 893"/>
                <a:gd name="T92" fmla="*/ 135511 w 1181"/>
                <a:gd name="T93" fmla="*/ 326932 h 893"/>
                <a:gd name="T94" fmla="*/ 0 w 1181"/>
                <a:gd name="T95" fmla="*/ 157056 h 893"/>
                <a:gd name="T96" fmla="*/ 17485 w 1181"/>
                <a:gd name="T97" fmla="*/ 113251 h 893"/>
                <a:gd name="T98" fmla="*/ 201081 w 1181"/>
                <a:gd name="T99" fmla="*/ 118593 h 893"/>
                <a:gd name="T100" fmla="*/ 262280 w 1181"/>
                <a:gd name="T101" fmla="*/ 130346 h 893"/>
                <a:gd name="T102" fmla="*/ 357357 w 1181"/>
                <a:gd name="T103" fmla="*/ 176287 h 893"/>
                <a:gd name="T104" fmla="*/ 368285 w 1181"/>
                <a:gd name="T105" fmla="*/ 123935 h 893"/>
                <a:gd name="T106" fmla="*/ 428391 w 1181"/>
                <a:gd name="T107" fmla="*/ 134619 h 893"/>
                <a:gd name="T108" fmla="*/ 487404 w 1181"/>
                <a:gd name="T109" fmla="*/ 119662 h 893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1181" h="893">
                  <a:moveTo>
                    <a:pt x="446" y="111"/>
                  </a:moveTo>
                  <a:lnTo>
                    <a:pt x="462" y="75"/>
                  </a:lnTo>
                  <a:lnTo>
                    <a:pt x="445" y="57"/>
                  </a:lnTo>
                  <a:lnTo>
                    <a:pt x="441" y="27"/>
                  </a:lnTo>
                  <a:lnTo>
                    <a:pt x="500" y="0"/>
                  </a:lnTo>
                  <a:lnTo>
                    <a:pt x="517" y="0"/>
                  </a:lnTo>
                  <a:lnTo>
                    <a:pt x="525" y="24"/>
                  </a:lnTo>
                  <a:lnTo>
                    <a:pt x="530" y="52"/>
                  </a:lnTo>
                  <a:lnTo>
                    <a:pt x="559" y="74"/>
                  </a:lnTo>
                  <a:lnTo>
                    <a:pt x="600" y="111"/>
                  </a:lnTo>
                  <a:lnTo>
                    <a:pt x="621" y="94"/>
                  </a:lnTo>
                  <a:lnTo>
                    <a:pt x="636" y="111"/>
                  </a:lnTo>
                  <a:lnTo>
                    <a:pt x="642" y="150"/>
                  </a:lnTo>
                  <a:lnTo>
                    <a:pt x="667" y="166"/>
                  </a:lnTo>
                  <a:lnTo>
                    <a:pt x="728" y="171"/>
                  </a:lnTo>
                  <a:lnTo>
                    <a:pt x="739" y="160"/>
                  </a:lnTo>
                  <a:lnTo>
                    <a:pt x="734" y="142"/>
                  </a:lnTo>
                  <a:lnTo>
                    <a:pt x="771" y="135"/>
                  </a:lnTo>
                  <a:lnTo>
                    <a:pt x="794" y="138"/>
                  </a:lnTo>
                  <a:lnTo>
                    <a:pt x="794" y="160"/>
                  </a:lnTo>
                  <a:lnTo>
                    <a:pt x="811" y="162"/>
                  </a:lnTo>
                  <a:lnTo>
                    <a:pt x="876" y="150"/>
                  </a:lnTo>
                  <a:lnTo>
                    <a:pt x="888" y="154"/>
                  </a:lnTo>
                  <a:lnTo>
                    <a:pt x="893" y="171"/>
                  </a:lnTo>
                  <a:lnTo>
                    <a:pt x="917" y="180"/>
                  </a:lnTo>
                  <a:lnTo>
                    <a:pt x="974" y="207"/>
                  </a:lnTo>
                  <a:lnTo>
                    <a:pt x="1007" y="194"/>
                  </a:lnTo>
                  <a:lnTo>
                    <a:pt x="1076" y="219"/>
                  </a:lnTo>
                  <a:lnTo>
                    <a:pt x="1089" y="238"/>
                  </a:lnTo>
                  <a:lnTo>
                    <a:pt x="1124" y="230"/>
                  </a:lnTo>
                  <a:lnTo>
                    <a:pt x="1147" y="234"/>
                  </a:lnTo>
                  <a:lnTo>
                    <a:pt x="1169" y="262"/>
                  </a:lnTo>
                  <a:lnTo>
                    <a:pt x="1180" y="320"/>
                  </a:lnTo>
                  <a:lnTo>
                    <a:pt x="1172" y="339"/>
                  </a:lnTo>
                  <a:lnTo>
                    <a:pt x="1158" y="334"/>
                  </a:lnTo>
                  <a:lnTo>
                    <a:pt x="1115" y="367"/>
                  </a:lnTo>
                  <a:lnTo>
                    <a:pt x="1044" y="379"/>
                  </a:lnTo>
                  <a:lnTo>
                    <a:pt x="1025" y="398"/>
                  </a:lnTo>
                  <a:lnTo>
                    <a:pt x="1039" y="418"/>
                  </a:lnTo>
                  <a:lnTo>
                    <a:pt x="1041" y="461"/>
                  </a:lnTo>
                  <a:lnTo>
                    <a:pt x="1061" y="465"/>
                  </a:lnTo>
                  <a:lnTo>
                    <a:pt x="1110" y="527"/>
                  </a:lnTo>
                  <a:lnTo>
                    <a:pt x="1112" y="608"/>
                  </a:lnTo>
                  <a:lnTo>
                    <a:pt x="1081" y="633"/>
                  </a:lnTo>
                  <a:lnTo>
                    <a:pt x="1051" y="603"/>
                  </a:lnTo>
                  <a:lnTo>
                    <a:pt x="1025" y="566"/>
                  </a:lnTo>
                  <a:lnTo>
                    <a:pt x="1021" y="543"/>
                  </a:lnTo>
                  <a:lnTo>
                    <a:pt x="1004" y="539"/>
                  </a:lnTo>
                  <a:lnTo>
                    <a:pt x="979" y="546"/>
                  </a:lnTo>
                  <a:lnTo>
                    <a:pt x="942" y="528"/>
                  </a:lnTo>
                  <a:lnTo>
                    <a:pt x="925" y="571"/>
                  </a:lnTo>
                  <a:lnTo>
                    <a:pt x="893" y="573"/>
                  </a:lnTo>
                  <a:lnTo>
                    <a:pt x="871" y="608"/>
                  </a:lnTo>
                  <a:lnTo>
                    <a:pt x="857" y="601"/>
                  </a:lnTo>
                  <a:lnTo>
                    <a:pt x="834" y="608"/>
                  </a:lnTo>
                  <a:lnTo>
                    <a:pt x="799" y="588"/>
                  </a:lnTo>
                  <a:lnTo>
                    <a:pt x="771" y="620"/>
                  </a:lnTo>
                  <a:lnTo>
                    <a:pt x="771" y="636"/>
                  </a:lnTo>
                  <a:lnTo>
                    <a:pt x="827" y="665"/>
                  </a:lnTo>
                  <a:lnTo>
                    <a:pt x="839" y="686"/>
                  </a:lnTo>
                  <a:lnTo>
                    <a:pt x="799" y="701"/>
                  </a:lnTo>
                  <a:lnTo>
                    <a:pt x="739" y="699"/>
                  </a:lnTo>
                  <a:lnTo>
                    <a:pt x="733" y="673"/>
                  </a:lnTo>
                  <a:lnTo>
                    <a:pt x="710" y="668"/>
                  </a:lnTo>
                  <a:lnTo>
                    <a:pt x="673" y="690"/>
                  </a:lnTo>
                  <a:lnTo>
                    <a:pt x="649" y="677"/>
                  </a:lnTo>
                  <a:lnTo>
                    <a:pt x="649" y="645"/>
                  </a:lnTo>
                  <a:lnTo>
                    <a:pt x="636" y="631"/>
                  </a:lnTo>
                  <a:lnTo>
                    <a:pt x="636" y="613"/>
                  </a:lnTo>
                  <a:lnTo>
                    <a:pt x="600" y="606"/>
                  </a:lnTo>
                  <a:lnTo>
                    <a:pt x="593" y="615"/>
                  </a:lnTo>
                  <a:lnTo>
                    <a:pt x="597" y="641"/>
                  </a:lnTo>
                  <a:lnTo>
                    <a:pt x="567" y="653"/>
                  </a:lnTo>
                  <a:lnTo>
                    <a:pt x="561" y="668"/>
                  </a:lnTo>
                  <a:lnTo>
                    <a:pt x="567" y="691"/>
                  </a:lnTo>
                  <a:lnTo>
                    <a:pt x="505" y="764"/>
                  </a:lnTo>
                  <a:lnTo>
                    <a:pt x="517" y="847"/>
                  </a:lnTo>
                  <a:lnTo>
                    <a:pt x="488" y="871"/>
                  </a:lnTo>
                  <a:lnTo>
                    <a:pt x="474" y="857"/>
                  </a:lnTo>
                  <a:lnTo>
                    <a:pt x="414" y="892"/>
                  </a:lnTo>
                  <a:lnTo>
                    <a:pt x="392" y="879"/>
                  </a:lnTo>
                  <a:lnTo>
                    <a:pt x="304" y="714"/>
                  </a:lnTo>
                  <a:lnTo>
                    <a:pt x="272" y="690"/>
                  </a:lnTo>
                  <a:lnTo>
                    <a:pt x="244" y="681"/>
                  </a:lnTo>
                  <a:lnTo>
                    <a:pt x="231" y="660"/>
                  </a:lnTo>
                  <a:lnTo>
                    <a:pt x="247" y="636"/>
                  </a:lnTo>
                  <a:lnTo>
                    <a:pt x="222" y="615"/>
                  </a:lnTo>
                  <a:lnTo>
                    <a:pt x="192" y="641"/>
                  </a:lnTo>
                  <a:lnTo>
                    <a:pt x="163" y="645"/>
                  </a:lnTo>
                  <a:lnTo>
                    <a:pt x="142" y="557"/>
                  </a:lnTo>
                  <a:lnTo>
                    <a:pt x="138" y="534"/>
                  </a:lnTo>
                  <a:lnTo>
                    <a:pt x="132" y="391"/>
                  </a:lnTo>
                  <a:lnTo>
                    <a:pt x="105" y="320"/>
                  </a:lnTo>
                  <a:lnTo>
                    <a:pt x="124" y="306"/>
                  </a:lnTo>
                  <a:lnTo>
                    <a:pt x="69" y="202"/>
                  </a:lnTo>
                  <a:lnTo>
                    <a:pt x="0" y="147"/>
                  </a:lnTo>
                  <a:lnTo>
                    <a:pt x="10" y="116"/>
                  </a:lnTo>
                  <a:lnTo>
                    <a:pt x="16" y="106"/>
                  </a:lnTo>
                  <a:lnTo>
                    <a:pt x="117" y="90"/>
                  </a:lnTo>
                  <a:lnTo>
                    <a:pt x="184" y="111"/>
                  </a:lnTo>
                  <a:lnTo>
                    <a:pt x="224" y="98"/>
                  </a:lnTo>
                  <a:lnTo>
                    <a:pt x="240" y="122"/>
                  </a:lnTo>
                  <a:lnTo>
                    <a:pt x="290" y="171"/>
                  </a:lnTo>
                  <a:lnTo>
                    <a:pt x="327" y="165"/>
                  </a:lnTo>
                  <a:lnTo>
                    <a:pt x="327" y="135"/>
                  </a:lnTo>
                  <a:lnTo>
                    <a:pt x="337" y="116"/>
                  </a:lnTo>
                  <a:lnTo>
                    <a:pt x="376" y="99"/>
                  </a:lnTo>
                  <a:lnTo>
                    <a:pt x="392" y="126"/>
                  </a:lnTo>
                  <a:lnTo>
                    <a:pt x="414" y="111"/>
                  </a:lnTo>
                  <a:lnTo>
                    <a:pt x="446" y="112"/>
                  </a:lnTo>
                  <a:lnTo>
                    <a:pt x="446" y="11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989925" y="3964961"/>
              <a:ext cx="2270714" cy="1200892"/>
            </a:xfrm>
            <a:custGeom>
              <a:avLst/>
              <a:gdLst>
                <a:gd name="T0" fmla="*/ 1236617 w 1863"/>
                <a:gd name="T1" fmla="*/ 1025989 h 1005"/>
                <a:gd name="T2" fmla="*/ 1268297 w 1863"/>
                <a:gd name="T3" fmla="*/ 1060260 h 1005"/>
                <a:gd name="T4" fmla="*/ 1372077 w 1863"/>
                <a:gd name="T5" fmla="*/ 1025989 h 1005"/>
                <a:gd name="T6" fmla="*/ 1437622 w 1863"/>
                <a:gd name="T7" fmla="*/ 979938 h 1005"/>
                <a:gd name="T8" fmla="*/ 1514092 w 1863"/>
                <a:gd name="T9" fmla="*/ 949951 h 1005"/>
                <a:gd name="T10" fmla="*/ 1596023 w 1863"/>
                <a:gd name="T11" fmla="*/ 924247 h 1005"/>
                <a:gd name="T12" fmla="*/ 1728206 w 1863"/>
                <a:gd name="T13" fmla="*/ 902828 h 1005"/>
                <a:gd name="T14" fmla="*/ 1730390 w 1863"/>
                <a:gd name="T15" fmla="*/ 949951 h 1005"/>
                <a:gd name="T16" fmla="*/ 1771902 w 1863"/>
                <a:gd name="T17" fmla="*/ 958518 h 1005"/>
                <a:gd name="T18" fmla="*/ 1746777 w 1863"/>
                <a:gd name="T19" fmla="*/ 1018493 h 1005"/>
                <a:gd name="T20" fmla="*/ 1771902 w 1863"/>
                <a:gd name="T21" fmla="*/ 1025989 h 1005"/>
                <a:gd name="T22" fmla="*/ 1884421 w 1863"/>
                <a:gd name="T23" fmla="*/ 1018493 h 1005"/>
                <a:gd name="T24" fmla="*/ 1952151 w 1863"/>
                <a:gd name="T25" fmla="*/ 1039912 h 1005"/>
                <a:gd name="T26" fmla="*/ 1982739 w 1863"/>
                <a:gd name="T27" fmla="*/ 1052764 h 1005"/>
                <a:gd name="T28" fmla="*/ 1988201 w 1863"/>
                <a:gd name="T29" fmla="*/ 979938 h 1005"/>
                <a:gd name="T30" fmla="*/ 2034083 w 1863"/>
                <a:gd name="T31" fmla="*/ 931744 h 1005"/>
                <a:gd name="T32" fmla="*/ 1998033 w 1863"/>
                <a:gd name="T33" fmla="*/ 701485 h 1005"/>
                <a:gd name="T34" fmla="*/ 1957613 w 1863"/>
                <a:gd name="T35" fmla="*/ 576182 h 1005"/>
                <a:gd name="T36" fmla="*/ 1860388 w 1863"/>
                <a:gd name="T37" fmla="*/ 530130 h 1005"/>
                <a:gd name="T38" fmla="*/ 1799213 w 1863"/>
                <a:gd name="T39" fmla="*/ 644724 h 1005"/>
                <a:gd name="T40" fmla="*/ 1682324 w 1863"/>
                <a:gd name="T41" fmla="*/ 585821 h 1005"/>
                <a:gd name="T42" fmla="*/ 1466025 w 1863"/>
                <a:gd name="T43" fmla="*/ 508711 h 1005"/>
                <a:gd name="T44" fmla="*/ 1376447 w 1863"/>
                <a:gd name="T45" fmla="*/ 495859 h 1005"/>
                <a:gd name="T46" fmla="*/ 1203845 w 1863"/>
                <a:gd name="T47" fmla="*/ 425175 h 1005"/>
                <a:gd name="T48" fmla="*/ 1120821 w 1863"/>
                <a:gd name="T49" fmla="*/ 229188 h 1005"/>
                <a:gd name="T50" fmla="*/ 1152501 w 1863"/>
                <a:gd name="T51" fmla="*/ 168142 h 1005"/>
                <a:gd name="T52" fmla="*/ 1151409 w 1863"/>
                <a:gd name="T53" fmla="*/ 83536 h 1005"/>
                <a:gd name="T54" fmla="*/ 1164518 w 1863"/>
                <a:gd name="T55" fmla="*/ 41768 h 1005"/>
                <a:gd name="T56" fmla="*/ 1012672 w 1863"/>
                <a:gd name="T57" fmla="*/ 0 h 1005"/>
                <a:gd name="T58" fmla="*/ 903430 w 1863"/>
                <a:gd name="T59" fmla="*/ 13923 h 1005"/>
                <a:gd name="T60" fmla="*/ 767970 w 1863"/>
                <a:gd name="T61" fmla="*/ 57832 h 1005"/>
                <a:gd name="T62" fmla="*/ 631418 w 1863"/>
                <a:gd name="T63" fmla="*/ 71755 h 1005"/>
                <a:gd name="T64" fmla="*/ 539655 w 1863"/>
                <a:gd name="T65" fmla="*/ 25703 h 1005"/>
                <a:gd name="T66" fmla="*/ 391086 w 1863"/>
                <a:gd name="T67" fmla="*/ 52478 h 1005"/>
                <a:gd name="T68" fmla="*/ 332095 w 1863"/>
                <a:gd name="T69" fmla="*/ 19277 h 1005"/>
                <a:gd name="T70" fmla="*/ 220668 w 1863"/>
                <a:gd name="T71" fmla="*/ 29987 h 1005"/>
                <a:gd name="T72" fmla="*/ 167140 w 1863"/>
                <a:gd name="T73" fmla="*/ 100671 h 1005"/>
                <a:gd name="T74" fmla="*/ 135460 w 1863"/>
                <a:gd name="T75" fmla="*/ 136013 h 1005"/>
                <a:gd name="T76" fmla="*/ 97225 w 1863"/>
                <a:gd name="T77" fmla="*/ 157433 h 1005"/>
                <a:gd name="T78" fmla="*/ 80839 w 1863"/>
                <a:gd name="T79" fmla="*/ 184207 h 1005"/>
                <a:gd name="T80" fmla="*/ 110334 w 1863"/>
                <a:gd name="T81" fmla="*/ 247394 h 1005"/>
                <a:gd name="T82" fmla="*/ 102687 w 1863"/>
                <a:gd name="T83" fmla="*/ 308439 h 1005"/>
                <a:gd name="T84" fmla="*/ 29495 w 1863"/>
                <a:gd name="T85" fmla="*/ 285949 h 1005"/>
                <a:gd name="T86" fmla="*/ 0 w 1863"/>
                <a:gd name="T87" fmla="*/ 313794 h 1005"/>
                <a:gd name="T88" fmla="*/ 18571 w 1863"/>
                <a:gd name="T89" fmla="*/ 371627 h 1005"/>
                <a:gd name="T90" fmla="*/ 9832 w 1863"/>
                <a:gd name="T91" fmla="*/ 425175 h 1005"/>
                <a:gd name="T92" fmla="*/ 46974 w 1863"/>
                <a:gd name="T93" fmla="*/ 444453 h 1005"/>
                <a:gd name="T94" fmla="*/ 135460 w 1863"/>
                <a:gd name="T95" fmla="*/ 530130 h 1005"/>
                <a:gd name="T96" fmla="*/ 187896 w 1863"/>
                <a:gd name="T97" fmla="*/ 605098 h 1005"/>
                <a:gd name="T98" fmla="*/ 223946 w 1863"/>
                <a:gd name="T99" fmla="*/ 629730 h 1005"/>
                <a:gd name="T100" fmla="*/ 285121 w 1863"/>
                <a:gd name="T101" fmla="*/ 625447 h 1005"/>
                <a:gd name="T102" fmla="*/ 431505 w 1863"/>
                <a:gd name="T103" fmla="*/ 781808 h 1005"/>
                <a:gd name="T104" fmla="*/ 475202 w 1863"/>
                <a:gd name="T105" fmla="*/ 765744 h 1005"/>
                <a:gd name="T106" fmla="*/ 488311 w 1863"/>
                <a:gd name="T107" fmla="*/ 825718 h 1005"/>
                <a:gd name="T108" fmla="*/ 577889 w 1863"/>
                <a:gd name="T109" fmla="*/ 862131 h 1005"/>
                <a:gd name="T110" fmla="*/ 651081 w 1863"/>
                <a:gd name="T111" fmla="*/ 937099 h 1005"/>
                <a:gd name="T112" fmla="*/ 664190 w 1863"/>
                <a:gd name="T113" fmla="*/ 969228 h 1005"/>
                <a:gd name="T114" fmla="*/ 745029 w 1863"/>
                <a:gd name="T115" fmla="*/ 967086 h 1005"/>
                <a:gd name="T116" fmla="*/ 888136 w 1863"/>
                <a:gd name="T117" fmla="*/ 993860 h 1005"/>
                <a:gd name="T118" fmla="*/ 952589 w 1863"/>
                <a:gd name="T119" fmla="*/ 1013138 h 1005"/>
                <a:gd name="T120" fmla="*/ 952589 w 1863"/>
                <a:gd name="T121" fmla="*/ 1075254 h 1005"/>
                <a:gd name="T122" fmla="*/ 1074939 w 1863"/>
                <a:gd name="T123" fmla="*/ 983151 h 1005"/>
                <a:gd name="T124" fmla="*/ 1172165 w 1863"/>
                <a:gd name="T125" fmla="*/ 1018493 h 1005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863" h="1005">
                  <a:moveTo>
                    <a:pt x="1073" y="951"/>
                  </a:moveTo>
                  <a:lnTo>
                    <a:pt x="1132" y="958"/>
                  </a:lnTo>
                  <a:lnTo>
                    <a:pt x="1151" y="985"/>
                  </a:lnTo>
                  <a:lnTo>
                    <a:pt x="1161" y="990"/>
                  </a:lnTo>
                  <a:lnTo>
                    <a:pt x="1250" y="973"/>
                  </a:lnTo>
                  <a:lnTo>
                    <a:pt x="1256" y="958"/>
                  </a:lnTo>
                  <a:lnTo>
                    <a:pt x="1272" y="948"/>
                  </a:lnTo>
                  <a:lnTo>
                    <a:pt x="1316" y="915"/>
                  </a:lnTo>
                  <a:lnTo>
                    <a:pt x="1353" y="910"/>
                  </a:lnTo>
                  <a:lnTo>
                    <a:pt x="1386" y="887"/>
                  </a:lnTo>
                  <a:lnTo>
                    <a:pt x="1452" y="850"/>
                  </a:lnTo>
                  <a:lnTo>
                    <a:pt x="1461" y="863"/>
                  </a:lnTo>
                  <a:lnTo>
                    <a:pt x="1510" y="880"/>
                  </a:lnTo>
                  <a:lnTo>
                    <a:pt x="1582" y="843"/>
                  </a:lnTo>
                  <a:lnTo>
                    <a:pt x="1604" y="858"/>
                  </a:lnTo>
                  <a:lnTo>
                    <a:pt x="1584" y="887"/>
                  </a:lnTo>
                  <a:lnTo>
                    <a:pt x="1592" y="895"/>
                  </a:lnTo>
                  <a:lnTo>
                    <a:pt x="1622" y="895"/>
                  </a:lnTo>
                  <a:lnTo>
                    <a:pt x="1624" y="907"/>
                  </a:lnTo>
                  <a:lnTo>
                    <a:pt x="1599" y="951"/>
                  </a:lnTo>
                  <a:lnTo>
                    <a:pt x="1607" y="958"/>
                  </a:lnTo>
                  <a:lnTo>
                    <a:pt x="1622" y="958"/>
                  </a:lnTo>
                  <a:lnTo>
                    <a:pt x="1694" y="978"/>
                  </a:lnTo>
                  <a:lnTo>
                    <a:pt x="1725" y="951"/>
                  </a:lnTo>
                  <a:lnTo>
                    <a:pt x="1772" y="988"/>
                  </a:lnTo>
                  <a:lnTo>
                    <a:pt x="1787" y="971"/>
                  </a:lnTo>
                  <a:lnTo>
                    <a:pt x="1799" y="983"/>
                  </a:lnTo>
                  <a:lnTo>
                    <a:pt x="1815" y="983"/>
                  </a:lnTo>
                  <a:lnTo>
                    <a:pt x="1821" y="971"/>
                  </a:lnTo>
                  <a:lnTo>
                    <a:pt x="1820" y="915"/>
                  </a:lnTo>
                  <a:lnTo>
                    <a:pt x="1832" y="907"/>
                  </a:lnTo>
                  <a:lnTo>
                    <a:pt x="1862" y="870"/>
                  </a:lnTo>
                  <a:lnTo>
                    <a:pt x="1856" y="727"/>
                  </a:lnTo>
                  <a:lnTo>
                    <a:pt x="1829" y="655"/>
                  </a:lnTo>
                  <a:lnTo>
                    <a:pt x="1848" y="641"/>
                  </a:lnTo>
                  <a:lnTo>
                    <a:pt x="1792" y="538"/>
                  </a:lnTo>
                  <a:lnTo>
                    <a:pt x="1722" y="482"/>
                  </a:lnTo>
                  <a:lnTo>
                    <a:pt x="1703" y="495"/>
                  </a:lnTo>
                  <a:lnTo>
                    <a:pt x="1706" y="528"/>
                  </a:lnTo>
                  <a:lnTo>
                    <a:pt x="1647" y="602"/>
                  </a:lnTo>
                  <a:lnTo>
                    <a:pt x="1547" y="584"/>
                  </a:lnTo>
                  <a:lnTo>
                    <a:pt x="1540" y="547"/>
                  </a:lnTo>
                  <a:lnTo>
                    <a:pt x="1478" y="497"/>
                  </a:lnTo>
                  <a:lnTo>
                    <a:pt x="1342" y="475"/>
                  </a:lnTo>
                  <a:lnTo>
                    <a:pt x="1283" y="465"/>
                  </a:lnTo>
                  <a:lnTo>
                    <a:pt x="1260" y="463"/>
                  </a:lnTo>
                  <a:lnTo>
                    <a:pt x="1209" y="420"/>
                  </a:lnTo>
                  <a:lnTo>
                    <a:pt x="1102" y="397"/>
                  </a:lnTo>
                  <a:lnTo>
                    <a:pt x="1028" y="253"/>
                  </a:lnTo>
                  <a:lnTo>
                    <a:pt x="1026" y="214"/>
                  </a:lnTo>
                  <a:lnTo>
                    <a:pt x="1055" y="201"/>
                  </a:lnTo>
                  <a:lnTo>
                    <a:pt x="1055" y="157"/>
                  </a:lnTo>
                  <a:lnTo>
                    <a:pt x="1078" y="103"/>
                  </a:lnTo>
                  <a:lnTo>
                    <a:pt x="1054" y="78"/>
                  </a:lnTo>
                  <a:lnTo>
                    <a:pt x="1085" y="51"/>
                  </a:lnTo>
                  <a:lnTo>
                    <a:pt x="1066" y="39"/>
                  </a:lnTo>
                  <a:lnTo>
                    <a:pt x="1016" y="39"/>
                  </a:lnTo>
                  <a:lnTo>
                    <a:pt x="927" y="0"/>
                  </a:lnTo>
                  <a:lnTo>
                    <a:pt x="872" y="0"/>
                  </a:lnTo>
                  <a:lnTo>
                    <a:pt x="827" y="13"/>
                  </a:lnTo>
                  <a:lnTo>
                    <a:pt x="778" y="13"/>
                  </a:lnTo>
                  <a:lnTo>
                    <a:pt x="703" y="54"/>
                  </a:lnTo>
                  <a:lnTo>
                    <a:pt x="640" y="46"/>
                  </a:lnTo>
                  <a:lnTo>
                    <a:pt x="578" y="67"/>
                  </a:lnTo>
                  <a:lnTo>
                    <a:pt x="526" y="51"/>
                  </a:lnTo>
                  <a:lnTo>
                    <a:pt x="494" y="24"/>
                  </a:lnTo>
                  <a:lnTo>
                    <a:pt x="413" y="13"/>
                  </a:lnTo>
                  <a:lnTo>
                    <a:pt x="358" y="49"/>
                  </a:lnTo>
                  <a:lnTo>
                    <a:pt x="328" y="37"/>
                  </a:lnTo>
                  <a:lnTo>
                    <a:pt x="304" y="18"/>
                  </a:lnTo>
                  <a:lnTo>
                    <a:pt x="244" y="1"/>
                  </a:lnTo>
                  <a:lnTo>
                    <a:pt x="202" y="28"/>
                  </a:lnTo>
                  <a:lnTo>
                    <a:pt x="184" y="76"/>
                  </a:lnTo>
                  <a:lnTo>
                    <a:pt x="153" y="94"/>
                  </a:lnTo>
                  <a:lnTo>
                    <a:pt x="146" y="120"/>
                  </a:lnTo>
                  <a:lnTo>
                    <a:pt x="124" y="127"/>
                  </a:lnTo>
                  <a:lnTo>
                    <a:pt x="99" y="124"/>
                  </a:lnTo>
                  <a:lnTo>
                    <a:pt x="89" y="147"/>
                  </a:lnTo>
                  <a:lnTo>
                    <a:pt x="83" y="175"/>
                  </a:lnTo>
                  <a:lnTo>
                    <a:pt x="74" y="172"/>
                  </a:lnTo>
                  <a:lnTo>
                    <a:pt x="71" y="201"/>
                  </a:lnTo>
                  <a:lnTo>
                    <a:pt x="101" y="231"/>
                  </a:lnTo>
                  <a:lnTo>
                    <a:pt x="104" y="273"/>
                  </a:lnTo>
                  <a:lnTo>
                    <a:pt x="94" y="288"/>
                  </a:lnTo>
                  <a:lnTo>
                    <a:pt x="49" y="293"/>
                  </a:lnTo>
                  <a:lnTo>
                    <a:pt x="27" y="267"/>
                  </a:lnTo>
                  <a:lnTo>
                    <a:pt x="4" y="273"/>
                  </a:lnTo>
                  <a:lnTo>
                    <a:pt x="0" y="293"/>
                  </a:lnTo>
                  <a:lnTo>
                    <a:pt x="11" y="323"/>
                  </a:lnTo>
                  <a:lnTo>
                    <a:pt x="17" y="347"/>
                  </a:lnTo>
                  <a:lnTo>
                    <a:pt x="17" y="374"/>
                  </a:lnTo>
                  <a:lnTo>
                    <a:pt x="9" y="397"/>
                  </a:lnTo>
                  <a:lnTo>
                    <a:pt x="11" y="411"/>
                  </a:lnTo>
                  <a:lnTo>
                    <a:pt x="43" y="415"/>
                  </a:lnTo>
                  <a:lnTo>
                    <a:pt x="57" y="441"/>
                  </a:lnTo>
                  <a:lnTo>
                    <a:pt x="124" y="495"/>
                  </a:lnTo>
                  <a:lnTo>
                    <a:pt x="124" y="510"/>
                  </a:lnTo>
                  <a:lnTo>
                    <a:pt x="172" y="565"/>
                  </a:lnTo>
                  <a:lnTo>
                    <a:pt x="189" y="584"/>
                  </a:lnTo>
                  <a:lnTo>
                    <a:pt x="205" y="588"/>
                  </a:lnTo>
                  <a:lnTo>
                    <a:pt x="233" y="559"/>
                  </a:lnTo>
                  <a:lnTo>
                    <a:pt x="261" y="584"/>
                  </a:lnTo>
                  <a:lnTo>
                    <a:pt x="375" y="679"/>
                  </a:lnTo>
                  <a:lnTo>
                    <a:pt x="395" y="730"/>
                  </a:lnTo>
                  <a:lnTo>
                    <a:pt x="421" y="730"/>
                  </a:lnTo>
                  <a:lnTo>
                    <a:pt x="435" y="715"/>
                  </a:lnTo>
                  <a:lnTo>
                    <a:pt x="447" y="727"/>
                  </a:lnTo>
                  <a:lnTo>
                    <a:pt x="447" y="771"/>
                  </a:lnTo>
                  <a:lnTo>
                    <a:pt x="513" y="808"/>
                  </a:lnTo>
                  <a:lnTo>
                    <a:pt x="529" y="805"/>
                  </a:lnTo>
                  <a:lnTo>
                    <a:pt x="538" y="843"/>
                  </a:lnTo>
                  <a:lnTo>
                    <a:pt x="596" y="875"/>
                  </a:lnTo>
                  <a:lnTo>
                    <a:pt x="596" y="898"/>
                  </a:lnTo>
                  <a:lnTo>
                    <a:pt x="608" y="905"/>
                  </a:lnTo>
                  <a:lnTo>
                    <a:pt x="657" y="903"/>
                  </a:lnTo>
                  <a:lnTo>
                    <a:pt x="682" y="903"/>
                  </a:lnTo>
                  <a:lnTo>
                    <a:pt x="724" y="931"/>
                  </a:lnTo>
                  <a:lnTo>
                    <a:pt x="813" y="928"/>
                  </a:lnTo>
                  <a:lnTo>
                    <a:pt x="860" y="927"/>
                  </a:lnTo>
                  <a:lnTo>
                    <a:pt x="872" y="946"/>
                  </a:lnTo>
                  <a:lnTo>
                    <a:pt x="860" y="988"/>
                  </a:lnTo>
                  <a:lnTo>
                    <a:pt x="872" y="1004"/>
                  </a:lnTo>
                  <a:lnTo>
                    <a:pt x="922" y="961"/>
                  </a:lnTo>
                  <a:lnTo>
                    <a:pt x="984" y="918"/>
                  </a:lnTo>
                  <a:lnTo>
                    <a:pt x="1028" y="923"/>
                  </a:lnTo>
                  <a:lnTo>
                    <a:pt x="1073" y="95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518211" y="4026955"/>
              <a:ext cx="706720" cy="605760"/>
            </a:xfrm>
            <a:custGeom>
              <a:avLst/>
              <a:gdLst>
                <a:gd name="T0" fmla="*/ 73170 w 580"/>
                <a:gd name="T1" fmla="*/ 376942 h 507"/>
                <a:gd name="T2" fmla="*/ 164906 w 580"/>
                <a:gd name="T3" fmla="*/ 452973 h 507"/>
                <a:gd name="T4" fmla="*/ 240260 w 580"/>
                <a:gd name="T5" fmla="*/ 467965 h 507"/>
                <a:gd name="T6" fmla="*/ 307970 w 580"/>
                <a:gd name="T7" fmla="*/ 460469 h 507"/>
                <a:gd name="T8" fmla="*/ 330904 w 580"/>
                <a:gd name="T9" fmla="*/ 467965 h 507"/>
                <a:gd name="T10" fmla="*/ 356022 w 580"/>
                <a:gd name="T11" fmla="*/ 455115 h 507"/>
                <a:gd name="T12" fmla="*/ 371311 w 580"/>
                <a:gd name="T13" fmla="*/ 474390 h 507"/>
                <a:gd name="T14" fmla="*/ 378956 w 580"/>
                <a:gd name="T15" fmla="*/ 497949 h 507"/>
                <a:gd name="T16" fmla="*/ 412811 w 580"/>
                <a:gd name="T17" fmla="*/ 514012 h 507"/>
                <a:gd name="T18" fmla="*/ 456494 w 580"/>
                <a:gd name="T19" fmla="*/ 514012 h 507"/>
                <a:gd name="T20" fmla="*/ 489257 w 580"/>
                <a:gd name="T21" fmla="*/ 541854 h 507"/>
                <a:gd name="T22" fmla="*/ 518743 w 580"/>
                <a:gd name="T23" fmla="*/ 529004 h 507"/>
                <a:gd name="T24" fmla="*/ 541677 w 580"/>
                <a:gd name="T25" fmla="*/ 541854 h 507"/>
                <a:gd name="T26" fmla="*/ 560243 w 580"/>
                <a:gd name="T27" fmla="*/ 504374 h 507"/>
                <a:gd name="T28" fmla="*/ 587545 w 580"/>
                <a:gd name="T29" fmla="*/ 492595 h 507"/>
                <a:gd name="T30" fmla="*/ 593006 w 580"/>
                <a:gd name="T31" fmla="*/ 462611 h 507"/>
                <a:gd name="T32" fmla="*/ 582085 w 580"/>
                <a:gd name="T33" fmla="*/ 409068 h 507"/>
                <a:gd name="T34" fmla="*/ 577716 w 580"/>
                <a:gd name="T35" fmla="*/ 404784 h 507"/>
                <a:gd name="T36" fmla="*/ 549322 w 580"/>
                <a:gd name="T37" fmla="*/ 433697 h 507"/>
                <a:gd name="T38" fmla="*/ 507822 w 580"/>
                <a:gd name="T39" fmla="*/ 400501 h 507"/>
                <a:gd name="T40" fmla="*/ 477244 w 580"/>
                <a:gd name="T41" fmla="*/ 364092 h 507"/>
                <a:gd name="T42" fmla="*/ 507822 w 580"/>
                <a:gd name="T43" fmla="*/ 342675 h 507"/>
                <a:gd name="T44" fmla="*/ 517651 w 580"/>
                <a:gd name="T45" fmla="*/ 306265 h 507"/>
                <a:gd name="T46" fmla="*/ 535125 w 580"/>
                <a:gd name="T47" fmla="*/ 293415 h 507"/>
                <a:gd name="T48" fmla="*/ 534033 w 580"/>
                <a:gd name="T49" fmla="*/ 243085 h 507"/>
                <a:gd name="T50" fmla="*/ 547138 w 580"/>
                <a:gd name="T51" fmla="*/ 232376 h 507"/>
                <a:gd name="T52" fmla="*/ 572256 w 580"/>
                <a:gd name="T53" fmla="*/ 251652 h 507"/>
                <a:gd name="T54" fmla="*/ 587545 w 580"/>
                <a:gd name="T55" fmla="*/ 271998 h 507"/>
                <a:gd name="T56" fmla="*/ 621400 w 580"/>
                <a:gd name="T57" fmla="*/ 251652 h 507"/>
                <a:gd name="T58" fmla="*/ 632321 w 580"/>
                <a:gd name="T59" fmla="*/ 238801 h 507"/>
                <a:gd name="T60" fmla="*/ 626860 w 580"/>
                <a:gd name="T61" fmla="*/ 213101 h 507"/>
                <a:gd name="T62" fmla="*/ 587545 w 580"/>
                <a:gd name="T63" fmla="*/ 193825 h 507"/>
                <a:gd name="T64" fmla="*/ 578808 w 580"/>
                <a:gd name="T65" fmla="*/ 165983 h 507"/>
                <a:gd name="T66" fmla="*/ 512191 w 580"/>
                <a:gd name="T67" fmla="*/ 175621 h 507"/>
                <a:gd name="T68" fmla="*/ 467415 w 580"/>
                <a:gd name="T69" fmla="*/ 140282 h 507"/>
                <a:gd name="T70" fmla="*/ 447757 w 580"/>
                <a:gd name="T71" fmla="*/ 135999 h 507"/>
                <a:gd name="T72" fmla="*/ 447757 w 580"/>
                <a:gd name="T73" fmla="*/ 110298 h 507"/>
                <a:gd name="T74" fmla="*/ 543862 w 580"/>
                <a:gd name="T75" fmla="*/ 9638 h 507"/>
                <a:gd name="T76" fmla="*/ 507822 w 580"/>
                <a:gd name="T77" fmla="*/ 18205 h 507"/>
                <a:gd name="T78" fmla="*/ 485981 w 580"/>
                <a:gd name="T79" fmla="*/ 29984 h 507"/>
                <a:gd name="T80" fmla="*/ 477244 w 580"/>
                <a:gd name="T81" fmla="*/ 18205 h 507"/>
                <a:gd name="T82" fmla="*/ 477244 w 580"/>
                <a:gd name="T83" fmla="*/ 4283 h 507"/>
                <a:gd name="T84" fmla="*/ 461955 w 580"/>
                <a:gd name="T85" fmla="*/ 0 h 507"/>
                <a:gd name="T86" fmla="*/ 418271 w 580"/>
                <a:gd name="T87" fmla="*/ 14992 h 507"/>
                <a:gd name="T88" fmla="*/ 307970 w 580"/>
                <a:gd name="T89" fmla="*/ 2142 h 507"/>
                <a:gd name="T90" fmla="*/ 302509 w 580"/>
                <a:gd name="T91" fmla="*/ 87810 h 507"/>
                <a:gd name="T92" fmla="*/ 251181 w 580"/>
                <a:gd name="T93" fmla="*/ 129574 h 507"/>
                <a:gd name="T94" fmla="*/ 178011 w 580"/>
                <a:gd name="T95" fmla="*/ 140282 h 507"/>
                <a:gd name="T96" fmla="*/ 78631 w 580"/>
                <a:gd name="T97" fmla="*/ 203463 h 507"/>
                <a:gd name="T98" fmla="*/ 0 w 580"/>
                <a:gd name="T99" fmla="*/ 225951 h 507"/>
                <a:gd name="T100" fmla="*/ 0 w 580"/>
                <a:gd name="T101" fmla="*/ 238801 h 507"/>
                <a:gd name="T102" fmla="*/ 73170 w 580"/>
                <a:gd name="T103" fmla="*/ 344816 h 507"/>
                <a:gd name="T104" fmla="*/ 73170 w 580"/>
                <a:gd name="T105" fmla="*/ 376942 h 507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</a:gdLst>
              <a:ahLst/>
              <a:cxnLst>
                <a:cxn ang="T106">
                  <a:pos x="T0" y="T1"/>
                </a:cxn>
                <a:cxn ang="T107">
                  <a:pos x="T2" y="T3"/>
                </a:cxn>
                <a:cxn ang="T108">
                  <a:pos x="T4" y="T5"/>
                </a:cxn>
                <a:cxn ang="T109">
                  <a:pos x="T6" y="T7"/>
                </a:cxn>
                <a:cxn ang="T110">
                  <a:pos x="T8" y="T9"/>
                </a:cxn>
                <a:cxn ang="T111">
                  <a:pos x="T10" y="T11"/>
                </a:cxn>
                <a:cxn ang="T112">
                  <a:pos x="T12" y="T13"/>
                </a:cxn>
                <a:cxn ang="T113">
                  <a:pos x="T14" y="T15"/>
                </a:cxn>
                <a:cxn ang="T114">
                  <a:pos x="T16" y="T17"/>
                </a:cxn>
                <a:cxn ang="T115">
                  <a:pos x="T18" y="T19"/>
                </a:cxn>
                <a:cxn ang="T116">
                  <a:pos x="T20" y="T21"/>
                </a:cxn>
                <a:cxn ang="T117">
                  <a:pos x="T22" y="T23"/>
                </a:cxn>
                <a:cxn ang="T118">
                  <a:pos x="T24" y="T25"/>
                </a:cxn>
                <a:cxn ang="T119">
                  <a:pos x="T26" y="T27"/>
                </a:cxn>
                <a:cxn ang="T120">
                  <a:pos x="T28" y="T29"/>
                </a:cxn>
                <a:cxn ang="T121">
                  <a:pos x="T30" y="T31"/>
                </a:cxn>
                <a:cxn ang="T122">
                  <a:pos x="T32" y="T33"/>
                </a:cxn>
                <a:cxn ang="T123">
                  <a:pos x="T34" y="T35"/>
                </a:cxn>
                <a:cxn ang="T124">
                  <a:pos x="T36" y="T37"/>
                </a:cxn>
                <a:cxn ang="T125">
                  <a:pos x="T38" y="T39"/>
                </a:cxn>
                <a:cxn ang="T126">
                  <a:pos x="T40" y="T41"/>
                </a:cxn>
                <a:cxn ang="T127">
                  <a:pos x="T42" y="T43"/>
                </a:cxn>
                <a:cxn ang="T128">
                  <a:pos x="T44" y="T45"/>
                </a:cxn>
                <a:cxn ang="T129">
                  <a:pos x="T46" y="T47"/>
                </a:cxn>
                <a:cxn ang="T130">
                  <a:pos x="T48" y="T49"/>
                </a:cxn>
                <a:cxn ang="T131">
                  <a:pos x="T50" y="T51"/>
                </a:cxn>
                <a:cxn ang="T132">
                  <a:pos x="T52" y="T53"/>
                </a:cxn>
                <a:cxn ang="T133">
                  <a:pos x="T54" y="T55"/>
                </a:cxn>
                <a:cxn ang="T134">
                  <a:pos x="T56" y="T57"/>
                </a:cxn>
                <a:cxn ang="T135">
                  <a:pos x="T58" y="T59"/>
                </a:cxn>
                <a:cxn ang="T136">
                  <a:pos x="T60" y="T61"/>
                </a:cxn>
                <a:cxn ang="T137">
                  <a:pos x="T62" y="T63"/>
                </a:cxn>
                <a:cxn ang="T138">
                  <a:pos x="T64" y="T65"/>
                </a:cxn>
                <a:cxn ang="T139">
                  <a:pos x="T66" y="T67"/>
                </a:cxn>
                <a:cxn ang="T140">
                  <a:pos x="T68" y="T69"/>
                </a:cxn>
                <a:cxn ang="T141">
                  <a:pos x="T70" y="T71"/>
                </a:cxn>
                <a:cxn ang="T142">
                  <a:pos x="T72" y="T73"/>
                </a:cxn>
                <a:cxn ang="T143">
                  <a:pos x="T74" y="T75"/>
                </a:cxn>
                <a:cxn ang="T144">
                  <a:pos x="T76" y="T77"/>
                </a:cxn>
                <a:cxn ang="T145">
                  <a:pos x="T78" y="T79"/>
                </a:cxn>
                <a:cxn ang="T146">
                  <a:pos x="T80" y="T81"/>
                </a:cxn>
                <a:cxn ang="T147">
                  <a:pos x="T82" y="T83"/>
                </a:cxn>
                <a:cxn ang="T148">
                  <a:pos x="T84" y="T85"/>
                </a:cxn>
                <a:cxn ang="T149">
                  <a:pos x="T86" y="T87"/>
                </a:cxn>
                <a:cxn ang="T150">
                  <a:pos x="T88" y="T89"/>
                </a:cxn>
                <a:cxn ang="T151">
                  <a:pos x="T90" y="T91"/>
                </a:cxn>
                <a:cxn ang="T152">
                  <a:pos x="T92" y="T93"/>
                </a:cxn>
                <a:cxn ang="T153">
                  <a:pos x="T94" y="T95"/>
                </a:cxn>
                <a:cxn ang="T154">
                  <a:pos x="T96" y="T97"/>
                </a:cxn>
                <a:cxn ang="T155">
                  <a:pos x="T98" y="T99"/>
                </a:cxn>
                <a:cxn ang="T156">
                  <a:pos x="T100" y="T101"/>
                </a:cxn>
                <a:cxn ang="T157">
                  <a:pos x="T102" y="T103"/>
                </a:cxn>
                <a:cxn ang="T158">
                  <a:pos x="T104" y="T105"/>
                </a:cxn>
              </a:cxnLst>
              <a:rect l="0" t="0" r="r" b="b"/>
              <a:pathLst>
                <a:path w="580" h="507">
                  <a:moveTo>
                    <a:pt x="67" y="352"/>
                  </a:moveTo>
                  <a:lnTo>
                    <a:pt x="151" y="423"/>
                  </a:lnTo>
                  <a:lnTo>
                    <a:pt x="220" y="437"/>
                  </a:lnTo>
                  <a:lnTo>
                    <a:pt x="282" y="430"/>
                  </a:lnTo>
                  <a:lnTo>
                    <a:pt x="303" y="437"/>
                  </a:lnTo>
                  <a:lnTo>
                    <a:pt x="326" y="425"/>
                  </a:lnTo>
                  <a:lnTo>
                    <a:pt x="340" y="443"/>
                  </a:lnTo>
                  <a:lnTo>
                    <a:pt x="347" y="465"/>
                  </a:lnTo>
                  <a:lnTo>
                    <a:pt x="378" y="480"/>
                  </a:lnTo>
                  <a:lnTo>
                    <a:pt x="418" y="480"/>
                  </a:lnTo>
                  <a:lnTo>
                    <a:pt x="448" y="506"/>
                  </a:lnTo>
                  <a:lnTo>
                    <a:pt x="475" y="494"/>
                  </a:lnTo>
                  <a:lnTo>
                    <a:pt x="496" y="506"/>
                  </a:lnTo>
                  <a:lnTo>
                    <a:pt x="513" y="471"/>
                  </a:lnTo>
                  <a:lnTo>
                    <a:pt x="538" y="460"/>
                  </a:lnTo>
                  <a:lnTo>
                    <a:pt x="543" y="432"/>
                  </a:lnTo>
                  <a:lnTo>
                    <a:pt x="533" y="382"/>
                  </a:lnTo>
                  <a:lnTo>
                    <a:pt x="529" y="378"/>
                  </a:lnTo>
                  <a:lnTo>
                    <a:pt x="503" y="405"/>
                  </a:lnTo>
                  <a:lnTo>
                    <a:pt x="465" y="374"/>
                  </a:lnTo>
                  <a:lnTo>
                    <a:pt x="437" y="340"/>
                  </a:lnTo>
                  <a:lnTo>
                    <a:pt x="465" y="320"/>
                  </a:lnTo>
                  <a:lnTo>
                    <a:pt x="474" y="286"/>
                  </a:lnTo>
                  <a:lnTo>
                    <a:pt x="490" y="274"/>
                  </a:lnTo>
                  <a:lnTo>
                    <a:pt x="489" y="227"/>
                  </a:lnTo>
                  <a:lnTo>
                    <a:pt x="501" y="217"/>
                  </a:lnTo>
                  <a:lnTo>
                    <a:pt x="524" y="235"/>
                  </a:lnTo>
                  <a:lnTo>
                    <a:pt x="538" y="254"/>
                  </a:lnTo>
                  <a:lnTo>
                    <a:pt x="569" y="235"/>
                  </a:lnTo>
                  <a:lnTo>
                    <a:pt x="579" y="223"/>
                  </a:lnTo>
                  <a:lnTo>
                    <a:pt x="574" y="199"/>
                  </a:lnTo>
                  <a:lnTo>
                    <a:pt x="538" y="181"/>
                  </a:lnTo>
                  <a:lnTo>
                    <a:pt x="530" y="155"/>
                  </a:lnTo>
                  <a:lnTo>
                    <a:pt x="469" y="164"/>
                  </a:lnTo>
                  <a:lnTo>
                    <a:pt x="428" y="131"/>
                  </a:lnTo>
                  <a:lnTo>
                    <a:pt x="410" y="127"/>
                  </a:lnTo>
                  <a:lnTo>
                    <a:pt x="410" y="103"/>
                  </a:lnTo>
                  <a:lnTo>
                    <a:pt x="498" y="9"/>
                  </a:lnTo>
                  <a:lnTo>
                    <a:pt x="465" y="17"/>
                  </a:lnTo>
                  <a:lnTo>
                    <a:pt x="445" y="28"/>
                  </a:lnTo>
                  <a:lnTo>
                    <a:pt x="437" y="17"/>
                  </a:lnTo>
                  <a:lnTo>
                    <a:pt x="437" y="4"/>
                  </a:lnTo>
                  <a:lnTo>
                    <a:pt x="423" y="0"/>
                  </a:lnTo>
                  <a:lnTo>
                    <a:pt x="383" y="14"/>
                  </a:lnTo>
                  <a:lnTo>
                    <a:pt x="282" y="2"/>
                  </a:lnTo>
                  <a:lnTo>
                    <a:pt x="277" y="82"/>
                  </a:lnTo>
                  <a:lnTo>
                    <a:pt x="230" y="121"/>
                  </a:lnTo>
                  <a:lnTo>
                    <a:pt x="163" y="131"/>
                  </a:lnTo>
                  <a:lnTo>
                    <a:pt x="72" y="190"/>
                  </a:lnTo>
                  <a:lnTo>
                    <a:pt x="0" y="211"/>
                  </a:lnTo>
                  <a:lnTo>
                    <a:pt x="0" y="223"/>
                  </a:lnTo>
                  <a:lnTo>
                    <a:pt x="67" y="322"/>
                  </a:lnTo>
                  <a:lnTo>
                    <a:pt x="67" y="352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2245726" y="3662082"/>
              <a:ext cx="1470119" cy="1021998"/>
            </a:xfrm>
            <a:custGeom>
              <a:avLst/>
              <a:gdLst>
                <a:gd name="T0" fmla="*/ 107427 w 1202"/>
                <a:gd name="T1" fmla="*/ 342425 h 856"/>
                <a:gd name="T2" fmla="*/ 168814 w 1202"/>
                <a:gd name="T3" fmla="*/ 300692 h 856"/>
                <a:gd name="T4" fmla="*/ 141409 w 1202"/>
                <a:gd name="T5" fmla="*/ 284641 h 856"/>
                <a:gd name="T6" fmla="*/ 181968 w 1202"/>
                <a:gd name="T7" fmla="*/ 248258 h 856"/>
                <a:gd name="T8" fmla="*/ 133736 w 1202"/>
                <a:gd name="T9" fmla="*/ 149811 h 856"/>
                <a:gd name="T10" fmla="*/ 163333 w 1202"/>
                <a:gd name="T11" fmla="*/ 59924 h 856"/>
                <a:gd name="T12" fmla="*/ 429708 w 1202"/>
                <a:gd name="T13" fmla="*/ 0 h 856"/>
                <a:gd name="T14" fmla="*/ 590848 w 1202"/>
                <a:gd name="T15" fmla="*/ 33172 h 856"/>
                <a:gd name="T16" fmla="*/ 682929 w 1202"/>
                <a:gd name="T17" fmla="*/ 85606 h 856"/>
                <a:gd name="T18" fmla="*/ 772817 w 1202"/>
                <a:gd name="T19" fmla="*/ 52434 h 856"/>
                <a:gd name="T20" fmla="*/ 889013 w 1202"/>
                <a:gd name="T21" fmla="*/ 39593 h 856"/>
                <a:gd name="T22" fmla="*/ 1034807 w 1202"/>
                <a:gd name="T23" fmla="*/ 78116 h 856"/>
                <a:gd name="T24" fmla="*/ 1126887 w 1202"/>
                <a:gd name="T25" fmla="*/ 180843 h 856"/>
                <a:gd name="T26" fmla="*/ 1209102 w 1202"/>
                <a:gd name="T27" fmla="*/ 210805 h 856"/>
                <a:gd name="T28" fmla="*/ 1288028 w 1202"/>
                <a:gd name="T29" fmla="*/ 352056 h 856"/>
                <a:gd name="T30" fmla="*/ 1307759 w 1202"/>
                <a:gd name="T31" fmla="*/ 452643 h 856"/>
                <a:gd name="T32" fmla="*/ 1265008 w 1202"/>
                <a:gd name="T33" fmla="*/ 517918 h 856"/>
                <a:gd name="T34" fmla="*/ 1214583 w 1202"/>
                <a:gd name="T35" fmla="*/ 562861 h 856"/>
                <a:gd name="T36" fmla="*/ 1192659 w 1202"/>
                <a:gd name="T37" fmla="*/ 628136 h 856"/>
                <a:gd name="T38" fmla="*/ 1136753 w 1202"/>
                <a:gd name="T39" fmla="*/ 596034 h 856"/>
                <a:gd name="T40" fmla="*/ 1140042 w 1202"/>
                <a:gd name="T41" fmla="*/ 643117 h 856"/>
                <a:gd name="T42" fmla="*/ 1224449 w 1202"/>
                <a:gd name="T43" fmla="*/ 688060 h 856"/>
                <a:gd name="T44" fmla="*/ 1267200 w 1202"/>
                <a:gd name="T45" fmla="*/ 709462 h 856"/>
                <a:gd name="T46" fmla="*/ 1250757 w 1202"/>
                <a:gd name="T47" fmla="*/ 749055 h 856"/>
                <a:gd name="T48" fmla="*/ 1192659 w 1202"/>
                <a:gd name="T49" fmla="*/ 762966 h 856"/>
                <a:gd name="T50" fmla="*/ 1132368 w 1202"/>
                <a:gd name="T51" fmla="*/ 752265 h 856"/>
                <a:gd name="T52" fmla="*/ 1121406 w 1202"/>
                <a:gd name="T53" fmla="*/ 805769 h 856"/>
                <a:gd name="T54" fmla="*/ 1023845 w 1202"/>
                <a:gd name="T55" fmla="*/ 758685 h 856"/>
                <a:gd name="T56" fmla="*/ 964651 w 1202"/>
                <a:gd name="T57" fmla="*/ 747985 h 856"/>
                <a:gd name="T58" fmla="*/ 779394 w 1202"/>
                <a:gd name="T59" fmla="*/ 742634 h 856"/>
                <a:gd name="T60" fmla="*/ 761855 w 1202"/>
                <a:gd name="T61" fmla="*/ 786508 h 856"/>
                <a:gd name="T62" fmla="*/ 742123 w 1202"/>
                <a:gd name="T63" fmla="*/ 834661 h 856"/>
                <a:gd name="T64" fmla="*/ 568925 w 1202"/>
                <a:gd name="T65" fmla="*/ 893515 h 856"/>
                <a:gd name="T66" fmla="*/ 494383 w 1202"/>
                <a:gd name="T67" fmla="*/ 801489 h 856"/>
                <a:gd name="T68" fmla="*/ 280626 w 1202"/>
                <a:gd name="T69" fmla="*/ 768316 h 856"/>
                <a:gd name="T70" fmla="*/ 199507 w 1202"/>
                <a:gd name="T71" fmla="*/ 719093 h 856"/>
                <a:gd name="T72" fmla="*/ 1096 w 1202"/>
                <a:gd name="T73" fmla="*/ 541460 h 856"/>
                <a:gd name="T74" fmla="*/ 30693 w 1202"/>
                <a:gd name="T75" fmla="*/ 485816 h 856"/>
                <a:gd name="T76" fmla="*/ 55906 w 1202"/>
                <a:gd name="T77" fmla="*/ 380948 h 856"/>
                <a:gd name="T78" fmla="*/ 63579 w 1202"/>
                <a:gd name="T79" fmla="*/ 325304 h 85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1202" h="856">
                  <a:moveTo>
                    <a:pt x="58" y="304"/>
                  </a:moveTo>
                  <a:lnTo>
                    <a:pt x="98" y="320"/>
                  </a:lnTo>
                  <a:lnTo>
                    <a:pt x="164" y="294"/>
                  </a:lnTo>
                  <a:lnTo>
                    <a:pt x="154" y="281"/>
                  </a:lnTo>
                  <a:lnTo>
                    <a:pt x="136" y="281"/>
                  </a:lnTo>
                  <a:lnTo>
                    <a:pt x="129" y="266"/>
                  </a:lnTo>
                  <a:lnTo>
                    <a:pt x="134" y="248"/>
                  </a:lnTo>
                  <a:lnTo>
                    <a:pt x="166" y="232"/>
                  </a:lnTo>
                  <a:lnTo>
                    <a:pt x="189" y="197"/>
                  </a:lnTo>
                  <a:lnTo>
                    <a:pt x="122" y="140"/>
                  </a:lnTo>
                  <a:lnTo>
                    <a:pt x="117" y="80"/>
                  </a:lnTo>
                  <a:lnTo>
                    <a:pt x="149" y="56"/>
                  </a:lnTo>
                  <a:lnTo>
                    <a:pt x="376" y="11"/>
                  </a:lnTo>
                  <a:lnTo>
                    <a:pt x="392" y="0"/>
                  </a:lnTo>
                  <a:lnTo>
                    <a:pt x="425" y="4"/>
                  </a:lnTo>
                  <a:lnTo>
                    <a:pt x="539" y="31"/>
                  </a:lnTo>
                  <a:lnTo>
                    <a:pt x="573" y="51"/>
                  </a:lnTo>
                  <a:lnTo>
                    <a:pt x="623" y="80"/>
                  </a:lnTo>
                  <a:lnTo>
                    <a:pt x="656" y="77"/>
                  </a:lnTo>
                  <a:lnTo>
                    <a:pt x="705" y="49"/>
                  </a:lnTo>
                  <a:lnTo>
                    <a:pt x="769" y="58"/>
                  </a:lnTo>
                  <a:lnTo>
                    <a:pt x="811" y="37"/>
                  </a:lnTo>
                  <a:lnTo>
                    <a:pt x="897" y="89"/>
                  </a:lnTo>
                  <a:lnTo>
                    <a:pt x="944" y="73"/>
                  </a:lnTo>
                  <a:lnTo>
                    <a:pt x="968" y="131"/>
                  </a:lnTo>
                  <a:lnTo>
                    <a:pt x="1028" y="169"/>
                  </a:lnTo>
                  <a:lnTo>
                    <a:pt x="1072" y="208"/>
                  </a:lnTo>
                  <a:lnTo>
                    <a:pt x="1103" y="197"/>
                  </a:lnTo>
                  <a:lnTo>
                    <a:pt x="1163" y="277"/>
                  </a:lnTo>
                  <a:lnTo>
                    <a:pt x="1175" y="329"/>
                  </a:lnTo>
                  <a:lnTo>
                    <a:pt x="1201" y="360"/>
                  </a:lnTo>
                  <a:lnTo>
                    <a:pt x="1193" y="423"/>
                  </a:lnTo>
                  <a:lnTo>
                    <a:pt x="1144" y="459"/>
                  </a:lnTo>
                  <a:lnTo>
                    <a:pt x="1154" y="484"/>
                  </a:lnTo>
                  <a:lnTo>
                    <a:pt x="1135" y="503"/>
                  </a:lnTo>
                  <a:lnTo>
                    <a:pt x="1108" y="526"/>
                  </a:lnTo>
                  <a:lnTo>
                    <a:pt x="1108" y="568"/>
                  </a:lnTo>
                  <a:lnTo>
                    <a:pt x="1088" y="587"/>
                  </a:lnTo>
                  <a:lnTo>
                    <a:pt x="1060" y="577"/>
                  </a:lnTo>
                  <a:lnTo>
                    <a:pt x="1037" y="557"/>
                  </a:lnTo>
                  <a:lnTo>
                    <a:pt x="1025" y="580"/>
                  </a:lnTo>
                  <a:lnTo>
                    <a:pt x="1040" y="601"/>
                  </a:lnTo>
                  <a:lnTo>
                    <a:pt x="1081" y="606"/>
                  </a:lnTo>
                  <a:lnTo>
                    <a:pt x="1117" y="643"/>
                  </a:lnTo>
                  <a:lnTo>
                    <a:pt x="1139" y="643"/>
                  </a:lnTo>
                  <a:lnTo>
                    <a:pt x="1156" y="663"/>
                  </a:lnTo>
                  <a:lnTo>
                    <a:pt x="1141" y="699"/>
                  </a:lnTo>
                  <a:lnTo>
                    <a:pt x="1141" y="700"/>
                  </a:lnTo>
                  <a:lnTo>
                    <a:pt x="1108" y="699"/>
                  </a:lnTo>
                  <a:lnTo>
                    <a:pt x="1088" y="713"/>
                  </a:lnTo>
                  <a:lnTo>
                    <a:pt x="1072" y="687"/>
                  </a:lnTo>
                  <a:lnTo>
                    <a:pt x="1033" y="703"/>
                  </a:lnTo>
                  <a:lnTo>
                    <a:pt x="1023" y="723"/>
                  </a:lnTo>
                  <a:lnTo>
                    <a:pt x="1023" y="753"/>
                  </a:lnTo>
                  <a:lnTo>
                    <a:pt x="985" y="759"/>
                  </a:lnTo>
                  <a:lnTo>
                    <a:pt x="934" y="709"/>
                  </a:lnTo>
                  <a:lnTo>
                    <a:pt x="919" y="685"/>
                  </a:lnTo>
                  <a:lnTo>
                    <a:pt x="880" y="699"/>
                  </a:lnTo>
                  <a:lnTo>
                    <a:pt x="813" y="677"/>
                  </a:lnTo>
                  <a:lnTo>
                    <a:pt x="711" y="694"/>
                  </a:lnTo>
                  <a:lnTo>
                    <a:pt x="705" y="703"/>
                  </a:lnTo>
                  <a:lnTo>
                    <a:pt x="695" y="735"/>
                  </a:lnTo>
                  <a:lnTo>
                    <a:pt x="675" y="748"/>
                  </a:lnTo>
                  <a:lnTo>
                    <a:pt x="677" y="780"/>
                  </a:lnTo>
                  <a:lnTo>
                    <a:pt x="619" y="855"/>
                  </a:lnTo>
                  <a:lnTo>
                    <a:pt x="519" y="835"/>
                  </a:lnTo>
                  <a:lnTo>
                    <a:pt x="512" y="798"/>
                  </a:lnTo>
                  <a:lnTo>
                    <a:pt x="451" y="749"/>
                  </a:lnTo>
                  <a:lnTo>
                    <a:pt x="314" y="727"/>
                  </a:lnTo>
                  <a:lnTo>
                    <a:pt x="256" y="718"/>
                  </a:lnTo>
                  <a:lnTo>
                    <a:pt x="233" y="715"/>
                  </a:lnTo>
                  <a:lnTo>
                    <a:pt x="182" y="672"/>
                  </a:lnTo>
                  <a:lnTo>
                    <a:pt x="76" y="648"/>
                  </a:lnTo>
                  <a:lnTo>
                    <a:pt x="1" y="506"/>
                  </a:lnTo>
                  <a:lnTo>
                    <a:pt x="0" y="467"/>
                  </a:lnTo>
                  <a:lnTo>
                    <a:pt x="28" y="454"/>
                  </a:lnTo>
                  <a:lnTo>
                    <a:pt x="28" y="410"/>
                  </a:lnTo>
                  <a:lnTo>
                    <a:pt x="51" y="356"/>
                  </a:lnTo>
                  <a:lnTo>
                    <a:pt x="27" y="330"/>
                  </a:lnTo>
                  <a:lnTo>
                    <a:pt x="58" y="304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3880569" y="3688650"/>
              <a:ext cx="302880" cy="529598"/>
            </a:xfrm>
            <a:custGeom>
              <a:avLst/>
              <a:gdLst>
                <a:gd name="T0" fmla="*/ 249918 w 252"/>
                <a:gd name="T1" fmla="*/ 264654 h 443"/>
                <a:gd name="T2" fmla="*/ 254227 w 252"/>
                <a:gd name="T3" fmla="*/ 214295 h 443"/>
                <a:gd name="T4" fmla="*/ 270386 w 252"/>
                <a:gd name="T5" fmla="*/ 190722 h 443"/>
                <a:gd name="T6" fmla="*/ 265000 w 252"/>
                <a:gd name="T7" fmla="*/ 167150 h 443"/>
                <a:gd name="T8" fmla="*/ 177744 w 252"/>
                <a:gd name="T9" fmla="*/ 136077 h 443"/>
                <a:gd name="T10" fmla="*/ 187439 w 252"/>
                <a:gd name="T11" fmla="*/ 102862 h 443"/>
                <a:gd name="T12" fmla="*/ 211138 w 252"/>
                <a:gd name="T13" fmla="*/ 65360 h 443"/>
                <a:gd name="T14" fmla="*/ 194979 w 252"/>
                <a:gd name="T15" fmla="*/ 7500 h 443"/>
                <a:gd name="T16" fmla="*/ 187439 w 252"/>
                <a:gd name="T17" fmla="*/ 0 h 443"/>
                <a:gd name="T18" fmla="*/ 133577 w 252"/>
                <a:gd name="T19" fmla="*/ 36430 h 443"/>
                <a:gd name="T20" fmla="*/ 109878 w 252"/>
                <a:gd name="T21" fmla="*/ 118934 h 443"/>
                <a:gd name="T22" fmla="*/ 98028 w 252"/>
                <a:gd name="T23" fmla="*/ 176793 h 443"/>
                <a:gd name="T24" fmla="*/ 56016 w 252"/>
                <a:gd name="T25" fmla="*/ 214295 h 443"/>
                <a:gd name="T26" fmla="*/ 30163 w 252"/>
                <a:gd name="T27" fmla="*/ 225010 h 443"/>
                <a:gd name="T28" fmla="*/ 0 w 252"/>
                <a:gd name="T29" fmla="*/ 229295 h 443"/>
                <a:gd name="T30" fmla="*/ 67866 w 252"/>
                <a:gd name="T31" fmla="*/ 320371 h 443"/>
                <a:gd name="T32" fmla="*/ 86179 w 252"/>
                <a:gd name="T33" fmla="*/ 381445 h 443"/>
                <a:gd name="T34" fmla="*/ 77561 w 252"/>
                <a:gd name="T35" fmla="*/ 416803 h 443"/>
                <a:gd name="T36" fmla="*/ 123882 w 252"/>
                <a:gd name="T37" fmla="*/ 442519 h 443"/>
                <a:gd name="T38" fmla="*/ 123882 w 252"/>
                <a:gd name="T39" fmla="*/ 459662 h 443"/>
                <a:gd name="T40" fmla="*/ 168049 w 252"/>
                <a:gd name="T41" fmla="*/ 473592 h 443"/>
                <a:gd name="T42" fmla="*/ 182053 w 252"/>
                <a:gd name="T43" fmla="*/ 473592 h 443"/>
                <a:gd name="T44" fmla="*/ 182053 w 252"/>
                <a:gd name="T45" fmla="*/ 437161 h 443"/>
                <a:gd name="T46" fmla="*/ 215447 w 252"/>
                <a:gd name="T47" fmla="*/ 430733 h 443"/>
                <a:gd name="T48" fmla="*/ 226219 w 252"/>
                <a:gd name="T49" fmla="*/ 386802 h 443"/>
                <a:gd name="T50" fmla="*/ 200366 w 252"/>
                <a:gd name="T51" fmla="*/ 368587 h 443"/>
                <a:gd name="T52" fmla="*/ 182053 w 252"/>
                <a:gd name="T53" fmla="*/ 350372 h 443"/>
                <a:gd name="T54" fmla="*/ 189593 w 252"/>
                <a:gd name="T55" fmla="*/ 268940 h 443"/>
                <a:gd name="T56" fmla="*/ 206829 w 252"/>
                <a:gd name="T57" fmla="*/ 256082 h 443"/>
                <a:gd name="T58" fmla="*/ 240223 w 252"/>
                <a:gd name="T59" fmla="*/ 270011 h 443"/>
                <a:gd name="T60" fmla="*/ 249918 w 252"/>
                <a:gd name="T61" fmla="*/ 264654 h 443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52" h="443">
                  <a:moveTo>
                    <a:pt x="232" y="247"/>
                  </a:moveTo>
                  <a:lnTo>
                    <a:pt x="236" y="200"/>
                  </a:lnTo>
                  <a:lnTo>
                    <a:pt x="251" y="178"/>
                  </a:lnTo>
                  <a:lnTo>
                    <a:pt x="246" y="156"/>
                  </a:lnTo>
                  <a:lnTo>
                    <a:pt x="165" y="127"/>
                  </a:lnTo>
                  <a:lnTo>
                    <a:pt x="174" y="96"/>
                  </a:lnTo>
                  <a:lnTo>
                    <a:pt x="196" y="61"/>
                  </a:lnTo>
                  <a:lnTo>
                    <a:pt x="181" y="7"/>
                  </a:lnTo>
                  <a:lnTo>
                    <a:pt x="174" y="0"/>
                  </a:lnTo>
                  <a:lnTo>
                    <a:pt x="124" y="34"/>
                  </a:lnTo>
                  <a:lnTo>
                    <a:pt x="102" y="111"/>
                  </a:lnTo>
                  <a:lnTo>
                    <a:pt x="91" y="165"/>
                  </a:lnTo>
                  <a:lnTo>
                    <a:pt x="52" y="200"/>
                  </a:lnTo>
                  <a:lnTo>
                    <a:pt x="28" y="210"/>
                  </a:lnTo>
                  <a:lnTo>
                    <a:pt x="0" y="214"/>
                  </a:lnTo>
                  <a:lnTo>
                    <a:pt x="63" y="299"/>
                  </a:lnTo>
                  <a:lnTo>
                    <a:pt x="80" y="356"/>
                  </a:lnTo>
                  <a:lnTo>
                    <a:pt x="72" y="389"/>
                  </a:lnTo>
                  <a:lnTo>
                    <a:pt x="115" y="413"/>
                  </a:lnTo>
                  <a:lnTo>
                    <a:pt x="115" y="429"/>
                  </a:lnTo>
                  <a:lnTo>
                    <a:pt x="156" y="442"/>
                  </a:lnTo>
                  <a:lnTo>
                    <a:pt x="169" y="442"/>
                  </a:lnTo>
                  <a:lnTo>
                    <a:pt x="169" y="408"/>
                  </a:lnTo>
                  <a:lnTo>
                    <a:pt x="200" y="402"/>
                  </a:lnTo>
                  <a:lnTo>
                    <a:pt x="210" y="361"/>
                  </a:lnTo>
                  <a:lnTo>
                    <a:pt x="186" y="344"/>
                  </a:lnTo>
                  <a:lnTo>
                    <a:pt x="169" y="327"/>
                  </a:lnTo>
                  <a:lnTo>
                    <a:pt x="176" y="251"/>
                  </a:lnTo>
                  <a:lnTo>
                    <a:pt x="192" y="239"/>
                  </a:lnTo>
                  <a:lnTo>
                    <a:pt x="223" y="252"/>
                  </a:lnTo>
                  <a:lnTo>
                    <a:pt x="232" y="247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4801607" y="3164367"/>
              <a:ext cx="621701" cy="876758"/>
            </a:xfrm>
            <a:custGeom>
              <a:avLst/>
              <a:gdLst>
                <a:gd name="T0" fmla="*/ 220907 w 507"/>
                <a:gd name="T1" fmla="*/ 761156 h 733"/>
                <a:gd name="T2" fmla="*/ 267067 w 507"/>
                <a:gd name="T3" fmla="*/ 613213 h 733"/>
                <a:gd name="T4" fmla="*/ 369277 w 507"/>
                <a:gd name="T5" fmla="*/ 551034 h 733"/>
                <a:gd name="T6" fmla="*/ 394555 w 507"/>
                <a:gd name="T7" fmla="*/ 489927 h 733"/>
                <a:gd name="T8" fmla="*/ 348396 w 507"/>
                <a:gd name="T9" fmla="*/ 465270 h 733"/>
                <a:gd name="T10" fmla="*/ 294543 w 507"/>
                <a:gd name="T11" fmla="*/ 440613 h 733"/>
                <a:gd name="T12" fmla="*/ 265968 w 507"/>
                <a:gd name="T13" fmla="*/ 364497 h 733"/>
                <a:gd name="T14" fmla="*/ 214313 w 507"/>
                <a:gd name="T15" fmla="*/ 370929 h 733"/>
                <a:gd name="T16" fmla="*/ 160460 w 507"/>
                <a:gd name="T17" fmla="*/ 358065 h 733"/>
                <a:gd name="T18" fmla="*/ 201124 w 507"/>
                <a:gd name="T19" fmla="*/ 279805 h 733"/>
                <a:gd name="T20" fmla="*/ 242888 w 507"/>
                <a:gd name="T21" fmla="*/ 199401 h 733"/>
                <a:gd name="T22" fmla="*/ 322019 w 507"/>
                <a:gd name="T23" fmla="*/ 231563 h 733"/>
                <a:gd name="T24" fmla="*/ 349495 w 507"/>
                <a:gd name="T25" fmla="*/ 285165 h 733"/>
                <a:gd name="T26" fmla="*/ 356089 w 507"/>
                <a:gd name="T27" fmla="*/ 331264 h 733"/>
                <a:gd name="T28" fmla="*/ 400050 w 507"/>
                <a:gd name="T29" fmla="*/ 379506 h 733"/>
                <a:gd name="T30" fmla="*/ 509954 w 507"/>
                <a:gd name="T31" fmla="*/ 349488 h 733"/>
                <a:gd name="T32" fmla="*/ 556114 w 507"/>
                <a:gd name="T33" fmla="*/ 260508 h 733"/>
                <a:gd name="T34" fmla="*/ 500063 w 507"/>
                <a:gd name="T35" fmla="*/ 213338 h 733"/>
                <a:gd name="T36" fmla="*/ 470389 w 507"/>
                <a:gd name="T37" fmla="*/ 137222 h 733"/>
                <a:gd name="T38" fmla="*/ 369277 w 507"/>
                <a:gd name="T39" fmla="*/ 85764 h 733"/>
                <a:gd name="T40" fmla="*/ 314325 w 507"/>
                <a:gd name="T41" fmla="*/ 0 h 733"/>
                <a:gd name="T42" fmla="*/ 242888 w 507"/>
                <a:gd name="T43" fmla="*/ 49314 h 733"/>
                <a:gd name="T44" fmla="*/ 246185 w 507"/>
                <a:gd name="T45" fmla="*/ 87908 h 733"/>
                <a:gd name="T46" fmla="*/ 179143 w 507"/>
                <a:gd name="T47" fmla="*/ 110421 h 733"/>
                <a:gd name="T48" fmla="*/ 141776 w 507"/>
                <a:gd name="T49" fmla="*/ 120070 h 733"/>
                <a:gd name="T50" fmla="*/ 80230 w 507"/>
                <a:gd name="T51" fmla="*/ 139367 h 733"/>
                <a:gd name="T52" fmla="*/ 63744 w 507"/>
                <a:gd name="T53" fmla="*/ 87908 h 733"/>
                <a:gd name="T54" fmla="*/ 9891 w 507"/>
                <a:gd name="T55" fmla="*/ 160808 h 733"/>
                <a:gd name="T56" fmla="*/ 35169 w 507"/>
                <a:gd name="T57" fmla="*/ 276589 h 733"/>
                <a:gd name="T58" fmla="*/ 63744 w 507"/>
                <a:gd name="T59" fmla="*/ 349488 h 733"/>
                <a:gd name="T60" fmla="*/ 74735 w 507"/>
                <a:gd name="T61" fmla="*/ 435252 h 733"/>
                <a:gd name="T62" fmla="*/ 7693 w 507"/>
                <a:gd name="T63" fmla="*/ 531737 h 733"/>
                <a:gd name="T64" fmla="*/ 71438 w 507"/>
                <a:gd name="T65" fmla="*/ 626077 h 733"/>
                <a:gd name="T66" fmla="*/ 49457 w 507"/>
                <a:gd name="T67" fmla="*/ 690401 h 733"/>
                <a:gd name="T68" fmla="*/ 25278 w 507"/>
                <a:gd name="T69" fmla="*/ 740787 h 733"/>
                <a:gd name="T70" fmla="*/ 157163 w 507"/>
                <a:gd name="T71" fmla="*/ 784741 h 733"/>
                <a:gd name="T72" fmla="*/ 216511 w 507"/>
                <a:gd name="T73" fmla="*/ 774020 h 73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507" h="733">
                  <a:moveTo>
                    <a:pt x="197" y="722"/>
                  </a:moveTo>
                  <a:lnTo>
                    <a:pt x="201" y="710"/>
                  </a:lnTo>
                  <a:lnTo>
                    <a:pt x="185" y="681"/>
                  </a:lnTo>
                  <a:lnTo>
                    <a:pt x="243" y="572"/>
                  </a:lnTo>
                  <a:lnTo>
                    <a:pt x="297" y="524"/>
                  </a:lnTo>
                  <a:lnTo>
                    <a:pt x="336" y="514"/>
                  </a:lnTo>
                  <a:lnTo>
                    <a:pt x="374" y="466"/>
                  </a:lnTo>
                  <a:lnTo>
                    <a:pt x="359" y="457"/>
                  </a:lnTo>
                  <a:lnTo>
                    <a:pt x="345" y="423"/>
                  </a:lnTo>
                  <a:lnTo>
                    <a:pt x="317" y="434"/>
                  </a:lnTo>
                  <a:lnTo>
                    <a:pt x="270" y="423"/>
                  </a:lnTo>
                  <a:lnTo>
                    <a:pt x="268" y="411"/>
                  </a:lnTo>
                  <a:lnTo>
                    <a:pt x="266" y="331"/>
                  </a:lnTo>
                  <a:lnTo>
                    <a:pt x="242" y="340"/>
                  </a:lnTo>
                  <a:lnTo>
                    <a:pt x="227" y="356"/>
                  </a:lnTo>
                  <a:lnTo>
                    <a:pt x="195" y="346"/>
                  </a:lnTo>
                  <a:lnTo>
                    <a:pt x="153" y="354"/>
                  </a:lnTo>
                  <a:lnTo>
                    <a:pt x="146" y="334"/>
                  </a:lnTo>
                  <a:lnTo>
                    <a:pt x="151" y="297"/>
                  </a:lnTo>
                  <a:lnTo>
                    <a:pt x="183" y="261"/>
                  </a:lnTo>
                  <a:lnTo>
                    <a:pt x="190" y="218"/>
                  </a:lnTo>
                  <a:lnTo>
                    <a:pt x="221" y="186"/>
                  </a:lnTo>
                  <a:lnTo>
                    <a:pt x="279" y="216"/>
                  </a:lnTo>
                  <a:lnTo>
                    <a:pt x="293" y="216"/>
                  </a:lnTo>
                  <a:lnTo>
                    <a:pt x="303" y="258"/>
                  </a:lnTo>
                  <a:lnTo>
                    <a:pt x="318" y="266"/>
                  </a:lnTo>
                  <a:lnTo>
                    <a:pt x="327" y="292"/>
                  </a:lnTo>
                  <a:lnTo>
                    <a:pt x="324" y="309"/>
                  </a:lnTo>
                  <a:lnTo>
                    <a:pt x="359" y="334"/>
                  </a:lnTo>
                  <a:lnTo>
                    <a:pt x="364" y="354"/>
                  </a:lnTo>
                  <a:lnTo>
                    <a:pt x="393" y="366"/>
                  </a:lnTo>
                  <a:lnTo>
                    <a:pt x="464" y="326"/>
                  </a:lnTo>
                  <a:lnTo>
                    <a:pt x="464" y="304"/>
                  </a:lnTo>
                  <a:lnTo>
                    <a:pt x="506" y="243"/>
                  </a:lnTo>
                  <a:lnTo>
                    <a:pt x="476" y="201"/>
                  </a:lnTo>
                  <a:lnTo>
                    <a:pt x="455" y="199"/>
                  </a:lnTo>
                  <a:lnTo>
                    <a:pt x="413" y="172"/>
                  </a:lnTo>
                  <a:lnTo>
                    <a:pt x="428" y="128"/>
                  </a:lnTo>
                  <a:lnTo>
                    <a:pt x="364" y="123"/>
                  </a:lnTo>
                  <a:lnTo>
                    <a:pt x="336" y="80"/>
                  </a:lnTo>
                  <a:lnTo>
                    <a:pt x="340" y="60"/>
                  </a:lnTo>
                  <a:lnTo>
                    <a:pt x="286" y="0"/>
                  </a:lnTo>
                  <a:lnTo>
                    <a:pt x="251" y="18"/>
                  </a:lnTo>
                  <a:lnTo>
                    <a:pt x="221" y="46"/>
                  </a:lnTo>
                  <a:lnTo>
                    <a:pt x="232" y="68"/>
                  </a:lnTo>
                  <a:lnTo>
                    <a:pt x="224" y="82"/>
                  </a:lnTo>
                  <a:lnTo>
                    <a:pt x="183" y="85"/>
                  </a:lnTo>
                  <a:lnTo>
                    <a:pt x="163" y="103"/>
                  </a:lnTo>
                  <a:lnTo>
                    <a:pt x="146" y="94"/>
                  </a:lnTo>
                  <a:lnTo>
                    <a:pt x="129" y="112"/>
                  </a:lnTo>
                  <a:lnTo>
                    <a:pt x="89" y="142"/>
                  </a:lnTo>
                  <a:lnTo>
                    <a:pt x="73" y="130"/>
                  </a:lnTo>
                  <a:lnTo>
                    <a:pt x="73" y="90"/>
                  </a:lnTo>
                  <a:lnTo>
                    <a:pt x="58" y="82"/>
                  </a:lnTo>
                  <a:lnTo>
                    <a:pt x="37" y="92"/>
                  </a:lnTo>
                  <a:lnTo>
                    <a:pt x="9" y="150"/>
                  </a:lnTo>
                  <a:lnTo>
                    <a:pt x="0" y="204"/>
                  </a:lnTo>
                  <a:lnTo>
                    <a:pt x="32" y="258"/>
                  </a:lnTo>
                  <a:lnTo>
                    <a:pt x="58" y="283"/>
                  </a:lnTo>
                  <a:lnTo>
                    <a:pt x="58" y="326"/>
                  </a:lnTo>
                  <a:lnTo>
                    <a:pt x="75" y="363"/>
                  </a:lnTo>
                  <a:lnTo>
                    <a:pt x="68" y="406"/>
                  </a:lnTo>
                  <a:lnTo>
                    <a:pt x="27" y="432"/>
                  </a:lnTo>
                  <a:lnTo>
                    <a:pt x="7" y="496"/>
                  </a:lnTo>
                  <a:lnTo>
                    <a:pt x="41" y="536"/>
                  </a:lnTo>
                  <a:lnTo>
                    <a:pt x="65" y="584"/>
                  </a:lnTo>
                  <a:lnTo>
                    <a:pt x="50" y="609"/>
                  </a:lnTo>
                  <a:lnTo>
                    <a:pt x="45" y="644"/>
                  </a:lnTo>
                  <a:lnTo>
                    <a:pt x="32" y="666"/>
                  </a:lnTo>
                  <a:lnTo>
                    <a:pt x="23" y="691"/>
                  </a:lnTo>
                  <a:lnTo>
                    <a:pt x="45" y="720"/>
                  </a:lnTo>
                  <a:lnTo>
                    <a:pt x="143" y="732"/>
                  </a:lnTo>
                  <a:lnTo>
                    <a:pt x="183" y="717"/>
                  </a:lnTo>
                  <a:lnTo>
                    <a:pt x="197" y="722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5127513" y="3472560"/>
              <a:ext cx="127528" cy="205462"/>
            </a:xfrm>
            <a:custGeom>
              <a:avLst/>
              <a:gdLst>
                <a:gd name="T0" fmla="*/ 93617 w 105"/>
                <a:gd name="T1" fmla="*/ 169248 h 173"/>
                <a:gd name="T2" fmla="*/ 65314 w 105"/>
                <a:gd name="T3" fmla="*/ 183086 h 173"/>
                <a:gd name="T4" fmla="*/ 15240 w 105"/>
                <a:gd name="T5" fmla="*/ 172441 h 173"/>
                <a:gd name="T6" fmla="*/ 3266 w 105"/>
                <a:gd name="T7" fmla="*/ 159668 h 173"/>
                <a:gd name="T8" fmla="*/ 0 w 105"/>
                <a:gd name="T9" fmla="*/ 78769 h 173"/>
                <a:gd name="T10" fmla="*/ 44631 w 105"/>
                <a:gd name="T11" fmla="*/ 60674 h 173"/>
                <a:gd name="T12" fmla="*/ 40277 w 105"/>
                <a:gd name="T13" fmla="*/ 45771 h 173"/>
                <a:gd name="T14" fmla="*/ 47897 w 105"/>
                <a:gd name="T15" fmla="*/ 14902 h 173"/>
                <a:gd name="T16" fmla="*/ 51163 w 105"/>
                <a:gd name="T17" fmla="*/ 0 h 173"/>
                <a:gd name="T18" fmla="*/ 67491 w 105"/>
                <a:gd name="T19" fmla="*/ 8516 h 173"/>
                <a:gd name="T20" fmla="*/ 75111 w 105"/>
                <a:gd name="T21" fmla="*/ 35127 h 173"/>
                <a:gd name="T22" fmla="*/ 71846 w 105"/>
                <a:gd name="T23" fmla="*/ 53223 h 173"/>
                <a:gd name="T24" fmla="*/ 107769 w 105"/>
                <a:gd name="T25" fmla="*/ 78769 h 173"/>
                <a:gd name="T26" fmla="*/ 113211 w 105"/>
                <a:gd name="T27" fmla="*/ 98994 h 173"/>
                <a:gd name="T28" fmla="*/ 93617 w 105"/>
                <a:gd name="T29" fmla="*/ 113896 h 173"/>
                <a:gd name="T30" fmla="*/ 84909 w 105"/>
                <a:gd name="T31" fmla="*/ 147959 h 173"/>
                <a:gd name="T32" fmla="*/ 93617 w 105"/>
                <a:gd name="T33" fmla="*/ 169248 h 173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05" h="173">
                  <a:moveTo>
                    <a:pt x="86" y="159"/>
                  </a:moveTo>
                  <a:lnTo>
                    <a:pt x="60" y="172"/>
                  </a:lnTo>
                  <a:lnTo>
                    <a:pt x="14" y="162"/>
                  </a:lnTo>
                  <a:lnTo>
                    <a:pt x="3" y="150"/>
                  </a:lnTo>
                  <a:lnTo>
                    <a:pt x="0" y="74"/>
                  </a:lnTo>
                  <a:lnTo>
                    <a:pt x="41" y="57"/>
                  </a:lnTo>
                  <a:lnTo>
                    <a:pt x="37" y="43"/>
                  </a:lnTo>
                  <a:lnTo>
                    <a:pt x="44" y="14"/>
                  </a:lnTo>
                  <a:lnTo>
                    <a:pt x="47" y="0"/>
                  </a:lnTo>
                  <a:lnTo>
                    <a:pt x="62" y="8"/>
                  </a:lnTo>
                  <a:lnTo>
                    <a:pt x="69" y="33"/>
                  </a:lnTo>
                  <a:lnTo>
                    <a:pt x="66" y="50"/>
                  </a:lnTo>
                  <a:lnTo>
                    <a:pt x="99" y="74"/>
                  </a:lnTo>
                  <a:lnTo>
                    <a:pt x="104" y="93"/>
                  </a:lnTo>
                  <a:lnTo>
                    <a:pt x="86" y="107"/>
                  </a:lnTo>
                  <a:lnTo>
                    <a:pt x="78" y="139"/>
                  </a:lnTo>
                  <a:lnTo>
                    <a:pt x="86" y="15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4976959" y="3383999"/>
              <a:ext cx="201920" cy="203692"/>
            </a:xfrm>
            <a:custGeom>
              <a:avLst/>
              <a:gdLst>
                <a:gd name="T0" fmla="*/ 137938 w 164"/>
                <a:gd name="T1" fmla="*/ 152316 h 169"/>
                <a:gd name="T2" fmla="*/ 136835 w 164"/>
                <a:gd name="T3" fmla="*/ 127470 h 169"/>
                <a:gd name="T4" fmla="*/ 129110 w 164"/>
                <a:gd name="T5" fmla="*/ 108025 h 169"/>
                <a:gd name="T6" fmla="*/ 175457 w 164"/>
                <a:gd name="T7" fmla="*/ 90741 h 169"/>
                <a:gd name="T8" fmla="*/ 179871 w 164"/>
                <a:gd name="T9" fmla="*/ 74538 h 169"/>
                <a:gd name="T10" fmla="*/ 167733 w 164"/>
                <a:gd name="T11" fmla="*/ 32408 h 169"/>
                <a:gd name="T12" fmla="*/ 153387 w 164"/>
                <a:gd name="T13" fmla="*/ 32408 h 169"/>
                <a:gd name="T14" fmla="*/ 81659 w 164"/>
                <a:gd name="T15" fmla="*/ 0 h 169"/>
                <a:gd name="T16" fmla="*/ 51865 w 164"/>
                <a:gd name="T17" fmla="*/ 32408 h 169"/>
                <a:gd name="T18" fmla="*/ 38623 w 164"/>
                <a:gd name="T19" fmla="*/ 71297 h 169"/>
                <a:gd name="T20" fmla="*/ 5518 w 164"/>
                <a:gd name="T21" fmla="*/ 117748 h 169"/>
                <a:gd name="T22" fmla="*/ 0 w 164"/>
                <a:gd name="T23" fmla="*/ 150155 h 169"/>
                <a:gd name="T24" fmla="*/ 12139 w 164"/>
                <a:gd name="T25" fmla="*/ 171760 h 169"/>
                <a:gd name="T26" fmla="*/ 62900 w 164"/>
                <a:gd name="T27" fmla="*/ 168520 h 169"/>
                <a:gd name="T28" fmla="*/ 89384 w 164"/>
                <a:gd name="T29" fmla="*/ 181483 h 169"/>
                <a:gd name="T30" fmla="*/ 113661 w 164"/>
                <a:gd name="T31" fmla="*/ 163118 h 169"/>
                <a:gd name="T32" fmla="*/ 137938 w 164"/>
                <a:gd name="T33" fmla="*/ 152316 h 169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64" h="169">
                  <a:moveTo>
                    <a:pt x="125" y="141"/>
                  </a:moveTo>
                  <a:lnTo>
                    <a:pt x="124" y="118"/>
                  </a:lnTo>
                  <a:lnTo>
                    <a:pt x="117" y="100"/>
                  </a:lnTo>
                  <a:lnTo>
                    <a:pt x="159" y="84"/>
                  </a:lnTo>
                  <a:lnTo>
                    <a:pt x="163" y="69"/>
                  </a:lnTo>
                  <a:lnTo>
                    <a:pt x="152" y="30"/>
                  </a:lnTo>
                  <a:lnTo>
                    <a:pt x="139" y="30"/>
                  </a:lnTo>
                  <a:lnTo>
                    <a:pt x="74" y="0"/>
                  </a:lnTo>
                  <a:lnTo>
                    <a:pt x="47" y="30"/>
                  </a:lnTo>
                  <a:lnTo>
                    <a:pt x="35" y="66"/>
                  </a:lnTo>
                  <a:lnTo>
                    <a:pt x="5" y="109"/>
                  </a:lnTo>
                  <a:lnTo>
                    <a:pt x="0" y="139"/>
                  </a:lnTo>
                  <a:lnTo>
                    <a:pt x="11" y="159"/>
                  </a:lnTo>
                  <a:lnTo>
                    <a:pt x="57" y="156"/>
                  </a:lnTo>
                  <a:lnTo>
                    <a:pt x="81" y="168"/>
                  </a:lnTo>
                  <a:lnTo>
                    <a:pt x="103" y="151"/>
                  </a:lnTo>
                  <a:lnTo>
                    <a:pt x="125" y="14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4498728" y="3467247"/>
              <a:ext cx="393213" cy="800595"/>
            </a:xfrm>
            <a:custGeom>
              <a:avLst/>
              <a:gdLst>
                <a:gd name="T0" fmla="*/ 22913 w 323"/>
                <a:gd name="T1" fmla="*/ 716482 h 672"/>
                <a:gd name="T2" fmla="*/ 98199 w 323"/>
                <a:gd name="T3" fmla="*/ 694059 h 672"/>
                <a:gd name="T4" fmla="*/ 195307 w 323"/>
                <a:gd name="T5" fmla="*/ 632127 h 672"/>
                <a:gd name="T6" fmla="*/ 262955 w 323"/>
                <a:gd name="T7" fmla="*/ 619314 h 672"/>
                <a:gd name="T8" fmla="*/ 314237 w 323"/>
                <a:gd name="T9" fmla="*/ 578738 h 672"/>
                <a:gd name="T10" fmla="*/ 319692 w 323"/>
                <a:gd name="T11" fmla="*/ 493316 h 672"/>
                <a:gd name="T12" fmla="*/ 294597 w 323"/>
                <a:gd name="T13" fmla="*/ 462350 h 672"/>
                <a:gd name="T14" fmla="*/ 303326 w 323"/>
                <a:gd name="T15" fmla="*/ 433520 h 672"/>
                <a:gd name="T16" fmla="*/ 319692 w 323"/>
                <a:gd name="T17" fmla="*/ 412164 h 672"/>
                <a:gd name="T18" fmla="*/ 322965 w 323"/>
                <a:gd name="T19" fmla="*/ 374792 h 672"/>
                <a:gd name="T20" fmla="*/ 340423 w 323"/>
                <a:gd name="T21" fmla="*/ 348097 h 672"/>
                <a:gd name="T22" fmla="*/ 314237 w 323"/>
                <a:gd name="T23" fmla="*/ 296844 h 672"/>
                <a:gd name="T24" fmla="*/ 276048 w 323"/>
                <a:gd name="T25" fmla="*/ 254132 h 672"/>
                <a:gd name="T26" fmla="*/ 298961 w 323"/>
                <a:gd name="T27" fmla="*/ 185794 h 672"/>
                <a:gd name="T28" fmla="*/ 342605 w 323"/>
                <a:gd name="T29" fmla="*/ 158032 h 672"/>
                <a:gd name="T30" fmla="*/ 351334 w 323"/>
                <a:gd name="T31" fmla="*/ 112117 h 672"/>
                <a:gd name="T32" fmla="*/ 332785 w 323"/>
                <a:gd name="T33" fmla="*/ 72609 h 672"/>
                <a:gd name="T34" fmla="*/ 332785 w 323"/>
                <a:gd name="T35" fmla="*/ 26695 h 672"/>
                <a:gd name="T36" fmla="*/ 303326 w 323"/>
                <a:gd name="T37" fmla="*/ 0 h 672"/>
                <a:gd name="T38" fmla="*/ 234586 w 323"/>
                <a:gd name="T39" fmla="*/ 34169 h 672"/>
                <a:gd name="T40" fmla="*/ 223675 w 323"/>
                <a:gd name="T41" fmla="*/ 23491 h 672"/>
                <a:gd name="T42" fmla="*/ 187669 w 323"/>
                <a:gd name="T43" fmla="*/ 51254 h 672"/>
                <a:gd name="T44" fmla="*/ 157118 w 323"/>
                <a:gd name="T45" fmla="*/ 48050 h 672"/>
                <a:gd name="T46" fmla="*/ 98199 w 323"/>
                <a:gd name="T47" fmla="*/ 131337 h 672"/>
                <a:gd name="T48" fmla="*/ 81832 w 323"/>
                <a:gd name="T49" fmla="*/ 131337 h 672"/>
                <a:gd name="T50" fmla="*/ 49099 w 323"/>
                <a:gd name="T51" fmla="*/ 158032 h 672"/>
                <a:gd name="T52" fmla="*/ 51282 w 323"/>
                <a:gd name="T53" fmla="*/ 193269 h 672"/>
                <a:gd name="T54" fmla="*/ 36006 w 323"/>
                <a:gd name="T55" fmla="*/ 225302 h 672"/>
                <a:gd name="T56" fmla="*/ 30551 w 323"/>
                <a:gd name="T57" fmla="*/ 269081 h 672"/>
                <a:gd name="T58" fmla="*/ 2182 w 323"/>
                <a:gd name="T59" fmla="*/ 311793 h 672"/>
                <a:gd name="T60" fmla="*/ 33824 w 323"/>
                <a:gd name="T61" fmla="*/ 374792 h 672"/>
                <a:gd name="T62" fmla="*/ 22913 w 323"/>
                <a:gd name="T63" fmla="*/ 412164 h 672"/>
                <a:gd name="T64" fmla="*/ 0 w 323"/>
                <a:gd name="T65" fmla="*/ 451672 h 672"/>
                <a:gd name="T66" fmla="*/ 33824 w 323"/>
                <a:gd name="T67" fmla="*/ 605433 h 672"/>
                <a:gd name="T68" fmla="*/ 10911 w 323"/>
                <a:gd name="T69" fmla="*/ 683381 h 672"/>
                <a:gd name="T70" fmla="*/ 22913 w 323"/>
                <a:gd name="T71" fmla="*/ 716482 h 67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23" h="672">
                  <a:moveTo>
                    <a:pt x="21" y="671"/>
                  </a:moveTo>
                  <a:lnTo>
                    <a:pt x="90" y="650"/>
                  </a:lnTo>
                  <a:lnTo>
                    <a:pt x="179" y="592"/>
                  </a:lnTo>
                  <a:lnTo>
                    <a:pt x="241" y="580"/>
                  </a:lnTo>
                  <a:lnTo>
                    <a:pt x="288" y="542"/>
                  </a:lnTo>
                  <a:lnTo>
                    <a:pt x="293" y="462"/>
                  </a:lnTo>
                  <a:lnTo>
                    <a:pt x="270" y="433"/>
                  </a:lnTo>
                  <a:lnTo>
                    <a:pt x="278" y="406"/>
                  </a:lnTo>
                  <a:lnTo>
                    <a:pt x="293" y="386"/>
                  </a:lnTo>
                  <a:lnTo>
                    <a:pt x="296" y="351"/>
                  </a:lnTo>
                  <a:lnTo>
                    <a:pt x="312" y="326"/>
                  </a:lnTo>
                  <a:lnTo>
                    <a:pt x="288" y="278"/>
                  </a:lnTo>
                  <a:lnTo>
                    <a:pt x="253" y="238"/>
                  </a:lnTo>
                  <a:lnTo>
                    <a:pt x="274" y="174"/>
                  </a:lnTo>
                  <a:lnTo>
                    <a:pt x="314" y="148"/>
                  </a:lnTo>
                  <a:lnTo>
                    <a:pt x="322" y="105"/>
                  </a:lnTo>
                  <a:lnTo>
                    <a:pt x="305" y="68"/>
                  </a:lnTo>
                  <a:lnTo>
                    <a:pt x="305" y="25"/>
                  </a:lnTo>
                  <a:lnTo>
                    <a:pt x="278" y="0"/>
                  </a:lnTo>
                  <a:lnTo>
                    <a:pt x="215" y="32"/>
                  </a:lnTo>
                  <a:lnTo>
                    <a:pt x="205" y="22"/>
                  </a:lnTo>
                  <a:lnTo>
                    <a:pt x="172" y="48"/>
                  </a:lnTo>
                  <a:lnTo>
                    <a:pt x="144" y="45"/>
                  </a:lnTo>
                  <a:lnTo>
                    <a:pt x="90" y="123"/>
                  </a:lnTo>
                  <a:lnTo>
                    <a:pt x="75" y="123"/>
                  </a:lnTo>
                  <a:lnTo>
                    <a:pt x="45" y="148"/>
                  </a:lnTo>
                  <a:lnTo>
                    <a:pt x="47" y="181"/>
                  </a:lnTo>
                  <a:lnTo>
                    <a:pt x="33" y="211"/>
                  </a:lnTo>
                  <a:lnTo>
                    <a:pt x="28" y="252"/>
                  </a:lnTo>
                  <a:lnTo>
                    <a:pt x="2" y="292"/>
                  </a:lnTo>
                  <a:lnTo>
                    <a:pt x="31" y="351"/>
                  </a:lnTo>
                  <a:lnTo>
                    <a:pt x="21" y="386"/>
                  </a:lnTo>
                  <a:lnTo>
                    <a:pt x="0" y="423"/>
                  </a:lnTo>
                  <a:lnTo>
                    <a:pt x="31" y="567"/>
                  </a:lnTo>
                  <a:lnTo>
                    <a:pt x="10" y="640"/>
                  </a:lnTo>
                  <a:lnTo>
                    <a:pt x="21" y="671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5129285" y="3486730"/>
              <a:ext cx="46052" cy="65536"/>
            </a:xfrm>
            <a:custGeom>
              <a:avLst/>
              <a:gdLst>
                <a:gd name="T0" fmla="*/ 40189 w 38"/>
                <a:gd name="T1" fmla="*/ 0 h 53"/>
                <a:gd name="T2" fmla="*/ 33672 w 38"/>
                <a:gd name="T3" fmla="*/ 29923 h 53"/>
                <a:gd name="T4" fmla="*/ 36930 w 38"/>
                <a:gd name="T5" fmla="*/ 43222 h 53"/>
                <a:gd name="T6" fmla="*/ 8689 w 38"/>
                <a:gd name="T7" fmla="*/ 57630 h 53"/>
                <a:gd name="T8" fmla="*/ 5431 w 38"/>
                <a:gd name="T9" fmla="*/ 33248 h 53"/>
                <a:gd name="T10" fmla="*/ 0 w 38"/>
                <a:gd name="T11" fmla="*/ 16624 h 53"/>
                <a:gd name="T12" fmla="*/ 40189 w 38"/>
                <a:gd name="T13" fmla="*/ 0 h 5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53">
                  <a:moveTo>
                    <a:pt x="37" y="0"/>
                  </a:moveTo>
                  <a:lnTo>
                    <a:pt x="31" y="27"/>
                  </a:lnTo>
                  <a:lnTo>
                    <a:pt x="34" y="39"/>
                  </a:lnTo>
                  <a:lnTo>
                    <a:pt x="8" y="52"/>
                  </a:lnTo>
                  <a:lnTo>
                    <a:pt x="5" y="30"/>
                  </a:lnTo>
                  <a:lnTo>
                    <a:pt x="0" y="15"/>
                  </a:lnTo>
                  <a:lnTo>
                    <a:pt x="37" y="0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5097403" y="5808810"/>
              <a:ext cx="88561" cy="61992"/>
            </a:xfrm>
            <a:custGeom>
              <a:avLst/>
              <a:gdLst>
                <a:gd name="T0" fmla="*/ 4410 w 72"/>
                <a:gd name="T1" fmla="*/ 14741 h 49"/>
                <a:gd name="T2" fmla="*/ 33073 w 72"/>
                <a:gd name="T3" fmla="*/ 20411 h 49"/>
                <a:gd name="T4" fmla="*/ 62839 w 72"/>
                <a:gd name="T5" fmla="*/ 0 h 49"/>
                <a:gd name="T6" fmla="*/ 78273 w 72"/>
                <a:gd name="T7" fmla="*/ 40821 h 49"/>
                <a:gd name="T8" fmla="*/ 46302 w 72"/>
                <a:gd name="T9" fmla="*/ 54428 h 49"/>
                <a:gd name="T10" fmla="*/ 6615 w 72"/>
                <a:gd name="T11" fmla="*/ 51026 h 49"/>
                <a:gd name="T12" fmla="*/ 0 w 72"/>
                <a:gd name="T13" fmla="*/ 20411 h 49"/>
                <a:gd name="T14" fmla="*/ 4410 w 72"/>
                <a:gd name="T15" fmla="*/ 14741 h 4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2" h="49">
                  <a:moveTo>
                    <a:pt x="4" y="13"/>
                  </a:moveTo>
                  <a:lnTo>
                    <a:pt x="30" y="18"/>
                  </a:lnTo>
                  <a:lnTo>
                    <a:pt x="57" y="0"/>
                  </a:lnTo>
                  <a:lnTo>
                    <a:pt x="71" y="36"/>
                  </a:lnTo>
                  <a:lnTo>
                    <a:pt x="42" y="48"/>
                  </a:lnTo>
                  <a:lnTo>
                    <a:pt x="6" y="45"/>
                  </a:lnTo>
                  <a:lnTo>
                    <a:pt x="0" y="18"/>
                  </a:lnTo>
                  <a:lnTo>
                    <a:pt x="4" y="1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4583747" y="5417368"/>
              <a:ext cx="890927" cy="720890"/>
            </a:xfrm>
            <a:custGeom>
              <a:avLst/>
              <a:gdLst>
                <a:gd name="T0" fmla="*/ 234405 w 729"/>
                <a:gd name="T1" fmla="*/ 93066 h 604"/>
                <a:gd name="T2" fmla="*/ 245359 w 729"/>
                <a:gd name="T3" fmla="*/ 52416 h 604"/>
                <a:gd name="T4" fmla="*/ 318748 w 729"/>
                <a:gd name="T5" fmla="*/ 74881 h 604"/>
                <a:gd name="T6" fmla="*/ 316557 w 729"/>
                <a:gd name="T7" fmla="*/ 41719 h 604"/>
                <a:gd name="T8" fmla="*/ 347227 w 729"/>
                <a:gd name="T9" fmla="*/ 4279 h 604"/>
                <a:gd name="T10" fmla="*/ 429378 w 729"/>
                <a:gd name="T11" fmla="*/ 0 h 604"/>
                <a:gd name="T12" fmla="*/ 501671 w 729"/>
                <a:gd name="T13" fmla="*/ 7488 h 604"/>
                <a:gd name="T14" fmla="*/ 495099 w 729"/>
                <a:gd name="T15" fmla="*/ 47068 h 604"/>
                <a:gd name="T16" fmla="*/ 466620 w 729"/>
                <a:gd name="T17" fmla="*/ 95205 h 604"/>
                <a:gd name="T18" fmla="*/ 593681 w 729"/>
                <a:gd name="T19" fmla="*/ 63114 h 604"/>
                <a:gd name="T20" fmla="*/ 640781 w 729"/>
                <a:gd name="T21" fmla="*/ 74881 h 604"/>
                <a:gd name="T22" fmla="*/ 633114 w 729"/>
                <a:gd name="T23" fmla="*/ 36371 h 604"/>
                <a:gd name="T24" fmla="*/ 716361 w 729"/>
                <a:gd name="T25" fmla="*/ 60974 h 604"/>
                <a:gd name="T26" fmla="*/ 764556 w 729"/>
                <a:gd name="T27" fmla="*/ 95205 h 604"/>
                <a:gd name="T28" fmla="*/ 775510 w 729"/>
                <a:gd name="T29" fmla="*/ 178644 h 604"/>
                <a:gd name="T30" fmla="*/ 739363 w 729"/>
                <a:gd name="T31" fmla="*/ 220363 h 604"/>
                <a:gd name="T32" fmla="*/ 670356 w 729"/>
                <a:gd name="T33" fmla="*/ 275989 h 604"/>
                <a:gd name="T34" fmla="*/ 635304 w 729"/>
                <a:gd name="T35" fmla="*/ 286686 h 604"/>
                <a:gd name="T36" fmla="*/ 619970 w 729"/>
                <a:gd name="T37" fmla="*/ 294174 h 604"/>
                <a:gd name="T38" fmla="*/ 563011 w 729"/>
                <a:gd name="T39" fmla="*/ 313429 h 604"/>
                <a:gd name="T40" fmla="*/ 519197 w 729"/>
                <a:gd name="T41" fmla="*/ 316638 h 604"/>
                <a:gd name="T42" fmla="*/ 411853 w 729"/>
                <a:gd name="T43" fmla="*/ 304871 h 604"/>
                <a:gd name="T44" fmla="*/ 426092 w 729"/>
                <a:gd name="T45" fmla="*/ 378682 h 604"/>
                <a:gd name="T46" fmla="*/ 358180 w 729"/>
                <a:gd name="T47" fmla="*/ 426820 h 604"/>
                <a:gd name="T48" fmla="*/ 288078 w 729"/>
                <a:gd name="T49" fmla="*/ 447144 h 604"/>
                <a:gd name="T50" fmla="*/ 207022 w 729"/>
                <a:gd name="T51" fmla="*/ 481376 h 604"/>
                <a:gd name="T52" fmla="*/ 76675 w 729"/>
                <a:gd name="T53" fmla="*/ 537001 h 604"/>
                <a:gd name="T54" fmla="*/ 96391 w 729"/>
                <a:gd name="T55" fmla="*/ 622579 h 604"/>
                <a:gd name="T56" fmla="*/ 38337 w 729"/>
                <a:gd name="T57" fmla="*/ 640764 h 604"/>
                <a:gd name="T58" fmla="*/ 8763 w 729"/>
                <a:gd name="T59" fmla="*/ 525234 h 604"/>
                <a:gd name="T60" fmla="*/ 36147 w 729"/>
                <a:gd name="T61" fmla="*/ 461051 h 604"/>
                <a:gd name="T62" fmla="*/ 66817 w 729"/>
                <a:gd name="T63" fmla="*/ 431099 h 604"/>
                <a:gd name="T64" fmla="*/ 107345 w 729"/>
                <a:gd name="T65" fmla="*/ 376543 h 604"/>
                <a:gd name="T66" fmla="*/ 167589 w 729"/>
                <a:gd name="T67" fmla="*/ 263152 h 604"/>
                <a:gd name="T68" fmla="*/ 212498 w 729"/>
                <a:gd name="T69" fmla="*/ 181853 h 604"/>
                <a:gd name="T70" fmla="*/ 212498 w 729"/>
                <a:gd name="T71" fmla="*/ 110182 h 604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729" h="604">
                  <a:moveTo>
                    <a:pt x="194" y="103"/>
                  </a:moveTo>
                  <a:lnTo>
                    <a:pt x="214" y="87"/>
                  </a:lnTo>
                  <a:lnTo>
                    <a:pt x="214" y="57"/>
                  </a:lnTo>
                  <a:lnTo>
                    <a:pt x="224" y="49"/>
                  </a:lnTo>
                  <a:lnTo>
                    <a:pt x="249" y="50"/>
                  </a:lnTo>
                  <a:lnTo>
                    <a:pt x="291" y="70"/>
                  </a:lnTo>
                  <a:lnTo>
                    <a:pt x="298" y="55"/>
                  </a:lnTo>
                  <a:lnTo>
                    <a:pt x="289" y="39"/>
                  </a:lnTo>
                  <a:lnTo>
                    <a:pt x="291" y="27"/>
                  </a:lnTo>
                  <a:lnTo>
                    <a:pt x="317" y="4"/>
                  </a:lnTo>
                  <a:lnTo>
                    <a:pt x="364" y="16"/>
                  </a:lnTo>
                  <a:lnTo>
                    <a:pt x="392" y="0"/>
                  </a:lnTo>
                  <a:lnTo>
                    <a:pt x="412" y="19"/>
                  </a:lnTo>
                  <a:lnTo>
                    <a:pt x="458" y="7"/>
                  </a:lnTo>
                  <a:lnTo>
                    <a:pt x="467" y="25"/>
                  </a:lnTo>
                  <a:lnTo>
                    <a:pt x="452" y="44"/>
                  </a:lnTo>
                  <a:lnTo>
                    <a:pt x="426" y="80"/>
                  </a:lnTo>
                  <a:lnTo>
                    <a:pt x="426" y="89"/>
                  </a:lnTo>
                  <a:lnTo>
                    <a:pt x="442" y="100"/>
                  </a:lnTo>
                  <a:lnTo>
                    <a:pt x="542" y="59"/>
                  </a:lnTo>
                  <a:lnTo>
                    <a:pt x="575" y="80"/>
                  </a:lnTo>
                  <a:lnTo>
                    <a:pt x="585" y="70"/>
                  </a:lnTo>
                  <a:lnTo>
                    <a:pt x="575" y="49"/>
                  </a:lnTo>
                  <a:lnTo>
                    <a:pt x="578" y="34"/>
                  </a:lnTo>
                  <a:lnTo>
                    <a:pt x="642" y="49"/>
                  </a:lnTo>
                  <a:lnTo>
                    <a:pt x="654" y="57"/>
                  </a:lnTo>
                  <a:lnTo>
                    <a:pt x="670" y="55"/>
                  </a:lnTo>
                  <a:lnTo>
                    <a:pt x="698" y="89"/>
                  </a:lnTo>
                  <a:lnTo>
                    <a:pt x="728" y="153"/>
                  </a:lnTo>
                  <a:lnTo>
                    <a:pt x="708" y="167"/>
                  </a:lnTo>
                  <a:lnTo>
                    <a:pt x="690" y="201"/>
                  </a:lnTo>
                  <a:lnTo>
                    <a:pt x="675" y="206"/>
                  </a:lnTo>
                  <a:lnTo>
                    <a:pt x="662" y="234"/>
                  </a:lnTo>
                  <a:lnTo>
                    <a:pt x="612" y="258"/>
                  </a:lnTo>
                  <a:lnTo>
                    <a:pt x="593" y="246"/>
                  </a:lnTo>
                  <a:lnTo>
                    <a:pt x="580" y="268"/>
                  </a:lnTo>
                  <a:lnTo>
                    <a:pt x="580" y="275"/>
                  </a:lnTo>
                  <a:lnTo>
                    <a:pt x="566" y="275"/>
                  </a:lnTo>
                  <a:lnTo>
                    <a:pt x="539" y="275"/>
                  </a:lnTo>
                  <a:lnTo>
                    <a:pt x="514" y="293"/>
                  </a:lnTo>
                  <a:lnTo>
                    <a:pt x="497" y="284"/>
                  </a:lnTo>
                  <a:lnTo>
                    <a:pt x="474" y="296"/>
                  </a:lnTo>
                  <a:lnTo>
                    <a:pt x="422" y="320"/>
                  </a:lnTo>
                  <a:lnTo>
                    <a:pt x="376" y="285"/>
                  </a:lnTo>
                  <a:lnTo>
                    <a:pt x="374" y="312"/>
                  </a:lnTo>
                  <a:lnTo>
                    <a:pt x="389" y="354"/>
                  </a:lnTo>
                  <a:lnTo>
                    <a:pt x="349" y="369"/>
                  </a:lnTo>
                  <a:lnTo>
                    <a:pt x="327" y="399"/>
                  </a:lnTo>
                  <a:lnTo>
                    <a:pt x="286" y="411"/>
                  </a:lnTo>
                  <a:lnTo>
                    <a:pt x="263" y="418"/>
                  </a:lnTo>
                  <a:lnTo>
                    <a:pt x="219" y="418"/>
                  </a:lnTo>
                  <a:lnTo>
                    <a:pt x="189" y="450"/>
                  </a:lnTo>
                  <a:lnTo>
                    <a:pt x="111" y="477"/>
                  </a:lnTo>
                  <a:lnTo>
                    <a:pt x="70" y="502"/>
                  </a:lnTo>
                  <a:lnTo>
                    <a:pt x="52" y="521"/>
                  </a:lnTo>
                  <a:lnTo>
                    <a:pt x="88" y="582"/>
                  </a:lnTo>
                  <a:lnTo>
                    <a:pt x="64" y="603"/>
                  </a:lnTo>
                  <a:lnTo>
                    <a:pt x="35" y="599"/>
                  </a:lnTo>
                  <a:lnTo>
                    <a:pt x="0" y="539"/>
                  </a:lnTo>
                  <a:lnTo>
                    <a:pt x="8" y="491"/>
                  </a:lnTo>
                  <a:lnTo>
                    <a:pt x="8" y="472"/>
                  </a:lnTo>
                  <a:lnTo>
                    <a:pt x="33" y="431"/>
                  </a:lnTo>
                  <a:lnTo>
                    <a:pt x="64" y="423"/>
                  </a:lnTo>
                  <a:lnTo>
                    <a:pt x="61" y="403"/>
                  </a:lnTo>
                  <a:lnTo>
                    <a:pt x="93" y="388"/>
                  </a:lnTo>
                  <a:lnTo>
                    <a:pt x="98" y="352"/>
                  </a:lnTo>
                  <a:lnTo>
                    <a:pt x="155" y="308"/>
                  </a:lnTo>
                  <a:lnTo>
                    <a:pt x="153" y="246"/>
                  </a:lnTo>
                  <a:lnTo>
                    <a:pt x="196" y="193"/>
                  </a:lnTo>
                  <a:lnTo>
                    <a:pt x="194" y="170"/>
                  </a:lnTo>
                  <a:lnTo>
                    <a:pt x="209" y="151"/>
                  </a:lnTo>
                  <a:lnTo>
                    <a:pt x="194" y="10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3917765" y="5341206"/>
              <a:ext cx="917496" cy="648269"/>
            </a:xfrm>
            <a:custGeom>
              <a:avLst/>
              <a:gdLst>
                <a:gd name="T0" fmla="*/ 37130 w 753"/>
                <a:gd name="T1" fmla="*/ 226192 h 542"/>
                <a:gd name="T2" fmla="*/ 87365 w 753"/>
                <a:gd name="T3" fmla="*/ 200464 h 542"/>
                <a:gd name="T4" fmla="*/ 173638 w 753"/>
                <a:gd name="T5" fmla="*/ 221904 h 542"/>
                <a:gd name="T6" fmla="*/ 191111 w 753"/>
                <a:gd name="T7" fmla="*/ 185456 h 542"/>
                <a:gd name="T8" fmla="*/ 310146 w 753"/>
                <a:gd name="T9" fmla="*/ 142576 h 542"/>
                <a:gd name="T10" fmla="*/ 407340 w 753"/>
                <a:gd name="T11" fmla="*/ 114704 h 542"/>
                <a:gd name="T12" fmla="*/ 447747 w 753"/>
                <a:gd name="T13" fmla="*/ 125424 h 542"/>
                <a:gd name="T14" fmla="*/ 478325 w 753"/>
                <a:gd name="T15" fmla="*/ 101840 h 542"/>
                <a:gd name="T16" fmla="*/ 491429 w 753"/>
                <a:gd name="T17" fmla="*/ 78256 h 542"/>
                <a:gd name="T18" fmla="*/ 534020 w 753"/>
                <a:gd name="T19" fmla="*/ 49312 h 542"/>
                <a:gd name="T20" fmla="*/ 586439 w 753"/>
                <a:gd name="T21" fmla="*/ 20368 h 542"/>
                <a:gd name="T22" fmla="*/ 608280 w 753"/>
                <a:gd name="T23" fmla="*/ 47168 h 542"/>
                <a:gd name="T24" fmla="*/ 661791 w 753"/>
                <a:gd name="T25" fmla="*/ 9648 h 542"/>
                <a:gd name="T26" fmla="*/ 716395 w 753"/>
                <a:gd name="T27" fmla="*/ 9648 h 542"/>
                <a:gd name="T28" fmla="*/ 743696 w 753"/>
                <a:gd name="T29" fmla="*/ 50384 h 542"/>
                <a:gd name="T30" fmla="*/ 710934 w 753"/>
                <a:gd name="T31" fmla="*/ 127568 h 542"/>
                <a:gd name="T32" fmla="*/ 710934 w 753"/>
                <a:gd name="T33" fmla="*/ 161872 h 542"/>
                <a:gd name="T34" fmla="*/ 764446 w 753"/>
                <a:gd name="T35" fmla="*/ 188672 h 542"/>
                <a:gd name="T36" fmla="*/ 803760 w 753"/>
                <a:gd name="T37" fmla="*/ 175808 h 542"/>
                <a:gd name="T38" fmla="*/ 803760 w 753"/>
                <a:gd name="T39" fmla="*/ 247632 h 542"/>
                <a:gd name="T40" fmla="*/ 757893 w 753"/>
                <a:gd name="T41" fmla="*/ 330177 h 542"/>
                <a:gd name="T42" fmla="*/ 698922 w 753"/>
                <a:gd name="T43" fmla="*/ 442737 h 542"/>
                <a:gd name="T44" fmla="*/ 658515 w 753"/>
                <a:gd name="T45" fmla="*/ 498481 h 542"/>
                <a:gd name="T46" fmla="*/ 626845 w 753"/>
                <a:gd name="T47" fmla="*/ 528497 h 542"/>
                <a:gd name="T48" fmla="*/ 529652 w 753"/>
                <a:gd name="T49" fmla="*/ 579953 h 542"/>
                <a:gd name="T50" fmla="*/ 455391 w 753"/>
                <a:gd name="T51" fmla="*/ 539217 h 542"/>
                <a:gd name="T52" fmla="*/ 378947 w 753"/>
                <a:gd name="T53" fmla="*/ 579953 h 542"/>
                <a:gd name="T54" fmla="*/ 253359 w 753"/>
                <a:gd name="T55" fmla="*/ 534929 h 542"/>
                <a:gd name="T56" fmla="*/ 258819 w 753"/>
                <a:gd name="T57" fmla="*/ 448097 h 542"/>
                <a:gd name="T58" fmla="*/ 202032 w 753"/>
                <a:gd name="T59" fmla="*/ 433089 h 542"/>
                <a:gd name="T60" fmla="*/ 160534 w 753"/>
                <a:gd name="T61" fmla="*/ 433089 h 542"/>
                <a:gd name="T62" fmla="*/ 138692 w 753"/>
                <a:gd name="T63" fmla="*/ 370913 h 542"/>
                <a:gd name="T64" fmla="*/ 175822 w 753"/>
                <a:gd name="T65" fmla="*/ 361265 h 542"/>
                <a:gd name="T66" fmla="*/ 173638 w 753"/>
                <a:gd name="T67" fmla="*/ 309809 h 542"/>
                <a:gd name="T68" fmla="*/ 67708 w 753"/>
                <a:gd name="T69" fmla="*/ 266928 h 542"/>
                <a:gd name="T70" fmla="*/ 15289 w 753"/>
                <a:gd name="T71" fmla="*/ 266928 h 542"/>
                <a:gd name="T72" fmla="*/ 0 w 753"/>
                <a:gd name="T73" fmla="*/ 221904 h 542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753" h="542">
                  <a:moveTo>
                    <a:pt x="0" y="207"/>
                  </a:moveTo>
                  <a:lnTo>
                    <a:pt x="34" y="211"/>
                  </a:lnTo>
                  <a:lnTo>
                    <a:pt x="67" y="178"/>
                  </a:lnTo>
                  <a:lnTo>
                    <a:pt x="80" y="187"/>
                  </a:lnTo>
                  <a:lnTo>
                    <a:pt x="147" y="215"/>
                  </a:lnTo>
                  <a:lnTo>
                    <a:pt x="159" y="207"/>
                  </a:lnTo>
                  <a:lnTo>
                    <a:pt x="161" y="187"/>
                  </a:lnTo>
                  <a:lnTo>
                    <a:pt x="175" y="173"/>
                  </a:lnTo>
                  <a:lnTo>
                    <a:pt x="269" y="112"/>
                  </a:lnTo>
                  <a:lnTo>
                    <a:pt x="284" y="133"/>
                  </a:lnTo>
                  <a:lnTo>
                    <a:pt x="343" y="148"/>
                  </a:lnTo>
                  <a:lnTo>
                    <a:pt x="373" y="107"/>
                  </a:lnTo>
                  <a:lnTo>
                    <a:pt x="387" y="117"/>
                  </a:lnTo>
                  <a:lnTo>
                    <a:pt x="410" y="117"/>
                  </a:lnTo>
                  <a:lnTo>
                    <a:pt x="410" y="105"/>
                  </a:lnTo>
                  <a:lnTo>
                    <a:pt x="438" y="95"/>
                  </a:lnTo>
                  <a:lnTo>
                    <a:pt x="438" y="86"/>
                  </a:lnTo>
                  <a:lnTo>
                    <a:pt x="450" y="73"/>
                  </a:lnTo>
                  <a:lnTo>
                    <a:pt x="458" y="75"/>
                  </a:lnTo>
                  <a:lnTo>
                    <a:pt x="489" y="46"/>
                  </a:lnTo>
                  <a:lnTo>
                    <a:pt x="513" y="52"/>
                  </a:lnTo>
                  <a:lnTo>
                    <a:pt x="537" y="19"/>
                  </a:lnTo>
                  <a:lnTo>
                    <a:pt x="550" y="46"/>
                  </a:lnTo>
                  <a:lnTo>
                    <a:pt x="557" y="44"/>
                  </a:lnTo>
                  <a:lnTo>
                    <a:pt x="596" y="7"/>
                  </a:lnTo>
                  <a:lnTo>
                    <a:pt x="606" y="9"/>
                  </a:lnTo>
                  <a:lnTo>
                    <a:pt x="624" y="0"/>
                  </a:lnTo>
                  <a:lnTo>
                    <a:pt x="656" y="9"/>
                  </a:lnTo>
                  <a:lnTo>
                    <a:pt x="656" y="44"/>
                  </a:lnTo>
                  <a:lnTo>
                    <a:pt x="681" y="47"/>
                  </a:lnTo>
                  <a:lnTo>
                    <a:pt x="672" y="82"/>
                  </a:lnTo>
                  <a:lnTo>
                    <a:pt x="651" y="119"/>
                  </a:lnTo>
                  <a:lnTo>
                    <a:pt x="640" y="151"/>
                  </a:lnTo>
                  <a:lnTo>
                    <a:pt x="651" y="151"/>
                  </a:lnTo>
                  <a:lnTo>
                    <a:pt x="678" y="127"/>
                  </a:lnTo>
                  <a:lnTo>
                    <a:pt x="700" y="176"/>
                  </a:lnTo>
                  <a:lnTo>
                    <a:pt x="717" y="164"/>
                  </a:lnTo>
                  <a:lnTo>
                    <a:pt x="736" y="164"/>
                  </a:lnTo>
                  <a:lnTo>
                    <a:pt x="752" y="213"/>
                  </a:lnTo>
                  <a:lnTo>
                    <a:pt x="736" y="231"/>
                  </a:lnTo>
                  <a:lnTo>
                    <a:pt x="738" y="254"/>
                  </a:lnTo>
                  <a:lnTo>
                    <a:pt x="694" y="308"/>
                  </a:lnTo>
                  <a:lnTo>
                    <a:pt x="696" y="369"/>
                  </a:lnTo>
                  <a:lnTo>
                    <a:pt x="640" y="413"/>
                  </a:lnTo>
                  <a:lnTo>
                    <a:pt x="635" y="449"/>
                  </a:lnTo>
                  <a:lnTo>
                    <a:pt x="603" y="465"/>
                  </a:lnTo>
                  <a:lnTo>
                    <a:pt x="606" y="484"/>
                  </a:lnTo>
                  <a:lnTo>
                    <a:pt x="574" y="493"/>
                  </a:lnTo>
                  <a:lnTo>
                    <a:pt x="550" y="533"/>
                  </a:lnTo>
                  <a:lnTo>
                    <a:pt x="485" y="541"/>
                  </a:lnTo>
                  <a:lnTo>
                    <a:pt x="450" y="517"/>
                  </a:lnTo>
                  <a:lnTo>
                    <a:pt x="417" y="503"/>
                  </a:lnTo>
                  <a:lnTo>
                    <a:pt x="382" y="538"/>
                  </a:lnTo>
                  <a:lnTo>
                    <a:pt x="347" y="541"/>
                  </a:lnTo>
                  <a:lnTo>
                    <a:pt x="311" y="541"/>
                  </a:lnTo>
                  <a:lnTo>
                    <a:pt x="232" y="499"/>
                  </a:lnTo>
                  <a:lnTo>
                    <a:pt x="220" y="460"/>
                  </a:lnTo>
                  <a:lnTo>
                    <a:pt x="237" y="418"/>
                  </a:lnTo>
                  <a:lnTo>
                    <a:pt x="215" y="404"/>
                  </a:lnTo>
                  <a:lnTo>
                    <a:pt x="185" y="404"/>
                  </a:lnTo>
                  <a:lnTo>
                    <a:pt x="179" y="394"/>
                  </a:lnTo>
                  <a:lnTo>
                    <a:pt x="147" y="404"/>
                  </a:lnTo>
                  <a:lnTo>
                    <a:pt x="115" y="381"/>
                  </a:lnTo>
                  <a:lnTo>
                    <a:pt x="127" y="346"/>
                  </a:lnTo>
                  <a:lnTo>
                    <a:pt x="152" y="345"/>
                  </a:lnTo>
                  <a:lnTo>
                    <a:pt x="161" y="337"/>
                  </a:lnTo>
                  <a:lnTo>
                    <a:pt x="171" y="305"/>
                  </a:lnTo>
                  <a:lnTo>
                    <a:pt x="159" y="289"/>
                  </a:lnTo>
                  <a:lnTo>
                    <a:pt x="75" y="272"/>
                  </a:lnTo>
                  <a:lnTo>
                    <a:pt x="62" y="249"/>
                  </a:lnTo>
                  <a:lnTo>
                    <a:pt x="39" y="249"/>
                  </a:lnTo>
                  <a:lnTo>
                    <a:pt x="14" y="249"/>
                  </a:lnTo>
                  <a:lnTo>
                    <a:pt x="0" y="223"/>
                  </a:lnTo>
                  <a:lnTo>
                    <a:pt x="0" y="207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4424336" y="4861203"/>
              <a:ext cx="635870" cy="694321"/>
            </a:xfrm>
            <a:custGeom>
              <a:avLst/>
              <a:gdLst>
                <a:gd name="T0" fmla="*/ 487871 w 521"/>
                <a:gd name="T1" fmla="*/ 74847 h 582"/>
                <a:gd name="T2" fmla="*/ 475838 w 521"/>
                <a:gd name="T3" fmla="*/ 22454 h 582"/>
                <a:gd name="T4" fmla="*/ 436459 w 521"/>
                <a:gd name="T5" fmla="*/ 29939 h 582"/>
                <a:gd name="T6" fmla="*/ 405830 w 521"/>
                <a:gd name="T7" fmla="*/ 49185 h 582"/>
                <a:gd name="T8" fmla="*/ 375201 w 521"/>
                <a:gd name="T9" fmla="*/ 27800 h 582"/>
                <a:gd name="T10" fmla="*/ 322695 w 521"/>
                <a:gd name="T11" fmla="*/ 35285 h 582"/>
                <a:gd name="T12" fmla="*/ 154237 w 521"/>
                <a:gd name="T13" fmla="*/ 0 h 582"/>
                <a:gd name="T14" fmla="*/ 165176 w 521"/>
                <a:gd name="T15" fmla="*/ 41701 h 582"/>
                <a:gd name="T16" fmla="*/ 89698 w 521"/>
                <a:gd name="T17" fmla="*/ 41701 h 582"/>
                <a:gd name="T18" fmla="*/ 27347 w 521"/>
                <a:gd name="T19" fmla="*/ 117617 h 582"/>
                <a:gd name="T20" fmla="*/ 53600 w 521"/>
                <a:gd name="T21" fmla="*/ 296181 h 582"/>
                <a:gd name="T22" fmla="*/ 4376 w 521"/>
                <a:gd name="T23" fmla="*/ 361404 h 582"/>
                <a:gd name="T24" fmla="*/ 68915 w 521"/>
                <a:gd name="T25" fmla="*/ 368889 h 582"/>
                <a:gd name="T26" fmla="*/ 83135 w 521"/>
                <a:gd name="T27" fmla="*/ 482229 h 582"/>
                <a:gd name="T28" fmla="*/ 135641 w 521"/>
                <a:gd name="T29" fmla="*/ 452290 h 582"/>
                <a:gd name="T30" fmla="*/ 157519 w 521"/>
                <a:gd name="T31" fmla="*/ 477952 h 582"/>
                <a:gd name="T32" fmla="*/ 212213 w 521"/>
                <a:gd name="T33" fmla="*/ 442667 h 582"/>
                <a:gd name="T34" fmla="*/ 264719 w 521"/>
                <a:gd name="T35" fmla="*/ 442667 h 582"/>
                <a:gd name="T36" fmla="*/ 292066 w 521"/>
                <a:gd name="T37" fmla="*/ 483298 h 582"/>
                <a:gd name="T38" fmla="*/ 259250 w 521"/>
                <a:gd name="T39" fmla="*/ 560284 h 582"/>
                <a:gd name="T40" fmla="*/ 259250 w 521"/>
                <a:gd name="T41" fmla="*/ 593430 h 582"/>
                <a:gd name="T42" fmla="*/ 315038 w 521"/>
                <a:gd name="T43" fmla="*/ 621231 h 582"/>
                <a:gd name="T44" fmla="*/ 353324 w 521"/>
                <a:gd name="T45" fmla="*/ 607331 h 582"/>
                <a:gd name="T46" fmla="*/ 375201 w 521"/>
                <a:gd name="T47" fmla="*/ 560284 h 582"/>
                <a:gd name="T48" fmla="*/ 413487 w 521"/>
                <a:gd name="T49" fmla="*/ 552799 h 582"/>
                <a:gd name="T50" fmla="*/ 465993 w 521"/>
                <a:gd name="T51" fmla="*/ 558145 h 582"/>
                <a:gd name="T52" fmla="*/ 458336 w 521"/>
                <a:gd name="T53" fmla="*/ 527137 h 582"/>
                <a:gd name="T54" fmla="*/ 538189 w 521"/>
                <a:gd name="T55" fmla="*/ 515376 h 582"/>
                <a:gd name="T56" fmla="*/ 556785 w 521"/>
                <a:gd name="T57" fmla="*/ 477952 h 582"/>
                <a:gd name="T58" fmla="*/ 565536 w 521"/>
                <a:gd name="T59" fmla="*/ 374235 h 582"/>
                <a:gd name="T60" fmla="*/ 530532 w 521"/>
                <a:gd name="T61" fmla="*/ 323981 h 582"/>
                <a:gd name="T62" fmla="*/ 520687 w 521"/>
                <a:gd name="T63" fmla="*/ 282280 h 582"/>
                <a:gd name="T64" fmla="*/ 500997 w 521"/>
                <a:gd name="T65" fmla="*/ 278003 h 582"/>
                <a:gd name="T66" fmla="*/ 530532 w 521"/>
                <a:gd name="T67" fmla="*/ 203156 h 582"/>
                <a:gd name="T68" fmla="*/ 543659 w 521"/>
                <a:gd name="T69" fmla="*/ 142209 h 58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521" h="582">
                  <a:moveTo>
                    <a:pt x="468" y="75"/>
                  </a:moveTo>
                  <a:lnTo>
                    <a:pt x="446" y="70"/>
                  </a:lnTo>
                  <a:lnTo>
                    <a:pt x="435" y="55"/>
                  </a:lnTo>
                  <a:lnTo>
                    <a:pt x="435" y="21"/>
                  </a:lnTo>
                  <a:lnTo>
                    <a:pt x="423" y="4"/>
                  </a:lnTo>
                  <a:lnTo>
                    <a:pt x="399" y="28"/>
                  </a:lnTo>
                  <a:lnTo>
                    <a:pt x="387" y="46"/>
                  </a:lnTo>
                  <a:lnTo>
                    <a:pt x="371" y="46"/>
                  </a:lnTo>
                  <a:lnTo>
                    <a:pt x="366" y="19"/>
                  </a:lnTo>
                  <a:lnTo>
                    <a:pt x="343" y="26"/>
                  </a:lnTo>
                  <a:lnTo>
                    <a:pt x="313" y="46"/>
                  </a:lnTo>
                  <a:lnTo>
                    <a:pt x="295" y="33"/>
                  </a:lnTo>
                  <a:lnTo>
                    <a:pt x="254" y="7"/>
                  </a:lnTo>
                  <a:lnTo>
                    <a:pt x="141" y="0"/>
                  </a:lnTo>
                  <a:lnTo>
                    <a:pt x="129" y="12"/>
                  </a:lnTo>
                  <a:lnTo>
                    <a:pt x="151" y="39"/>
                  </a:lnTo>
                  <a:lnTo>
                    <a:pt x="124" y="55"/>
                  </a:lnTo>
                  <a:lnTo>
                    <a:pt x="82" y="39"/>
                  </a:lnTo>
                  <a:lnTo>
                    <a:pt x="39" y="75"/>
                  </a:lnTo>
                  <a:lnTo>
                    <a:pt x="25" y="110"/>
                  </a:lnTo>
                  <a:lnTo>
                    <a:pt x="27" y="190"/>
                  </a:lnTo>
                  <a:lnTo>
                    <a:pt x="49" y="277"/>
                  </a:lnTo>
                  <a:lnTo>
                    <a:pt x="0" y="331"/>
                  </a:lnTo>
                  <a:lnTo>
                    <a:pt x="4" y="338"/>
                  </a:lnTo>
                  <a:lnTo>
                    <a:pt x="49" y="326"/>
                  </a:lnTo>
                  <a:lnTo>
                    <a:pt x="63" y="345"/>
                  </a:lnTo>
                  <a:lnTo>
                    <a:pt x="50" y="406"/>
                  </a:lnTo>
                  <a:lnTo>
                    <a:pt x="76" y="451"/>
                  </a:lnTo>
                  <a:lnTo>
                    <a:pt x="100" y="457"/>
                  </a:lnTo>
                  <a:lnTo>
                    <a:pt x="124" y="423"/>
                  </a:lnTo>
                  <a:lnTo>
                    <a:pt x="136" y="451"/>
                  </a:lnTo>
                  <a:lnTo>
                    <a:pt x="144" y="447"/>
                  </a:lnTo>
                  <a:lnTo>
                    <a:pt x="183" y="411"/>
                  </a:lnTo>
                  <a:lnTo>
                    <a:pt x="194" y="414"/>
                  </a:lnTo>
                  <a:lnTo>
                    <a:pt x="212" y="404"/>
                  </a:lnTo>
                  <a:lnTo>
                    <a:pt x="242" y="414"/>
                  </a:lnTo>
                  <a:lnTo>
                    <a:pt x="242" y="447"/>
                  </a:lnTo>
                  <a:lnTo>
                    <a:pt x="267" y="452"/>
                  </a:lnTo>
                  <a:lnTo>
                    <a:pt x="259" y="487"/>
                  </a:lnTo>
                  <a:lnTo>
                    <a:pt x="237" y="524"/>
                  </a:lnTo>
                  <a:lnTo>
                    <a:pt x="226" y="555"/>
                  </a:lnTo>
                  <a:lnTo>
                    <a:pt x="237" y="555"/>
                  </a:lnTo>
                  <a:lnTo>
                    <a:pt x="265" y="531"/>
                  </a:lnTo>
                  <a:lnTo>
                    <a:pt x="288" y="581"/>
                  </a:lnTo>
                  <a:lnTo>
                    <a:pt x="303" y="568"/>
                  </a:lnTo>
                  <a:lnTo>
                    <a:pt x="323" y="568"/>
                  </a:lnTo>
                  <a:lnTo>
                    <a:pt x="343" y="553"/>
                  </a:lnTo>
                  <a:lnTo>
                    <a:pt x="343" y="524"/>
                  </a:lnTo>
                  <a:lnTo>
                    <a:pt x="353" y="514"/>
                  </a:lnTo>
                  <a:lnTo>
                    <a:pt x="378" y="517"/>
                  </a:lnTo>
                  <a:lnTo>
                    <a:pt x="419" y="536"/>
                  </a:lnTo>
                  <a:lnTo>
                    <a:pt x="426" y="522"/>
                  </a:lnTo>
                  <a:lnTo>
                    <a:pt x="416" y="505"/>
                  </a:lnTo>
                  <a:lnTo>
                    <a:pt x="419" y="493"/>
                  </a:lnTo>
                  <a:lnTo>
                    <a:pt x="446" y="470"/>
                  </a:lnTo>
                  <a:lnTo>
                    <a:pt x="492" y="482"/>
                  </a:lnTo>
                  <a:lnTo>
                    <a:pt x="520" y="465"/>
                  </a:lnTo>
                  <a:lnTo>
                    <a:pt x="509" y="447"/>
                  </a:lnTo>
                  <a:lnTo>
                    <a:pt x="520" y="409"/>
                  </a:lnTo>
                  <a:lnTo>
                    <a:pt x="517" y="350"/>
                  </a:lnTo>
                  <a:lnTo>
                    <a:pt x="499" y="343"/>
                  </a:lnTo>
                  <a:lnTo>
                    <a:pt x="485" y="303"/>
                  </a:lnTo>
                  <a:lnTo>
                    <a:pt x="485" y="268"/>
                  </a:lnTo>
                  <a:lnTo>
                    <a:pt x="476" y="264"/>
                  </a:lnTo>
                  <a:lnTo>
                    <a:pt x="465" y="268"/>
                  </a:lnTo>
                  <a:lnTo>
                    <a:pt x="458" y="260"/>
                  </a:lnTo>
                  <a:lnTo>
                    <a:pt x="463" y="208"/>
                  </a:lnTo>
                  <a:lnTo>
                    <a:pt x="485" y="190"/>
                  </a:lnTo>
                  <a:lnTo>
                    <a:pt x="499" y="160"/>
                  </a:lnTo>
                  <a:lnTo>
                    <a:pt x="497" y="133"/>
                  </a:lnTo>
                  <a:lnTo>
                    <a:pt x="468" y="75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4349945" y="4450278"/>
              <a:ext cx="894469" cy="547310"/>
            </a:xfrm>
            <a:custGeom>
              <a:avLst/>
              <a:gdLst>
                <a:gd name="T0" fmla="*/ 108277 w 733"/>
                <a:gd name="T1" fmla="*/ 451811 h 456"/>
                <a:gd name="T2" fmla="*/ 201242 w 733"/>
                <a:gd name="T3" fmla="*/ 430296 h 456"/>
                <a:gd name="T4" fmla="*/ 206711 w 733"/>
                <a:gd name="T5" fmla="*/ 382964 h 456"/>
                <a:gd name="T6" fmla="*/ 344518 w 733"/>
                <a:gd name="T7" fmla="*/ 377585 h 456"/>
                <a:gd name="T8" fmla="*/ 410140 w 733"/>
                <a:gd name="T9" fmla="*/ 420615 h 456"/>
                <a:gd name="T10" fmla="*/ 467013 w 733"/>
                <a:gd name="T11" fmla="*/ 390494 h 456"/>
                <a:gd name="T12" fmla="*/ 489981 w 733"/>
                <a:gd name="T13" fmla="*/ 420615 h 456"/>
                <a:gd name="T14" fmla="*/ 531541 w 733"/>
                <a:gd name="T15" fmla="*/ 375434 h 456"/>
                <a:gd name="T16" fmla="*/ 544666 w 733"/>
                <a:gd name="T17" fmla="*/ 430296 h 456"/>
                <a:gd name="T18" fmla="*/ 579665 w 733"/>
                <a:gd name="T19" fmla="*/ 451811 h 456"/>
                <a:gd name="T20" fmla="*/ 646381 w 733"/>
                <a:gd name="T21" fmla="*/ 413085 h 456"/>
                <a:gd name="T22" fmla="*/ 756845 w 733"/>
                <a:gd name="T23" fmla="*/ 346389 h 456"/>
                <a:gd name="T24" fmla="*/ 748095 w 733"/>
                <a:gd name="T25" fmla="*/ 238815 h 456"/>
                <a:gd name="T26" fmla="*/ 757939 w 733"/>
                <a:gd name="T27" fmla="*/ 201164 h 456"/>
                <a:gd name="T28" fmla="*/ 686848 w 733"/>
                <a:gd name="T29" fmla="*/ 164588 h 456"/>
                <a:gd name="T30" fmla="*/ 636537 w 733"/>
                <a:gd name="T31" fmla="*/ 164588 h 456"/>
                <a:gd name="T32" fmla="*/ 561072 w 733"/>
                <a:gd name="T33" fmla="*/ 137695 h 456"/>
                <a:gd name="T34" fmla="*/ 520604 w 733"/>
                <a:gd name="T35" fmla="*/ 97892 h 456"/>
                <a:gd name="T36" fmla="*/ 480137 w 733"/>
                <a:gd name="T37" fmla="*/ 91438 h 456"/>
                <a:gd name="T38" fmla="*/ 391547 w 733"/>
                <a:gd name="T39" fmla="*/ 91438 h 456"/>
                <a:gd name="T40" fmla="*/ 229678 w 733"/>
                <a:gd name="T41" fmla="*/ 0 h 456"/>
                <a:gd name="T42" fmla="*/ 196867 w 733"/>
                <a:gd name="T43" fmla="*/ 10757 h 456"/>
                <a:gd name="T44" fmla="*/ 95152 w 733"/>
                <a:gd name="T45" fmla="*/ 10757 h 456"/>
                <a:gd name="T46" fmla="*/ 108277 w 733"/>
                <a:gd name="T47" fmla="*/ 45181 h 456"/>
                <a:gd name="T48" fmla="*/ 155306 w 733"/>
                <a:gd name="T49" fmla="*/ 55939 h 456"/>
                <a:gd name="T50" fmla="*/ 102808 w 733"/>
                <a:gd name="T51" fmla="*/ 91438 h 456"/>
                <a:gd name="T52" fmla="*/ 102808 w 733"/>
                <a:gd name="T53" fmla="*/ 132316 h 456"/>
                <a:gd name="T54" fmla="*/ 133432 w 733"/>
                <a:gd name="T55" fmla="*/ 176422 h 456"/>
                <a:gd name="T56" fmla="*/ 168431 w 733"/>
                <a:gd name="T57" fmla="*/ 267860 h 456"/>
                <a:gd name="T58" fmla="*/ 145463 w 733"/>
                <a:gd name="T59" fmla="*/ 283996 h 456"/>
                <a:gd name="T60" fmla="*/ 20780 w 733"/>
                <a:gd name="T61" fmla="*/ 331328 h 456"/>
                <a:gd name="T62" fmla="*/ 15312 w 733"/>
                <a:gd name="T63" fmla="*/ 372206 h 456"/>
                <a:gd name="T64" fmla="*/ 39373 w 733"/>
                <a:gd name="T65" fmla="*/ 422766 h 45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33" h="456">
                  <a:moveTo>
                    <a:pt x="85" y="455"/>
                  </a:moveTo>
                  <a:lnTo>
                    <a:pt x="99" y="420"/>
                  </a:lnTo>
                  <a:lnTo>
                    <a:pt x="144" y="384"/>
                  </a:lnTo>
                  <a:lnTo>
                    <a:pt x="184" y="400"/>
                  </a:lnTo>
                  <a:lnTo>
                    <a:pt x="212" y="384"/>
                  </a:lnTo>
                  <a:lnTo>
                    <a:pt x="189" y="356"/>
                  </a:lnTo>
                  <a:lnTo>
                    <a:pt x="202" y="344"/>
                  </a:lnTo>
                  <a:lnTo>
                    <a:pt x="315" y="351"/>
                  </a:lnTo>
                  <a:lnTo>
                    <a:pt x="356" y="378"/>
                  </a:lnTo>
                  <a:lnTo>
                    <a:pt x="375" y="391"/>
                  </a:lnTo>
                  <a:lnTo>
                    <a:pt x="405" y="370"/>
                  </a:lnTo>
                  <a:lnTo>
                    <a:pt x="427" y="363"/>
                  </a:lnTo>
                  <a:lnTo>
                    <a:pt x="432" y="391"/>
                  </a:lnTo>
                  <a:lnTo>
                    <a:pt x="448" y="391"/>
                  </a:lnTo>
                  <a:lnTo>
                    <a:pt x="462" y="373"/>
                  </a:lnTo>
                  <a:lnTo>
                    <a:pt x="486" y="349"/>
                  </a:lnTo>
                  <a:lnTo>
                    <a:pt x="498" y="366"/>
                  </a:lnTo>
                  <a:lnTo>
                    <a:pt x="498" y="400"/>
                  </a:lnTo>
                  <a:lnTo>
                    <a:pt x="508" y="416"/>
                  </a:lnTo>
                  <a:lnTo>
                    <a:pt x="530" y="420"/>
                  </a:lnTo>
                  <a:lnTo>
                    <a:pt x="554" y="396"/>
                  </a:lnTo>
                  <a:lnTo>
                    <a:pt x="591" y="384"/>
                  </a:lnTo>
                  <a:lnTo>
                    <a:pt x="661" y="320"/>
                  </a:lnTo>
                  <a:lnTo>
                    <a:pt x="692" y="322"/>
                  </a:lnTo>
                  <a:lnTo>
                    <a:pt x="732" y="310"/>
                  </a:lnTo>
                  <a:lnTo>
                    <a:pt x="684" y="222"/>
                  </a:lnTo>
                  <a:lnTo>
                    <a:pt x="699" y="195"/>
                  </a:lnTo>
                  <a:lnTo>
                    <a:pt x="693" y="187"/>
                  </a:lnTo>
                  <a:lnTo>
                    <a:pt x="670" y="178"/>
                  </a:lnTo>
                  <a:lnTo>
                    <a:pt x="628" y="153"/>
                  </a:lnTo>
                  <a:lnTo>
                    <a:pt x="608" y="141"/>
                  </a:lnTo>
                  <a:lnTo>
                    <a:pt x="582" y="153"/>
                  </a:lnTo>
                  <a:lnTo>
                    <a:pt x="552" y="128"/>
                  </a:lnTo>
                  <a:lnTo>
                    <a:pt x="513" y="128"/>
                  </a:lnTo>
                  <a:lnTo>
                    <a:pt x="483" y="114"/>
                  </a:lnTo>
                  <a:lnTo>
                    <a:pt x="476" y="91"/>
                  </a:lnTo>
                  <a:lnTo>
                    <a:pt x="462" y="73"/>
                  </a:lnTo>
                  <a:lnTo>
                    <a:pt x="439" y="85"/>
                  </a:lnTo>
                  <a:lnTo>
                    <a:pt x="420" y="78"/>
                  </a:lnTo>
                  <a:lnTo>
                    <a:pt x="358" y="85"/>
                  </a:lnTo>
                  <a:lnTo>
                    <a:pt x="292" y="70"/>
                  </a:lnTo>
                  <a:lnTo>
                    <a:pt x="210" y="0"/>
                  </a:lnTo>
                  <a:lnTo>
                    <a:pt x="188" y="16"/>
                  </a:lnTo>
                  <a:lnTo>
                    <a:pt x="180" y="10"/>
                  </a:lnTo>
                  <a:lnTo>
                    <a:pt x="162" y="10"/>
                  </a:lnTo>
                  <a:lnTo>
                    <a:pt x="87" y="10"/>
                  </a:lnTo>
                  <a:lnTo>
                    <a:pt x="78" y="20"/>
                  </a:lnTo>
                  <a:lnTo>
                    <a:pt x="99" y="42"/>
                  </a:lnTo>
                  <a:lnTo>
                    <a:pt x="122" y="46"/>
                  </a:lnTo>
                  <a:lnTo>
                    <a:pt x="142" y="52"/>
                  </a:lnTo>
                  <a:lnTo>
                    <a:pt x="133" y="68"/>
                  </a:lnTo>
                  <a:lnTo>
                    <a:pt x="94" y="85"/>
                  </a:lnTo>
                  <a:lnTo>
                    <a:pt x="87" y="114"/>
                  </a:lnTo>
                  <a:lnTo>
                    <a:pt x="94" y="123"/>
                  </a:lnTo>
                  <a:lnTo>
                    <a:pt x="99" y="160"/>
                  </a:lnTo>
                  <a:lnTo>
                    <a:pt x="122" y="164"/>
                  </a:lnTo>
                  <a:lnTo>
                    <a:pt x="144" y="192"/>
                  </a:lnTo>
                  <a:lnTo>
                    <a:pt x="154" y="249"/>
                  </a:lnTo>
                  <a:lnTo>
                    <a:pt x="147" y="267"/>
                  </a:lnTo>
                  <a:lnTo>
                    <a:pt x="133" y="264"/>
                  </a:lnTo>
                  <a:lnTo>
                    <a:pt x="90" y="295"/>
                  </a:lnTo>
                  <a:lnTo>
                    <a:pt x="19" y="308"/>
                  </a:lnTo>
                  <a:lnTo>
                    <a:pt x="0" y="327"/>
                  </a:lnTo>
                  <a:lnTo>
                    <a:pt x="14" y="346"/>
                  </a:lnTo>
                  <a:lnTo>
                    <a:pt x="16" y="388"/>
                  </a:lnTo>
                  <a:lnTo>
                    <a:pt x="36" y="393"/>
                  </a:lnTo>
                  <a:lnTo>
                    <a:pt x="85" y="455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4470388" y="6180768"/>
              <a:ext cx="288710" cy="258599"/>
            </a:xfrm>
            <a:custGeom>
              <a:avLst/>
              <a:gdLst>
                <a:gd name="T0" fmla="*/ 257675 w 238"/>
                <a:gd name="T1" fmla="*/ 38809 h 215"/>
                <a:gd name="T2" fmla="*/ 208749 w 238"/>
                <a:gd name="T3" fmla="*/ 118583 h 215"/>
                <a:gd name="T4" fmla="*/ 208749 w 238"/>
                <a:gd name="T5" fmla="*/ 155235 h 215"/>
                <a:gd name="T6" fmla="*/ 114160 w 238"/>
                <a:gd name="T7" fmla="*/ 230697 h 215"/>
                <a:gd name="T8" fmla="*/ 19570 w 238"/>
                <a:gd name="T9" fmla="*/ 196200 h 215"/>
                <a:gd name="T10" fmla="*/ 0 w 238"/>
                <a:gd name="T11" fmla="*/ 129363 h 215"/>
                <a:gd name="T12" fmla="*/ 4349 w 238"/>
                <a:gd name="T13" fmla="*/ 97022 h 215"/>
                <a:gd name="T14" fmla="*/ 58711 w 238"/>
                <a:gd name="T15" fmla="*/ 46355 h 215"/>
                <a:gd name="T16" fmla="*/ 75019 w 238"/>
                <a:gd name="T17" fmla="*/ 30185 h 215"/>
                <a:gd name="T18" fmla="*/ 163085 w 238"/>
                <a:gd name="T19" fmla="*/ 17248 h 215"/>
                <a:gd name="T20" fmla="*/ 202226 w 238"/>
                <a:gd name="T21" fmla="*/ 12936 h 215"/>
                <a:gd name="T22" fmla="*/ 215273 w 238"/>
                <a:gd name="T23" fmla="*/ 0 h 215"/>
                <a:gd name="T24" fmla="*/ 243541 w 238"/>
                <a:gd name="T25" fmla="*/ 4312 h 215"/>
                <a:gd name="T26" fmla="*/ 257675 w 238"/>
                <a:gd name="T27" fmla="*/ 38809 h 215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238" h="215">
                  <a:moveTo>
                    <a:pt x="237" y="36"/>
                  </a:moveTo>
                  <a:lnTo>
                    <a:pt x="192" y="110"/>
                  </a:lnTo>
                  <a:lnTo>
                    <a:pt x="192" y="144"/>
                  </a:lnTo>
                  <a:lnTo>
                    <a:pt x="105" y="214"/>
                  </a:lnTo>
                  <a:lnTo>
                    <a:pt x="18" y="182"/>
                  </a:lnTo>
                  <a:lnTo>
                    <a:pt x="0" y="120"/>
                  </a:lnTo>
                  <a:lnTo>
                    <a:pt x="4" y="90"/>
                  </a:lnTo>
                  <a:lnTo>
                    <a:pt x="54" y="43"/>
                  </a:lnTo>
                  <a:lnTo>
                    <a:pt x="69" y="28"/>
                  </a:lnTo>
                  <a:lnTo>
                    <a:pt x="150" y="16"/>
                  </a:lnTo>
                  <a:lnTo>
                    <a:pt x="186" y="12"/>
                  </a:lnTo>
                  <a:lnTo>
                    <a:pt x="198" y="0"/>
                  </a:lnTo>
                  <a:lnTo>
                    <a:pt x="224" y="4"/>
                  </a:lnTo>
                  <a:lnTo>
                    <a:pt x="237" y="36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9" name="Oval 28"/>
            <p:cNvSpPr>
              <a:spLocks noChangeArrowheads="1"/>
            </p:cNvSpPr>
            <p:nvPr/>
          </p:nvSpPr>
          <p:spPr bwMode="auto">
            <a:xfrm>
              <a:off x="5495928" y="4526441"/>
              <a:ext cx="74392" cy="72620"/>
            </a:xfrm>
            <a:prstGeom prst="ellipse">
              <a:avLst/>
            </a:prstGeom>
            <a:grpFill/>
            <a:ln w="9525">
              <a:solidFill>
                <a:sysClr val="window" lastClr="FFFFFF"/>
              </a:solidFill>
              <a:round/>
              <a:headEnd/>
              <a:tailEnd/>
            </a:ln>
            <a:effectLst/>
          </p:spPr>
          <p:txBody>
            <a:bodyPr lIns="52121" tIns="26060" rIns="52121" bIns="26060"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2743441" y="3251157"/>
              <a:ext cx="1581707" cy="1323106"/>
            </a:xfrm>
            <a:custGeom>
              <a:avLst/>
              <a:gdLst>
                <a:gd name="T0" fmla="*/ 0 w 1299"/>
                <a:gd name="T1" fmla="*/ 221747 h 1107"/>
                <a:gd name="T2" fmla="*/ 53475 w 1299"/>
                <a:gd name="T3" fmla="*/ 168185 h 1107"/>
                <a:gd name="T4" fmla="*/ 218266 w 1299"/>
                <a:gd name="T5" fmla="*/ 76058 h 1107"/>
                <a:gd name="T6" fmla="*/ 258645 w 1299"/>
                <a:gd name="T7" fmla="*/ 20354 h 1107"/>
                <a:gd name="T8" fmla="*/ 293568 w 1299"/>
                <a:gd name="T9" fmla="*/ 2142 h 1107"/>
                <a:gd name="T10" fmla="*/ 356865 w 1299"/>
                <a:gd name="T11" fmla="*/ 41778 h 1107"/>
                <a:gd name="T12" fmla="*/ 362322 w 1299"/>
                <a:gd name="T13" fmla="*/ 159615 h 1107"/>
                <a:gd name="T14" fmla="*/ 449628 w 1299"/>
                <a:gd name="T15" fmla="*/ 261382 h 1107"/>
                <a:gd name="T16" fmla="*/ 591501 w 1299"/>
                <a:gd name="T17" fmla="*/ 227103 h 1107"/>
                <a:gd name="T18" fmla="*/ 629698 w 1299"/>
                <a:gd name="T19" fmla="*/ 256026 h 1107"/>
                <a:gd name="T20" fmla="*/ 566400 w 1299"/>
                <a:gd name="T21" fmla="*/ 320301 h 1107"/>
                <a:gd name="T22" fmla="*/ 632972 w 1299"/>
                <a:gd name="T23" fmla="*/ 387789 h 1107"/>
                <a:gd name="T24" fmla="*/ 664620 w 1299"/>
                <a:gd name="T25" fmla="*/ 397430 h 1107"/>
                <a:gd name="T26" fmla="*/ 697360 w 1299"/>
                <a:gd name="T27" fmla="*/ 446707 h 1107"/>
                <a:gd name="T28" fmla="*/ 825046 w 1299"/>
                <a:gd name="T29" fmla="*/ 448849 h 1107"/>
                <a:gd name="T30" fmla="*/ 947275 w 1299"/>
                <a:gd name="T31" fmla="*/ 400644 h 1107"/>
                <a:gd name="T32" fmla="*/ 959279 w 1299"/>
                <a:gd name="T33" fmla="*/ 477773 h 1107"/>
                <a:gd name="T34" fmla="*/ 926539 w 1299"/>
                <a:gd name="T35" fmla="*/ 519551 h 1107"/>
                <a:gd name="T36" fmla="*/ 916717 w 1299"/>
                <a:gd name="T37" fmla="*/ 581683 h 1107"/>
                <a:gd name="T38" fmla="*/ 1007298 w 1299"/>
                <a:gd name="T39" fmla="*/ 617034 h 1107"/>
                <a:gd name="T40" fmla="*/ 1096787 w 1299"/>
                <a:gd name="T41" fmla="*/ 770221 h 1107"/>
                <a:gd name="T42" fmla="*/ 1136075 w 1299"/>
                <a:gd name="T43" fmla="*/ 832353 h 1107"/>
                <a:gd name="T44" fmla="*/ 1181911 w 1299"/>
                <a:gd name="T45" fmla="*/ 863419 h 1107"/>
                <a:gd name="T46" fmla="*/ 1196098 w 1299"/>
                <a:gd name="T47" fmla="*/ 826997 h 1107"/>
                <a:gd name="T48" fmla="*/ 1241934 w 1299"/>
                <a:gd name="T49" fmla="*/ 775577 h 1107"/>
                <a:gd name="T50" fmla="*/ 1196098 w 1299"/>
                <a:gd name="T51" fmla="*/ 738084 h 1107"/>
                <a:gd name="T52" fmla="*/ 1222290 w 1299"/>
                <a:gd name="T53" fmla="*/ 642744 h 1107"/>
                <a:gd name="T54" fmla="*/ 1268126 w 1299"/>
                <a:gd name="T55" fmla="*/ 652385 h 1107"/>
                <a:gd name="T56" fmla="*/ 1360889 w 1299"/>
                <a:gd name="T57" fmla="*/ 709160 h 1107"/>
                <a:gd name="T58" fmla="*/ 1416547 w 1299"/>
                <a:gd name="T59" fmla="*/ 764865 h 1107"/>
                <a:gd name="T60" fmla="*/ 1405633 w 1299"/>
                <a:gd name="T61" fmla="*/ 839852 h 1107"/>
                <a:gd name="T62" fmla="*/ 1334697 w 1299"/>
                <a:gd name="T63" fmla="*/ 863419 h 1107"/>
                <a:gd name="T64" fmla="*/ 1324875 w 1299"/>
                <a:gd name="T65" fmla="*/ 882701 h 1107"/>
                <a:gd name="T66" fmla="*/ 1273582 w 1299"/>
                <a:gd name="T67" fmla="*/ 903055 h 1107"/>
                <a:gd name="T68" fmla="*/ 1214651 w 1299"/>
                <a:gd name="T69" fmla="*/ 889129 h 1107"/>
                <a:gd name="T70" fmla="*/ 1214651 w 1299"/>
                <a:gd name="T71" fmla="*/ 915910 h 1107"/>
                <a:gd name="T72" fmla="*/ 1190641 w 1299"/>
                <a:gd name="T73" fmla="*/ 955546 h 1107"/>
                <a:gd name="T74" fmla="*/ 1201555 w 1299"/>
                <a:gd name="T75" fmla="*/ 1030532 h 1107"/>
                <a:gd name="T76" fmla="*/ 1207011 w 1299"/>
                <a:gd name="T77" fmla="*/ 1066954 h 1107"/>
                <a:gd name="T78" fmla="*/ 1141531 w 1299"/>
                <a:gd name="T79" fmla="*/ 1079809 h 1107"/>
                <a:gd name="T80" fmla="*/ 1149171 w 1299"/>
                <a:gd name="T81" fmla="*/ 1146226 h 1107"/>
                <a:gd name="T82" fmla="*/ 1113157 w 1299"/>
                <a:gd name="T83" fmla="*/ 1173007 h 1107"/>
                <a:gd name="T84" fmla="*/ 1034581 w 1299"/>
                <a:gd name="T85" fmla="*/ 1179435 h 1107"/>
                <a:gd name="T86" fmla="*/ 1000750 w 1299"/>
                <a:gd name="T87" fmla="*/ 1120516 h 1107"/>
                <a:gd name="T88" fmla="*/ 961462 w 1299"/>
                <a:gd name="T89" fmla="*/ 1120516 h 1107"/>
                <a:gd name="T90" fmla="*/ 886160 w 1299"/>
                <a:gd name="T91" fmla="*/ 1057313 h 1107"/>
                <a:gd name="T92" fmla="*/ 870882 w 1299"/>
                <a:gd name="T93" fmla="*/ 1000538 h 1107"/>
                <a:gd name="T94" fmla="*/ 789032 w 1299"/>
                <a:gd name="T95" fmla="*/ 1030532 h 1107"/>
                <a:gd name="T96" fmla="*/ 768296 w 1299"/>
                <a:gd name="T97" fmla="*/ 1062669 h 1107"/>
                <a:gd name="T98" fmla="*/ 683173 w 1299"/>
                <a:gd name="T99" fmla="*/ 1015535 h 1107"/>
                <a:gd name="T100" fmla="*/ 679899 w 1299"/>
                <a:gd name="T101" fmla="*/ 968400 h 1107"/>
                <a:gd name="T102" fmla="*/ 735557 w 1299"/>
                <a:gd name="T103" fmla="*/ 1000538 h 1107"/>
                <a:gd name="T104" fmla="*/ 758475 w 1299"/>
                <a:gd name="T105" fmla="*/ 935192 h 1107"/>
                <a:gd name="T106" fmla="*/ 808676 w 1299"/>
                <a:gd name="T107" fmla="*/ 889129 h 1107"/>
                <a:gd name="T108" fmla="*/ 850146 w 1299"/>
                <a:gd name="T109" fmla="*/ 824854 h 1107"/>
                <a:gd name="T110" fmla="*/ 830502 w 1299"/>
                <a:gd name="T111" fmla="*/ 723087 h 1107"/>
                <a:gd name="T112" fmla="*/ 753018 w 1299"/>
                <a:gd name="T113" fmla="*/ 581683 h 1107"/>
                <a:gd name="T114" fmla="*/ 670077 w 1299"/>
                <a:gd name="T115" fmla="*/ 550617 h 1107"/>
                <a:gd name="T116" fmla="*/ 579496 w 1299"/>
                <a:gd name="T117" fmla="*/ 448849 h 1107"/>
                <a:gd name="T118" fmla="*/ 433258 w 1299"/>
                <a:gd name="T119" fmla="*/ 409213 h 1107"/>
                <a:gd name="T120" fmla="*/ 318668 w 1299"/>
                <a:gd name="T121" fmla="*/ 422068 h 1107"/>
                <a:gd name="T122" fmla="*/ 228088 w 1299"/>
                <a:gd name="T123" fmla="*/ 457419 h 1107"/>
                <a:gd name="T124" fmla="*/ 136416 w 1299"/>
                <a:gd name="T125" fmla="*/ 402786 h 1107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299" h="1107">
                  <a:moveTo>
                    <a:pt x="11" y="350"/>
                  </a:moveTo>
                  <a:lnTo>
                    <a:pt x="0" y="207"/>
                  </a:lnTo>
                  <a:lnTo>
                    <a:pt x="7" y="177"/>
                  </a:lnTo>
                  <a:lnTo>
                    <a:pt x="49" y="157"/>
                  </a:lnTo>
                  <a:lnTo>
                    <a:pt x="107" y="109"/>
                  </a:lnTo>
                  <a:lnTo>
                    <a:pt x="200" y="71"/>
                  </a:lnTo>
                  <a:lnTo>
                    <a:pt x="237" y="55"/>
                  </a:lnTo>
                  <a:lnTo>
                    <a:pt x="237" y="19"/>
                  </a:lnTo>
                  <a:lnTo>
                    <a:pt x="254" y="0"/>
                  </a:lnTo>
                  <a:lnTo>
                    <a:pt x="269" y="2"/>
                  </a:lnTo>
                  <a:lnTo>
                    <a:pt x="329" y="11"/>
                  </a:lnTo>
                  <a:lnTo>
                    <a:pt x="327" y="39"/>
                  </a:lnTo>
                  <a:lnTo>
                    <a:pt x="339" y="82"/>
                  </a:lnTo>
                  <a:lnTo>
                    <a:pt x="332" y="149"/>
                  </a:lnTo>
                  <a:lnTo>
                    <a:pt x="383" y="226"/>
                  </a:lnTo>
                  <a:lnTo>
                    <a:pt x="412" y="244"/>
                  </a:lnTo>
                  <a:lnTo>
                    <a:pt x="454" y="212"/>
                  </a:lnTo>
                  <a:lnTo>
                    <a:pt x="542" y="212"/>
                  </a:lnTo>
                  <a:lnTo>
                    <a:pt x="563" y="219"/>
                  </a:lnTo>
                  <a:lnTo>
                    <a:pt x="577" y="239"/>
                  </a:lnTo>
                  <a:lnTo>
                    <a:pt x="567" y="261"/>
                  </a:lnTo>
                  <a:lnTo>
                    <a:pt x="519" y="299"/>
                  </a:lnTo>
                  <a:lnTo>
                    <a:pt x="524" y="320"/>
                  </a:lnTo>
                  <a:lnTo>
                    <a:pt x="580" y="362"/>
                  </a:lnTo>
                  <a:lnTo>
                    <a:pt x="602" y="362"/>
                  </a:lnTo>
                  <a:lnTo>
                    <a:pt x="609" y="371"/>
                  </a:lnTo>
                  <a:lnTo>
                    <a:pt x="604" y="389"/>
                  </a:lnTo>
                  <a:lnTo>
                    <a:pt x="639" y="417"/>
                  </a:lnTo>
                  <a:lnTo>
                    <a:pt x="722" y="429"/>
                  </a:lnTo>
                  <a:lnTo>
                    <a:pt x="756" y="419"/>
                  </a:lnTo>
                  <a:lnTo>
                    <a:pt x="807" y="369"/>
                  </a:lnTo>
                  <a:lnTo>
                    <a:pt x="868" y="374"/>
                  </a:lnTo>
                  <a:lnTo>
                    <a:pt x="893" y="412"/>
                  </a:lnTo>
                  <a:lnTo>
                    <a:pt x="879" y="446"/>
                  </a:lnTo>
                  <a:lnTo>
                    <a:pt x="881" y="465"/>
                  </a:lnTo>
                  <a:lnTo>
                    <a:pt x="849" y="485"/>
                  </a:lnTo>
                  <a:lnTo>
                    <a:pt x="836" y="502"/>
                  </a:lnTo>
                  <a:lnTo>
                    <a:pt x="840" y="543"/>
                  </a:lnTo>
                  <a:lnTo>
                    <a:pt x="898" y="585"/>
                  </a:lnTo>
                  <a:lnTo>
                    <a:pt x="923" y="576"/>
                  </a:lnTo>
                  <a:lnTo>
                    <a:pt x="988" y="660"/>
                  </a:lnTo>
                  <a:lnTo>
                    <a:pt x="1005" y="719"/>
                  </a:lnTo>
                  <a:lnTo>
                    <a:pt x="996" y="752"/>
                  </a:lnTo>
                  <a:lnTo>
                    <a:pt x="1041" y="777"/>
                  </a:lnTo>
                  <a:lnTo>
                    <a:pt x="1041" y="794"/>
                  </a:lnTo>
                  <a:lnTo>
                    <a:pt x="1083" y="806"/>
                  </a:lnTo>
                  <a:lnTo>
                    <a:pt x="1096" y="806"/>
                  </a:lnTo>
                  <a:lnTo>
                    <a:pt x="1096" y="772"/>
                  </a:lnTo>
                  <a:lnTo>
                    <a:pt x="1128" y="765"/>
                  </a:lnTo>
                  <a:lnTo>
                    <a:pt x="1138" y="724"/>
                  </a:lnTo>
                  <a:lnTo>
                    <a:pt x="1113" y="707"/>
                  </a:lnTo>
                  <a:lnTo>
                    <a:pt x="1096" y="689"/>
                  </a:lnTo>
                  <a:lnTo>
                    <a:pt x="1103" y="612"/>
                  </a:lnTo>
                  <a:lnTo>
                    <a:pt x="1120" y="600"/>
                  </a:lnTo>
                  <a:lnTo>
                    <a:pt x="1151" y="614"/>
                  </a:lnTo>
                  <a:lnTo>
                    <a:pt x="1162" y="609"/>
                  </a:lnTo>
                  <a:lnTo>
                    <a:pt x="1170" y="623"/>
                  </a:lnTo>
                  <a:lnTo>
                    <a:pt x="1247" y="662"/>
                  </a:lnTo>
                  <a:lnTo>
                    <a:pt x="1290" y="689"/>
                  </a:lnTo>
                  <a:lnTo>
                    <a:pt x="1298" y="714"/>
                  </a:lnTo>
                  <a:lnTo>
                    <a:pt x="1275" y="747"/>
                  </a:lnTo>
                  <a:lnTo>
                    <a:pt x="1288" y="784"/>
                  </a:lnTo>
                  <a:lnTo>
                    <a:pt x="1280" y="801"/>
                  </a:lnTo>
                  <a:lnTo>
                    <a:pt x="1223" y="806"/>
                  </a:lnTo>
                  <a:lnTo>
                    <a:pt x="1211" y="812"/>
                  </a:lnTo>
                  <a:lnTo>
                    <a:pt x="1214" y="824"/>
                  </a:lnTo>
                  <a:lnTo>
                    <a:pt x="1214" y="838"/>
                  </a:lnTo>
                  <a:lnTo>
                    <a:pt x="1167" y="843"/>
                  </a:lnTo>
                  <a:lnTo>
                    <a:pt x="1143" y="830"/>
                  </a:lnTo>
                  <a:lnTo>
                    <a:pt x="1113" y="830"/>
                  </a:lnTo>
                  <a:lnTo>
                    <a:pt x="1106" y="838"/>
                  </a:lnTo>
                  <a:lnTo>
                    <a:pt x="1113" y="855"/>
                  </a:lnTo>
                  <a:lnTo>
                    <a:pt x="1096" y="873"/>
                  </a:lnTo>
                  <a:lnTo>
                    <a:pt x="1091" y="892"/>
                  </a:lnTo>
                  <a:lnTo>
                    <a:pt x="1120" y="917"/>
                  </a:lnTo>
                  <a:lnTo>
                    <a:pt x="1101" y="962"/>
                  </a:lnTo>
                  <a:lnTo>
                    <a:pt x="1108" y="983"/>
                  </a:lnTo>
                  <a:lnTo>
                    <a:pt x="1106" y="996"/>
                  </a:lnTo>
                  <a:lnTo>
                    <a:pt x="1070" y="996"/>
                  </a:lnTo>
                  <a:lnTo>
                    <a:pt x="1046" y="1008"/>
                  </a:lnTo>
                  <a:lnTo>
                    <a:pt x="1065" y="1032"/>
                  </a:lnTo>
                  <a:lnTo>
                    <a:pt x="1053" y="1070"/>
                  </a:lnTo>
                  <a:lnTo>
                    <a:pt x="1016" y="1077"/>
                  </a:lnTo>
                  <a:lnTo>
                    <a:pt x="1020" y="1095"/>
                  </a:lnTo>
                  <a:lnTo>
                    <a:pt x="1010" y="1106"/>
                  </a:lnTo>
                  <a:lnTo>
                    <a:pt x="948" y="1101"/>
                  </a:lnTo>
                  <a:lnTo>
                    <a:pt x="923" y="1084"/>
                  </a:lnTo>
                  <a:lnTo>
                    <a:pt x="917" y="1046"/>
                  </a:lnTo>
                  <a:lnTo>
                    <a:pt x="903" y="1029"/>
                  </a:lnTo>
                  <a:lnTo>
                    <a:pt x="881" y="1046"/>
                  </a:lnTo>
                  <a:lnTo>
                    <a:pt x="840" y="1008"/>
                  </a:lnTo>
                  <a:lnTo>
                    <a:pt x="812" y="987"/>
                  </a:lnTo>
                  <a:lnTo>
                    <a:pt x="807" y="958"/>
                  </a:lnTo>
                  <a:lnTo>
                    <a:pt x="798" y="934"/>
                  </a:lnTo>
                  <a:lnTo>
                    <a:pt x="782" y="934"/>
                  </a:lnTo>
                  <a:lnTo>
                    <a:pt x="723" y="962"/>
                  </a:lnTo>
                  <a:lnTo>
                    <a:pt x="726" y="992"/>
                  </a:lnTo>
                  <a:lnTo>
                    <a:pt x="704" y="992"/>
                  </a:lnTo>
                  <a:lnTo>
                    <a:pt x="666" y="953"/>
                  </a:lnTo>
                  <a:lnTo>
                    <a:pt x="626" y="948"/>
                  </a:lnTo>
                  <a:lnTo>
                    <a:pt x="611" y="927"/>
                  </a:lnTo>
                  <a:lnTo>
                    <a:pt x="623" y="904"/>
                  </a:lnTo>
                  <a:lnTo>
                    <a:pt x="646" y="924"/>
                  </a:lnTo>
                  <a:lnTo>
                    <a:pt x="674" y="934"/>
                  </a:lnTo>
                  <a:lnTo>
                    <a:pt x="695" y="915"/>
                  </a:lnTo>
                  <a:lnTo>
                    <a:pt x="695" y="873"/>
                  </a:lnTo>
                  <a:lnTo>
                    <a:pt x="722" y="850"/>
                  </a:lnTo>
                  <a:lnTo>
                    <a:pt x="741" y="830"/>
                  </a:lnTo>
                  <a:lnTo>
                    <a:pt x="731" y="806"/>
                  </a:lnTo>
                  <a:lnTo>
                    <a:pt x="779" y="770"/>
                  </a:lnTo>
                  <a:lnTo>
                    <a:pt x="786" y="707"/>
                  </a:lnTo>
                  <a:lnTo>
                    <a:pt x="761" y="675"/>
                  </a:lnTo>
                  <a:lnTo>
                    <a:pt x="750" y="623"/>
                  </a:lnTo>
                  <a:lnTo>
                    <a:pt x="690" y="543"/>
                  </a:lnTo>
                  <a:lnTo>
                    <a:pt x="658" y="554"/>
                  </a:lnTo>
                  <a:lnTo>
                    <a:pt x="614" y="514"/>
                  </a:lnTo>
                  <a:lnTo>
                    <a:pt x="554" y="477"/>
                  </a:lnTo>
                  <a:lnTo>
                    <a:pt x="531" y="419"/>
                  </a:lnTo>
                  <a:lnTo>
                    <a:pt x="483" y="436"/>
                  </a:lnTo>
                  <a:lnTo>
                    <a:pt x="397" y="382"/>
                  </a:lnTo>
                  <a:lnTo>
                    <a:pt x="355" y="404"/>
                  </a:lnTo>
                  <a:lnTo>
                    <a:pt x="292" y="394"/>
                  </a:lnTo>
                  <a:lnTo>
                    <a:pt x="242" y="424"/>
                  </a:lnTo>
                  <a:lnTo>
                    <a:pt x="209" y="427"/>
                  </a:lnTo>
                  <a:lnTo>
                    <a:pt x="159" y="397"/>
                  </a:lnTo>
                  <a:lnTo>
                    <a:pt x="125" y="376"/>
                  </a:lnTo>
                  <a:lnTo>
                    <a:pt x="11" y="350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4016954" y="3635513"/>
              <a:ext cx="591590" cy="1013142"/>
            </a:xfrm>
            <a:custGeom>
              <a:avLst/>
              <a:gdLst>
                <a:gd name="T0" fmla="*/ 441121 w 482"/>
                <a:gd name="T1" fmla="*/ 539054 h 849"/>
                <a:gd name="T2" fmla="*/ 429020 w 482"/>
                <a:gd name="T3" fmla="*/ 306962 h 849"/>
                <a:gd name="T4" fmla="*/ 466422 w 482"/>
                <a:gd name="T5" fmla="*/ 227815 h 849"/>
                <a:gd name="T6" fmla="*/ 463122 w 482"/>
                <a:gd name="T7" fmla="*/ 121929 h 849"/>
                <a:gd name="T8" fmla="*/ 485123 w 482"/>
                <a:gd name="T9" fmla="*/ 47060 h 849"/>
                <a:gd name="T10" fmla="*/ 468622 w 482"/>
                <a:gd name="T11" fmla="*/ 0 h 849"/>
                <a:gd name="T12" fmla="*/ 388318 w 482"/>
                <a:gd name="T13" fmla="*/ 26739 h 849"/>
                <a:gd name="T14" fmla="*/ 359717 w 482"/>
                <a:gd name="T15" fmla="*/ 91982 h 849"/>
                <a:gd name="T16" fmla="*/ 328916 w 482"/>
                <a:gd name="T17" fmla="*/ 116581 h 849"/>
                <a:gd name="T18" fmla="*/ 225511 w 482"/>
                <a:gd name="T19" fmla="*/ 232093 h 849"/>
                <a:gd name="T20" fmla="*/ 149607 w 482"/>
                <a:gd name="T21" fmla="*/ 227815 h 849"/>
                <a:gd name="T22" fmla="*/ 129806 w 482"/>
                <a:gd name="T23" fmla="*/ 302683 h 849"/>
                <a:gd name="T24" fmla="*/ 225511 w 482"/>
                <a:gd name="T25" fmla="*/ 360439 h 849"/>
                <a:gd name="T26" fmla="*/ 282713 w 482"/>
                <a:gd name="T27" fmla="*/ 416056 h 849"/>
                <a:gd name="T28" fmla="*/ 271713 w 482"/>
                <a:gd name="T29" fmla="*/ 489855 h 849"/>
                <a:gd name="T30" fmla="*/ 199109 w 482"/>
                <a:gd name="T31" fmla="*/ 513385 h 849"/>
                <a:gd name="T32" fmla="*/ 188109 w 482"/>
                <a:gd name="T33" fmla="*/ 531568 h 849"/>
                <a:gd name="T34" fmla="*/ 134206 w 482"/>
                <a:gd name="T35" fmla="*/ 552959 h 849"/>
                <a:gd name="T36" fmla="*/ 74804 w 482"/>
                <a:gd name="T37" fmla="*/ 539054 h 849"/>
                <a:gd name="T38" fmla="*/ 74804 w 482"/>
                <a:gd name="T39" fmla="*/ 565793 h 849"/>
                <a:gd name="T40" fmla="*/ 49502 w 482"/>
                <a:gd name="T41" fmla="*/ 605367 h 849"/>
                <a:gd name="T42" fmla="*/ 60503 w 482"/>
                <a:gd name="T43" fmla="*/ 680235 h 849"/>
                <a:gd name="T44" fmla="*/ 66003 w 482"/>
                <a:gd name="T45" fmla="*/ 716600 h 849"/>
                <a:gd name="T46" fmla="*/ 0 w 482"/>
                <a:gd name="T47" fmla="*/ 729435 h 849"/>
                <a:gd name="T48" fmla="*/ 7700 w 482"/>
                <a:gd name="T49" fmla="*/ 795747 h 849"/>
                <a:gd name="T50" fmla="*/ 33002 w 482"/>
                <a:gd name="T51" fmla="*/ 822486 h 849"/>
                <a:gd name="T52" fmla="*/ 124306 w 482"/>
                <a:gd name="T53" fmla="*/ 811790 h 849"/>
                <a:gd name="T54" fmla="*/ 144107 w 482"/>
                <a:gd name="T55" fmla="*/ 833181 h 849"/>
                <a:gd name="T56" fmla="*/ 234311 w 482"/>
                <a:gd name="T57" fmla="*/ 871685 h 849"/>
                <a:gd name="T58" fmla="*/ 348716 w 482"/>
                <a:gd name="T59" fmla="*/ 884520 h 849"/>
                <a:gd name="T60" fmla="*/ 403719 w 482"/>
                <a:gd name="T61" fmla="*/ 897354 h 849"/>
                <a:gd name="T62" fmla="*/ 391618 w 482"/>
                <a:gd name="T63" fmla="*/ 847086 h 849"/>
                <a:gd name="T64" fmla="*/ 441121 w 482"/>
                <a:gd name="T65" fmla="*/ 798956 h 849"/>
                <a:gd name="T66" fmla="*/ 429020 w 482"/>
                <a:gd name="T67" fmla="*/ 775426 h 849"/>
                <a:gd name="T68" fmla="*/ 380618 w 482"/>
                <a:gd name="T69" fmla="*/ 745478 h 849"/>
                <a:gd name="T70" fmla="*/ 474122 w 482"/>
                <a:gd name="T71" fmla="*/ 735852 h 849"/>
                <a:gd name="T72" fmla="*/ 503824 w 482"/>
                <a:gd name="T73" fmla="*/ 742269 h 849"/>
                <a:gd name="T74" fmla="*/ 529125 w 482"/>
                <a:gd name="T75" fmla="*/ 692000 h 849"/>
                <a:gd name="T76" fmla="*/ 453221 w 482"/>
                <a:gd name="T77" fmla="*/ 571141 h 849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0" t="0" r="r" b="b"/>
              <a:pathLst>
                <a:path w="482" h="849">
                  <a:moveTo>
                    <a:pt x="412" y="534"/>
                  </a:moveTo>
                  <a:lnTo>
                    <a:pt x="401" y="504"/>
                  </a:lnTo>
                  <a:lnTo>
                    <a:pt x="424" y="431"/>
                  </a:lnTo>
                  <a:lnTo>
                    <a:pt x="390" y="287"/>
                  </a:lnTo>
                  <a:lnTo>
                    <a:pt x="412" y="248"/>
                  </a:lnTo>
                  <a:lnTo>
                    <a:pt x="424" y="213"/>
                  </a:lnTo>
                  <a:lnTo>
                    <a:pt x="393" y="156"/>
                  </a:lnTo>
                  <a:lnTo>
                    <a:pt x="421" y="114"/>
                  </a:lnTo>
                  <a:lnTo>
                    <a:pt x="426" y="73"/>
                  </a:lnTo>
                  <a:lnTo>
                    <a:pt x="441" y="44"/>
                  </a:lnTo>
                  <a:lnTo>
                    <a:pt x="438" y="10"/>
                  </a:lnTo>
                  <a:lnTo>
                    <a:pt x="426" y="0"/>
                  </a:lnTo>
                  <a:lnTo>
                    <a:pt x="406" y="22"/>
                  </a:lnTo>
                  <a:lnTo>
                    <a:pt x="353" y="25"/>
                  </a:lnTo>
                  <a:lnTo>
                    <a:pt x="325" y="64"/>
                  </a:lnTo>
                  <a:lnTo>
                    <a:pt x="327" y="86"/>
                  </a:lnTo>
                  <a:lnTo>
                    <a:pt x="322" y="100"/>
                  </a:lnTo>
                  <a:lnTo>
                    <a:pt x="299" y="109"/>
                  </a:lnTo>
                  <a:lnTo>
                    <a:pt x="216" y="223"/>
                  </a:lnTo>
                  <a:lnTo>
                    <a:pt x="205" y="217"/>
                  </a:lnTo>
                  <a:lnTo>
                    <a:pt x="185" y="212"/>
                  </a:lnTo>
                  <a:lnTo>
                    <a:pt x="136" y="213"/>
                  </a:lnTo>
                  <a:lnTo>
                    <a:pt x="121" y="236"/>
                  </a:lnTo>
                  <a:lnTo>
                    <a:pt x="118" y="283"/>
                  </a:lnTo>
                  <a:lnTo>
                    <a:pt x="126" y="297"/>
                  </a:lnTo>
                  <a:lnTo>
                    <a:pt x="205" y="337"/>
                  </a:lnTo>
                  <a:lnTo>
                    <a:pt x="249" y="363"/>
                  </a:lnTo>
                  <a:lnTo>
                    <a:pt x="257" y="389"/>
                  </a:lnTo>
                  <a:lnTo>
                    <a:pt x="233" y="421"/>
                  </a:lnTo>
                  <a:lnTo>
                    <a:pt x="247" y="458"/>
                  </a:lnTo>
                  <a:lnTo>
                    <a:pt x="238" y="475"/>
                  </a:lnTo>
                  <a:lnTo>
                    <a:pt x="181" y="480"/>
                  </a:lnTo>
                  <a:lnTo>
                    <a:pt x="169" y="486"/>
                  </a:lnTo>
                  <a:lnTo>
                    <a:pt x="171" y="497"/>
                  </a:lnTo>
                  <a:lnTo>
                    <a:pt x="171" y="512"/>
                  </a:lnTo>
                  <a:lnTo>
                    <a:pt x="122" y="517"/>
                  </a:lnTo>
                  <a:lnTo>
                    <a:pt x="98" y="504"/>
                  </a:lnTo>
                  <a:lnTo>
                    <a:pt x="68" y="504"/>
                  </a:lnTo>
                  <a:lnTo>
                    <a:pt x="60" y="512"/>
                  </a:lnTo>
                  <a:lnTo>
                    <a:pt x="68" y="529"/>
                  </a:lnTo>
                  <a:lnTo>
                    <a:pt x="50" y="547"/>
                  </a:lnTo>
                  <a:lnTo>
                    <a:pt x="45" y="566"/>
                  </a:lnTo>
                  <a:lnTo>
                    <a:pt x="75" y="592"/>
                  </a:lnTo>
                  <a:lnTo>
                    <a:pt x="55" y="636"/>
                  </a:lnTo>
                  <a:lnTo>
                    <a:pt x="63" y="657"/>
                  </a:lnTo>
                  <a:lnTo>
                    <a:pt x="60" y="670"/>
                  </a:lnTo>
                  <a:lnTo>
                    <a:pt x="24" y="670"/>
                  </a:lnTo>
                  <a:lnTo>
                    <a:pt x="0" y="682"/>
                  </a:lnTo>
                  <a:lnTo>
                    <a:pt x="19" y="707"/>
                  </a:lnTo>
                  <a:lnTo>
                    <a:pt x="7" y="744"/>
                  </a:lnTo>
                  <a:lnTo>
                    <a:pt x="30" y="747"/>
                  </a:lnTo>
                  <a:lnTo>
                    <a:pt x="30" y="769"/>
                  </a:lnTo>
                  <a:lnTo>
                    <a:pt x="46" y="771"/>
                  </a:lnTo>
                  <a:lnTo>
                    <a:pt x="113" y="759"/>
                  </a:lnTo>
                  <a:lnTo>
                    <a:pt x="126" y="763"/>
                  </a:lnTo>
                  <a:lnTo>
                    <a:pt x="131" y="779"/>
                  </a:lnTo>
                  <a:lnTo>
                    <a:pt x="155" y="787"/>
                  </a:lnTo>
                  <a:lnTo>
                    <a:pt x="213" y="815"/>
                  </a:lnTo>
                  <a:lnTo>
                    <a:pt x="247" y="802"/>
                  </a:lnTo>
                  <a:lnTo>
                    <a:pt x="317" y="827"/>
                  </a:lnTo>
                  <a:lnTo>
                    <a:pt x="332" y="848"/>
                  </a:lnTo>
                  <a:lnTo>
                    <a:pt x="367" y="839"/>
                  </a:lnTo>
                  <a:lnTo>
                    <a:pt x="362" y="802"/>
                  </a:lnTo>
                  <a:lnTo>
                    <a:pt x="356" y="792"/>
                  </a:lnTo>
                  <a:lnTo>
                    <a:pt x="362" y="763"/>
                  </a:lnTo>
                  <a:lnTo>
                    <a:pt x="401" y="747"/>
                  </a:lnTo>
                  <a:lnTo>
                    <a:pt x="411" y="731"/>
                  </a:lnTo>
                  <a:lnTo>
                    <a:pt x="390" y="725"/>
                  </a:lnTo>
                  <a:lnTo>
                    <a:pt x="367" y="720"/>
                  </a:lnTo>
                  <a:lnTo>
                    <a:pt x="346" y="697"/>
                  </a:lnTo>
                  <a:lnTo>
                    <a:pt x="356" y="688"/>
                  </a:lnTo>
                  <a:lnTo>
                    <a:pt x="431" y="688"/>
                  </a:lnTo>
                  <a:lnTo>
                    <a:pt x="448" y="688"/>
                  </a:lnTo>
                  <a:lnTo>
                    <a:pt x="458" y="694"/>
                  </a:lnTo>
                  <a:lnTo>
                    <a:pt x="481" y="677"/>
                  </a:lnTo>
                  <a:lnTo>
                    <a:pt x="481" y="647"/>
                  </a:lnTo>
                  <a:lnTo>
                    <a:pt x="412" y="547"/>
                  </a:lnTo>
                  <a:lnTo>
                    <a:pt x="412" y="534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5054893" y="4207620"/>
              <a:ext cx="550851" cy="650040"/>
            </a:xfrm>
            <a:custGeom>
              <a:avLst/>
              <a:gdLst>
                <a:gd name="T0" fmla="*/ 118228 w 451"/>
                <a:gd name="T1" fmla="*/ 0 h 543"/>
                <a:gd name="T2" fmla="*/ 203615 w 451"/>
                <a:gd name="T3" fmla="*/ 49356 h 543"/>
                <a:gd name="T4" fmla="*/ 270392 w 451"/>
                <a:gd name="T5" fmla="*/ 78325 h 543"/>
                <a:gd name="T6" fmla="*/ 302139 w 451"/>
                <a:gd name="T7" fmla="*/ 82617 h 543"/>
                <a:gd name="T8" fmla="*/ 319654 w 451"/>
                <a:gd name="T9" fmla="*/ 153432 h 543"/>
                <a:gd name="T10" fmla="*/ 371105 w 451"/>
                <a:gd name="T11" fmla="*/ 183474 h 543"/>
                <a:gd name="T12" fmla="*/ 411609 w 451"/>
                <a:gd name="T13" fmla="*/ 158797 h 543"/>
                <a:gd name="T14" fmla="*/ 424746 w 451"/>
                <a:gd name="T15" fmla="*/ 200642 h 543"/>
                <a:gd name="T16" fmla="*/ 376579 w 451"/>
                <a:gd name="T17" fmla="*/ 227465 h 543"/>
                <a:gd name="T18" fmla="*/ 359063 w 451"/>
                <a:gd name="T19" fmla="*/ 261800 h 543"/>
                <a:gd name="T20" fmla="*/ 411609 w 451"/>
                <a:gd name="T21" fmla="*/ 313301 h 543"/>
                <a:gd name="T22" fmla="*/ 492617 w 451"/>
                <a:gd name="T23" fmla="*/ 351928 h 543"/>
                <a:gd name="T24" fmla="*/ 479481 w 451"/>
                <a:gd name="T25" fmla="*/ 416305 h 543"/>
                <a:gd name="T26" fmla="*/ 479481 w 451"/>
                <a:gd name="T27" fmla="*/ 448493 h 543"/>
                <a:gd name="T28" fmla="*/ 435693 w 451"/>
                <a:gd name="T29" fmla="*/ 473171 h 543"/>
                <a:gd name="T30" fmla="*/ 398473 w 451"/>
                <a:gd name="T31" fmla="*/ 572955 h 543"/>
                <a:gd name="T32" fmla="*/ 368916 w 451"/>
                <a:gd name="T33" fmla="*/ 559007 h 543"/>
                <a:gd name="T34" fmla="*/ 289002 w 451"/>
                <a:gd name="T35" fmla="*/ 532183 h 543"/>
                <a:gd name="T36" fmla="*/ 226604 w 451"/>
                <a:gd name="T37" fmla="*/ 569737 h 543"/>
                <a:gd name="T38" fmla="*/ 244119 w 451"/>
                <a:gd name="T39" fmla="*/ 525746 h 543"/>
                <a:gd name="T40" fmla="*/ 174058 w 451"/>
                <a:gd name="T41" fmla="*/ 549351 h 543"/>
                <a:gd name="T42" fmla="*/ 139028 w 451"/>
                <a:gd name="T43" fmla="*/ 427034 h 543"/>
                <a:gd name="T44" fmla="*/ 107281 w 451"/>
                <a:gd name="T45" fmla="*/ 407721 h 543"/>
                <a:gd name="T46" fmla="*/ 79913 w 451"/>
                <a:gd name="T47" fmla="*/ 343344 h 543"/>
                <a:gd name="T48" fmla="*/ 112755 w 451"/>
                <a:gd name="T49" fmla="*/ 301499 h 543"/>
                <a:gd name="T50" fmla="*/ 96334 w 451"/>
                <a:gd name="T51" fmla="*/ 242487 h 543"/>
                <a:gd name="T52" fmla="*/ 29557 w 451"/>
                <a:gd name="T53" fmla="*/ 239268 h 543"/>
                <a:gd name="T54" fmla="*/ 29557 w 451"/>
                <a:gd name="T55" fmla="*/ 181329 h 543"/>
                <a:gd name="T56" fmla="*/ 54735 w 451"/>
                <a:gd name="T57" fmla="*/ 131973 h 543"/>
                <a:gd name="T58" fmla="*/ 66777 w 451"/>
                <a:gd name="T59" fmla="*/ 69742 h 543"/>
                <a:gd name="T60" fmla="*/ 107281 w 451"/>
                <a:gd name="T61" fmla="*/ 110514 h 543"/>
                <a:gd name="T62" fmla="*/ 148880 w 451"/>
                <a:gd name="T63" fmla="*/ 76179 h 543"/>
                <a:gd name="T64" fmla="*/ 107281 w 451"/>
                <a:gd name="T65" fmla="*/ 31116 h 543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451" h="543">
                  <a:moveTo>
                    <a:pt x="91" y="4"/>
                  </a:moveTo>
                  <a:lnTo>
                    <a:pt x="108" y="0"/>
                  </a:lnTo>
                  <a:lnTo>
                    <a:pt x="162" y="22"/>
                  </a:lnTo>
                  <a:lnTo>
                    <a:pt x="186" y="46"/>
                  </a:lnTo>
                  <a:lnTo>
                    <a:pt x="230" y="58"/>
                  </a:lnTo>
                  <a:lnTo>
                    <a:pt x="247" y="73"/>
                  </a:lnTo>
                  <a:lnTo>
                    <a:pt x="271" y="71"/>
                  </a:lnTo>
                  <a:lnTo>
                    <a:pt x="276" y="77"/>
                  </a:lnTo>
                  <a:lnTo>
                    <a:pt x="268" y="133"/>
                  </a:lnTo>
                  <a:lnTo>
                    <a:pt x="292" y="143"/>
                  </a:lnTo>
                  <a:lnTo>
                    <a:pt x="303" y="164"/>
                  </a:lnTo>
                  <a:lnTo>
                    <a:pt x="339" y="171"/>
                  </a:lnTo>
                  <a:lnTo>
                    <a:pt x="351" y="146"/>
                  </a:lnTo>
                  <a:lnTo>
                    <a:pt x="376" y="148"/>
                  </a:lnTo>
                  <a:lnTo>
                    <a:pt x="391" y="169"/>
                  </a:lnTo>
                  <a:lnTo>
                    <a:pt x="388" y="187"/>
                  </a:lnTo>
                  <a:lnTo>
                    <a:pt x="344" y="194"/>
                  </a:lnTo>
                  <a:lnTo>
                    <a:pt x="344" y="212"/>
                  </a:lnTo>
                  <a:lnTo>
                    <a:pt x="344" y="225"/>
                  </a:lnTo>
                  <a:lnTo>
                    <a:pt x="328" y="244"/>
                  </a:lnTo>
                  <a:lnTo>
                    <a:pt x="339" y="267"/>
                  </a:lnTo>
                  <a:lnTo>
                    <a:pt x="376" y="292"/>
                  </a:lnTo>
                  <a:lnTo>
                    <a:pt x="379" y="320"/>
                  </a:lnTo>
                  <a:lnTo>
                    <a:pt x="450" y="328"/>
                  </a:lnTo>
                  <a:lnTo>
                    <a:pt x="450" y="366"/>
                  </a:lnTo>
                  <a:lnTo>
                    <a:pt x="438" y="388"/>
                  </a:lnTo>
                  <a:lnTo>
                    <a:pt x="447" y="406"/>
                  </a:lnTo>
                  <a:lnTo>
                    <a:pt x="438" y="418"/>
                  </a:lnTo>
                  <a:lnTo>
                    <a:pt x="411" y="423"/>
                  </a:lnTo>
                  <a:lnTo>
                    <a:pt x="398" y="441"/>
                  </a:lnTo>
                  <a:lnTo>
                    <a:pt x="400" y="483"/>
                  </a:lnTo>
                  <a:lnTo>
                    <a:pt x="364" y="534"/>
                  </a:lnTo>
                  <a:lnTo>
                    <a:pt x="357" y="542"/>
                  </a:lnTo>
                  <a:lnTo>
                    <a:pt x="337" y="521"/>
                  </a:lnTo>
                  <a:lnTo>
                    <a:pt x="286" y="521"/>
                  </a:lnTo>
                  <a:lnTo>
                    <a:pt x="264" y="496"/>
                  </a:lnTo>
                  <a:lnTo>
                    <a:pt x="223" y="539"/>
                  </a:lnTo>
                  <a:lnTo>
                    <a:pt x="207" y="531"/>
                  </a:lnTo>
                  <a:lnTo>
                    <a:pt x="225" y="498"/>
                  </a:lnTo>
                  <a:lnTo>
                    <a:pt x="223" y="490"/>
                  </a:lnTo>
                  <a:lnTo>
                    <a:pt x="207" y="485"/>
                  </a:lnTo>
                  <a:lnTo>
                    <a:pt x="159" y="512"/>
                  </a:lnTo>
                  <a:lnTo>
                    <a:pt x="112" y="423"/>
                  </a:lnTo>
                  <a:lnTo>
                    <a:pt x="127" y="398"/>
                  </a:lnTo>
                  <a:lnTo>
                    <a:pt x="121" y="388"/>
                  </a:lnTo>
                  <a:lnTo>
                    <a:pt x="98" y="380"/>
                  </a:lnTo>
                  <a:lnTo>
                    <a:pt x="56" y="354"/>
                  </a:lnTo>
                  <a:lnTo>
                    <a:pt x="73" y="320"/>
                  </a:lnTo>
                  <a:lnTo>
                    <a:pt x="98" y="309"/>
                  </a:lnTo>
                  <a:lnTo>
                    <a:pt x="103" y="281"/>
                  </a:lnTo>
                  <a:lnTo>
                    <a:pt x="93" y="231"/>
                  </a:lnTo>
                  <a:lnTo>
                    <a:pt x="88" y="226"/>
                  </a:lnTo>
                  <a:lnTo>
                    <a:pt x="63" y="254"/>
                  </a:lnTo>
                  <a:lnTo>
                    <a:pt x="27" y="223"/>
                  </a:lnTo>
                  <a:lnTo>
                    <a:pt x="0" y="189"/>
                  </a:lnTo>
                  <a:lnTo>
                    <a:pt x="27" y="169"/>
                  </a:lnTo>
                  <a:lnTo>
                    <a:pt x="36" y="135"/>
                  </a:lnTo>
                  <a:lnTo>
                    <a:pt x="50" y="123"/>
                  </a:lnTo>
                  <a:lnTo>
                    <a:pt x="49" y="76"/>
                  </a:lnTo>
                  <a:lnTo>
                    <a:pt x="61" y="65"/>
                  </a:lnTo>
                  <a:lnTo>
                    <a:pt x="84" y="83"/>
                  </a:lnTo>
                  <a:lnTo>
                    <a:pt x="98" y="103"/>
                  </a:lnTo>
                  <a:lnTo>
                    <a:pt x="127" y="83"/>
                  </a:lnTo>
                  <a:lnTo>
                    <a:pt x="136" y="71"/>
                  </a:lnTo>
                  <a:lnTo>
                    <a:pt x="132" y="46"/>
                  </a:lnTo>
                  <a:lnTo>
                    <a:pt x="98" y="29"/>
                  </a:lnTo>
                  <a:lnTo>
                    <a:pt x="91" y="4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5187735" y="4111974"/>
              <a:ext cx="651812" cy="506571"/>
            </a:xfrm>
            <a:custGeom>
              <a:avLst/>
              <a:gdLst>
                <a:gd name="T0" fmla="*/ 541454 w 533"/>
                <a:gd name="T1" fmla="*/ 359392 h 427"/>
                <a:gd name="T2" fmla="*/ 529397 w 533"/>
                <a:gd name="T3" fmla="*/ 397671 h 427"/>
                <a:gd name="T4" fmla="*/ 512956 w 533"/>
                <a:gd name="T5" fmla="*/ 418936 h 427"/>
                <a:gd name="T6" fmla="*/ 483362 w 533"/>
                <a:gd name="T7" fmla="*/ 452962 h 427"/>
                <a:gd name="T8" fmla="*/ 436232 w 533"/>
                <a:gd name="T9" fmla="*/ 444455 h 427"/>
                <a:gd name="T10" fmla="*/ 400062 w 533"/>
                <a:gd name="T11" fmla="*/ 424253 h 427"/>
                <a:gd name="T12" fmla="*/ 375949 w 533"/>
                <a:gd name="T13" fmla="*/ 434886 h 427"/>
                <a:gd name="T14" fmla="*/ 298128 w 533"/>
                <a:gd name="T15" fmla="*/ 425316 h 427"/>
                <a:gd name="T16" fmla="*/ 295936 w 533"/>
                <a:gd name="T17" fmla="*/ 396607 h 427"/>
                <a:gd name="T18" fmla="*/ 254286 w 533"/>
                <a:gd name="T19" fmla="*/ 368962 h 427"/>
                <a:gd name="T20" fmla="*/ 243325 w 533"/>
                <a:gd name="T21" fmla="*/ 344506 h 427"/>
                <a:gd name="T22" fmla="*/ 259766 w 533"/>
                <a:gd name="T23" fmla="*/ 325367 h 427"/>
                <a:gd name="T24" fmla="*/ 259766 w 533"/>
                <a:gd name="T25" fmla="*/ 310481 h 427"/>
                <a:gd name="T26" fmla="*/ 259766 w 533"/>
                <a:gd name="T27" fmla="*/ 291342 h 427"/>
                <a:gd name="T28" fmla="*/ 309089 w 533"/>
                <a:gd name="T29" fmla="*/ 283899 h 427"/>
                <a:gd name="T30" fmla="*/ 311281 w 533"/>
                <a:gd name="T31" fmla="*/ 264759 h 427"/>
                <a:gd name="T32" fmla="*/ 295936 w 533"/>
                <a:gd name="T33" fmla="*/ 243494 h 427"/>
                <a:gd name="T34" fmla="*/ 267439 w 533"/>
                <a:gd name="T35" fmla="*/ 241367 h 427"/>
                <a:gd name="T36" fmla="*/ 254286 w 533"/>
                <a:gd name="T37" fmla="*/ 266886 h 427"/>
                <a:gd name="T38" fmla="*/ 214828 w 533"/>
                <a:gd name="T39" fmla="*/ 260506 h 427"/>
                <a:gd name="T40" fmla="*/ 203867 w 533"/>
                <a:gd name="T41" fmla="*/ 239240 h 427"/>
                <a:gd name="T42" fmla="*/ 177562 w 533"/>
                <a:gd name="T43" fmla="*/ 226481 h 427"/>
                <a:gd name="T44" fmla="*/ 185234 w 533"/>
                <a:gd name="T45" fmla="*/ 168000 h 427"/>
                <a:gd name="T46" fmla="*/ 179754 w 533"/>
                <a:gd name="T47" fmla="*/ 161620 h 427"/>
                <a:gd name="T48" fmla="*/ 152352 w 533"/>
                <a:gd name="T49" fmla="*/ 163747 h 427"/>
                <a:gd name="T50" fmla="*/ 134815 w 533"/>
                <a:gd name="T51" fmla="*/ 147797 h 427"/>
                <a:gd name="T52" fmla="*/ 85493 w 533"/>
                <a:gd name="T53" fmla="*/ 135038 h 427"/>
                <a:gd name="T54" fmla="*/ 59187 w 533"/>
                <a:gd name="T55" fmla="*/ 109519 h 427"/>
                <a:gd name="T56" fmla="*/ 0 w 533"/>
                <a:gd name="T57" fmla="*/ 85063 h 427"/>
                <a:gd name="T58" fmla="*/ 4384 w 533"/>
                <a:gd name="T59" fmla="*/ 59544 h 427"/>
                <a:gd name="T60" fmla="*/ 29594 w 533"/>
                <a:gd name="T61" fmla="*/ 52101 h 427"/>
                <a:gd name="T62" fmla="*/ 72340 w 533"/>
                <a:gd name="T63" fmla="*/ 85063 h 427"/>
                <a:gd name="T64" fmla="*/ 85493 w 533"/>
                <a:gd name="T65" fmla="*/ 85063 h 427"/>
                <a:gd name="T66" fmla="*/ 127143 w 533"/>
                <a:gd name="T67" fmla="*/ 82937 h 427"/>
                <a:gd name="T68" fmla="*/ 149064 w 533"/>
                <a:gd name="T69" fmla="*/ 64861 h 427"/>
                <a:gd name="T70" fmla="*/ 181946 w 533"/>
                <a:gd name="T71" fmla="*/ 90380 h 427"/>
                <a:gd name="T72" fmla="*/ 197291 w 533"/>
                <a:gd name="T73" fmla="*/ 66987 h 427"/>
                <a:gd name="T74" fmla="*/ 198387 w 533"/>
                <a:gd name="T75" fmla="*/ 54228 h 427"/>
                <a:gd name="T76" fmla="*/ 225788 w 533"/>
                <a:gd name="T77" fmla="*/ 38278 h 427"/>
                <a:gd name="T78" fmla="*/ 234557 w 533"/>
                <a:gd name="T79" fmla="*/ 4253 h 427"/>
                <a:gd name="T80" fmla="*/ 259766 w 533"/>
                <a:gd name="T81" fmla="*/ 0 h 427"/>
                <a:gd name="T82" fmla="*/ 328818 w 533"/>
                <a:gd name="T83" fmla="*/ 46785 h 427"/>
                <a:gd name="T84" fmla="*/ 375949 w 533"/>
                <a:gd name="T85" fmla="*/ 64861 h 427"/>
                <a:gd name="T86" fmla="*/ 468018 w 533"/>
                <a:gd name="T87" fmla="*/ 212658 h 427"/>
                <a:gd name="T88" fmla="*/ 462537 w 533"/>
                <a:gd name="T89" fmla="*/ 226481 h 427"/>
                <a:gd name="T90" fmla="*/ 525013 w 533"/>
                <a:gd name="T91" fmla="*/ 255190 h 427"/>
                <a:gd name="T92" fmla="*/ 541454 w 533"/>
                <a:gd name="T93" fmla="*/ 280709 h 427"/>
                <a:gd name="T94" fmla="*/ 568855 w 533"/>
                <a:gd name="T95" fmla="*/ 293468 h 427"/>
                <a:gd name="T96" fmla="*/ 583104 w 533"/>
                <a:gd name="T97" fmla="*/ 321114 h 427"/>
                <a:gd name="T98" fmla="*/ 564471 w 533"/>
                <a:gd name="T99" fmla="*/ 327493 h 427"/>
                <a:gd name="T100" fmla="*/ 533781 w 533"/>
                <a:gd name="T101" fmla="*/ 316861 h 427"/>
                <a:gd name="T102" fmla="*/ 488843 w 533"/>
                <a:gd name="T103" fmla="*/ 316861 h 427"/>
                <a:gd name="T104" fmla="*/ 448289 w 533"/>
                <a:gd name="T105" fmla="*/ 304101 h 427"/>
                <a:gd name="T106" fmla="*/ 436232 w 533"/>
                <a:gd name="T107" fmla="*/ 316861 h 427"/>
                <a:gd name="T108" fmla="*/ 470210 w 533"/>
                <a:gd name="T109" fmla="*/ 327493 h 427"/>
                <a:gd name="T110" fmla="*/ 507476 w 533"/>
                <a:gd name="T111" fmla="*/ 343443 h 427"/>
                <a:gd name="T112" fmla="*/ 541454 w 533"/>
                <a:gd name="T113" fmla="*/ 359392 h 427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533" h="427">
                  <a:moveTo>
                    <a:pt x="494" y="338"/>
                  </a:moveTo>
                  <a:lnTo>
                    <a:pt x="483" y="374"/>
                  </a:lnTo>
                  <a:lnTo>
                    <a:pt x="468" y="394"/>
                  </a:lnTo>
                  <a:lnTo>
                    <a:pt x="441" y="426"/>
                  </a:lnTo>
                  <a:lnTo>
                    <a:pt x="398" y="418"/>
                  </a:lnTo>
                  <a:lnTo>
                    <a:pt x="365" y="399"/>
                  </a:lnTo>
                  <a:lnTo>
                    <a:pt x="343" y="409"/>
                  </a:lnTo>
                  <a:lnTo>
                    <a:pt x="272" y="400"/>
                  </a:lnTo>
                  <a:lnTo>
                    <a:pt x="270" y="373"/>
                  </a:lnTo>
                  <a:lnTo>
                    <a:pt x="232" y="347"/>
                  </a:lnTo>
                  <a:lnTo>
                    <a:pt x="222" y="324"/>
                  </a:lnTo>
                  <a:lnTo>
                    <a:pt x="237" y="306"/>
                  </a:lnTo>
                  <a:lnTo>
                    <a:pt x="237" y="292"/>
                  </a:lnTo>
                  <a:lnTo>
                    <a:pt x="237" y="274"/>
                  </a:lnTo>
                  <a:lnTo>
                    <a:pt x="282" y="267"/>
                  </a:lnTo>
                  <a:lnTo>
                    <a:pt x="284" y="249"/>
                  </a:lnTo>
                  <a:lnTo>
                    <a:pt x="270" y="229"/>
                  </a:lnTo>
                  <a:lnTo>
                    <a:pt x="244" y="227"/>
                  </a:lnTo>
                  <a:lnTo>
                    <a:pt x="232" y="251"/>
                  </a:lnTo>
                  <a:lnTo>
                    <a:pt x="196" y="245"/>
                  </a:lnTo>
                  <a:lnTo>
                    <a:pt x="186" y="225"/>
                  </a:lnTo>
                  <a:lnTo>
                    <a:pt x="162" y="213"/>
                  </a:lnTo>
                  <a:lnTo>
                    <a:pt x="169" y="158"/>
                  </a:lnTo>
                  <a:lnTo>
                    <a:pt x="164" y="152"/>
                  </a:lnTo>
                  <a:lnTo>
                    <a:pt x="139" y="154"/>
                  </a:lnTo>
                  <a:lnTo>
                    <a:pt x="123" y="139"/>
                  </a:lnTo>
                  <a:lnTo>
                    <a:pt x="78" y="127"/>
                  </a:lnTo>
                  <a:lnTo>
                    <a:pt x="54" y="103"/>
                  </a:lnTo>
                  <a:lnTo>
                    <a:pt x="0" y="80"/>
                  </a:lnTo>
                  <a:lnTo>
                    <a:pt x="4" y="56"/>
                  </a:lnTo>
                  <a:lnTo>
                    <a:pt x="27" y="49"/>
                  </a:lnTo>
                  <a:lnTo>
                    <a:pt x="66" y="80"/>
                  </a:lnTo>
                  <a:lnTo>
                    <a:pt x="78" y="80"/>
                  </a:lnTo>
                  <a:lnTo>
                    <a:pt x="116" y="78"/>
                  </a:lnTo>
                  <a:lnTo>
                    <a:pt x="136" y="61"/>
                  </a:lnTo>
                  <a:lnTo>
                    <a:pt x="166" y="85"/>
                  </a:lnTo>
                  <a:lnTo>
                    <a:pt x="180" y="63"/>
                  </a:lnTo>
                  <a:lnTo>
                    <a:pt x="181" y="51"/>
                  </a:lnTo>
                  <a:lnTo>
                    <a:pt x="206" y="36"/>
                  </a:lnTo>
                  <a:lnTo>
                    <a:pt x="214" y="4"/>
                  </a:lnTo>
                  <a:lnTo>
                    <a:pt x="237" y="0"/>
                  </a:lnTo>
                  <a:lnTo>
                    <a:pt x="300" y="44"/>
                  </a:lnTo>
                  <a:lnTo>
                    <a:pt x="343" y="61"/>
                  </a:lnTo>
                  <a:lnTo>
                    <a:pt x="427" y="200"/>
                  </a:lnTo>
                  <a:lnTo>
                    <a:pt x="422" y="213"/>
                  </a:lnTo>
                  <a:lnTo>
                    <a:pt x="479" y="240"/>
                  </a:lnTo>
                  <a:lnTo>
                    <a:pt x="494" y="264"/>
                  </a:lnTo>
                  <a:lnTo>
                    <a:pt x="519" y="276"/>
                  </a:lnTo>
                  <a:lnTo>
                    <a:pt x="532" y="302"/>
                  </a:lnTo>
                  <a:lnTo>
                    <a:pt x="515" y="308"/>
                  </a:lnTo>
                  <a:lnTo>
                    <a:pt x="487" y="298"/>
                  </a:lnTo>
                  <a:lnTo>
                    <a:pt x="446" y="298"/>
                  </a:lnTo>
                  <a:lnTo>
                    <a:pt x="409" y="286"/>
                  </a:lnTo>
                  <a:lnTo>
                    <a:pt x="398" y="298"/>
                  </a:lnTo>
                  <a:lnTo>
                    <a:pt x="429" y="308"/>
                  </a:lnTo>
                  <a:lnTo>
                    <a:pt x="463" y="323"/>
                  </a:lnTo>
                  <a:lnTo>
                    <a:pt x="494" y="338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5766927" y="4521127"/>
              <a:ext cx="92104" cy="95646"/>
            </a:xfrm>
            <a:custGeom>
              <a:avLst/>
              <a:gdLst>
                <a:gd name="T0" fmla="*/ 34758 w 76"/>
                <a:gd name="T1" fmla="*/ 84653 h 80"/>
                <a:gd name="T2" fmla="*/ 0 w 76"/>
                <a:gd name="T3" fmla="*/ 55721 h 80"/>
                <a:gd name="T4" fmla="*/ 15207 w 76"/>
                <a:gd name="T5" fmla="*/ 35362 h 80"/>
                <a:gd name="T6" fmla="*/ 27155 w 76"/>
                <a:gd name="T7" fmla="*/ 0 h 80"/>
                <a:gd name="T8" fmla="*/ 62999 w 76"/>
                <a:gd name="T9" fmla="*/ 13930 h 80"/>
                <a:gd name="T10" fmla="*/ 81464 w 76"/>
                <a:gd name="T11" fmla="*/ 37505 h 80"/>
                <a:gd name="T12" fmla="*/ 69516 w 76"/>
                <a:gd name="T13" fmla="*/ 55721 h 80"/>
                <a:gd name="T14" fmla="*/ 34758 w 76"/>
                <a:gd name="T15" fmla="*/ 84653 h 8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76" h="80">
                  <a:moveTo>
                    <a:pt x="32" y="79"/>
                  </a:moveTo>
                  <a:lnTo>
                    <a:pt x="0" y="52"/>
                  </a:lnTo>
                  <a:lnTo>
                    <a:pt x="14" y="33"/>
                  </a:lnTo>
                  <a:lnTo>
                    <a:pt x="25" y="0"/>
                  </a:lnTo>
                  <a:lnTo>
                    <a:pt x="58" y="13"/>
                  </a:lnTo>
                  <a:lnTo>
                    <a:pt x="75" y="35"/>
                  </a:lnTo>
                  <a:lnTo>
                    <a:pt x="64" y="52"/>
                  </a:lnTo>
                  <a:lnTo>
                    <a:pt x="32" y="7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5297551" y="4990503"/>
              <a:ext cx="503029" cy="614615"/>
            </a:xfrm>
            <a:custGeom>
              <a:avLst/>
              <a:gdLst>
                <a:gd name="T0" fmla="*/ 0 w 410"/>
                <a:gd name="T1" fmla="*/ 420367 h 515"/>
                <a:gd name="T2" fmla="*/ 16495 w 410"/>
                <a:gd name="T3" fmla="*/ 326239 h 515"/>
                <a:gd name="T4" fmla="*/ 32989 w 410"/>
                <a:gd name="T5" fmla="*/ 303776 h 515"/>
                <a:gd name="T6" fmla="*/ 39587 w 410"/>
                <a:gd name="T7" fmla="*/ 277035 h 515"/>
                <a:gd name="T8" fmla="*/ 57181 w 410"/>
                <a:gd name="T9" fmla="*/ 237459 h 515"/>
                <a:gd name="T10" fmla="*/ 47284 w 410"/>
                <a:gd name="T11" fmla="*/ 222484 h 515"/>
                <a:gd name="T12" fmla="*/ 49484 w 410"/>
                <a:gd name="T13" fmla="*/ 188256 h 515"/>
                <a:gd name="T14" fmla="*/ 95668 w 410"/>
                <a:gd name="T15" fmla="*/ 136913 h 515"/>
                <a:gd name="T16" fmla="*/ 94569 w 410"/>
                <a:gd name="T17" fmla="*/ 103755 h 515"/>
                <a:gd name="T18" fmla="*/ 122059 w 410"/>
                <a:gd name="T19" fmla="*/ 53482 h 515"/>
                <a:gd name="T20" fmla="*/ 152849 w 410"/>
                <a:gd name="T21" fmla="*/ 62039 h 515"/>
                <a:gd name="T22" fmla="*/ 211130 w 410"/>
                <a:gd name="T23" fmla="*/ 20323 h 515"/>
                <a:gd name="T24" fmla="*/ 222126 w 410"/>
                <a:gd name="T25" fmla="*/ 0 h 515"/>
                <a:gd name="T26" fmla="*/ 258414 w 410"/>
                <a:gd name="T27" fmla="*/ 4279 h 515"/>
                <a:gd name="T28" fmla="*/ 276008 w 410"/>
                <a:gd name="T29" fmla="*/ 51342 h 515"/>
                <a:gd name="T30" fmla="*/ 291403 w 410"/>
                <a:gd name="T31" fmla="*/ 83432 h 515"/>
                <a:gd name="T32" fmla="*/ 329890 w 410"/>
                <a:gd name="T33" fmla="*/ 83432 h 515"/>
                <a:gd name="T34" fmla="*/ 350783 w 410"/>
                <a:gd name="T35" fmla="*/ 53482 h 515"/>
                <a:gd name="T36" fmla="*/ 387071 w 410"/>
                <a:gd name="T37" fmla="*/ 87710 h 515"/>
                <a:gd name="T38" fmla="*/ 449750 w 410"/>
                <a:gd name="T39" fmla="*/ 67387 h 515"/>
                <a:gd name="T40" fmla="*/ 411263 w 410"/>
                <a:gd name="T41" fmla="*/ 155097 h 515"/>
                <a:gd name="T42" fmla="*/ 387071 w 410"/>
                <a:gd name="T43" fmla="*/ 144401 h 515"/>
                <a:gd name="T44" fmla="*/ 373876 w 410"/>
                <a:gd name="T45" fmla="*/ 154027 h 515"/>
                <a:gd name="T46" fmla="*/ 371676 w 410"/>
                <a:gd name="T47" fmla="*/ 160445 h 515"/>
                <a:gd name="T48" fmla="*/ 392569 w 410"/>
                <a:gd name="T49" fmla="*/ 183977 h 515"/>
                <a:gd name="T50" fmla="*/ 387071 w 410"/>
                <a:gd name="T51" fmla="*/ 266339 h 515"/>
                <a:gd name="T52" fmla="*/ 392569 w 410"/>
                <a:gd name="T53" fmla="*/ 292010 h 515"/>
                <a:gd name="T54" fmla="*/ 387071 w 410"/>
                <a:gd name="T55" fmla="*/ 300567 h 515"/>
                <a:gd name="T56" fmla="*/ 359580 w 410"/>
                <a:gd name="T57" fmla="*/ 295219 h 515"/>
                <a:gd name="T58" fmla="*/ 346385 w 410"/>
                <a:gd name="T59" fmla="*/ 310194 h 515"/>
                <a:gd name="T60" fmla="*/ 356281 w 410"/>
                <a:gd name="T61" fmla="*/ 332656 h 515"/>
                <a:gd name="T62" fmla="*/ 324392 w 410"/>
                <a:gd name="T63" fmla="*/ 360467 h 515"/>
                <a:gd name="T64" fmla="*/ 333189 w 410"/>
                <a:gd name="T65" fmla="*/ 371163 h 515"/>
                <a:gd name="T66" fmla="*/ 302399 w 410"/>
                <a:gd name="T67" fmla="*/ 387208 h 515"/>
                <a:gd name="T68" fmla="*/ 306798 w 410"/>
                <a:gd name="T69" fmla="*/ 407531 h 515"/>
                <a:gd name="T70" fmla="*/ 296901 w 410"/>
                <a:gd name="T71" fmla="*/ 418227 h 515"/>
                <a:gd name="T72" fmla="*/ 258414 w 410"/>
                <a:gd name="T73" fmla="*/ 418227 h 515"/>
                <a:gd name="T74" fmla="*/ 236421 w 410"/>
                <a:gd name="T75" fmla="*/ 436411 h 515"/>
                <a:gd name="T76" fmla="*/ 233122 w 410"/>
                <a:gd name="T77" fmla="*/ 443899 h 515"/>
                <a:gd name="T78" fmla="*/ 251816 w 410"/>
                <a:gd name="T79" fmla="*/ 456734 h 515"/>
                <a:gd name="T80" fmla="*/ 230923 w 410"/>
                <a:gd name="T81" fmla="*/ 488823 h 515"/>
                <a:gd name="T82" fmla="*/ 203432 w 410"/>
                <a:gd name="T83" fmla="*/ 523051 h 515"/>
                <a:gd name="T84" fmla="*/ 190237 w 410"/>
                <a:gd name="T85" fmla="*/ 518773 h 515"/>
                <a:gd name="T86" fmla="*/ 163845 w 410"/>
                <a:gd name="T87" fmla="*/ 549792 h 515"/>
                <a:gd name="T88" fmla="*/ 130856 w 410"/>
                <a:gd name="T89" fmla="*/ 481336 h 515"/>
                <a:gd name="T90" fmla="*/ 101166 w 410"/>
                <a:gd name="T91" fmla="*/ 443899 h 515"/>
                <a:gd name="T92" fmla="*/ 82473 w 410"/>
                <a:gd name="T93" fmla="*/ 446038 h 515"/>
                <a:gd name="T94" fmla="*/ 69277 w 410"/>
                <a:gd name="T95" fmla="*/ 436411 h 515"/>
                <a:gd name="T96" fmla="*/ 0 w 410"/>
                <a:gd name="T97" fmla="*/ 420367 h 515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0" t="0" r="r" b="b"/>
              <a:pathLst>
                <a:path w="410" h="515">
                  <a:moveTo>
                    <a:pt x="0" y="393"/>
                  </a:moveTo>
                  <a:lnTo>
                    <a:pt x="15" y="305"/>
                  </a:lnTo>
                  <a:lnTo>
                    <a:pt x="30" y="284"/>
                  </a:lnTo>
                  <a:lnTo>
                    <a:pt x="36" y="259"/>
                  </a:lnTo>
                  <a:lnTo>
                    <a:pt x="52" y="222"/>
                  </a:lnTo>
                  <a:lnTo>
                    <a:pt x="43" y="208"/>
                  </a:lnTo>
                  <a:lnTo>
                    <a:pt x="45" y="176"/>
                  </a:lnTo>
                  <a:lnTo>
                    <a:pt x="87" y="128"/>
                  </a:lnTo>
                  <a:lnTo>
                    <a:pt x="86" y="97"/>
                  </a:lnTo>
                  <a:lnTo>
                    <a:pt x="111" y="50"/>
                  </a:lnTo>
                  <a:lnTo>
                    <a:pt x="139" y="58"/>
                  </a:lnTo>
                  <a:lnTo>
                    <a:pt x="192" y="19"/>
                  </a:lnTo>
                  <a:lnTo>
                    <a:pt x="202" y="0"/>
                  </a:lnTo>
                  <a:lnTo>
                    <a:pt x="235" y="4"/>
                  </a:lnTo>
                  <a:lnTo>
                    <a:pt x="251" y="48"/>
                  </a:lnTo>
                  <a:lnTo>
                    <a:pt x="265" y="78"/>
                  </a:lnTo>
                  <a:lnTo>
                    <a:pt x="300" y="78"/>
                  </a:lnTo>
                  <a:lnTo>
                    <a:pt x="319" y="50"/>
                  </a:lnTo>
                  <a:lnTo>
                    <a:pt x="352" y="82"/>
                  </a:lnTo>
                  <a:lnTo>
                    <a:pt x="409" y="63"/>
                  </a:lnTo>
                  <a:lnTo>
                    <a:pt x="374" y="145"/>
                  </a:lnTo>
                  <a:lnTo>
                    <a:pt x="352" y="135"/>
                  </a:lnTo>
                  <a:lnTo>
                    <a:pt x="340" y="144"/>
                  </a:lnTo>
                  <a:lnTo>
                    <a:pt x="338" y="150"/>
                  </a:lnTo>
                  <a:lnTo>
                    <a:pt x="357" y="172"/>
                  </a:lnTo>
                  <a:lnTo>
                    <a:pt x="352" y="249"/>
                  </a:lnTo>
                  <a:lnTo>
                    <a:pt x="357" y="273"/>
                  </a:lnTo>
                  <a:lnTo>
                    <a:pt x="352" y="281"/>
                  </a:lnTo>
                  <a:lnTo>
                    <a:pt x="327" y="276"/>
                  </a:lnTo>
                  <a:lnTo>
                    <a:pt x="315" y="290"/>
                  </a:lnTo>
                  <a:lnTo>
                    <a:pt x="324" y="311"/>
                  </a:lnTo>
                  <a:lnTo>
                    <a:pt x="295" y="337"/>
                  </a:lnTo>
                  <a:lnTo>
                    <a:pt x="303" y="347"/>
                  </a:lnTo>
                  <a:lnTo>
                    <a:pt x="275" y="362"/>
                  </a:lnTo>
                  <a:lnTo>
                    <a:pt x="279" y="381"/>
                  </a:lnTo>
                  <a:lnTo>
                    <a:pt x="270" y="391"/>
                  </a:lnTo>
                  <a:lnTo>
                    <a:pt x="235" y="391"/>
                  </a:lnTo>
                  <a:lnTo>
                    <a:pt x="215" y="408"/>
                  </a:lnTo>
                  <a:lnTo>
                    <a:pt x="212" y="415"/>
                  </a:lnTo>
                  <a:lnTo>
                    <a:pt x="229" y="427"/>
                  </a:lnTo>
                  <a:lnTo>
                    <a:pt x="210" y="457"/>
                  </a:lnTo>
                  <a:lnTo>
                    <a:pt x="185" y="489"/>
                  </a:lnTo>
                  <a:lnTo>
                    <a:pt x="173" y="485"/>
                  </a:lnTo>
                  <a:lnTo>
                    <a:pt x="149" y="514"/>
                  </a:lnTo>
                  <a:lnTo>
                    <a:pt x="119" y="450"/>
                  </a:lnTo>
                  <a:lnTo>
                    <a:pt x="92" y="415"/>
                  </a:lnTo>
                  <a:lnTo>
                    <a:pt x="75" y="417"/>
                  </a:lnTo>
                  <a:lnTo>
                    <a:pt x="63" y="408"/>
                  </a:lnTo>
                  <a:lnTo>
                    <a:pt x="0" y="39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455191" y="4565408"/>
              <a:ext cx="441035" cy="504799"/>
            </a:xfrm>
            <a:custGeom>
              <a:avLst/>
              <a:gdLst>
                <a:gd name="T0" fmla="*/ 285789 w 361"/>
                <a:gd name="T1" fmla="*/ 429815 h 420"/>
                <a:gd name="T2" fmla="*/ 224470 w 361"/>
                <a:gd name="T3" fmla="*/ 451360 h 420"/>
                <a:gd name="T4" fmla="*/ 188336 w 361"/>
                <a:gd name="T5" fmla="*/ 415811 h 420"/>
                <a:gd name="T6" fmla="*/ 166437 w 361"/>
                <a:gd name="T7" fmla="*/ 445974 h 420"/>
                <a:gd name="T8" fmla="*/ 129207 w 361"/>
                <a:gd name="T9" fmla="*/ 445974 h 420"/>
                <a:gd name="T10" fmla="*/ 113878 w 361"/>
                <a:gd name="T11" fmla="*/ 413657 h 420"/>
                <a:gd name="T12" fmla="*/ 96358 w 361"/>
                <a:gd name="T13" fmla="*/ 366259 h 420"/>
                <a:gd name="T14" fmla="*/ 60224 w 361"/>
                <a:gd name="T15" fmla="*/ 361950 h 420"/>
                <a:gd name="T16" fmla="*/ 24090 w 361"/>
                <a:gd name="T17" fmla="*/ 293007 h 420"/>
                <a:gd name="T18" fmla="*/ 0 w 361"/>
                <a:gd name="T19" fmla="*/ 259613 h 420"/>
                <a:gd name="T20" fmla="*/ 16425 w 361"/>
                <a:gd name="T21" fmla="*/ 243454 h 420"/>
                <a:gd name="T22" fmla="*/ 24090 w 361"/>
                <a:gd name="T23" fmla="*/ 235914 h 420"/>
                <a:gd name="T24" fmla="*/ 62414 w 361"/>
                <a:gd name="T25" fmla="*/ 180975 h 420"/>
                <a:gd name="T26" fmla="*/ 60224 w 361"/>
                <a:gd name="T27" fmla="*/ 135731 h 420"/>
                <a:gd name="T28" fmla="*/ 74458 w 361"/>
                <a:gd name="T29" fmla="*/ 116341 h 420"/>
                <a:gd name="T30" fmla="*/ 102928 w 361"/>
                <a:gd name="T31" fmla="*/ 112032 h 420"/>
                <a:gd name="T32" fmla="*/ 113878 w 361"/>
                <a:gd name="T33" fmla="*/ 99105 h 420"/>
                <a:gd name="T34" fmla="*/ 102928 w 361"/>
                <a:gd name="T35" fmla="*/ 78638 h 420"/>
                <a:gd name="T36" fmla="*/ 116068 w 361"/>
                <a:gd name="T37" fmla="*/ 54939 h 420"/>
                <a:gd name="T38" fmla="*/ 116068 w 361"/>
                <a:gd name="T39" fmla="*/ 15081 h 420"/>
                <a:gd name="T40" fmla="*/ 140157 w 361"/>
                <a:gd name="T41" fmla="*/ 4309 h 420"/>
                <a:gd name="T42" fmla="*/ 175196 w 361"/>
                <a:gd name="T43" fmla="*/ 25854 h 420"/>
                <a:gd name="T44" fmla="*/ 224470 w 361"/>
                <a:gd name="T45" fmla="*/ 33394 h 420"/>
                <a:gd name="T46" fmla="*/ 251845 w 361"/>
                <a:gd name="T47" fmla="*/ 0 h 420"/>
                <a:gd name="T48" fmla="*/ 291264 w 361"/>
                <a:gd name="T49" fmla="*/ 30162 h 420"/>
                <a:gd name="T50" fmla="*/ 273744 w 361"/>
                <a:gd name="T51" fmla="*/ 39858 h 420"/>
                <a:gd name="T52" fmla="*/ 254035 w 361"/>
                <a:gd name="T53" fmla="*/ 68943 h 420"/>
                <a:gd name="T54" fmla="*/ 224470 w 361"/>
                <a:gd name="T55" fmla="*/ 78638 h 420"/>
                <a:gd name="T56" fmla="*/ 216806 w 361"/>
                <a:gd name="T57" fmla="*/ 85101 h 420"/>
                <a:gd name="T58" fmla="*/ 240895 w 361"/>
                <a:gd name="T59" fmla="*/ 101260 h 420"/>
                <a:gd name="T60" fmla="*/ 295644 w 361"/>
                <a:gd name="T61" fmla="*/ 78638 h 420"/>
                <a:gd name="T62" fmla="*/ 383242 w 361"/>
                <a:gd name="T63" fmla="*/ 113109 h 420"/>
                <a:gd name="T64" fmla="*/ 394192 w 361"/>
                <a:gd name="T65" fmla="*/ 187438 h 420"/>
                <a:gd name="T66" fmla="*/ 356963 w 361"/>
                <a:gd name="T67" fmla="*/ 187438 h 420"/>
                <a:gd name="T68" fmla="*/ 354773 w 361"/>
                <a:gd name="T69" fmla="*/ 208983 h 420"/>
                <a:gd name="T70" fmla="*/ 372292 w 361"/>
                <a:gd name="T71" fmla="*/ 241300 h 420"/>
                <a:gd name="T72" fmla="*/ 356963 w 361"/>
                <a:gd name="T73" fmla="*/ 259613 h 420"/>
                <a:gd name="T74" fmla="*/ 375577 w 361"/>
                <a:gd name="T75" fmla="*/ 286543 h 420"/>
                <a:gd name="T76" fmla="*/ 346013 w 361"/>
                <a:gd name="T77" fmla="*/ 323169 h 420"/>
                <a:gd name="T78" fmla="*/ 335063 w 361"/>
                <a:gd name="T79" fmla="*/ 305934 h 420"/>
                <a:gd name="T80" fmla="*/ 291264 w 361"/>
                <a:gd name="T81" fmla="*/ 413657 h 420"/>
                <a:gd name="T82" fmla="*/ 285789 w 361"/>
                <a:gd name="T83" fmla="*/ 429815 h 420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</a:gdLst>
              <a:ahLst/>
              <a:cxnLst>
                <a:cxn ang="T84">
                  <a:pos x="T0" y="T1"/>
                </a:cxn>
                <a:cxn ang="T85">
                  <a:pos x="T2" y="T3"/>
                </a:cxn>
                <a:cxn ang="T86">
                  <a:pos x="T4" y="T5"/>
                </a:cxn>
                <a:cxn ang="T87">
                  <a:pos x="T6" y="T7"/>
                </a:cxn>
                <a:cxn ang="T88">
                  <a:pos x="T8" y="T9"/>
                </a:cxn>
                <a:cxn ang="T89">
                  <a:pos x="T10" y="T11"/>
                </a:cxn>
                <a:cxn ang="T90">
                  <a:pos x="T12" y="T13"/>
                </a:cxn>
                <a:cxn ang="T91">
                  <a:pos x="T14" y="T15"/>
                </a:cxn>
                <a:cxn ang="T92">
                  <a:pos x="T16" y="T17"/>
                </a:cxn>
                <a:cxn ang="T93">
                  <a:pos x="T18" y="T19"/>
                </a:cxn>
                <a:cxn ang="T94">
                  <a:pos x="T20" y="T21"/>
                </a:cxn>
                <a:cxn ang="T95">
                  <a:pos x="T22" y="T23"/>
                </a:cxn>
                <a:cxn ang="T96">
                  <a:pos x="T24" y="T25"/>
                </a:cxn>
                <a:cxn ang="T97">
                  <a:pos x="T26" y="T27"/>
                </a:cxn>
                <a:cxn ang="T98">
                  <a:pos x="T28" y="T29"/>
                </a:cxn>
                <a:cxn ang="T99">
                  <a:pos x="T30" y="T31"/>
                </a:cxn>
                <a:cxn ang="T100">
                  <a:pos x="T32" y="T33"/>
                </a:cxn>
                <a:cxn ang="T101">
                  <a:pos x="T34" y="T35"/>
                </a:cxn>
                <a:cxn ang="T102">
                  <a:pos x="T36" y="T37"/>
                </a:cxn>
                <a:cxn ang="T103">
                  <a:pos x="T38" y="T39"/>
                </a:cxn>
                <a:cxn ang="T104">
                  <a:pos x="T40" y="T41"/>
                </a:cxn>
                <a:cxn ang="T105">
                  <a:pos x="T42" y="T43"/>
                </a:cxn>
                <a:cxn ang="T106">
                  <a:pos x="T44" y="T45"/>
                </a:cxn>
                <a:cxn ang="T107">
                  <a:pos x="T46" y="T47"/>
                </a:cxn>
                <a:cxn ang="T108">
                  <a:pos x="T48" y="T49"/>
                </a:cxn>
                <a:cxn ang="T109">
                  <a:pos x="T50" y="T51"/>
                </a:cxn>
                <a:cxn ang="T110">
                  <a:pos x="T52" y="T53"/>
                </a:cxn>
                <a:cxn ang="T111">
                  <a:pos x="T54" y="T55"/>
                </a:cxn>
                <a:cxn ang="T112">
                  <a:pos x="T56" y="T57"/>
                </a:cxn>
                <a:cxn ang="T113">
                  <a:pos x="T58" y="T59"/>
                </a:cxn>
                <a:cxn ang="T114">
                  <a:pos x="T60" y="T61"/>
                </a:cxn>
                <a:cxn ang="T115">
                  <a:pos x="T62" y="T63"/>
                </a:cxn>
                <a:cxn ang="T116">
                  <a:pos x="T64" y="T65"/>
                </a:cxn>
                <a:cxn ang="T117">
                  <a:pos x="T66" y="T67"/>
                </a:cxn>
                <a:cxn ang="T118">
                  <a:pos x="T68" y="T69"/>
                </a:cxn>
                <a:cxn ang="T119">
                  <a:pos x="T70" y="T71"/>
                </a:cxn>
                <a:cxn ang="T120">
                  <a:pos x="T72" y="T73"/>
                </a:cxn>
                <a:cxn ang="T121">
                  <a:pos x="T74" y="T75"/>
                </a:cxn>
                <a:cxn ang="T122">
                  <a:pos x="T76" y="T77"/>
                </a:cxn>
                <a:cxn ang="T123">
                  <a:pos x="T78" y="T79"/>
                </a:cxn>
                <a:cxn ang="T124">
                  <a:pos x="T80" y="T81"/>
                </a:cxn>
                <a:cxn ang="T125">
                  <a:pos x="T82" y="T83"/>
                </a:cxn>
              </a:cxnLst>
              <a:rect l="0" t="0" r="r" b="b"/>
              <a:pathLst>
                <a:path w="361" h="420">
                  <a:moveTo>
                    <a:pt x="261" y="399"/>
                  </a:moveTo>
                  <a:lnTo>
                    <a:pt x="205" y="419"/>
                  </a:lnTo>
                  <a:lnTo>
                    <a:pt x="172" y="386"/>
                  </a:lnTo>
                  <a:lnTo>
                    <a:pt x="152" y="414"/>
                  </a:lnTo>
                  <a:lnTo>
                    <a:pt x="118" y="414"/>
                  </a:lnTo>
                  <a:lnTo>
                    <a:pt x="104" y="384"/>
                  </a:lnTo>
                  <a:lnTo>
                    <a:pt x="88" y="340"/>
                  </a:lnTo>
                  <a:lnTo>
                    <a:pt x="55" y="336"/>
                  </a:lnTo>
                  <a:lnTo>
                    <a:pt x="22" y="272"/>
                  </a:lnTo>
                  <a:lnTo>
                    <a:pt x="0" y="241"/>
                  </a:lnTo>
                  <a:lnTo>
                    <a:pt x="15" y="226"/>
                  </a:lnTo>
                  <a:lnTo>
                    <a:pt x="22" y="219"/>
                  </a:lnTo>
                  <a:lnTo>
                    <a:pt x="57" y="168"/>
                  </a:lnTo>
                  <a:lnTo>
                    <a:pt x="55" y="126"/>
                  </a:lnTo>
                  <a:lnTo>
                    <a:pt x="68" y="108"/>
                  </a:lnTo>
                  <a:lnTo>
                    <a:pt x="94" y="104"/>
                  </a:lnTo>
                  <a:lnTo>
                    <a:pt x="104" y="92"/>
                  </a:lnTo>
                  <a:lnTo>
                    <a:pt x="94" y="73"/>
                  </a:lnTo>
                  <a:lnTo>
                    <a:pt x="106" y="51"/>
                  </a:lnTo>
                  <a:lnTo>
                    <a:pt x="106" y="14"/>
                  </a:lnTo>
                  <a:lnTo>
                    <a:pt x="128" y="4"/>
                  </a:lnTo>
                  <a:lnTo>
                    <a:pt x="160" y="24"/>
                  </a:lnTo>
                  <a:lnTo>
                    <a:pt x="205" y="31"/>
                  </a:lnTo>
                  <a:lnTo>
                    <a:pt x="230" y="0"/>
                  </a:lnTo>
                  <a:lnTo>
                    <a:pt x="266" y="28"/>
                  </a:lnTo>
                  <a:lnTo>
                    <a:pt x="250" y="37"/>
                  </a:lnTo>
                  <a:lnTo>
                    <a:pt x="232" y="64"/>
                  </a:lnTo>
                  <a:lnTo>
                    <a:pt x="205" y="73"/>
                  </a:lnTo>
                  <a:lnTo>
                    <a:pt x="198" y="79"/>
                  </a:lnTo>
                  <a:lnTo>
                    <a:pt x="220" y="94"/>
                  </a:lnTo>
                  <a:lnTo>
                    <a:pt x="270" y="73"/>
                  </a:lnTo>
                  <a:lnTo>
                    <a:pt x="350" y="105"/>
                  </a:lnTo>
                  <a:lnTo>
                    <a:pt x="360" y="174"/>
                  </a:lnTo>
                  <a:lnTo>
                    <a:pt x="326" y="174"/>
                  </a:lnTo>
                  <a:lnTo>
                    <a:pt x="324" y="194"/>
                  </a:lnTo>
                  <a:lnTo>
                    <a:pt x="340" y="224"/>
                  </a:lnTo>
                  <a:lnTo>
                    <a:pt x="326" y="241"/>
                  </a:lnTo>
                  <a:lnTo>
                    <a:pt x="343" y="266"/>
                  </a:lnTo>
                  <a:lnTo>
                    <a:pt x="316" y="300"/>
                  </a:lnTo>
                  <a:lnTo>
                    <a:pt x="306" y="284"/>
                  </a:lnTo>
                  <a:lnTo>
                    <a:pt x="266" y="384"/>
                  </a:lnTo>
                  <a:lnTo>
                    <a:pt x="261" y="399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851946" y="5378401"/>
              <a:ext cx="187750" cy="371958"/>
            </a:xfrm>
            <a:custGeom>
              <a:avLst/>
              <a:gdLst>
                <a:gd name="T0" fmla="*/ 0 w 152"/>
                <a:gd name="T1" fmla="*/ 160829 h 313"/>
                <a:gd name="T2" fmla="*/ 0 w 152"/>
                <a:gd name="T3" fmla="*/ 213019 h 313"/>
                <a:gd name="T4" fmla="*/ 11071 w 152"/>
                <a:gd name="T5" fmla="*/ 268404 h 313"/>
                <a:gd name="T6" fmla="*/ 44283 w 152"/>
                <a:gd name="T7" fmla="*/ 288641 h 313"/>
                <a:gd name="T8" fmla="*/ 65317 w 152"/>
                <a:gd name="T9" fmla="*/ 332310 h 313"/>
                <a:gd name="T10" fmla="*/ 77495 w 152"/>
                <a:gd name="T11" fmla="*/ 268404 h 313"/>
                <a:gd name="T12" fmla="*/ 109600 w 152"/>
                <a:gd name="T13" fmla="*/ 231126 h 313"/>
                <a:gd name="T14" fmla="*/ 167168 w 152"/>
                <a:gd name="T15" fmla="*/ 69231 h 313"/>
                <a:gd name="T16" fmla="*/ 167168 w 152"/>
                <a:gd name="T17" fmla="*/ 17042 h 313"/>
                <a:gd name="T18" fmla="*/ 137277 w 152"/>
                <a:gd name="T19" fmla="*/ 0 h 313"/>
                <a:gd name="T20" fmla="*/ 83030 w 152"/>
                <a:gd name="T21" fmla="*/ 22367 h 313"/>
                <a:gd name="T22" fmla="*/ 0 w 152"/>
                <a:gd name="T23" fmla="*/ 160829 h 313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2" h="313">
                  <a:moveTo>
                    <a:pt x="0" y="151"/>
                  </a:moveTo>
                  <a:lnTo>
                    <a:pt x="0" y="200"/>
                  </a:lnTo>
                  <a:lnTo>
                    <a:pt x="10" y="252"/>
                  </a:lnTo>
                  <a:lnTo>
                    <a:pt x="40" y="271"/>
                  </a:lnTo>
                  <a:lnTo>
                    <a:pt x="59" y="312"/>
                  </a:lnTo>
                  <a:lnTo>
                    <a:pt x="70" y="252"/>
                  </a:lnTo>
                  <a:lnTo>
                    <a:pt x="99" y="217"/>
                  </a:lnTo>
                  <a:lnTo>
                    <a:pt x="151" y="65"/>
                  </a:lnTo>
                  <a:lnTo>
                    <a:pt x="151" y="16"/>
                  </a:lnTo>
                  <a:lnTo>
                    <a:pt x="124" y="0"/>
                  </a:lnTo>
                  <a:lnTo>
                    <a:pt x="75" y="21"/>
                  </a:lnTo>
                  <a:lnTo>
                    <a:pt x="0" y="151"/>
                  </a:lnTo>
                </a:path>
              </a:pathLst>
            </a:custGeom>
            <a:grpFill/>
            <a:ln w="9525" cap="flat" cmpd="sng">
              <a:solidFill>
                <a:sysClr val="window" lastClr="FFFFFF"/>
              </a:solidFill>
              <a:prstDash val="solid"/>
              <a:round/>
              <a:headEnd/>
              <a:tailEnd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5007070" y="3722304"/>
              <a:ext cx="772255" cy="499486"/>
            </a:xfrm>
            <a:custGeom>
              <a:avLst/>
              <a:gdLst>
                <a:gd name="T0" fmla="*/ 152955 w 629"/>
                <a:gd name="T1" fmla="*/ 431610 h 418"/>
                <a:gd name="T2" fmla="*/ 158457 w 629"/>
                <a:gd name="T3" fmla="*/ 406977 h 418"/>
                <a:gd name="T4" fmla="*/ 182666 w 629"/>
                <a:gd name="T5" fmla="*/ 399480 h 418"/>
                <a:gd name="T6" fmla="*/ 226682 w 629"/>
                <a:gd name="T7" fmla="*/ 431610 h 418"/>
                <a:gd name="T8" fmla="*/ 240987 w 629"/>
                <a:gd name="T9" fmla="*/ 431610 h 418"/>
                <a:gd name="T10" fmla="*/ 283903 w 629"/>
                <a:gd name="T11" fmla="*/ 429468 h 418"/>
                <a:gd name="T12" fmla="*/ 307011 w 629"/>
                <a:gd name="T13" fmla="*/ 411261 h 418"/>
                <a:gd name="T14" fmla="*/ 341123 w 629"/>
                <a:gd name="T15" fmla="*/ 436965 h 418"/>
                <a:gd name="T16" fmla="*/ 355428 w 629"/>
                <a:gd name="T17" fmla="*/ 413403 h 418"/>
                <a:gd name="T18" fmla="*/ 357629 w 629"/>
                <a:gd name="T19" fmla="*/ 402693 h 418"/>
                <a:gd name="T20" fmla="*/ 385139 w 629"/>
                <a:gd name="T21" fmla="*/ 385557 h 418"/>
                <a:gd name="T22" fmla="*/ 395043 w 629"/>
                <a:gd name="T23" fmla="*/ 350215 h 418"/>
                <a:gd name="T24" fmla="*/ 420352 w 629"/>
                <a:gd name="T25" fmla="*/ 344860 h 418"/>
                <a:gd name="T26" fmla="*/ 499580 w 629"/>
                <a:gd name="T27" fmla="*/ 222767 h 418"/>
                <a:gd name="T28" fmla="*/ 484175 w 629"/>
                <a:gd name="T29" fmla="*/ 203489 h 418"/>
                <a:gd name="T30" fmla="*/ 499580 w 629"/>
                <a:gd name="T31" fmla="*/ 190637 h 418"/>
                <a:gd name="T32" fmla="*/ 517187 w 629"/>
                <a:gd name="T33" fmla="*/ 195992 h 418"/>
                <a:gd name="T34" fmla="*/ 540295 w 629"/>
                <a:gd name="T35" fmla="*/ 184211 h 418"/>
                <a:gd name="T36" fmla="*/ 553500 w 629"/>
                <a:gd name="T37" fmla="*/ 154223 h 418"/>
                <a:gd name="T38" fmla="*/ 616223 w 629"/>
                <a:gd name="T39" fmla="*/ 100673 h 418"/>
                <a:gd name="T40" fmla="*/ 664640 w 629"/>
                <a:gd name="T41" fmla="*/ 83537 h 418"/>
                <a:gd name="T42" fmla="*/ 691050 w 629"/>
                <a:gd name="T43" fmla="*/ 63189 h 418"/>
                <a:gd name="T44" fmla="*/ 683347 w 629"/>
                <a:gd name="T45" fmla="*/ 19278 h 418"/>
                <a:gd name="T46" fmla="*/ 651435 w 629"/>
                <a:gd name="T47" fmla="*/ 16065 h 418"/>
                <a:gd name="T48" fmla="*/ 574407 w 629"/>
                <a:gd name="T49" fmla="*/ 23562 h 418"/>
                <a:gd name="T50" fmla="*/ 523789 w 629"/>
                <a:gd name="T51" fmla="*/ 0 h 418"/>
                <a:gd name="T52" fmla="*/ 494078 w 629"/>
                <a:gd name="T53" fmla="*/ 4284 h 418"/>
                <a:gd name="T54" fmla="*/ 415950 w 629"/>
                <a:gd name="T55" fmla="*/ 100673 h 418"/>
                <a:gd name="T56" fmla="*/ 395043 w 629"/>
                <a:gd name="T57" fmla="*/ 111383 h 418"/>
                <a:gd name="T58" fmla="*/ 343324 w 629"/>
                <a:gd name="T59" fmla="*/ 92105 h 418"/>
                <a:gd name="T60" fmla="*/ 341123 w 629"/>
                <a:gd name="T61" fmla="*/ 67473 h 418"/>
                <a:gd name="T62" fmla="*/ 330119 w 629"/>
                <a:gd name="T63" fmla="*/ 26775 h 418"/>
                <a:gd name="T64" fmla="*/ 301509 w 629"/>
                <a:gd name="T65" fmla="*/ 9639 h 418"/>
                <a:gd name="T66" fmla="*/ 258593 w 629"/>
                <a:gd name="T67" fmla="*/ 21420 h 418"/>
                <a:gd name="T68" fmla="*/ 229983 w 629"/>
                <a:gd name="T69" fmla="*/ 2142 h 418"/>
                <a:gd name="T70" fmla="*/ 188168 w 629"/>
                <a:gd name="T71" fmla="*/ 52479 h 418"/>
                <a:gd name="T72" fmla="*/ 144152 w 629"/>
                <a:gd name="T73" fmla="*/ 63189 h 418"/>
                <a:gd name="T74" fmla="*/ 82530 w 629"/>
                <a:gd name="T75" fmla="*/ 114596 h 418"/>
                <a:gd name="T76" fmla="*/ 17606 w 629"/>
                <a:gd name="T77" fmla="*/ 231334 h 418"/>
                <a:gd name="T78" fmla="*/ 35213 w 629"/>
                <a:gd name="T79" fmla="*/ 261322 h 418"/>
                <a:gd name="T80" fmla="*/ 30811 w 629"/>
                <a:gd name="T81" fmla="*/ 274174 h 418"/>
                <a:gd name="T82" fmla="*/ 30811 w 629"/>
                <a:gd name="T83" fmla="*/ 288097 h 418"/>
                <a:gd name="T84" fmla="*/ 39614 w 629"/>
                <a:gd name="T85" fmla="*/ 299878 h 418"/>
                <a:gd name="T86" fmla="*/ 60522 w 629"/>
                <a:gd name="T87" fmla="*/ 288097 h 418"/>
                <a:gd name="T88" fmla="*/ 96835 w 629"/>
                <a:gd name="T89" fmla="*/ 279529 h 418"/>
                <a:gd name="T90" fmla="*/ 0 w 629"/>
                <a:gd name="T91" fmla="*/ 380202 h 418"/>
                <a:gd name="T92" fmla="*/ 0 w 629"/>
                <a:gd name="T93" fmla="*/ 406977 h 418"/>
                <a:gd name="T94" fmla="*/ 19807 w 629"/>
                <a:gd name="T95" fmla="*/ 411261 h 418"/>
                <a:gd name="T96" fmla="*/ 64923 w 629"/>
                <a:gd name="T97" fmla="*/ 446604 h 418"/>
                <a:gd name="T98" fmla="*/ 133148 w 629"/>
                <a:gd name="T99" fmla="*/ 436965 h 418"/>
                <a:gd name="T100" fmla="*/ 152955 w 629"/>
                <a:gd name="T101" fmla="*/ 431610 h 418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0" t="0" r="r" b="b"/>
              <a:pathLst>
                <a:path w="629" h="418">
                  <a:moveTo>
                    <a:pt x="139" y="403"/>
                  </a:moveTo>
                  <a:lnTo>
                    <a:pt x="144" y="380"/>
                  </a:lnTo>
                  <a:lnTo>
                    <a:pt x="166" y="373"/>
                  </a:lnTo>
                  <a:lnTo>
                    <a:pt x="206" y="403"/>
                  </a:lnTo>
                  <a:lnTo>
                    <a:pt x="219" y="403"/>
                  </a:lnTo>
                  <a:lnTo>
                    <a:pt x="258" y="401"/>
                  </a:lnTo>
                  <a:lnTo>
                    <a:pt x="279" y="384"/>
                  </a:lnTo>
                  <a:lnTo>
                    <a:pt x="310" y="408"/>
                  </a:lnTo>
                  <a:lnTo>
                    <a:pt x="323" y="386"/>
                  </a:lnTo>
                  <a:lnTo>
                    <a:pt x="325" y="376"/>
                  </a:lnTo>
                  <a:lnTo>
                    <a:pt x="350" y="360"/>
                  </a:lnTo>
                  <a:lnTo>
                    <a:pt x="359" y="327"/>
                  </a:lnTo>
                  <a:lnTo>
                    <a:pt x="382" y="322"/>
                  </a:lnTo>
                  <a:lnTo>
                    <a:pt x="454" y="208"/>
                  </a:lnTo>
                  <a:lnTo>
                    <a:pt x="440" y="190"/>
                  </a:lnTo>
                  <a:lnTo>
                    <a:pt x="454" y="178"/>
                  </a:lnTo>
                  <a:lnTo>
                    <a:pt x="470" y="183"/>
                  </a:lnTo>
                  <a:lnTo>
                    <a:pt x="491" y="172"/>
                  </a:lnTo>
                  <a:lnTo>
                    <a:pt x="503" y="144"/>
                  </a:lnTo>
                  <a:lnTo>
                    <a:pt x="560" y="94"/>
                  </a:lnTo>
                  <a:lnTo>
                    <a:pt x="604" y="78"/>
                  </a:lnTo>
                  <a:lnTo>
                    <a:pt x="628" y="59"/>
                  </a:lnTo>
                  <a:lnTo>
                    <a:pt x="621" y="18"/>
                  </a:lnTo>
                  <a:lnTo>
                    <a:pt x="592" y="15"/>
                  </a:lnTo>
                  <a:lnTo>
                    <a:pt x="522" y="22"/>
                  </a:lnTo>
                  <a:lnTo>
                    <a:pt x="476" y="0"/>
                  </a:lnTo>
                  <a:lnTo>
                    <a:pt x="449" y="4"/>
                  </a:lnTo>
                  <a:lnTo>
                    <a:pt x="378" y="94"/>
                  </a:lnTo>
                  <a:lnTo>
                    <a:pt x="359" y="104"/>
                  </a:lnTo>
                  <a:lnTo>
                    <a:pt x="312" y="86"/>
                  </a:lnTo>
                  <a:lnTo>
                    <a:pt x="310" y="63"/>
                  </a:lnTo>
                  <a:lnTo>
                    <a:pt x="300" y="25"/>
                  </a:lnTo>
                  <a:lnTo>
                    <a:pt x="274" y="9"/>
                  </a:lnTo>
                  <a:lnTo>
                    <a:pt x="235" y="20"/>
                  </a:lnTo>
                  <a:lnTo>
                    <a:pt x="209" y="2"/>
                  </a:lnTo>
                  <a:lnTo>
                    <a:pt x="171" y="49"/>
                  </a:lnTo>
                  <a:lnTo>
                    <a:pt x="131" y="59"/>
                  </a:lnTo>
                  <a:lnTo>
                    <a:pt x="75" y="107"/>
                  </a:lnTo>
                  <a:lnTo>
                    <a:pt x="16" y="216"/>
                  </a:lnTo>
                  <a:lnTo>
                    <a:pt x="32" y="244"/>
                  </a:lnTo>
                  <a:lnTo>
                    <a:pt x="28" y="256"/>
                  </a:lnTo>
                  <a:lnTo>
                    <a:pt x="28" y="269"/>
                  </a:lnTo>
                  <a:lnTo>
                    <a:pt x="36" y="280"/>
                  </a:lnTo>
                  <a:lnTo>
                    <a:pt x="55" y="269"/>
                  </a:lnTo>
                  <a:lnTo>
                    <a:pt x="88" y="261"/>
                  </a:lnTo>
                  <a:lnTo>
                    <a:pt x="0" y="355"/>
                  </a:lnTo>
                  <a:lnTo>
                    <a:pt x="0" y="380"/>
                  </a:lnTo>
                  <a:lnTo>
                    <a:pt x="18" y="384"/>
                  </a:lnTo>
                  <a:lnTo>
                    <a:pt x="59" y="417"/>
                  </a:lnTo>
                  <a:lnTo>
                    <a:pt x="121" y="408"/>
                  </a:lnTo>
                  <a:lnTo>
                    <a:pt x="139" y="403"/>
                  </a:lnTo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Freeform 38"/>
            <p:cNvSpPr>
              <a:spLocks noChangeAspect="1"/>
            </p:cNvSpPr>
            <p:nvPr/>
          </p:nvSpPr>
          <p:spPr bwMode="auto">
            <a:xfrm>
              <a:off x="3926621" y="4586663"/>
              <a:ext cx="607532" cy="545538"/>
            </a:xfrm>
            <a:custGeom>
              <a:avLst/>
              <a:gdLst>
                <a:gd name="T0" fmla="*/ 134200 w 353"/>
                <a:gd name="T1" fmla="*/ 454872 h 330"/>
                <a:gd name="T2" fmla="*/ 180476 w 353"/>
                <a:gd name="T3" fmla="*/ 422275 h 330"/>
                <a:gd name="T4" fmla="*/ 240635 w 353"/>
                <a:gd name="T5" fmla="*/ 374862 h 330"/>
                <a:gd name="T6" fmla="*/ 331644 w 353"/>
                <a:gd name="T7" fmla="*/ 386715 h 330"/>
                <a:gd name="T8" fmla="*/ 337814 w 353"/>
                <a:gd name="T9" fmla="*/ 422275 h 330"/>
                <a:gd name="T10" fmla="*/ 456589 w 353"/>
                <a:gd name="T11" fmla="*/ 468207 h 330"/>
                <a:gd name="T12" fmla="*/ 393345 w 353"/>
                <a:gd name="T13" fmla="*/ 308187 h 330"/>
                <a:gd name="T14" fmla="*/ 364037 w 353"/>
                <a:gd name="T15" fmla="*/ 250402 h 330"/>
                <a:gd name="T16" fmla="*/ 368665 w 353"/>
                <a:gd name="T17" fmla="*/ 201507 h 330"/>
                <a:gd name="T18" fmla="*/ 453504 w 353"/>
                <a:gd name="T19" fmla="*/ 191135 h 330"/>
                <a:gd name="T20" fmla="*/ 518290 w 353"/>
                <a:gd name="T21" fmla="*/ 151130 h 330"/>
                <a:gd name="T22" fmla="*/ 544513 w 353"/>
                <a:gd name="T23" fmla="*/ 134832 h 330"/>
                <a:gd name="T24" fmla="*/ 530630 w 353"/>
                <a:gd name="T25" fmla="*/ 77047 h 330"/>
                <a:gd name="T26" fmla="*/ 465844 w 353"/>
                <a:gd name="T27" fmla="*/ 35560 h 330"/>
                <a:gd name="T28" fmla="*/ 401058 w 353"/>
                <a:gd name="T29" fmla="*/ 22225 h 330"/>
                <a:gd name="T30" fmla="*/ 331644 w 353"/>
                <a:gd name="T31" fmla="*/ 0 h 330"/>
                <a:gd name="T32" fmla="*/ 340899 w 353"/>
                <a:gd name="T33" fmla="*/ 45932 h 330"/>
                <a:gd name="T34" fmla="*/ 342442 w 353"/>
                <a:gd name="T35" fmla="*/ 71120 h 330"/>
                <a:gd name="T36" fmla="*/ 314676 w 353"/>
                <a:gd name="T37" fmla="*/ 97790 h 330"/>
                <a:gd name="T38" fmla="*/ 300793 w 353"/>
                <a:gd name="T39" fmla="*/ 139277 h 330"/>
                <a:gd name="T40" fmla="*/ 282283 w 353"/>
                <a:gd name="T41" fmla="*/ 170392 h 330"/>
                <a:gd name="T42" fmla="*/ 236007 w 353"/>
                <a:gd name="T43" fmla="*/ 173355 h 330"/>
                <a:gd name="T44" fmla="*/ 231379 w 353"/>
                <a:gd name="T45" fmla="*/ 204470 h 330"/>
                <a:gd name="T46" fmla="*/ 203614 w 353"/>
                <a:gd name="T47" fmla="*/ 254847 h 330"/>
                <a:gd name="T48" fmla="*/ 165051 w 353"/>
                <a:gd name="T49" fmla="*/ 263737 h 330"/>
                <a:gd name="T50" fmla="*/ 155796 w 353"/>
                <a:gd name="T51" fmla="*/ 226695 h 330"/>
                <a:gd name="T52" fmla="*/ 106435 w 353"/>
                <a:gd name="T53" fmla="*/ 248920 h 330"/>
                <a:gd name="T54" fmla="*/ 67871 w 353"/>
                <a:gd name="T55" fmla="*/ 217805 h 330"/>
                <a:gd name="T56" fmla="*/ 40106 w 353"/>
                <a:gd name="T57" fmla="*/ 241512 h 330"/>
                <a:gd name="T58" fmla="*/ 37021 w 353"/>
                <a:gd name="T59" fmla="*/ 285962 h 330"/>
                <a:gd name="T60" fmla="*/ 9255 w 353"/>
                <a:gd name="T61" fmla="*/ 308187 h 330"/>
                <a:gd name="T62" fmla="*/ 16968 w 353"/>
                <a:gd name="T63" fmla="*/ 339302 h 330"/>
                <a:gd name="T64" fmla="*/ 46276 w 353"/>
                <a:gd name="T65" fmla="*/ 360045 h 330"/>
                <a:gd name="T66" fmla="*/ 60159 w 353"/>
                <a:gd name="T67" fmla="*/ 397087 h 330"/>
                <a:gd name="T68" fmla="*/ 97179 w 353"/>
                <a:gd name="T69" fmla="*/ 404495 h 330"/>
                <a:gd name="T70" fmla="*/ 118775 w 353"/>
                <a:gd name="T71" fmla="*/ 441537 h 330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353" h="330">
                  <a:moveTo>
                    <a:pt x="72" y="310"/>
                  </a:moveTo>
                  <a:lnTo>
                    <a:pt x="87" y="307"/>
                  </a:lnTo>
                  <a:lnTo>
                    <a:pt x="95" y="318"/>
                  </a:lnTo>
                  <a:lnTo>
                    <a:pt x="117" y="285"/>
                  </a:lnTo>
                  <a:lnTo>
                    <a:pt x="144" y="286"/>
                  </a:lnTo>
                  <a:lnTo>
                    <a:pt x="156" y="253"/>
                  </a:lnTo>
                  <a:lnTo>
                    <a:pt x="182" y="267"/>
                  </a:lnTo>
                  <a:lnTo>
                    <a:pt x="215" y="261"/>
                  </a:lnTo>
                  <a:lnTo>
                    <a:pt x="221" y="274"/>
                  </a:lnTo>
                  <a:lnTo>
                    <a:pt x="219" y="285"/>
                  </a:lnTo>
                  <a:lnTo>
                    <a:pt x="269" y="330"/>
                  </a:lnTo>
                  <a:lnTo>
                    <a:pt x="296" y="316"/>
                  </a:lnTo>
                  <a:lnTo>
                    <a:pt x="293" y="256"/>
                  </a:lnTo>
                  <a:lnTo>
                    <a:pt x="255" y="208"/>
                  </a:lnTo>
                  <a:lnTo>
                    <a:pt x="233" y="198"/>
                  </a:lnTo>
                  <a:lnTo>
                    <a:pt x="236" y="169"/>
                  </a:lnTo>
                  <a:lnTo>
                    <a:pt x="221" y="150"/>
                  </a:lnTo>
                  <a:lnTo>
                    <a:pt x="239" y="136"/>
                  </a:lnTo>
                  <a:lnTo>
                    <a:pt x="272" y="133"/>
                  </a:lnTo>
                  <a:lnTo>
                    <a:pt x="294" y="129"/>
                  </a:lnTo>
                  <a:lnTo>
                    <a:pt x="320" y="109"/>
                  </a:lnTo>
                  <a:lnTo>
                    <a:pt x="336" y="102"/>
                  </a:lnTo>
                  <a:lnTo>
                    <a:pt x="345" y="109"/>
                  </a:lnTo>
                  <a:lnTo>
                    <a:pt x="353" y="91"/>
                  </a:lnTo>
                  <a:lnTo>
                    <a:pt x="344" y="63"/>
                  </a:lnTo>
                  <a:lnTo>
                    <a:pt x="344" y="52"/>
                  </a:lnTo>
                  <a:lnTo>
                    <a:pt x="321" y="27"/>
                  </a:lnTo>
                  <a:lnTo>
                    <a:pt x="302" y="24"/>
                  </a:lnTo>
                  <a:lnTo>
                    <a:pt x="275" y="30"/>
                  </a:lnTo>
                  <a:lnTo>
                    <a:pt x="260" y="15"/>
                  </a:lnTo>
                  <a:lnTo>
                    <a:pt x="231" y="3"/>
                  </a:lnTo>
                  <a:lnTo>
                    <a:pt x="215" y="0"/>
                  </a:lnTo>
                  <a:lnTo>
                    <a:pt x="215" y="10"/>
                  </a:lnTo>
                  <a:lnTo>
                    <a:pt x="221" y="31"/>
                  </a:lnTo>
                  <a:lnTo>
                    <a:pt x="231" y="33"/>
                  </a:lnTo>
                  <a:lnTo>
                    <a:pt x="222" y="48"/>
                  </a:lnTo>
                  <a:lnTo>
                    <a:pt x="206" y="54"/>
                  </a:lnTo>
                  <a:lnTo>
                    <a:pt x="204" y="66"/>
                  </a:lnTo>
                  <a:lnTo>
                    <a:pt x="195" y="82"/>
                  </a:lnTo>
                  <a:lnTo>
                    <a:pt x="195" y="94"/>
                  </a:lnTo>
                  <a:lnTo>
                    <a:pt x="191" y="106"/>
                  </a:lnTo>
                  <a:lnTo>
                    <a:pt x="183" y="115"/>
                  </a:lnTo>
                  <a:lnTo>
                    <a:pt x="173" y="106"/>
                  </a:lnTo>
                  <a:lnTo>
                    <a:pt x="153" y="117"/>
                  </a:lnTo>
                  <a:lnTo>
                    <a:pt x="156" y="129"/>
                  </a:lnTo>
                  <a:lnTo>
                    <a:pt x="150" y="138"/>
                  </a:lnTo>
                  <a:lnTo>
                    <a:pt x="140" y="165"/>
                  </a:lnTo>
                  <a:lnTo>
                    <a:pt x="132" y="172"/>
                  </a:lnTo>
                  <a:lnTo>
                    <a:pt x="120" y="174"/>
                  </a:lnTo>
                  <a:lnTo>
                    <a:pt x="107" y="178"/>
                  </a:lnTo>
                  <a:lnTo>
                    <a:pt x="107" y="162"/>
                  </a:lnTo>
                  <a:lnTo>
                    <a:pt x="101" y="153"/>
                  </a:lnTo>
                  <a:lnTo>
                    <a:pt x="80" y="154"/>
                  </a:lnTo>
                  <a:lnTo>
                    <a:pt x="69" y="168"/>
                  </a:lnTo>
                  <a:lnTo>
                    <a:pt x="63" y="159"/>
                  </a:lnTo>
                  <a:lnTo>
                    <a:pt x="44" y="147"/>
                  </a:lnTo>
                  <a:lnTo>
                    <a:pt x="30" y="153"/>
                  </a:lnTo>
                  <a:lnTo>
                    <a:pt x="26" y="163"/>
                  </a:lnTo>
                  <a:lnTo>
                    <a:pt x="30" y="183"/>
                  </a:lnTo>
                  <a:lnTo>
                    <a:pt x="24" y="193"/>
                  </a:lnTo>
                  <a:lnTo>
                    <a:pt x="17" y="204"/>
                  </a:lnTo>
                  <a:lnTo>
                    <a:pt x="6" y="208"/>
                  </a:lnTo>
                  <a:lnTo>
                    <a:pt x="0" y="222"/>
                  </a:lnTo>
                  <a:lnTo>
                    <a:pt x="11" y="229"/>
                  </a:lnTo>
                  <a:lnTo>
                    <a:pt x="17" y="243"/>
                  </a:lnTo>
                  <a:lnTo>
                    <a:pt x="30" y="243"/>
                  </a:lnTo>
                  <a:lnTo>
                    <a:pt x="29" y="253"/>
                  </a:lnTo>
                  <a:lnTo>
                    <a:pt x="39" y="268"/>
                  </a:lnTo>
                  <a:lnTo>
                    <a:pt x="53" y="268"/>
                  </a:lnTo>
                  <a:lnTo>
                    <a:pt x="63" y="273"/>
                  </a:lnTo>
                  <a:lnTo>
                    <a:pt x="72" y="288"/>
                  </a:lnTo>
                  <a:lnTo>
                    <a:pt x="77" y="298"/>
                  </a:lnTo>
                  <a:lnTo>
                    <a:pt x="72" y="310"/>
                  </a:lnTo>
                  <a:close/>
                </a:path>
              </a:pathLst>
            </a:custGeom>
            <a:grpFill/>
            <a:ln w="12700" cap="flat" cmpd="sng">
              <a:solidFill>
                <a:sysClr val="window" lastClr="FFFFFF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786577" y="4031382"/>
            <a:ext cx="495828" cy="902756"/>
            <a:chOff x="6786577" y="4031382"/>
            <a:chExt cx="495828" cy="902756"/>
          </a:xfrm>
        </p:grpSpPr>
        <p:sp>
          <p:nvSpPr>
            <p:cNvPr id="41" name="Oval 19"/>
            <p:cNvSpPr>
              <a:spLocks noChangeArrowheads="1"/>
            </p:cNvSpPr>
            <p:nvPr/>
          </p:nvSpPr>
          <p:spPr bwMode="auto">
            <a:xfrm>
              <a:off x="6834571" y="4873130"/>
              <a:ext cx="407089" cy="6100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Freeform 20"/>
            <p:cNvSpPr>
              <a:spLocks noEditPoints="1"/>
            </p:cNvSpPr>
            <p:nvPr/>
          </p:nvSpPr>
          <p:spPr bwMode="auto">
            <a:xfrm>
              <a:off x="6786577" y="4031382"/>
              <a:ext cx="495828" cy="747625"/>
            </a:xfrm>
            <a:custGeom>
              <a:avLst/>
              <a:gdLst>
                <a:gd name="T0" fmla="*/ 188 w 189"/>
                <a:gd name="T1" fmla="*/ 95 h 283"/>
                <a:gd name="T2" fmla="*/ 94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8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AutoShape 43"/>
            <p:cNvSpPr>
              <a:spLocks/>
            </p:cNvSpPr>
            <p:nvPr/>
          </p:nvSpPr>
          <p:spPr bwMode="auto">
            <a:xfrm>
              <a:off x="6889541" y="4173607"/>
              <a:ext cx="243714" cy="1750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4" name="AutoShape 44"/>
            <p:cNvSpPr>
              <a:spLocks/>
            </p:cNvSpPr>
            <p:nvPr/>
          </p:nvSpPr>
          <p:spPr bwMode="auto">
            <a:xfrm>
              <a:off x="7110380" y="4249715"/>
              <a:ext cx="14972" cy="8359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45" name="AutoShape 45"/>
            <p:cNvSpPr>
              <a:spLocks/>
            </p:cNvSpPr>
            <p:nvPr/>
          </p:nvSpPr>
          <p:spPr bwMode="auto">
            <a:xfrm>
              <a:off x="7102479" y="4340796"/>
              <a:ext cx="30776" cy="45748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46" name="组合 45"/>
          <p:cNvGrpSpPr/>
          <p:nvPr/>
        </p:nvGrpSpPr>
        <p:grpSpPr>
          <a:xfrm>
            <a:off x="6786577" y="1549762"/>
            <a:ext cx="495828" cy="864096"/>
            <a:chOff x="6786577" y="1549762"/>
            <a:chExt cx="495828" cy="864096"/>
          </a:xfrm>
        </p:grpSpPr>
        <p:sp>
          <p:nvSpPr>
            <p:cNvPr id="47" name="Oval 5"/>
            <p:cNvSpPr>
              <a:spLocks noChangeArrowheads="1"/>
            </p:cNvSpPr>
            <p:nvPr/>
          </p:nvSpPr>
          <p:spPr bwMode="auto">
            <a:xfrm>
              <a:off x="6830946" y="2352850"/>
              <a:ext cx="405980" cy="6100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Freeform 6"/>
            <p:cNvSpPr>
              <a:spLocks noEditPoints="1"/>
            </p:cNvSpPr>
            <p:nvPr/>
          </p:nvSpPr>
          <p:spPr bwMode="auto">
            <a:xfrm>
              <a:off x="6786577" y="1549762"/>
              <a:ext cx="495828" cy="747626"/>
            </a:xfrm>
            <a:custGeom>
              <a:avLst/>
              <a:gdLst>
                <a:gd name="T0" fmla="*/ 189 w 189"/>
                <a:gd name="T1" fmla="*/ 95 h 283"/>
                <a:gd name="T2" fmla="*/ 95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9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AutoShape 59"/>
            <p:cNvSpPr>
              <a:spLocks/>
            </p:cNvSpPr>
            <p:nvPr/>
          </p:nvSpPr>
          <p:spPr bwMode="auto">
            <a:xfrm>
              <a:off x="6901959" y="1678307"/>
              <a:ext cx="243714" cy="24329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组合 49"/>
          <p:cNvGrpSpPr/>
          <p:nvPr/>
        </p:nvGrpSpPr>
        <p:grpSpPr>
          <a:xfrm>
            <a:off x="6786577" y="2773898"/>
            <a:ext cx="493610" cy="864096"/>
            <a:chOff x="6786577" y="2773898"/>
            <a:chExt cx="493610" cy="864096"/>
          </a:xfrm>
        </p:grpSpPr>
        <p:sp>
          <p:nvSpPr>
            <p:cNvPr id="51" name="Oval 29"/>
            <p:cNvSpPr>
              <a:spLocks noChangeArrowheads="1"/>
            </p:cNvSpPr>
            <p:nvPr/>
          </p:nvSpPr>
          <p:spPr bwMode="auto">
            <a:xfrm>
              <a:off x="6830946" y="3576986"/>
              <a:ext cx="404871" cy="61008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0"/>
            <p:cNvSpPr>
              <a:spLocks noEditPoints="1"/>
            </p:cNvSpPr>
            <p:nvPr/>
          </p:nvSpPr>
          <p:spPr bwMode="auto">
            <a:xfrm>
              <a:off x="6786577" y="2773898"/>
              <a:ext cx="493610" cy="747626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3 w 188"/>
                <a:gd name="T7" fmla="*/ 142 h 283"/>
                <a:gd name="T8" fmla="*/ 13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3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AutoShape 110"/>
            <p:cNvSpPr>
              <a:spLocks/>
            </p:cNvSpPr>
            <p:nvPr/>
          </p:nvSpPr>
          <p:spPr bwMode="auto">
            <a:xfrm>
              <a:off x="6932735" y="2946360"/>
              <a:ext cx="182162" cy="1218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54" name="AutoShape 111"/>
            <p:cNvSpPr>
              <a:spLocks/>
            </p:cNvSpPr>
            <p:nvPr/>
          </p:nvSpPr>
          <p:spPr bwMode="auto">
            <a:xfrm>
              <a:off x="6901959" y="2916000"/>
              <a:ext cx="243714" cy="22832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>
            <a:off x="6786576" y="5352600"/>
            <a:ext cx="493611" cy="875768"/>
            <a:chOff x="6786576" y="5352600"/>
            <a:chExt cx="493611" cy="875768"/>
          </a:xfrm>
        </p:grpSpPr>
        <p:sp>
          <p:nvSpPr>
            <p:cNvPr id="56" name="Oval 48"/>
            <p:cNvSpPr>
              <a:spLocks noChangeArrowheads="1"/>
            </p:cNvSpPr>
            <p:nvPr/>
          </p:nvSpPr>
          <p:spPr bwMode="auto">
            <a:xfrm>
              <a:off x="6830946" y="6167359"/>
              <a:ext cx="403763" cy="61009"/>
            </a:xfrm>
            <a:prstGeom prst="ellipse">
              <a:avLst/>
            </a:prstGeom>
            <a:solidFill>
              <a:srgbClr val="A6A6A6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Freeform 49"/>
            <p:cNvSpPr>
              <a:spLocks noEditPoints="1"/>
            </p:cNvSpPr>
            <p:nvPr/>
          </p:nvSpPr>
          <p:spPr bwMode="auto">
            <a:xfrm>
              <a:off x="6786576" y="5352600"/>
              <a:ext cx="493611" cy="747627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2 w 188"/>
                <a:gd name="T7" fmla="*/ 142 h 283"/>
                <a:gd name="T8" fmla="*/ 12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2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AutoShape 149"/>
            <p:cNvSpPr>
              <a:spLocks/>
            </p:cNvSpPr>
            <p:nvPr/>
          </p:nvSpPr>
          <p:spPr bwMode="auto">
            <a:xfrm>
              <a:off x="6905997" y="5493662"/>
              <a:ext cx="235639" cy="169580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组合 58"/>
          <p:cNvGrpSpPr/>
          <p:nvPr/>
        </p:nvGrpSpPr>
        <p:grpSpPr>
          <a:xfrm>
            <a:off x="7828097" y="1794161"/>
            <a:ext cx="2338080" cy="655237"/>
            <a:chOff x="7828097" y="1794161"/>
            <a:chExt cx="2338080" cy="655237"/>
          </a:xfrm>
        </p:grpSpPr>
        <p:sp>
          <p:nvSpPr>
            <p:cNvPr id="60" name="TextBox 13"/>
            <p:cNvSpPr txBox="1"/>
            <p:nvPr/>
          </p:nvSpPr>
          <p:spPr>
            <a:xfrm>
              <a:off x="7828097" y="179416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1" name="TextBox 13"/>
            <p:cNvSpPr txBox="1"/>
            <p:nvPr/>
          </p:nvSpPr>
          <p:spPr>
            <a:xfrm>
              <a:off x="7832178" y="2080066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defTabSz="1216817">
                <a:spcBef>
                  <a:spcPct val="20000"/>
                </a:spcBef>
                <a:defRPr/>
              </a:pPr>
              <a:r>
                <a:rPr lang="en-US" altLang="zh-CN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网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签约设计师原创作品，盗卖者将承担法律责任！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组合 61"/>
          <p:cNvGrpSpPr/>
          <p:nvPr/>
        </p:nvGrpSpPr>
        <p:grpSpPr>
          <a:xfrm>
            <a:off x="7828097" y="2987386"/>
            <a:ext cx="2338080" cy="655237"/>
            <a:chOff x="7828097" y="2987386"/>
            <a:chExt cx="2338080" cy="655237"/>
          </a:xfrm>
        </p:grpSpPr>
        <p:sp>
          <p:nvSpPr>
            <p:cNvPr id="63" name="TextBox 13"/>
            <p:cNvSpPr txBox="1"/>
            <p:nvPr/>
          </p:nvSpPr>
          <p:spPr>
            <a:xfrm>
              <a:off x="7828097" y="298738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4" name="TextBox 13"/>
            <p:cNvSpPr txBox="1"/>
            <p:nvPr/>
          </p:nvSpPr>
          <p:spPr>
            <a:xfrm>
              <a:off x="7832178" y="3273291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defTabSz="1216817">
                <a:spcBef>
                  <a:spcPct val="20000"/>
                </a:spcBef>
                <a:defRPr/>
              </a:pPr>
              <a:r>
                <a:rPr lang="en-US" altLang="zh-CN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网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签约设计师原创作品，盗卖者将承担法律责任！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组合 64"/>
          <p:cNvGrpSpPr/>
          <p:nvPr/>
        </p:nvGrpSpPr>
        <p:grpSpPr>
          <a:xfrm>
            <a:off x="7828097" y="4308436"/>
            <a:ext cx="2338080" cy="655237"/>
            <a:chOff x="7828097" y="4308436"/>
            <a:chExt cx="2338080" cy="655237"/>
          </a:xfrm>
        </p:grpSpPr>
        <p:sp>
          <p:nvSpPr>
            <p:cNvPr id="66" name="TextBox 13"/>
            <p:cNvSpPr txBox="1"/>
            <p:nvPr/>
          </p:nvSpPr>
          <p:spPr>
            <a:xfrm>
              <a:off x="7828097" y="4308436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7" name="TextBox 13"/>
            <p:cNvSpPr txBox="1"/>
            <p:nvPr/>
          </p:nvSpPr>
          <p:spPr>
            <a:xfrm>
              <a:off x="7832178" y="4594341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defTabSz="1216817">
                <a:spcBef>
                  <a:spcPct val="20000"/>
                </a:spcBef>
                <a:defRPr/>
              </a:pPr>
              <a:r>
                <a:rPr lang="en-US" altLang="zh-CN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网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签约设计师原创作品，盗卖者将承担法律责任！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组合 67"/>
          <p:cNvGrpSpPr/>
          <p:nvPr/>
        </p:nvGrpSpPr>
        <p:grpSpPr>
          <a:xfrm>
            <a:off x="7828097" y="5614551"/>
            <a:ext cx="2338080" cy="655237"/>
            <a:chOff x="7828097" y="5614551"/>
            <a:chExt cx="2338080" cy="655237"/>
          </a:xfrm>
        </p:grpSpPr>
        <p:sp>
          <p:nvSpPr>
            <p:cNvPr id="69" name="TextBox 13"/>
            <p:cNvSpPr txBox="1"/>
            <p:nvPr/>
          </p:nvSpPr>
          <p:spPr>
            <a:xfrm>
              <a:off x="7828097" y="5614551"/>
              <a:ext cx="2338080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445469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cs"/>
                  <a:sym typeface="Arial" panose="020B0604020202020204" pitchFamily="34" charset="0"/>
                </a:rPr>
                <a:t>编辑标题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0" name="TextBox 13"/>
            <p:cNvSpPr txBox="1"/>
            <p:nvPr/>
          </p:nvSpPr>
          <p:spPr>
            <a:xfrm>
              <a:off x="7832178" y="5900456"/>
              <a:ext cx="233399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defTabSz="1216817">
                <a:spcBef>
                  <a:spcPct val="20000"/>
                </a:spcBef>
                <a:defRPr/>
              </a:pPr>
              <a:r>
                <a:rPr lang="en-US" altLang="zh-CN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PPT</a:t>
              </a:r>
              <a:r>
                <a:rPr lang="zh-CN" altLang="en-US" sz="12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网</a:t>
              </a:r>
              <a:r>
                <a:rPr lang="zh-CN" altLang="en-US" sz="1200" dirty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签约设计师原创作品，盗卖者将承担法律责任！</a:t>
              </a:r>
              <a:endParaRPr kumimoji="0" lang="en-US" altLang="zh-CN" sz="1200" b="0" i="0" u="none" strike="noStrike" kern="1200" cap="none" spc="0" normalizeH="0" baseline="0" noProof="0" dirty="0">
                <a:ln>
                  <a:noFill/>
                </a:ln>
                <a:solidFill>
                  <a:srgbClr val="445469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组合 70"/>
          <p:cNvGrpSpPr/>
          <p:nvPr/>
        </p:nvGrpSpPr>
        <p:grpSpPr>
          <a:xfrm>
            <a:off x="2591698" y="3187552"/>
            <a:ext cx="382716" cy="577072"/>
            <a:chOff x="2591698" y="3187552"/>
            <a:chExt cx="382716" cy="577072"/>
          </a:xfrm>
        </p:grpSpPr>
        <p:sp>
          <p:nvSpPr>
            <p:cNvPr id="72" name="Freeform 6"/>
            <p:cNvSpPr>
              <a:spLocks noEditPoints="1"/>
            </p:cNvSpPr>
            <p:nvPr/>
          </p:nvSpPr>
          <p:spPr bwMode="auto">
            <a:xfrm>
              <a:off x="2591698" y="3187552"/>
              <a:ext cx="382716" cy="577072"/>
            </a:xfrm>
            <a:custGeom>
              <a:avLst/>
              <a:gdLst>
                <a:gd name="T0" fmla="*/ 189 w 189"/>
                <a:gd name="T1" fmla="*/ 95 h 283"/>
                <a:gd name="T2" fmla="*/ 95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9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9" y="95"/>
                  </a:moveTo>
                  <a:cubicBezTo>
                    <a:pt x="189" y="43"/>
                    <a:pt x="147" y="0"/>
                    <a:pt x="95" y="0"/>
                  </a:cubicBezTo>
                  <a:cubicBezTo>
                    <a:pt x="43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9" y="112"/>
                    <a:pt x="189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8" y="173"/>
                    <a:pt x="94" y="173"/>
                  </a:cubicBezTo>
                  <a:close/>
                </a:path>
              </a:pathLst>
            </a:custGeom>
            <a:solidFill>
              <a:srgbClr val="31A8DF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AutoShape 149"/>
            <p:cNvSpPr>
              <a:spLocks/>
            </p:cNvSpPr>
            <p:nvPr/>
          </p:nvSpPr>
          <p:spPr bwMode="auto">
            <a:xfrm>
              <a:off x="2664124" y="3282866"/>
              <a:ext cx="243298" cy="1750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6537" y="19720"/>
                  </a:moveTo>
                  <a:lnTo>
                    <a:pt x="16537" y="19721"/>
                  </a:lnTo>
                  <a:lnTo>
                    <a:pt x="4387" y="19721"/>
                  </a:lnTo>
                  <a:cubicBezTo>
                    <a:pt x="2713" y="19720"/>
                    <a:pt x="1350" y="17824"/>
                    <a:pt x="1350" y="15494"/>
                  </a:cubicBezTo>
                  <a:cubicBezTo>
                    <a:pt x="1350" y="13992"/>
                    <a:pt x="1918" y="12635"/>
                    <a:pt x="2871" y="11862"/>
                  </a:cubicBezTo>
                  <a:cubicBezTo>
                    <a:pt x="3797" y="11123"/>
                    <a:pt x="3860" y="10975"/>
                    <a:pt x="3472" y="9647"/>
                  </a:cubicBezTo>
                  <a:cubicBezTo>
                    <a:pt x="3406" y="9374"/>
                    <a:pt x="3375" y="9136"/>
                    <a:pt x="3375" y="8921"/>
                  </a:cubicBezTo>
                  <a:cubicBezTo>
                    <a:pt x="3375" y="7626"/>
                    <a:pt x="4131" y="6573"/>
                    <a:pt x="5062" y="6573"/>
                  </a:cubicBezTo>
                  <a:cubicBezTo>
                    <a:pt x="5062" y="6573"/>
                    <a:pt x="5505" y="6529"/>
                    <a:pt x="5976" y="6789"/>
                  </a:cubicBezTo>
                  <a:cubicBezTo>
                    <a:pt x="6750" y="7219"/>
                    <a:pt x="6834" y="6808"/>
                    <a:pt x="7200" y="5701"/>
                  </a:cubicBezTo>
                  <a:cubicBezTo>
                    <a:pt x="7974" y="3380"/>
                    <a:pt x="9652" y="1878"/>
                    <a:pt x="11475" y="1878"/>
                  </a:cubicBezTo>
                  <a:cubicBezTo>
                    <a:pt x="13905" y="1878"/>
                    <a:pt x="15914" y="4435"/>
                    <a:pt x="16148" y="7826"/>
                  </a:cubicBezTo>
                  <a:cubicBezTo>
                    <a:pt x="16231" y="9171"/>
                    <a:pt x="16231" y="9171"/>
                    <a:pt x="17239" y="9491"/>
                  </a:cubicBezTo>
                  <a:cubicBezTo>
                    <a:pt x="18984" y="9955"/>
                    <a:pt x="20250" y="12085"/>
                    <a:pt x="20250" y="14555"/>
                  </a:cubicBezTo>
                  <a:cubicBezTo>
                    <a:pt x="20250" y="17404"/>
                    <a:pt x="18585" y="19720"/>
                    <a:pt x="16537" y="19720"/>
                  </a:cubicBezTo>
                  <a:moveTo>
                    <a:pt x="17492" y="7647"/>
                  </a:moveTo>
                  <a:cubicBezTo>
                    <a:pt x="17196" y="3362"/>
                    <a:pt x="14632" y="0"/>
                    <a:pt x="11475" y="0"/>
                  </a:cubicBezTo>
                  <a:cubicBezTo>
                    <a:pt x="9031" y="0"/>
                    <a:pt x="6939" y="2017"/>
                    <a:pt x="5976" y="4911"/>
                  </a:cubicBezTo>
                  <a:cubicBezTo>
                    <a:pt x="5685" y="4784"/>
                    <a:pt x="5383" y="4695"/>
                    <a:pt x="5062" y="4695"/>
                  </a:cubicBezTo>
                  <a:cubicBezTo>
                    <a:pt x="3385" y="4695"/>
                    <a:pt x="2025" y="6589"/>
                    <a:pt x="2025" y="8921"/>
                  </a:cubicBezTo>
                  <a:cubicBezTo>
                    <a:pt x="2025" y="9385"/>
                    <a:pt x="2092" y="9824"/>
                    <a:pt x="2191" y="10240"/>
                  </a:cubicBezTo>
                  <a:cubicBezTo>
                    <a:pt x="886" y="11298"/>
                    <a:pt x="0" y="13242"/>
                    <a:pt x="0" y="15494"/>
                  </a:cubicBezTo>
                  <a:cubicBezTo>
                    <a:pt x="0" y="18866"/>
                    <a:pt x="1964" y="21599"/>
                    <a:pt x="4387" y="21599"/>
                  </a:cubicBezTo>
                  <a:lnTo>
                    <a:pt x="4387" y="21600"/>
                  </a:lnTo>
                  <a:lnTo>
                    <a:pt x="16537" y="21600"/>
                  </a:lnTo>
                  <a:lnTo>
                    <a:pt x="16537" y="21599"/>
                  </a:lnTo>
                  <a:cubicBezTo>
                    <a:pt x="19334" y="21599"/>
                    <a:pt x="21599" y="18446"/>
                    <a:pt x="21599" y="14555"/>
                  </a:cubicBezTo>
                  <a:cubicBezTo>
                    <a:pt x="21599" y="11120"/>
                    <a:pt x="19831" y="8269"/>
                    <a:pt x="17492" y="7647"/>
                  </a:cubicBezTo>
                </a:path>
              </a:pathLst>
            </a:custGeom>
            <a:solidFill>
              <a:srgbClr val="31A8D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4" name="组合 73"/>
          <p:cNvGrpSpPr/>
          <p:nvPr/>
        </p:nvGrpSpPr>
        <p:grpSpPr>
          <a:xfrm>
            <a:off x="4078310" y="4648795"/>
            <a:ext cx="378545" cy="570781"/>
            <a:chOff x="4078310" y="4648795"/>
            <a:chExt cx="378545" cy="570781"/>
          </a:xfrm>
        </p:grpSpPr>
        <p:sp>
          <p:nvSpPr>
            <p:cNvPr id="75" name="Freeform 20"/>
            <p:cNvSpPr>
              <a:spLocks noEditPoints="1"/>
            </p:cNvSpPr>
            <p:nvPr/>
          </p:nvSpPr>
          <p:spPr bwMode="auto">
            <a:xfrm>
              <a:off x="4078310" y="4648795"/>
              <a:ext cx="378545" cy="570781"/>
            </a:xfrm>
            <a:custGeom>
              <a:avLst/>
              <a:gdLst>
                <a:gd name="T0" fmla="*/ 188 w 189"/>
                <a:gd name="T1" fmla="*/ 95 h 283"/>
                <a:gd name="T2" fmla="*/ 94 w 189"/>
                <a:gd name="T3" fmla="*/ 0 h 283"/>
                <a:gd name="T4" fmla="*/ 0 w 189"/>
                <a:gd name="T5" fmla="*/ 94 h 283"/>
                <a:gd name="T6" fmla="*/ 13 w 189"/>
                <a:gd name="T7" fmla="*/ 142 h 283"/>
                <a:gd name="T8" fmla="*/ 13 w 189"/>
                <a:gd name="T9" fmla="*/ 142 h 283"/>
                <a:gd name="T10" fmla="*/ 94 w 189"/>
                <a:gd name="T11" fmla="*/ 283 h 283"/>
                <a:gd name="T12" fmla="*/ 176 w 189"/>
                <a:gd name="T13" fmla="*/ 142 h 283"/>
                <a:gd name="T14" fmla="*/ 176 w 189"/>
                <a:gd name="T15" fmla="*/ 142 h 283"/>
                <a:gd name="T16" fmla="*/ 188 w 189"/>
                <a:gd name="T17" fmla="*/ 95 h 283"/>
                <a:gd name="T18" fmla="*/ 94 w 189"/>
                <a:gd name="T19" fmla="*/ 173 h 283"/>
                <a:gd name="T20" fmla="*/ 16 w 189"/>
                <a:gd name="T21" fmla="*/ 94 h 283"/>
                <a:gd name="T22" fmla="*/ 95 w 189"/>
                <a:gd name="T23" fmla="*/ 16 h 283"/>
                <a:gd name="T24" fmla="*/ 173 w 189"/>
                <a:gd name="T25" fmla="*/ 95 h 283"/>
                <a:gd name="T26" fmla="*/ 94 w 189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9" h="283">
                  <a:moveTo>
                    <a:pt x="188" y="95"/>
                  </a:moveTo>
                  <a:cubicBezTo>
                    <a:pt x="189" y="43"/>
                    <a:pt x="147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76" y="142"/>
                    <a:pt x="176" y="142"/>
                    <a:pt x="176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5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3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7FBC4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AutoShape 43"/>
            <p:cNvSpPr>
              <a:spLocks/>
            </p:cNvSpPr>
            <p:nvPr/>
          </p:nvSpPr>
          <p:spPr bwMode="auto">
            <a:xfrm>
              <a:off x="4170335" y="4750212"/>
              <a:ext cx="195112" cy="14017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951" y="9367"/>
                  </a:moveTo>
                  <a:cubicBezTo>
                    <a:pt x="10901" y="9383"/>
                    <a:pt x="10851" y="9391"/>
                    <a:pt x="10800" y="9391"/>
                  </a:cubicBezTo>
                  <a:cubicBezTo>
                    <a:pt x="10748" y="9391"/>
                    <a:pt x="10698" y="9383"/>
                    <a:pt x="10648" y="9367"/>
                  </a:cubicBezTo>
                  <a:lnTo>
                    <a:pt x="1873" y="6550"/>
                  </a:lnTo>
                  <a:cubicBezTo>
                    <a:pt x="1566" y="6452"/>
                    <a:pt x="1349" y="6072"/>
                    <a:pt x="1349" y="5634"/>
                  </a:cubicBezTo>
                  <a:cubicBezTo>
                    <a:pt x="1349" y="5197"/>
                    <a:pt x="1566" y="4817"/>
                    <a:pt x="1873" y="4719"/>
                  </a:cubicBezTo>
                  <a:lnTo>
                    <a:pt x="10648" y="1902"/>
                  </a:lnTo>
                  <a:cubicBezTo>
                    <a:pt x="10698" y="1886"/>
                    <a:pt x="10748" y="1878"/>
                    <a:pt x="10800" y="1878"/>
                  </a:cubicBezTo>
                  <a:cubicBezTo>
                    <a:pt x="10851" y="1878"/>
                    <a:pt x="10901" y="1886"/>
                    <a:pt x="10951" y="1902"/>
                  </a:cubicBezTo>
                  <a:lnTo>
                    <a:pt x="19726" y="4719"/>
                  </a:lnTo>
                  <a:cubicBezTo>
                    <a:pt x="20033" y="4817"/>
                    <a:pt x="20249" y="5197"/>
                    <a:pt x="20249" y="5634"/>
                  </a:cubicBezTo>
                  <a:cubicBezTo>
                    <a:pt x="20249" y="6072"/>
                    <a:pt x="20033" y="6452"/>
                    <a:pt x="19726" y="6550"/>
                  </a:cubicBezTo>
                  <a:cubicBezTo>
                    <a:pt x="19726" y="6550"/>
                    <a:pt x="10951" y="9367"/>
                    <a:pt x="10951" y="9367"/>
                  </a:cubicBezTo>
                  <a:close/>
                  <a:moveTo>
                    <a:pt x="16874" y="16904"/>
                  </a:moveTo>
                  <a:cubicBezTo>
                    <a:pt x="16874" y="17942"/>
                    <a:pt x="14849" y="19721"/>
                    <a:pt x="10800" y="19721"/>
                  </a:cubicBezTo>
                  <a:cubicBezTo>
                    <a:pt x="6749" y="19721"/>
                    <a:pt x="4724" y="17942"/>
                    <a:pt x="4724" y="16904"/>
                  </a:cubicBezTo>
                  <a:lnTo>
                    <a:pt x="4724" y="9394"/>
                  </a:lnTo>
                  <a:lnTo>
                    <a:pt x="10353" y="11200"/>
                  </a:lnTo>
                  <a:cubicBezTo>
                    <a:pt x="10501" y="11246"/>
                    <a:pt x="10651" y="11269"/>
                    <a:pt x="10800" y="11269"/>
                  </a:cubicBezTo>
                  <a:cubicBezTo>
                    <a:pt x="10949" y="11269"/>
                    <a:pt x="11098" y="11246"/>
                    <a:pt x="11255" y="11198"/>
                  </a:cubicBezTo>
                  <a:lnTo>
                    <a:pt x="16874" y="9394"/>
                  </a:lnTo>
                  <a:cubicBezTo>
                    <a:pt x="16874" y="9394"/>
                    <a:pt x="16874" y="16904"/>
                    <a:pt x="16874" y="16904"/>
                  </a:cubicBezTo>
                  <a:close/>
                  <a:moveTo>
                    <a:pt x="21600" y="5634"/>
                  </a:moveTo>
                  <a:cubicBezTo>
                    <a:pt x="21600" y="4314"/>
                    <a:pt x="20954" y="3185"/>
                    <a:pt x="20030" y="2888"/>
                  </a:cubicBezTo>
                  <a:lnTo>
                    <a:pt x="11246" y="68"/>
                  </a:lnTo>
                  <a:cubicBezTo>
                    <a:pt x="11098" y="22"/>
                    <a:pt x="10949" y="0"/>
                    <a:pt x="10800" y="0"/>
                  </a:cubicBezTo>
                  <a:cubicBezTo>
                    <a:pt x="10651" y="0"/>
                    <a:pt x="10501" y="22"/>
                    <a:pt x="10344" y="71"/>
                  </a:cubicBezTo>
                  <a:lnTo>
                    <a:pt x="1570" y="2888"/>
                  </a:lnTo>
                  <a:cubicBezTo>
                    <a:pt x="645" y="3185"/>
                    <a:pt x="0" y="4314"/>
                    <a:pt x="0" y="5634"/>
                  </a:cubicBezTo>
                  <a:cubicBezTo>
                    <a:pt x="0" y="6955"/>
                    <a:pt x="645" y="8084"/>
                    <a:pt x="1569" y="8380"/>
                  </a:cubicBezTo>
                  <a:lnTo>
                    <a:pt x="3374" y="8960"/>
                  </a:lnTo>
                  <a:lnTo>
                    <a:pt x="3374" y="16904"/>
                  </a:lnTo>
                  <a:cubicBezTo>
                    <a:pt x="3374" y="19397"/>
                    <a:pt x="5425" y="21600"/>
                    <a:pt x="10800" y="21600"/>
                  </a:cubicBezTo>
                  <a:cubicBezTo>
                    <a:pt x="16174" y="21600"/>
                    <a:pt x="18224" y="19397"/>
                    <a:pt x="18224" y="16904"/>
                  </a:cubicBezTo>
                  <a:lnTo>
                    <a:pt x="18224" y="8960"/>
                  </a:lnTo>
                  <a:lnTo>
                    <a:pt x="20030" y="8380"/>
                  </a:lnTo>
                  <a:cubicBezTo>
                    <a:pt x="20954" y="8084"/>
                    <a:pt x="21600" y="6955"/>
                    <a:pt x="21600" y="5634"/>
                  </a:cubicBezTo>
                </a:path>
              </a:pathLst>
            </a:custGeom>
            <a:solidFill>
              <a:srgbClr val="7FBC4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7" name="AutoShape 44"/>
            <p:cNvSpPr>
              <a:spLocks/>
            </p:cNvSpPr>
            <p:nvPr/>
          </p:nvSpPr>
          <p:spPr bwMode="auto">
            <a:xfrm>
              <a:off x="4347134" y="4811143"/>
              <a:ext cx="11986" cy="6692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1963"/>
                  </a:moveTo>
                  <a:lnTo>
                    <a:pt x="0" y="19636"/>
                  </a:lnTo>
                  <a:cubicBezTo>
                    <a:pt x="0" y="20721"/>
                    <a:pt x="4841" y="21599"/>
                    <a:pt x="10800" y="21599"/>
                  </a:cubicBezTo>
                  <a:cubicBezTo>
                    <a:pt x="16758" y="21599"/>
                    <a:pt x="21600" y="20721"/>
                    <a:pt x="21600" y="19636"/>
                  </a:cubicBezTo>
                  <a:lnTo>
                    <a:pt x="21600" y="1963"/>
                  </a:lnTo>
                  <a:cubicBezTo>
                    <a:pt x="21600" y="878"/>
                    <a:pt x="16758" y="0"/>
                    <a:pt x="10800" y="0"/>
                  </a:cubicBezTo>
                  <a:cubicBezTo>
                    <a:pt x="4841" y="0"/>
                    <a:pt x="0" y="878"/>
                    <a:pt x="0" y="1963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8" name="AutoShape 45"/>
            <p:cNvSpPr>
              <a:spLocks/>
            </p:cNvSpPr>
            <p:nvPr/>
          </p:nvSpPr>
          <p:spPr bwMode="auto">
            <a:xfrm>
              <a:off x="4340808" y="4884060"/>
              <a:ext cx="24639" cy="3662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10800" y="0"/>
                  </a:moveTo>
                  <a:cubicBezTo>
                    <a:pt x="4838" y="0"/>
                    <a:pt x="0" y="10427"/>
                    <a:pt x="0" y="14400"/>
                  </a:cubicBezTo>
                  <a:cubicBezTo>
                    <a:pt x="0" y="18372"/>
                    <a:pt x="4838" y="21599"/>
                    <a:pt x="10800" y="21599"/>
                  </a:cubicBezTo>
                  <a:cubicBezTo>
                    <a:pt x="16761" y="21599"/>
                    <a:pt x="21600" y="18372"/>
                    <a:pt x="21600" y="14400"/>
                  </a:cubicBezTo>
                  <a:cubicBezTo>
                    <a:pt x="21600" y="10427"/>
                    <a:pt x="16761" y="0"/>
                    <a:pt x="10800" y="0"/>
                  </a:cubicBezTo>
                </a:path>
              </a:pathLst>
            </a:custGeom>
            <a:solidFill>
              <a:srgbClr val="5B9BD5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79" name="组合 78"/>
          <p:cNvGrpSpPr/>
          <p:nvPr/>
        </p:nvGrpSpPr>
        <p:grpSpPr>
          <a:xfrm>
            <a:off x="4929193" y="4960628"/>
            <a:ext cx="400240" cy="606205"/>
            <a:chOff x="4929193" y="4960628"/>
            <a:chExt cx="400240" cy="606205"/>
          </a:xfrm>
        </p:grpSpPr>
        <p:sp>
          <p:nvSpPr>
            <p:cNvPr id="80" name="Freeform 49"/>
            <p:cNvSpPr>
              <a:spLocks noEditPoints="1"/>
            </p:cNvSpPr>
            <p:nvPr/>
          </p:nvSpPr>
          <p:spPr bwMode="auto">
            <a:xfrm>
              <a:off x="4929193" y="4960628"/>
              <a:ext cx="400240" cy="606205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2 w 188"/>
                <a:gd name="T7" fmla="*/ 142 h 283"/>
                <a:gd name="T8" fmla="*/ 12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2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4" y="128"/>
                    <a:pt x="12" y="142"/>
                  </a:cubicBezTo>
                  <a:cubicBezTo>
                    <a:pt x="12" y="142"/>
                    <a:pt x="12" y="142"/>
                    <a:pt x="12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3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0" y="173"/>
                    <a:pt x="15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7" y="16"/>
                    <a:pt x="172" y="52"/>
                    <a:pt x="172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EC5724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1" name="AutoShape 59"/>
            <p:cNvSpPr>
              <a:spLocks/>
            </p:cNvSpPr>
            <p:nvPr/>
          </p:nvSpPr>
          <p:spPr bwMode="auto">
            <a:xfrm>
              <a:off x="5022774" y="5056067"/>
              <a:ext cx="195111" cy="194778"/>
            </a:xfrm>
            <a:custGeom>
              <a:avLst/>
              <a:gdLst>
                <a:gd name="T0" fmla="+- 0 10794 23"/>
                <a:gd name="T1" fmla="*/ T0 w 21543"/>
                <a:gd name="T2" fmla="*/ 10800 h 21600"/>
                <a:gd name="T3" fmla="+- 0 10794 23"/>
                <a:gd name="T4" fmla="*/ T3 w 21543"/>
                <a:gd name="T5" fmla="*/ 10800 h 21600"/>
                <a:gd name="T6" fmla="+- 0 10794 23"/>
                <a:gd name="T7" fmla="*/ T6 w 21543"/>
                <a:gd name="T8" fmla="*/ 10800 h 21600"/>
                <a:gd name="T9" fmla="+- 0 10794 23"/>
                <a:gd name="T10" fmla="*/ T9 w 21543"/>
                <a:gd name="T11" fmla="*/ 10800 h 21600"/>
              </a:gdLst>
              <a:ahLst/>
              <a:cxnLst>
                <a:cxn ang="0">
                  <a:pos x="T1" y="T2"/>
                </a:cxn>
                <a:cxn ang="0">
                  <a:pos x="T4" y="T5"/>
                </a:cxn>
                <a:cxn ang="0">
                  <a:pos x="T7" y="T8"/>
                </a:cxn>
                <a:cxn ang="0">
                  <a:pos x="T10" y="T11"/>
                </a:cxn>
              </a:cxnLst>
              <a:rect l="0" t="0" r="r" b="b"/>
              <a:pathLst>
                <a:path w="21543" h="21600">
                  <a:moveTo>
                    <a:pt x="16976" y="19986"/>
                  </a:moveTo>
                  <a:lnTo>
                    <a:pt x="11226" y="17680"/>
                  </a:lnTo>
                  <a:cubicBezTo>
                    <a:pt x="11088" y="17626"/>
                    <a:pt x="10946" y="17608"/>
                    <a:pt x="10806" y="17600"/>
                  </a:cubicBezTo>
                  <a:lnTo>
                    <a:pt x="19660" y="3837"/>
                  </a:lnTo>
                  <a:cubicBezTo>
                    <a:pt x="19660" y="3837"/>
                    <a:pt x="16976" y="19986"/>
                    <a:pt x="16976" y="19986"/>
                  </a:cubicBezTo>
                  <a:close/>
                  <a:moveTo>
                    <a:pt x="6859" y="16244"/>
                  </a:moveTo>
                  <a:cubicBezTo>
                    <a:pt x="6858" y="16242"/>
                    <a:pt x="6855" y="16240"/>
                    <a:pt x="6854" y="16238"/>
                  </a:cubicBezTo>
                  <a:lnTo>
                    <a:pt x="19606" y="2552"/>
                  </a:lnTo>
                  <a:lnTo>
                    <a:pt x="8735" y="19536"/>
                  </a:lnTo>
                  <a:cubicBezTo>
                    <a:pt x="8735" y="19536"/>
                    <a:pt x="6859" y="16244"/>
                    <a:pt x="6859" y="16244"/>
                  </a:cubicBezTo>
                  <a:close/>
                  <a:moveTo>
                    <a:pt x="2111" y="14024"/>
                  </a:moveTo>
                  <a:lnTo>
                    <a:pt x="17712" y="3595"/>
                  </a:lnTo>
                  <a:lnTo>
                    <a:pt x="6369" y="15770"/>
                  </a:lnTo>
                  <a:cubicBezTo>
                    <a:pt x="6309" y="15734"/>
                    <a:pt x="6256" y="15687"/>
                    <a:pt x="6190" y="15660"/>
                  </a:cubicBezTo>
                  <a:cubicBezTo>
                    <a:pt x="6190" y="15660"/>
                    <a:pt x="2111" y="14024"/>
                    <a:pt x="2111" y="14024"/>
                  </a:cubicBezTo>
                  <a:close/>
                  <a:moveTo>
                    <a:pt x="21234" y="108"/>
                  </a:moveTo>
                  <a:cubicBezTo>
                    <a:pt x="21123" y="35"/>
                    <a:pt x="20996" y="0"/>
                    <a:pt x="20868" y="0"/>
                  </a:cubicBezTo>
                  <a:cubicBezTo>
                    <a:pt x="20738" y="0"/>
                    <a:pt x="20608" y="36"/>
                    <a:pt x="20495" y="113"/>
                  </a:cubicBezTo>
                  <a:lnTo>
                    <a:pt x="299" y="13613"/>
                  </a:lnTo>
                  <a:cubicBezTo>
                    <a:pt x="91" y="13751"/>
                    <a:pt x="-23" y="13995"/>
                    <a:pt x="3" y="14244"/>
                  </a:cubicBezTo>
                  <a:cubicBezTo>
                    <a:pt x="28" y="14494"/>
                    <a:pt x="190" y="14708"/>
                    <a:pt x="422" y="14801"/>
                  </a:cubicBezTo>
                  <a:lnTo>
                    <a:pt x="5689" y="16914"/>
                  </a:lnTo>
                  <a:lnTo>
                    <a:pt x="8166" y="21259"/>
                  </a:lnTo>
                  <a:cubicBezTo>
                    <a:pt x="8284" y="21468"/>
                    <a:pt x="8505" y="21597"/>
                    <a:pt x="8743" y="21599"/>
                  </a:cubicBezTo>
                  <a:lnTo>
                    <a:pt x="8751" y="21599"/>
                  </a:lnTo>
                  <a:cubicBezTo>
                    <a:pt x="8987" y="21599"/>
                    <a:pt x="9206" y="21474"/>
                    <a:pt x="9328" y="21271"/>
                  </a:cubicBezTo>
                  <a:lnTo>
                    <a:pt x="10726" y="18934"/>
                  </a:lnTo>
                  <a:lnTo>
                    <a:pt x="17253" y="21551"/>
                  </a:lnTo>
                  <a:cubicBezTo>
                    <a:pt x="17332" y="21584"/>
                    <a:pt x="17418" y="21599"/>
                    <a:pt x="17502" y="21599"/>
                  </a:cubicBezTo>
                  <a:cubicBezTo>
                    <a:pt x="17617" y="21599"/>
                    <a:pt x="17731" y="21571"/>
                    <a:pt x="17832" y="21512"/>
                  </a:cubicBezTo>
                  <a:cubicBezTo>
                    <a:pt x="18010" y="21412"/>
                    <a:pt x="18133" y="21238"/>
                    <a:pt x="18167" y="21035"/>
                  </a:cubicBezTo>
                  <a:lnTo>
                    <a:pt x="21533" y="785"/>
                  </a:lnTo>
                  <a:cubicBezTo>
                    <a:pt x="21576" y="520"/>
                    <a:pt x="21459" y="254"/>
                    <a:pt x="21234" y="108"/>
                  </a:cubicBezTo>
                </a:path>
              </a:pathLst>
            </a:custGeom>
            <a:solidFill>
              <a:srgbClr val="EC5724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grpSp>
        <p:nvGrpSpPr>
          <p:cNvPr id="82" name="组合 81"/>
          <p:cNvGrpSpPr/>
          <p:nvPr/>
        </p:nvGrpSpPr>
        <p:grpSpPr>
          <a:xfrm>
            <a:off x="4534496" y="3048385"/>
            <a:ext cx="390662" cy="591700"/>
            <a:chOff x="4534496" y="3048385"/>
            <a:chExt cx="390662" cy="591700"/>
          </a:xfrm>
        </p:grpSpPr>
        <p:sp>
          <p:nvSpPr>
            <p:cNvPr id="83" name="Freeform 30"/>
            <p:cNvSpPr>
              <a:spLocks noEditPoints="1"/>
            </p:cNvSpPr>
            <p:nvPr/>
          </p:nvSpPr>
          <p:spPr bwMode="auto">
            <a:xfrm>
              <a:off x="4534496" y="3048385"/>
              <a:ext cx="390662" cy="591700"/>
            </a:xfrm>
            <a:custGeom>
              <a:avLst/>
              <a:gdLst>
                <a:gd name="T0" fmla="*/ 188 w 188"/>
                <a:gd name="T1" fmla="*/ 95 h 283"/>
                <a:gd name="T2" fmla="*/ 94 w 188"/>
                <a:gd name="T3" fmla="*/ 0 h 283"/>
                <a:gd name="T4" fmla="*/ 0 w 188"/>
                <a:gd name="T5" fmla="*/ 94 h 283"/>
                <a:gd name="T6" fmla="*/ 13 w 188"/>
                <a:gd name="T7" fmla="*/ 142 h 283"/>
                <a:gd name="T8" fmla="*/ 13 w 188"/>
                <a:gd name="T9" fmla="*/ 142 h 283"/>
                <a:gd name="T10" fmla="*/ 94 w 188"/>
                <a:gd name="T11" fmla="*/ 283 h 283"/>
                <a:gd name="T12" fmla="*/ 175 w 188"/>
                <a:gd name="T13" fmla="*/ 142 h 283"/>
                <a:gd name="T14" fmla="*/ 175 w 188"/>
                <a:gd name="T15" fmla="*/ 142 h 283"/>
                <a:gd name="T16" fmla="*/ 188 w 188"/>
                <a:gd name="T17" fmla="*/ 95 h 283"/>
                <a:gd name="T18" fmla="*/ 94 w 188"/>
                <a:gd name="T19" fmla="*/ 173 h 283"/>
                <a:gd name="T20" fmla="*/ 16 w 188"/>
                <a:gd name="T21" fmla="*/ 94 h 283"/>
                <a:gd name="T22" fmla="*/ 94 w 188"/>
                <a:gd name="T23" fmla="*/ 16 h 283"/>
                <a:gd name="T24" fmla="*/ 173 w 188"/>
                <a:gd name="T25" fmla="*/ 95 h 283"/>
                <a:gd name="T26" fmla="*/ 94 w 188"/>
                <a:gd name="T27" fmla="*/ 173 h 2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88" h="283">
                  <a:moveTo>
                    <a:pt x="188" y="95"/>
                  </a:moveTo>
                  <a:cubicBezTo>
                    <a:pt x="188" y="43"/>
                    <a:pt x="146" y="0"/>
                    <a:pt x="94" y="0"/>
                  </a:cubicBezTo>
                  <a:cubicBezTo>
                    <a:pt x="42" y="0"/>
                    <a:pt x="0" y="42"/>
                    <a:pt x="0" y="94"/>
                  </a:cubicBezTo>
                  <a:cubicBezTo>
                    <a:pt x="0" y="112"/>
                    <a:pt x="5" y="128"/>
                    <a:pt x="13" y="142"/>
                  </a:cubicBezTo>
                  <a:cubicBezTo>
                    <a:pt x="13" y="142"/>
                    <a:pt x="13" y="142"/>
                    <a:pt x="13" y="142"/>
                  </a:cubicBezTo>
                  <a:cubicBezTo>
                    <a:pt x="94" y="283"/>
                    <a:pt x="94" y="283"/>
                    <a:pt x="94" y="283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75" y="142"/>
                    <a:pt x="175" y="142"/>
                    <a:pt x="175" y="142"/>
                  </a:cubicBezTo>
                  <a:cubicBezTo>
                    <a:pt x="184" y="128"/>
                    <a:pt x="188" y="112"/>
                    <a:pt x="188" y="95"/>
                  </a:cubicBezTo>
                  <a:close/>
                  <a:moveTo>
                    <a:pt x="94" y="173"/>
                  </a:moveTo>
                  <a:cubicBezTo>
                    <a:pt x="51" y="173"/>
                    <a:pt x="16" y="138"/>
                    <a:pt x="16" y="94"/>
                  </a:cubicBezTo>
                  <a:cubicBezTo>
                    <a:pt x="16" y="51"/>
                    <a:pt x="51" y="16"/>
                    <a:pt x="94" y="16"/>
                  </a:cubicBezTo>
                  <a:cubicBezTo>
                    <a:pt x="138" y="16"/>
                    <a:pt x="173" y="52"/>
                    <a:pt x="173" y="95"/>
                  </a:cubicBezTo>
                  <a:cubicBezTo>
                    <a:pt x="172" y="138"/>
                    <a:pt x="137" y="173"/>
                    <a:pt x="94" y="173"/>
                  </a:cubicBezTo>
                  <a:close/>
                </a:path>
              </a:pathLst>
            </a:custGeom>
            <a:solidFill>
              <a:srgbClr val="FDB817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4" name="AutoShape 110"/>
            <p:cNvSpPr>
              <a:spLocks/>
            </p:cNvSpPr>
            <p:nvPr/>
          </p:nvSpPr>
          <p:spPr bwMode="auto">
            <a:xfrm>
              <a:off x="4664788" y="3185197"/>
              <a:ext cx="145834" cy="9755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699" y="20255"/>
                  </a:moveTo>
                  <a:lnTo>
                    <a:pt x="899" y="20255"/>
                  </a:lnTo>
                  <a:lnTo>
                    <a:pt x="899" y="1350"/>
                  </a:lnTo>
                  <a:lnTo>
                    <a:pt x="20699" y="1350"/>
                  </a:lnTo>
                  <a:cubicBezTo>
                    <a:pt x="20699" y="1350"/>
                    <a:pt x="20699" y="20255"/>
                    <a:pt x="20699" y="20255"/>
                  </a:cubicBezTo>
                  <a:close/>
                  <a:moveTo>
                    <a:pt x="20699" y="0"/>
                  </a:moveTo>
                  <a:lnTo>
                    <a:pt x="899" y="5"/>
                  </a:lnTo>
                  <a:cubicBezTo>
                    <a:pt x="402" y="5"/>
                    <a:pt x="0" y="603"/>
                    <a:pt x="0" y="1350"/>
                  </a:cubicBezTo>
                  <a:lnTo>
                    <a:pt x="0" y="20249"/>
                  </a:lnTo>
                  <a:cubicBezTo>
                    <a:pt x="0" y="20996"/>
                    <a:pt x="402" y="21599"/>
                    <a:pt x="899" y="21599"/>
                  </a:cubicBezTo>
                  <a:lnTo>
                    <a:pt x="20699" y="21599"/>
                  </a:lnTo>
                  <a:cubicBezTo>
                    <a:pt x="21197" y="21599"/>
                    <a:pt x="21600" y="20996"/>
                    <a:pt x="21600" y="20249"/>
                  </a:cubicBezTo>
                  <a:lnTo>
                    <a:pt x="21600" y="1350"/>
                  </a:lnTo>
                  <a:cubicBezTo>
                    <a:pt x="21600" y="603"/>
                    <a:pt x="21197" y="0"/>
                    <a:pt x="20699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5" name="AutoShape 111"/>
            <p:cNvSpPr>
              <a:spLocks/>
            </p:cNvSpPr>
            <p:nvPr/>
          </p:nvSpPr>
          <p:spPr bwMode="auto">
            <a:xfrm>
              <a:off x="4640150" y="3160891"/>
              <a:ext cx="195111" cy="18279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20249" y="16562"/>
                  </a:moveTo>
                  <a:cubicBezTo>
                    <a:pt x="20249" y="16959"/>
                    <a:pt x="19946" y="17282"/>
                    <a:pt x="19575" y="17282"/>
                  </a:cubicBezTo>
                  <a:lnTo>
                    <a:pt x="13499" y="17282"/>
                  </a:lnTo>
                  <a:lnTo>
                    <a:pt x="8099" y="17282"/>
                  </a:lnTo>
                  <a:lnTo>
                    <a:pt x="2024" y="17282"/>
                  </a:lnTo>
                  <a:cubicBezTo>
                    <a:pt x="1651" y="17282"/>
                    <a:pt x="1349" y="16959"/>
                    <a:pt x="1349" y="16562"/>
                  </a:cubicBezTo>
                  <a:lnTo>
                    <a:pt x="1349" y="2160"/>
                  </a:lnTo>
                  <a:cubicBezTo>
                    <a:pt x="1349" y="1762"/>
                    <a:pt x="1651" y="1440"/>
                    <a:pt x="2024" y="1440"/>
                  </a:cubicBezTo>
                  <a:lnTo>
                    <a:pt x="19575" y="1440"/>
                  </a:lnTo>
                  <a:cubicBezTo>
                    <a:pt x="19946" y="1440"/>
                    <a:pt x="20249" y="1762"/>
                    <a:pt x="20249" y="2160"/>
                  </a:cubicBezTo>
                  <a:cubicBezTo>
                    <a:pt x="20249" y="2160"/>
                    <a:pt x="20249" y="16562"/>
                    <a:pt x="20249" y="16562"/>
                  </a:cubicBezTo>
                  <a:close/>
                  <a:moveTo>
                    <a:pt x="19575" y="0"/>
                  </a:moveTo>
                  <a:lnTo>
                    <a:pt x="2024" y="0"/>
                  </a:lnTo>
                  <a:cubicBezTo>
                    <a:pt x="905" y="0"/>
                    <a:pt x="0" y="966"/>
                    <a:pt x="0" y="2160"/>
                  </a:cubicBezTo>
                  <a:lnTo>
                    <a:pt x="0" y="16562"/>
                  </a:lnTo>
                  <a:cubicBezTo>
                    <a:pt x="0" y="17753"/>
                    <a:pt x="903" y="18718"/>
                    <a:pt x="2018" y="18721"/>
                  </a:cubicBezTo>
                  <a:lnTo>
                    <a:pt x="8774" y="18721"/>
                  </a:lnTo>
                  <a:lnTo>
                    <a:pt x="8774" y="19597"/>
                  </a:lnTo>
                  <a:lnTo>
                    <a:pt x="4561" y="20181"/>
                  </a:lnTo>
                  <a:cubicBezTo>
                    <a:pt x="4260" y="20262"/>
                    <a:pt x="4049" y="20549"/>
                    <a:pt x="4049" y="20879"/>
                  </a:cubicBezTo>
                  <a:cubicBezTo>
                    <a:pt x="4049" y="21277"/>
                    <a:pt x="4351" y="21599"/>
                    <a:pt x="4724" y="21599"/>
                  </a:cubicBezTo>
                  <a:lnTo>
                    <a:pt x="16874" y="21599"/>
                  </a:lnTo>
                  <a:cubicBezTo>
                    <a:pt x="17248" y="21599"/>
                    <a:pt x="17549" y="21277"/>
                    <a:pt x="17549" y="20879"/>
                  </a:cubicBezTo>
                  <a:cubicBezTo>
                    <a:pt x="17549" y="20549"/>
                    <a:pt x="17339" y="20262"/>
                    <a:pt x="17038" y="20181"/>
                  </a:cubicBezTo>
                  <a:lnTo>
                    <a:pt x="12824" y="19597"/>
                  </a:lnTo>
                  <a:lnTo>
                    <a:pt x="12824" y="18721"/>
                  </a:lnTo>
                  <a:lnTo>
                    <a:pt x="19581" y="18721"/>
                  </a:lnTo>
                  <a:cubicBezTo>
                    <a:pt x="20696" y="18718"/>
                    <a:pt x="21600" y="17753"/>
                    <a:pt x="21600" y="16562"/>
                  </a:cubicBezTo>
                  <a:lnTo>
                    <a:pt x="21600" y="2160"/>
                  </a:lnTo>
                  <a:cubicBezTo>
                    <a:pt x="21600" y="966"/>
                    <a:pt x="20692" y="0"/>
                    <a:pt x="19575" y="0"/>
                  </a:cubicBezTo>
                </a:path>
              </a:pathLst>
            </a:custGeom>
            <a:solidFill>
              <a:srgbClr val="FDB817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12700" cap="flat" cmpd="sng">
                  <a:solidFill>
                    <a:srgbClr val="000000"/>
                  </a:solidFill>
                  <a:prstDash val="solid"/>
                  <a:miter lim="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rgbClr val="000000">
                        <a:alpha val="74998"/>
                      </a:srgbClr>
                    </a:outerShdw>
                  </a:effectLst>
                </a14:hiddenEffects>
              </a:ext>
            </a:extLst>
          </p:spPr>
          <p:txBody>
            <a:bodyPr lIns="19050" tIns="19050" rIns="19050" bIns="19050" anchor="ctr"/>
            <a:lstStyle/>
            <a:p>
              <a:pPr marL="0" marR="0" lvl="0" indent="0" algn="ctr" defTabSz="228600" rtl="0" eaLnBrk="1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5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86" name="TextBox 85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87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88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4636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25 " pathEditMode="relative" rAng="0" ptsTypes="AA">
                                      <p:cBhvr>
                                        <p:cTn id="29" dur="500" spd="-1000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 tmFilter="0, 0; .2, .5; .8, .5; 1, 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250" autoRev="1" fill="hold"/>
                                        <p:tgtEl>
                                          <p:spTgt spid="4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25 " pathEditMode="relative" rAng="0" ptsTypes="AA">
                                      <p:cBhvr>
                                        <p:cTn id="46" dur="500" spd="-100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5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500"/>
                            </p:stCondLst>
                            <p:childTnLst>
                              <p:par>
                                <p:cTn id="5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25 " pathEditMode="relative" rAng="0" ptsTypes="AA">
                                      <p:cBhvr>
                                        <p:cTn id="63" dur="500" spd="-100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4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500"/>
                            </p:stCondLst>
                            <p:childTnLst>
                              <p:par>
                                <p:cTn id="7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7000"/>
                            </p:stCondLst>
                            <p:childTnLst>
                              <p:par>
                                <p:cTn id="7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38889E-6 -2.22222E-6 L 1.38889E-6 -0.25 " pathEditMode="relative" rAng="0" ptsTypes="AA">
                                      <p:cBhvr>
                                        <p:cTn id="80" dur="500" spd="-100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6" grpId="0"/>
      <p:bldP spid="87" grpId="0" animBg="1"/>
      <p:bldP spid="8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0" y="3103227"/>
            <a:ext cx="12192000" cy="2774156"/>
            <a:chOff x="0" y="3103227"/>
            <a:chExt cx="12192000" cy="2774156"/>
          </a:xfrm>
        </p:grpSpPr>
        <p:sp>
          <p:nvSpPr>
            <p:cNvPr id="5" name="Rectangle 2"/>
            <p:cNvSpPr/>
            <p:nvPr/>
          </p:nvSpPr>
          <p:spPr>
            <a:xfrm>
              <a:off x="0" y="3103227"/>
              <a:ext cx="12192000" cy="2774156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6" name="Rectangle 13"/>
            <p:cNvSpPr/>
            <p:nvPr/>
          </p:nvSpPr>
          <p:spPr>
            <a:xfrm>
              <a:off x="0" y="3103227"/>
              <a:ext cx="12192000" cy="2774156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pic>
        <p:nvPicPr>
          <p:cNvPr id="7" name="图片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16" y="1439698"/>
            <a:ext cx="5011346" cy="4669941"/>
          </a:xfrm>
          <a:prstGeom prst="rect">
            <a:avLst/>
          </a:prstGeom>
        </p:spPr>
      </p:pic>
      <p:grpSp>
        <p:nvGrpSpPr>
          <p:cNvPr id="8" name="组合 7"/>
          <p:cNvGrpSpPr/>
          <p:nvPr/>
        </p:nvGrpSpPr>
        <p:grpSpPr>
          <a:xfrm>
            <a:off x="5544870" y="3928863"/>
            <a:ext cx="6058647" cy="1356079"/>
            <a:chOff x="5544870" y="3928863"/>
            <a:chExt cx="6058647" cy="1356079"/>
          </a:xfrm>
        </p:grpSpPr>
        <p:sp>
          <p:nvSpPr>
            <p:cNvPr id="9" name="矩形 8"/>
            <p:cNvSpPr/>
            <p:nvPr/>
          </p:nvSpPr>
          <p:spPr>
            <a:xfrm>
              <a:off x="5544870" y="4250813"/>
              <a:ext cx="6058647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lvl="0" defTabSz="1216817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网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网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网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网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签约设计师原创作品，盗卖者将承担法律责任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！</a:t>
              </a:r>
              <a:r>
                <a:rPr lang="en-US" altLang="zh-CN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PPT</a:t>
              </a:r>
              <a:r>
                <a:rPr lang="zh-CN" altLang="en-US" sz="1400" dirty="0" smtClean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网</a:t>
              </a:r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签约设计师原创作品，盗卖者将承担法律责任！</a:t>
              </a:r>
              <a:endPara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TextBox 13"/>
            <p:cNvSpPr txBox="1"/>
            <p:nvPr/>
          </p:nvSpPr>
          <p:spPr>
            <a:xfrm>
              <a:off x="5544871" y="3928863"/>
              <a:ext cx="2752879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marL="0" marR="0" lvl="0" indent="0" algn="l" defTabSz="1216817" rtl="0" eaLnBrk="1" fontAlgn="auto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6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单击此处添加标题</a:t>
              </a: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2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2750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-2.96296E-6 L 0.00065 -0.17384 " pathEditMode="relative" rAng="0" ptsTypes="AA">
                                      <p:cBhvr>
                                        <p:cTn id="27" dur="1000" spd="-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" y="-870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 animBg="1"/>
      <p:bldP spid="1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直角三角形 8"/>
          <p:cNvSpPr/>
          <p:nvPr/>
        </p:nvSpPr>
        <p:spPr>
          <a:xfrm>
            <a:off x="0" y="0"/>
            <a:ext cx="4968240" cy="6964680"/>
          </a:xfrm>
          <a:prstGeom prst="rtTriangle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" name="文本框 128"/>
          <p:cNvSpPr txBox="1">
            <a:spLocks noChangeArrowheads="1"/>
          </p:cNvSpPr>
          <p:nvPr/>
        </p:nvSpPr>
        <p:spPr bwMode="auto">
          <a:xfrm>
            <a:off x="7046573" y="2640097"/>
            <a:ext cx="3817127" cy="76944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44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项目背景研究</a:t>
            </a:r>
          </a:p>
        </p:txBody>
      </p:sp>
      <p:sp>
        <p:nvSpPr>
          <p:cNvPr id="12" name="文本框 128"/>
          <p:cNvSpPr txBox="1">
            <a:spLocks noChangeArrowheads="1"/>
          </p:cNvSpPr>
          <p:nvPr/>
        </p:nvSpPr>
        <p:spPr bwMode="auto">
          <a:xfrm>
            <a:off x="280356" y="2340541"/>
            <a:ext cx="2588888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文本框 128"/>
          <p:cNvSpPr txBox="1">
            <a:spLocks noChangeArrowheads="1"/>
          </p:cNvSpPr>
          <p:nvPr/>
        </p:nvSpPr>
        <p:spPr bwMode="auto">
          <a:xfrm>
            <a:off x="6883400" y="3458170"/>
            <a:ext cx="3909008" cy="64633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80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endParaRPr lang="zh-CN" altLang="en-US" sz="1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3467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/>
      <p:bldP spid="13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直角三角形 9"/>
          <p:cNvSpPr/>
          <p:nvPr/>
        </p:nvSpPr>
        <p:spPr>
          <a:xfrm>
            <a:off x="0" y="0"/>
            <a:ext cx="4968240" cy="6964680"/>
          </a:xfrm>
          <a:prstGeom prst="rtTriangle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128"/>
          <p:cNvSpPr txBox="1">
            <a:spLocks noChangeArrowheads="1"/>
          </p:cNvSpPr>
          <p:nvPr/>
        </p:nvSpPr>
        <p:spPr bwMode="auto">
          <a:xfrm>
            <a:off x="6936845" y="2640097"/>
            <a:ext cx="3817127" cy="76944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4400" b="1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zh-CN" altLang="en-US" dirty="0"/>
              <a:t>财务计划报表</a:t>
            </a:r>
          </a:p>
        </p:txBody>
      </p:sp>
      <p:sp>
        <p:nvSpPr>
          <p:cNvPr id="8" name="文本框 128"/>
          <p:cNvSpPr txBox="1">
            <a:spLocks noChangeArrowheads="1"/>
          </p:cNvSpPr>
          <p:nvPr/>
        </p:nvSpPr>
        <p:spPr bwMode="auto">
          <a:xfrm>
            <a:off x="143196" y="2455753"/>
            <a:ext cx="2588888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en-US" altLang="zh-CN" sz="287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5</a:t>
            </a:r>
            <a:endParaRPr lang="zh-CN" altLang="en-US" sz="287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文本框 128"/>
          <p:cNvSpPr txBox="1">
            <a:spLocks noChangeArrowheads="1"/>
          </p:cNvSpPr>
          <p:nvPr/>
        </p:nvSpPr>
        <p:spPr bwMode="auto">
          <a:xfrm>
            <a:off x="6883400" y="3458170"/>
            <a:ext cx="3909008" cy="646331"/>
          </a:xfrm>
          <a:prstGeom prst="rect">
            <a:avLst/>
          </a:prstGeom>
          <a:solidFill>
            <a:schemeClr val="tx1">
              <a:alpha val="61000"/>
            </a:scheme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defPPr>
              <a:defRPr lang="zh-CN"/>
            </a:defPPr>
            <a:lvl1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dirty="0" smtClean="0"/>
              <a:t>PPT</a:t>
            </a:r>
            <a:r>
              <a:rPr lang="zh-CN" altLang="en-US" dirty="0" smtClean="0"/>
              <a:t>网</a:t>
            </a:r>
            <a:r>
              <a:rPr lang="zh-CN" altLang="en-US" dirty="0"/>
              <a:t>签约设计师原创作品，盗卖者将承担法律责任！</a:t>
            </a:r>
          </a:p>
        </p:txBody>
      </p:sp>
    </p:spTree>
    <p:extLst>
      <p:ext uri="{BB962C8B-B14F-4D97-AF65-F5344CB8AC3E}">
        <p14:creationId xmlns:p14="http://schemas.microsoft.com/office/powerpoint/2010/main" val="958750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7" grpId="0" animBg="1"/>
      <p:bldP spid="8" grpId="0"/>
      <p:bldP spid="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1511300" y="2312724"/>
            <a:ext cx="9029700" cy="470060"/>
            <a:chOff x="1511300" y="2312724"/>
            <a:chExt cx="9029700" cy="470060"/>
          </a:xfrm>
          <a:solidFill>
            <a:srgbClr val="0070C0"/>
          </a:solidFill>
        </p:grpSpPr>
        <p:sp>
          <p:nvSpPr>
            <p:cNvPr id="5" name="Rectangle 3"/>
            <p:cNvSpPr/>
            <p:nvPr/>
          </p:nvSpPr>
          <p:spPr>
            <a:xfrm>
              <a:off x="1511300" y="2312724"/>
              <a:ext cx="9029700" cy="46990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6" name="Rectangle 36"/>
            <p:cNvSpPr/>
            <p:nvPr/>
          </p:nvSpPr>
          <p:spPr>
            <a:xfrm>
              <a:off x="1992692" y="2382674"/>
              <a:ext cx="2236510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anose="020B0306030504020204" pitchFamily="34" charset="0"/>
                </a:rPr>
                <a:t>单击此处添加标题</a:t>
              </a:r>
              <a:endPara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7" name="Freeform 251"/>
            <p:cNvSpPr>
              <a:spLocks noEditPoints="1"/>
            </p:cNvSpPr>
            <p:nvPr/>
          </p:nvSpPr>
          <p:spPr bwMode="auto">
            <a:xfrm>
              <a:off x="1616265" y="2420674"/>
              <a:ext cx="271463" cy="254000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grpFill/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3784600" y="2849245"/>
            <a:ext cx="6756400" cy="469900"/>
            <a:chOff x="3784600" y="2849245"/>
            <a:chExt cx="6756400" cy="469900"/>
          </a:xfrm>
        </p:grpSpPr>
        <p:sp>
          <p:nvSpPr>
            <p:cNvPr id="9" name="Rectangle 37"/>
            <p:cNvSpPr/>
            <p:nvPr/>
          </p:nvSpPr>
          <p:spPr>
            <a:xfrm>
              <a:off x="3784600" y="2849245"/>
              <a:ext cx="6756400" cy="4699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Rectangle 36"/>
            <p:cNvSpPr/>
            <p:nvPr/>
          </p:nvSpPr>
          <p:spPr>
            <a:xfrm>
              <a:off x="4378350" y="2872644"/>
              <a:ext cx="2236510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anose="020B0306030504020204" pitchFamily="34" charset="0"/>
                </a:rPr>
                <a:t>单击此处添加标题</a:t>
              </a:r>
              <a:endPara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11" name="Freeform 367"/>
            <p:cNvSpPr>
              <a:spLocks noEditPoints="1"/>
            </p:cNvSpPr>
            <p:nvPr/>
          </p:nvSpPr>
          <p:spPr bwMode="auto">
            <a:xfrm>
              <a:off x="3953232" y="2937191"/>
              <a:ext cx="275970" cy="294007"/>
            </a:xfrm>
            <a:custGeom>
              <a:avLst/>
              <a:gdLst>
                <a:gd name="T0" fmla="*/ 251 w 269"/>
                <a:gd name="T1" fmla="*/ 192 h 288"/>
                <a:gd name="T2" fmla="*/ 234 w 269"/>
                <a:gd name="T3" fmla="*/ 209 h 288"/>
                <a:gd name="T4" fmla="*/ 234 w 269"/>
                <a:gd name="T5" fmla="*/ 211 h 288"/>
                <a:gd name="T6" fmla="*/ 201 w 269"/>
                <a:gd name="T7" fmla="*/ 233 h 288"/>
                <a:gd name="T8" fmla="*/ 160 w 269"/>
                <a:gd name="T9" fmla="*/ 240 h 288"/>
                <a:gd name="T10" fmla="*/ 148 w 269"/>
                <a:gd name="T11" fmla="*/ 187 h 288"/>
                <a:gd name="T12" fmla="*/ 146 w 269"/>
                <a:gd name="T13" fmla="*/ 121 h 288"/>
                <a:gd name="T14" fmla="*/ 193 w 269"/>
                <a:gd name="T15" fmla="*/ 121 h 288"/>
                <a:gd name="T16" fmla="*/ 211 w 269"/>
                <a:gd name="T17" fmla="*/ 117 h 288"/>
                <a:gd name="T18" fmla="*/ 222 w 269"/>
                <a:gd name="T19" fmla="*/ 123 h 288"/>
                <a:gd name="T20" fmla="*/ 236 w 269"/>
                <a:gd name="T21" fmla="*/ 109 h 288"/>
                <a:gd name="T22" fmla="*/ 222 w 269"/>
                <a:gd name="T23" fmla="*/ 95 h 288"/>
                <a:gd name="T24" fmla="*/ 210 w 269"/>
                <a:gd name="T25" fmla="*/ 101 h 288"/>
                <a:gd name="T26" fmla="*/ 145 w 269"/>
                <a:gd name="T27" fmla="*/ 101 h 288"/>
                <a:gd name="T28" fmla="*/ 144 w 269"/>
                <a:gd name="T29" fmla="*/ 68 h 288"/>
                <a:gd name="T30" fmla="*/ 169 w 269"/>
                <a:gd name="T31" fmla="*/ 35 h 288"/>
                <a:gd name="T32" fmla="*/ 134 w 269"/>
                <a:gd name="T33" fmla="*/ 0 h 288"/>
                <a:gd name="T34" fmla="*/ 99 w 269"/>
                <a:gd name="T35" fmla="*/ 35 h 288"/>
                <a:gd name="T36" fmla="*/ 124 w 269"/>
                <a:gd name="T37" fmla="*/ 68 h 288"/>
                <a:gd name="T38" fmla="*/ 123 w 269"/>
                <a:gd name="T39" fmla="*/ 101 h 288"/>
                <a:gd name="T40" fmla="*/ 58 w 269"/>
                <a:gd name="T41" fmla="*/ 101 h 288"/>
                <a:gd name="T42" fmla="*/ 46 w 269"/>
                <a:gd name="T43" fmla="*/ 95 h 288"/>
                <a:gd name="T44" fmla="*/ 32 w 269"/>
                <a:gd name="T45" fmla="*/ 109 h 288"/>
                <a:gd name="T46" fmla="*/ 46 w 269"/>
                <a:gd name="T47" fmla="*/ 123 h 288"/>
                <a:gd name="T48" fmla="*/ 57 w 269"/>
                <a:gd name="T49" fmla="*/ 117 h 288"/>
                <a:gd name="T50" fmla="*/ 76 w 269"/>
                <a:gd name="T51" fmla="*/ 121 h 288"/>
                <a:gd name="T52" fmla="*/ 122 w 269"/>
                <a:gd name="T53" fmla="*/ 121 h 288"/>
                <a:gd name="T54" fmla="*/ 120 w 269"/>
                <a:gd name="T55" fmla="*/ 187 h 288"/>
                <a:gd name="T56" fmla="*/ 109 w 269"/>
                <a:gd name="T57" fmla="*/ 239 h 288"/>
                <a:gd name="T58" fmla="*/ 59 w 269"/>
                <a:gd name="T59" fmla="*/ 227 h 288"/>
                <a:gd name="T60" fmla="*/ 34 w 269"/>
                <a:gd name="T61" fmla="*/ 212 h 288"/>
                <a:gd name="T62" fmla="*/ 35 w 269"/>
                <a:gd name="T63" fmla="*/ 209 h 288"/>
                <a:gd name="T64" fmla="*/ 17 w 269"/>
                <a:gd name="T65" fmla="*/ 192 h 288"/>
                <a:gd name="T66" fmla="*/ 0 w 269"/>
                <a:gd name="T67" fmla="*/ 209 h 288"/>
                <a:gd name="T68" fmla="*/ 17 w 269"/>
                <a:gd name="T69" fmla="*/ 227 h 288"/>
                <a:gd name="T70" fmla="*/ 21 w 269"/>
                <a:gd name="T71" fmla="*/ 226 h 288"/>
                <a:gd name="T72" fmla="*/ 48 w 269"/>
                <a:gd name="T73" fmla="*/ 247 h 288"/>
                <a:gd name="T74" fmla="*/ 102 w 269"/>
                <a:gd name="T75" fmla="*/ 273 h 288"/>
                <a:gd name="T76" fmla="*/ 135 w 269"/>
                <a:gd name="T77" fmla="*/ 288 h 288"/>
                <a:gd name="T78" fmla="*/ 166 w 269"/>
                <a:gd name="T79" fmla="*/ 273 h 288"/>
                <a:gd name="T80" fmla="*/ 220 w 269"/>
                <a:gd name="T81" fmla="*/ 247 h 288"/>
                <a:gd name="T82" fmla="*/ 247 w 269"/>
                <a:gd name="T83" fmla="*/ 226 h 288"/>
                <a:gd name="T84" fmla="*/ 251 w 269"/>
                <a:gd name="T85" fmla="*/ 227 h 288"/>
                <a:gd name="T86" fmla="*/ 269 w 269"/>
                <a:gd name="T87" fmla="*/ 209 h 288"/>
                <a:gd name="T88" fmla="*/ 251 w 269"/>
                <a:gd name="T89" fmla="*/ 192 h 288"/>
                <a:gd name="T90" fmla="*/ 115 w 269"/>
                <a:gd name="T91" fmla="*/ 35 h 288"/>
                <a:gd name="T92" fmla="*/ 134 w 269"/>
                <a:gd name="T93" fmla="*/ 16 h 288"/>
                <a:gd name="T94" fmla="*/ 152 w 269"/>
                <a:gd name="T95" fmla="*/ 35 h 288"/>
                <a:gd name="T96" fmla="*/ 134 w 269"/>
                <a:gd name="T97" fmla="*/ 53 h 288"/>
                <a:gd name="T98" fmla="*/ 115 w 269"/>
                <a:gd name="T99" fmla="*/ 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5930900" y="3385869"/>
            <a:ext cx="4610100" cy="469900"/>
            <a:chOff x="5930900" y="3385869"/>
            <a:chExt cx="4610100" cy="469900"/>
          </a:xfrm>
          <a:solidFill>
            <a:srgbClr val="0070C0"/>
          </a:solidFill>
        </p:grpSpPr>
        <p:sp>
          <p:nvSpPr>
            <p:cNvPr id="13" name="Rectangle 47"/>
            <p:cNvSpPr/>
            <p:nvPr/>
          </p:nvSpPr>
          <p:spPr>
            <a:xfrm>
              <a:off x="5930900" y="3385869"/>
              <a:ext cx="4610100" cy="469900"/>
            </a:xfrm>
            <a:prstGeom prst="rect">
              <a:avLst/>
            </a:prstGeom>
            <a:solidFill>
              <a:srgbClr val="0070C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4" name="Rectangle 36"/>
            <p:cNvSpPr/>
            <p:nvPr/>
          </p:nvSpPr>
          <p:spPr>
            <a:xfrm>
              <a:off x="6554084" y="3411903"/>
              <a:ext cx="2236510" cy="400110"/>
            </a:xfrm>
            <a:prstGeom prst="rect">
              <a:avLst/>
            </a:prstGeom>
            <a:grpFill/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anose="020B0306030504020204" pitchFamily="34" charset="0"/>
                </a:rPr>
                <a:t>单击此处添加标题</a:t>
              </a:r>
              <a:endPara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15" name="组合 14"/>
            <p:cNvGrpSpPr/>
            <p:nvPr/>
          </p:nvGrpSpPr>
          <p:grpSpPr>
            <a:xfrm>
              <a:off x="6117461" y="3491720"/>
              <a:ext cx="264543" cy="295347"/>
              <a:chOff x="6016626" y="5110164"/>
              <a:chExt cx="231775" cy="258763"/>
            </a:xfrm>
            <a:grpFill/>
          </p:grpSpPr>
          <p:sp>
            <p:nvSpPr>
              <p:cNvPr id="16" name="Rectangle 74"/>
              <p:cNvSpPr>
                <a:spLocks noChangeArrowheads="1"/>
              </p:cNvSpPr>
              <p:nvPr/>
            </p:nvSpPr>
            <p:spPr bwMode="auto">
              <a:xfrm>
                <a:off x="6119813" y="5281614"/>
                <a:ext cx="23813" cy="873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Freeform 75"/>
              <p:cNvSpPr>
                <a:spLocks/>
              </p:cNvSpPr>
              <p:nvPr/>
            </p:nvSpPr>
            <p:spPr bwMode="auto">
              <a:xfrm>
                <a:off x="6016626" y="5110164"/>
                <a:ext cx="207963" cy="73025"/>
              </a:xfrm>
              <a:custGeom>
                <a:avLst/>
                <a:gdLst>
                  <a:gd name="T0" fmla="*/ 115 w 231"/>
                  <a:gd name="T1" fmla="*/ 28 h 81"/>
                  <a:gd name="T2" fmla="*/ 30 w 231"/>
                  <a:gd name="T3" fmla="*/ 28 h 81"/>
                  <a:gd name="T4" fmla="*/ 25 w 231"/>
                  <a:gd name="T5" fmla="*/ 30 h 81"/>
                  <a:gd name="T6" fmla="*/ 2 w 231"/>
                  <a:gd name="T7" fmla="*/ 50 h 81"/>
                  <a:gd name="T8" fmla="*/ 0 w 231"/>
                  <a:gd name="T9" fmla="*/ 54 h 81"/>
                  <a:gd name="T10" fmla="*/ 0 w 231"/>
                  <a:gd name="T11" fmla="*/ 55 h 81"/>
                  <a:gd name="T12" fmla="*/ 2 w 231"/>
                  <a:gd name="T13" fmla="*/ 60 h 81"/>
                  <a:gd name="T14" fmla="*/ 25 w 231"/>
                  <a:gd name="T15" fmla="*/ 79 h 81"/>
                  <a:gd name="T16" fmla="*/ 30 w 231"/>
                  <a:gd name="T17" fmla="*/ 81 h 81"/>
                  <a:gd name="T18" fmla="*/ 229 w 231"/>
                  <a:gd name="T19" fmla="*/ 81 h 81"/>
                  <a:gd name="T20" fmla="*/ 231 w 231"/>
                  <a:gd name="T21" fmla="*/ 78 h 81"/>
                  <a:gd name="T22" fmla="*/ 231 w 231"/>
                  <a:gd name="T23" fmla="*/ 31 h 81"/>
                  <a:gd name="T24" fmla="*/ 229 w 231"/>
                  <a:gd name="T25" fmla="*/ 28 h 81"/>
                  <a:gd name="T26" fmla="*/ 142 w 231"/>
                  <a:gd name="T27" fmla="*/ 28 h 81"/>
                  <a:gd name="T28" fmla="*/ 142 w 231"/>
                  <a:gd name="T29" fmla="*/ 13 h 81"/>
                  <a:gd name="T30" fmla="*/ 142 w 231"/>
                  <a:gd name="T31" fmla="*/ 0 h 81"/>
                  <a:gd name="T32" fmla="*/ 115 w 231"/>
                  <a:gd name="T33" fmla="*/ 0 h 81"/>
                  <a:gd name="T34" fmla="*/ 115 w 231"/>
                  <a:gd name="T35" fmla="*/ 13 h 81"/>
                  <a:gd name="T36" fmla="*/ 115 w 231"/>
                  <a:gd name="T37" fmla="*/ 28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31" h="81">
                    <a:moveTo>
                      <a:pt x="115" y="28"/>
                    </a:moveTo>
                    <a:cubicBezTo>
                      <a:pt x="30" y="28"/>
                      <a:pt x="30" y="28"/>
                      <a:pt x="30" y="28"/>
                    </a:cubicBezTo>
                    <a:cubicBezTo>
                      <a:pt x="28" y="28"/>
                      <a:pt x="26" y="29"/>
                      <a:pt x="25" y="30"/>
                    </a:cubicBezTo>
                    <a:cubicBezTo>
                      <a:pt x="2" y="50"/>
                      <a:pt x="2" y="50"/>
                      <a:pt x="2" y="50"/>
                    </a:cubicBezTo>
                    <a:cubicBezTo>
                      <a:pt x="1" y="51"/>
                      <a:pt x="0" y="53"/>
                      <a:pt x="0" y="54"/>
                    </a:cubicBezTo>
                    <a:cubicBezTo>
                      <a:pt x="0" y="55"/>
                      <a:pt x="0" y="55"/>
                      <a:pt x="0" y="55"/>
                    </a:cubicBezTo>
                    <a:cubicBezTo>
                      <a:pt x="0" y="56"/>
                      <a:pt x="1" y="59"/>
                      <a:pt x="2" y="60"/>
                    </a:cubicBezTo>
                    <a:cubicBezTo>
                      <a:pt x="25" y="79"/>
                      <a:pt x="25" y="79"/>
                      <a:pt x="25" y="79"/>
                    </a:cubicBezTo>
                    <a:cubicBezTo>
                      <a:pt x="26" y="80"/>
                      <a:pt x="28" y="81"/>
                      <a:pt x="30" y="81"/>
                    </a:cubicBezTo>
                    <a:cubicBezTo>
                      <a:pt x="229" y="81"/>
                      <a:pt x="229" y="81"/>
                      <a:pt x="229" y="81"/>
                    </a:cubicBezTo>
                    <a:cubicBezTo>
                      <a:pt x="230" y="81"/>
                      <a:pt x="231" y="80"/>
                      <a:pt x="231" y="78"/>
                    </a:cubicBezTo>
                    <a:cubicBezTo>
                      <a:pt x="231" y="31"/>
                      <a:pt x="231" y="31"/>
                      <a:pt x="231" y="31"/>
                    </a:cubicBezTo>
                    <a:cubicBezTo>
                      <a:pt x="231" y="30"/>
                      <a:pt x="230" y="28"/>
                      <a:pt x="229" y="28"/>
                    </a:cubicBezTo>
                    <a:cubicBezTo>
                      <a:pt x="142" y="28"/>
                      <a:pt x="142" y="28"/>
                      <a:pt x="142" y="28"/>
                    </a:cubicBezTo>
                    <a:cubicBezTo>
                      <a:pt x="142" y="13"/>
                      <a:pt x="142" y="13"/>
                      <a:pt x="142" y="13"/>
                    </a:cubicBezTo>
                    <a:cubicBezTo>
                      <a:pt x="142" y="0"/>
                      <a:pt x="142" y="0"/>
                      <a:pt x="142" y="0"/>
                    </a:cubicBezTo>
                    <a:cubicBezTo>
                      <a:pt x="115" y="0"/>
                      <a:pt x="115" y="0"/>
                      <a:pt x="115" y="0"/>
                    </a:cubicBezTo>
                    <a:cubicBezTo>
                      <a:pt x="115" y="13"/>
                      <a:pt x="115" y="13"/>
                      <a:pt x="115" y="13"/>
                    </a:cubicBezTo>
                    <a:lnTo>
                      <a:pt x="115" y="2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Freeform 76"/>
              <p:cNvSpPr>
                <a:spLocks/>
              </p:cNvSpPr>
              <p:nvPr/>
            </p:nvSpPr>
            <p:spPr bwMode="auto">
              <a:xfrm>
                <a:off x="6040438" y="5197476"/>
                <a:ext cx="207963" cy="71438"/>
              </a:xfrm>
              <a:custGeom>
                <a:avLst/>
                <a:gdLst>
                  <a:gd name="T0" fmla="*/ 89 w 231"/>
                  <a:gd name="T1" fmla="*/ 27 h 80"/>
                  <a:gd name="T2" fmla="*/ 3 w 231"/>
                  <a:gd name="T3" fmla="*/ 27 h 80"/>
                  <a:gd name="T4" fmla="*/ 0 w 231"/>
                  <a:gd name="T5" fmla="*/ 30 h 80"/>
                  <a:gd name="T6" fmla="*/ 0 w 231"/>
                  <a:gd name="T7" fmla="*/ 77 h 80"/>
                  <a:gd name="T8" fmla="*/ 3 w 231"/>
                  <a:gd name="T9" fmla="*/ 80 h 80"/>
                  <a:gd name="T10" fmla="*/ 202 w 231"/>
                  <a:gd name="T11" fmla="*/ 80 h 80"/>
                  <a:gd name="T12" fmla="*/ 206 w 231"/>
                  <a:gd name="T13" fmla="*/ 78 h 80"/>
                  <a:gd name="T14" fmla="*/ 229 w 231"/>
                  <a:gd name="T15" fmla="*/ 59 h 80"/>
                  <a:gd name="T16" fmla="*/ 231 w 231"/>
                  <a:gd name="T17" fmla="*/ 54 h 80"/>
                  <a:gd name="T18" fmla="*/ 231 w 231"/>
                  <a:gd name="T19" fmla="*/ 53 h 80"/>
                  <a:gd name="T20" fmla="*/ 229 w 231"/>
                  <a:gd name="T21" fmla="*/ 49 h 80"/>
                  <a:gd name="T22" fmla="*/ 206 w 231"/>
                  <a:gd name="T23" fmla="*/ 29 h 80"/>
                  <a:gd name="T24" fmla="*/ 202 w 231"/>
                  <a:gd name="T25" fmla="*/ 27 h 80"/>
                  <a:gd name="T26" fmla="*/ 116 w 231"/>
                  <a:gd name="T27" fmla="*/ 27 h 80"/>
                  <a:gd name="T28" fmla="*/ 116 w 231"/>
                  <a:gd name="T29" fmla="*/ 12 h 80"/>
                  <a:gd name="T30" fmla="*/ 116 w 231"/>
                  <a:gd name="T31" fmla="*/ 1 h 80"/>
                  <a:gd name="T32" fmla="*/ 116 w 231"/>
                  <a:gd name="T33" fmla="*/ 0 h 80"/>
                  <a:gd name="T34" fmla="*/ 89 w 231"/>
                  <a:gd name="T35" fmla="*/ 0 h 80"/>
                  <a:gd name="T36" fmla="*/ 89 w 231"/>
                  <a:gd name="T37" fmla="*/ 1 h 80"/>
                  <a:gd name="T38" fmla="*/ 89 w 231"/>
                  <a:gd name="T39" fmla="*/ 12 h 80"/>
                  <a:gd name="T40" fmla="*/ 89 w 231"/>
                  <a:gd name="T41" fmla="*/ 27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31" h="80">
                    <a:moveTo>
                      <a:pt x="89" y="27"/>
                    </a:moveTo>
                    <a:cubicBezTo>
                      <a:pt x="3" y="27"/>
                      <a:pt x="3" y="27"/>
                      <a:pt x="3" y="27"/>
                    </a:cubicBezTo>
                    <a:cubicBezTo>
                      <a:pt x="1" y="27"/>
                      <a:pt x="0" y="29"/>
                      <a:pt x="0" y="30"/>
                    </a:cubicBezTo>
                    <a:cubicBezTo>
                      <a:pt x="0" y="77"/>
                      <a:pt x="0" y="77"/>
                      <a:pt x="0" y="77"/>
                    </a:cubicBezTo>
                    <a:cubicBezTo>
                      <a:pt x="0" y="79"/>
                      <a:pt x="1" y="80"/>
                      <a:pt x="3" y="80"/>
                    </a:cubicBezTo>
                    <a:cubicBezTo>
                      <a:pt x="202" y="80"/>
                      <a:pt x="202" y="80"/>
                      <a:pt x="202" y="80"/>
                    </a:cubicBezTo>
                    <a:cubicBezTo>
                      <a:pt x="203" y="80"/>
                      <a:pt x="205" y="79"/>
                      <a:pt x="206" y="78"/>
                    </a:cubicBezTo>
                    <a:cubicBezTo>
                      <a:pt x="229" y="59"/>
                      <a:pt x="229" y="59"/>
                      <a:pt x="229" y="59"/>
                    </a:cubicBezTo>
                    <a:cubicBezTo>
                      <a:pt x="230" y="58"/>
                      <a:pt x="231" y="55"/>
                      <a:pt x="231" y="54"/>
                    </a:cubicBezTo>
                    <a:cubicBezTo>
                      <a:pt x="231" y="53"/>
                      <a:pt x="231" y="53"/>
                      <a:pt x="231" y="53"/>
                    </a:cubicBezTo>
                    <a:cubicBezTo>
                      <a:pt x="231" y="52"/>
                      <a:pt x="230" y="50"/>
                      <a:pt x="229" y="49"/>
                    </a:cubicBezTo>
                    <a:cubicBezTo>
                      <a:pt x="206" y="29"/>
                      <a:pt x="206" y="29"/>
                      <a:pt x="206" y="29"/>
                    </a:cubicBezTo>
                    <a:cubicBezTo>
                      <a:pt x="205" y="28"/>
                      <a:pt x="203" y="27"/>
                      <a:pt x="202" y="27"/>
                    </a:cubicBezTo>
                    <a:cubicBezTo>
                      <a:pt x="116" y="27"/>
                      <a:pt x="116" y="27"/>
                      <a:pt x="116" y="27"/>
                    </a:cubicBezTo>
                    <a:cubicBezTo>
                      <a:pt x="116" y="12"/>
                      <a:pt x="116" y="12"/>
                      <a:pt x="116" y="12"/>
                    </a:cubicBezTo>
                    <a:cubicBezTo>
                      <a:pt x="116" y="1"/>
                      <a:pt x="116" y="1"/>
                      <a:pt x="116" y="1"/>
                    </a:cubicBezTo>
                    <a:cubicBezTo>
                      <a:pt x="116" y="0"/>
                      <a:pt x="116" y="0"/>
                      <a:pt x="116" y="0"/>
                    </a:cubicBezTo>
                    <a:cubicBezTo>
                      <a:pt x="89" y="0"/>
                      <a:pt x="89" y="0"/>
                      <a:pt x="89" y="0"/>
                    </a:cubicBezTo>
                    <a:cubicBezTo>
                      <a:pt x="89" y="1"/>
                      <a:pt x="89" y="1"/>
                      <a:pt x="89" y="1"/>
                    </a:cubicBezTo>
                    <a:cubicBezTo>
                      <a:pt x="89" y="12"/>
                      <a:pt x="89" y="12"/>
                      <a:pt x="89" y="12"/>
                    </a:cubicBezTo>
                    <a:lnTo>
                      <a:pt x="89" y="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/>
        </p:nvGrpSpPr>
        <p:grpSpPr>
          <a:xfrm>
            <a:off x="8043236" y="3935193"/>
            <a:ext cx="2497764" cy="469900"/>
            <a:chOff x="8043236" y="3935193"/>
            <a:chExt cx="2497764" cy="469900"/>
          </a:xfrm>
        </p:grpSpPr>
        <p:sp>
          <p:nvSpPr>
            <p:cNvPr id="20" name="Rectangle 51"/>
            <p:cNvSpPr/>
            <p:nvPr/>
          </p:nvSpPr>
          <p:spPr>
            <a:xfrm>
              <a:off x="8043236" y="3935193"/>
              <a:ext cx="2497764" cy="46990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noFill/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1CBB9F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21" name="Rectangle 36"/>
            <p:cNvSpPr/>
            <p:nvPr/>
          </p:nvSpPr>
          <p:spPr>
            <a:xfrm>
              <a:off x="8535182" y="3972182"/>
              <a:ext cx="1723549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0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6F6F6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Open Sans Condensed Light" panose="020B0306030504020204" pitchFamily="34" charset="0"/>
                </a:rPr>
                <a:t>单击添加标题</a:t>
              </a:r>
              <a:endParaRPr kumimoji="0" lang="bg-BG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F6F6F6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grpSp>
          <p:nvGrpSpPr>
            <p:cNvPr id="22" name="组合 21"/>
            <p:cNvGrpSpPr/>
            <p:nvPr/>
          </p:nvGrpSpPr>
          <p:grpSpPr>
            <a:xfrm>
              <a:off x="8235950" y="4040761"/>
              <a:ext cx="227013" cy="258763"/>
              <a:chOff x="3943350" y="5629276"/>
              <a:chExt cx="227013" cy="258763"/>
            </a:xfrm>
            <a:solidFill>
              <a:schemeClr val="bg1"/>
            </a:solidFill>
          </p:grpSpPr>
          <p:sp>
            <p:nvSpPr>
              <p:cNvPr id="23" name="Freeform 426"/>
              <p:cNvSpPr>
                <a:spLocks noEditPoints="1"/>
              </p:cNvSpPr>
              <p:nvPr/>
            </p:nvSpPr>
            <p:spPr bwMode="auto">
              <a:xfrm>
                <a:off x="4095750" y="5629276"/>
                <a:ext cx="74613" cy="258763"/>
              </a:xfrm>
              <a:custGeom>
                <a:avLst/>
                <a:gdLst>
                  <a:gd name="T0" fmla="*/ 0 w 47"/>
                  <a:gd name="T1" fmla="*/ 0 h 163"/>
                  <a:gd name="T2" fmla="*/ 0 w 47"/>
                  <a:gd name="T3" fmla="*/ 163 h 163"/>
                  <a:gd name="T4" fmla="*/ 47 w 47"/>
                  <a:gd name="T5" fmla="*/ 163 h 163"/>
                  <a:gd name="T6" fmla="*/ 47 w 47"/>
                  <a:gd name="T7" fmla="*/ 0 h 163"/>
                  <a:gd name="T8" fmla="*/ 0 w 47"/>
                  <a:gd name="T9" fmla="*/ 0 h 163"/>
                  <a:gd name="T10" fmla="*/ 34 w 47"/>
                  <a:gd name="T11" fmla="*/ 122 h 163"/>
                  <a:gd name="T12" fmla="*/ 13 w 47"/>
                  <a:gd name="T13" fmla="*/ 122 h 163"/>
                  <a:gd name="T14" fmla="*/ 13 w 47"/>
                  <a:gd name="T15" fmla="*/ 102 h 163"/>
                  <a:gd name="T16" fmla="*/ 34 w 47"/>
                  <a:gd name="T17" fmla="*/ 102 h 163"/>
                  <a:gd name="T18" fmla="*/ 34 w 47"/>
                  <a:gd name="T19" fmla="*/ 122 h 163"/>
                  <a:gd name="T20" fmla="*/ 34 w 47"/>
                  <a:gd name="T21" fmla="*/ 81 h 163"/>
                  <a:gd name="T22" fmla="*/ 13 w 47"/>
                  <a:gd name="T23" fmla="*/ 81 h 163"/>
                  <a:gd name="T24" fmla="*/ 13 w 47"/>
                  <a:gd name="T25" fmla="*/ 61 h 163"/>
                  <a:gd name="T26" fmla="*/ 34 w 47"/>
                  <a:gd name="T27" fmla="*/ 61 h 163"/>
                  <a:gd name="T28" fmla="*/ 34 w 47"/>
                  <a:gd name="T29" fmla="*/ 81 h 163"/>
                  <a:gd name="T30" fmla="*/ 34 w 47"/>
                  <a:gd name="T31" fmla="*/ 41 h 163"/>
                  <a:gd name="T32" fmla="*/ 13 w 47"/>
                  <a:gd name="T33" fmla="*/ 41 h 163"/>
                  <a:gd name="T34" fmla="*/ 13 w 47"/>
                  <a:gd name="T35" fmla="*/ 20 h 163"/>
                  <a:gd name="T36" fmla="*/ 34 w 47"/>
                  <a:gd name="T37" fmla="*/ 20 h 163"/>
                  <a:gd name="T38" fmla="*/ 34 w 47"/>
                  <a:gd name="T39" fmla="*/ 41 h 1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7" h="163">
                    <a:moveTo>
                      <a:pt x="0" y="0"/>
                    </a:moveTo>
                    <a:lnTo>
                      <a:pt x="0" y="163"/>
                    </a:lnTo>
                    <a:lnTo>
                      <a:pt x="47" y="163"/>
                    </a:lnTo>
                    <a:lnTo>
                      <a:pt x="47" y="0"/>
                    </a:lnTo>
                    <a:lnTo>
                      <a:pt x="0" y="0"/>
                    </a:lnTo>
                    <a:close/>
                    <a:moveTo>
                      <a:pt x="34" y="122"/>
                    </a:moveTo>
                    <a:lnTo>
                      <a:pt x="13" y="122"/>
                    </a:lnTo>
                    <a:lnTo>
                      <a:pt x="13" y="102"/>
                    </a:lnTo>
                    <a:lnTo>
                      <a:pt x="34" y="102"/>
                    </a:lnTo>
                    <a:lnTo>
                      <a:pt x="34" y="122"/>
                    </a:lnTo>
                    <a:close/>
                    <a:moveTo>
                      <a:pt x="34" y="81"/>
                    </a:moveTo>
                    <a:lnTo>
                      <a:pt x="13" y="81"/>
                    </a:lnTo>
                    <a:lnTo>
                      <a:pt x="13" y="61"/>
                    </a:lnTo>
                    <a:lnTo>
                      <a:pt x="34" y="61"/>
                    </a:lnTo>
                    <a:lnTo>
                      <a:pt x="34" y="81"/>
                    </a:lnTo>
                    <a:close/>
                    <a:moveTo>
                      <a:pt x="34" y="41"/>
                    </a:moveTo>
                    <a:lnTo>
                      <a:pt x="13" y="41"/>
                    </a:lnTo>
                    <a:lnTo>
                      <a:pt x="13" y="20"/>
                    </a:lnTo>
                    <a:lnTo>
                      <a:pt x="34" y="20"/>
                    </a:lnTo>
                    <a:lnTo>
                      <a:pt x="34" y="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4" name="Freeform 427"/>
              <p:cNvSpPr>
                <a:spLocks noEditPoints="1"/>
              </p:cNvSpPr>
              <p:nvPr/>
            </p:nvSpPr>
            <p:spPr bwMode="auto">
              <a:xfrm>
                <a:off x="3943350" y="5664201"/>
                <a:ext cx="130175" cy="223838"/>
              </a:xfrm>
              <a:custGeom>
                <a:avLst/>
                <a:gdLst>
                  <a:gd name="T0" fmla="*/ 68 w 82"/>
                  <a:gd name="T1" fmla="*/ 7 h 141"/>
                  <a:gd name="T2" fmla="*/ 38 w 82"/>
                  <a:gd name="T3" fmla="*/ 7 h 141"/>
                  <a:gd name="T4" fmla="*/ 38 w 82"/>
                  <a:gd name="T5" fmla="*/ 19 h 141"/>
                  <a:gd name="T6" fmla="*/ 19 w 82"/>
                  <a:gd name="T7" fmla="*/ 19 h 141"/>
                  <a:gd name="T8" fmla="*/ 19 w 82"/>
                  <a:gd name="T9" fmla="*/ 0 h 141"/>
                  <a:gd name="T10" fmla="*/ 12 w 82"/>
                  <a:gd name="T11" fmla="*/ 0 h 141"/>
                  <a:gd name="T12" fmla="*/ 12 w 82"/>
                  <a:gd name="T13" fmla="*/ 19 h 141"/>
                  <a:gd name="T14" fmla="*/ 0 w 82"/>
                  <a:gd name="T15" fmla="*/ 19 h 141"/>
                  <a:gd name="T16" fmla="*/ 0 w 82"/>
                  <a:gd name="T17" fmla="*/ 141 h 141"/>
                  <a:gd name="T18" fmla="*/ 82 w 82"/>
                  <a:gd name="T19" fmla="*/ 141 h 141"/>
                  <a:gd name="T20" fmla="*/ 82 w 82"/>
                  <a:gd name="T21" fmla="*/ 19 h 141"/>
                  <a:gd name="T22" fmla="*/ 68 w 82"/>
                  <a:gd name="T23" fmla="*/ 19 h 141"/>
                  <a:gd name="T24" fmla="*/ 68 w 82"/>
                  <a:gd name="T25" fmla="*/ 7 h 141"/>
                  <a:gd name="T26" fmla="*/ 33 w 82"/>
                  <a:gd name="T27" fmla="*/ 100 h 141"/>
                  <a:gd name="T28" fmla="*/ 13 w 82"/>
                  <a:gd name="T29" fmla="*/ 100 h 141"/>
                  <a:gd name="T30" fmla="*/ 13 w 82"/>
                  <a:gd name="T31" fmla="*/ 80 h 141"/>
                  <a:gd name="T32" fmla="*/ 33 w 82"/>
                  <a:gd name="T33" fmla="*/ 80 h 141"/>
                  <a:gd name="T34" fmla="*/ 33 w 82"/>
                  <a:gd name="T35" fmla="*/ 100 h 141"/>
                  <a:gd name="T36" fmla="*/ 33 w 82"/>
                  <a:gd name="T37" fmla="*/ 59 h 141"/>
                  <a:gd name="T38" fmla="*/ 13 w 82"/>
                  <a:gd name="T39" fmla="*/ 59 h 141"/>
                  <a:gd name="T40" fmla="*/ 13 w 82"/>
                  <a:gd name="T41" fmla="*/ 39 h 141"/>
                  <a:gd name="T42" fmla="*/ 33 w 82"/>
                  <a:gd name="T43" fmla="*/ 39 h 141"/>
                  <a:gd name="T44" fmla="*/ 33 w 82"/>
                  <a:gd name="T45" fmla="*/ 59 h 141"/>
                  <a:gd name="T46" fmla="*/ 68 w 82"/>
                  <a:gd name="T47" fmla="*/ 100 h 141"/>
                  <a:gd name="T48" fmla="*/ 48 w 82"/>
                  <a:gd name="T49" fmla="*/ 100 h 141"/>
                  <a:gd name="T50" fmla="*/ 48 w 82"/>
                  <a:gd name="T51" fmla="*/ 80 h 141"/>
                  <a:gd name="T52" fmla="*/ 68 w 82"/>
                  <a:gd name="T53" fmla="*/ 80 h 141"/>
                  <a:gd name="T54" fmla="*/ 68 w 82"/>
                  <a:gd name="T55" fmla="*/ 100 h 141"/>
                  <a:gd name="T56" fmla="*/ 68 w 82"/>
                  <a:gd name="T57" fmla="*/ 59 h 141"/>
                  <a:gd name="T58" fmla="*/ 48 w 82"/>
                  <a:gd name="T59" fmla="*/ 59 h 141"/>
                  <a:gd name="T60" fmla="*/ 48 w 82"/>
                  <a:gd name="T61" fmla="*/ 39 h 141"/>
                  <a:gd name="T62" fmla="*/ 68 w 82"/>
                  <a:gd name="T63" fmla="*/ 39 h 141"/>
                  <a:gd name="T64" fmla="*/ 68 w 82"/>
                  <a:gd name="T65" fmla="*/ 59 h 1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82" h="141">
                    <a:moveTo>
                      <a:pt x="68" y="7"/>
                    </a:moveTo>
                    <a:lnTo>
                      <a:pt x="38" y="7"/>
                    </a:lnTo>
                    <a:lnTo>
                      <a:pt x="38" y="19"/>
                    </a:lnTo>
                    <a:lnTo>
                      <a:pt x="19" y="19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12" y="19"/>
                    </a:lnTo>
                    <a:lnTo>
                      <a:pt x="0" y="19"/>
                    </a:lnTo>
                    <a:lnTo>
                      <a:pt x="0" y="141"/>
                    </a:lnTo>
                    <a:lnTo>
                      <a:pt x="82" y="141"/>
                    </a:lnTo>
                    <a:lnTo>
                      <a:pt x="82" y="19"/>
                    </a:lnTo>
                    <a:lnTo>
                      <a:pt x="68" y="19"/>
                    </a:lnTo>
                    <a:lnTo>
                      <a:pt x="68" y="7"/>
                    </a:lnTo>
                    <a:close/>
                    <a:moveTo>
                      <a:pt x="33" y="100"/>
                    </a:moveTo>
                    <a:lnTo>
                      <a:pt x="13" y="100"/>
                    </a:lnTo>
                    <a:lnTo>
                      <a:pt x="13" y="80"/>
                    </a:lnTo>
                    <a:lnTo>
                      <a:pt x="33" y="80"/>
                    </a:lnTo>
                    <a:lnTo>
                      <a:pt x="33" y="100"/>
                    </a:lnTo>
                    <a:close/>
                    <a:moveTo>
                      <a:pt x="33" y="59"/>
                    </a:moveTo>
                    <a:lnTo>
                      <a:pt x="13" y="59"/>
                    </a:lnTo>
                    <a:lnTo>
                      <a:pt x="13" y="39"/>
                    </a:lnTo>
                    <a:lnTo>
                      <a:pt x="33" y="39"/>
                    </a:lnTo>
                    <a:lnTo>
                      <a:pt x="33" y="59"/>
                    </a:lnTo>
                    <a:close/>
                    <a:moveTo>
                      <a:pt x="68" y="100"/>
                    </a:moveTo>
                    <a:lnTo>
                      <a:pt x="48" y="100"/>
                    </a:lnTo>
                    <a:lnTo>
                      <a:pt x="48" y="80"/>
                    </a:lnTo>
                    <a:lnTo>
                      <a:pt x="68" y="80"/>
                    </a:lnTo>
                    <a:lnTo>
                      <a:pt x="68" y="100"/>
                    </a:lnTo>
                    <a:close/>
                    <a:moveTo>
                      <a:pt x="68" y="59"/>
                    </a:moveTo>
                    <a:lnTo>
                      <a:pt x="48" y="59"/>
                    </a:lnTo>
                    <a:lnTo>
                      <a:pt x="48" y="39"/>
                    </a:lnTo>
                    <a:lnTo>
                      <a:pt x="68" y="39"/>
                    </a:lnTo>
                    <a:lnTo>
                      <a:pt x="68" y="59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  <p:sp>
        <p:nvSpPr>
          <p:cNvPr id="25" name="TextBox 35"/>
          <p:cNvSpPr txBox="1"/>
          <p:nvPr/>
        </p:nvSpPr>
        <p:spPr>
          <a:xfrm>
            <a:off x="1430854" y="3033394"/>
            <a:ext cx="234263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根据实际需求来调整文本框大小。 </a:t>
            </a:r>
            <a:r>
              <a:rPr kumimoji="0" lang="zh-CN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6" name="TextBox 35"/>
          <p:cNvSpPr txBox="1"/>
          <p:nvPr/>
        </p:nvSpPr>
        <p:spPr>
          <a:xfrm>
            <a:off x="3827451" y="3611958"/>
            <a:ext cx="19436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7" name="TextBox 35"/>
          <p:cNvSpPr txBox="1"/>
          <p:nvPr/>
        </p:nvSpPr>
        <p:spPr>
          <a:xfrm>
            <a:off x="5986087" y="4170142"/>
            <a:ext cx="1943614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8" name="TextBox 35"/>
          <p:cNvSpPr txBox="1"/>
          <p:nvPr/>
        </p:nvSpPr>
        <p:spPr>
          <a:xfrm>
            <a:off x="8081182" y="4545586"/>
            <a:ext cx="2571069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。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根据实际需求来调整文本框大小。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0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1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9268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859 2.22222E-6 L -8.33333E-7 2.22222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35" presetClass="path" presetSubtype="0" accel="50000" decel="5000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animMotion origin="layout" path="M -0.40859 2.22222E-6 L -8.33333E-7 2.22222E-6 " pathEditMode="relative" rAng="0" ptsTypes="AA">
                                      <p:cBhvr>
                                        <p:cTn id="3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5" presetClass="path" presetSubtype="0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0.40859 2.22222E-6 L -8.33333E-7 2.22222E-6 " pathEditMode="relative" rAng="0" ptsTypes="AA">
                                      <p:cBhvr>
                                        <p:cTn id="3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5" presetClass="path" presetSubtype="0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-0.40859 2.22222E-6 L -8.33333E-7 2.22222E-6 " pathEditMode="relative" rAng="0" ptsTypes="AA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3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3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2" presetClass="entr" presetSubtype="0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2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2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6" grpId="0"/>
      <p:bldP spid="27" grpId="0"/>
      <p:bldP spid="28" grpId="0"/>
      <p:bldP spid="29" grpId="0"/>
      <p:bldP spid="30" grpId="0" animBg="1"/>
      <p:bldP spid="3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4504077" y="2064432"/>
            <a:ext cx="3027325" cy="3090794"/>
            <a:chOff x="4647085" y="2184445"/>
            <a:chExt cx="3027325" cy="3090794"/>
          </a:xfrm>
        </p:grpSpPr>
        <p:grpSp>
          <p:nvGrpSpPr>
            <p:cNvPr id="5" name="组合 4"/>
            <p:cNvGrpSpPr/>
            <p:nvPr/>
          </p:nvGrpSpPr>
          <p:grpSpPr>
            <a:xfrm>
              <a:off x="5587235" y="2184445"/>
              <a:ext cx="1152843" cy="993831"/>
              <a:chOff x="5881875" y="1928246"/>
              <a:chExt cx="1152843" cy="993831"/>
            </a:xfrm>
          </p:grpSpPr>
          <p:sp>
            <p:nvSpPr>
              <p:cNvPr id="23" name="六边形 22"/>
              <p:cNvSpPr/>
              <p:nvPr/>
            </p:nvSpPr>
            <p:spPr>
              <a:xfrm>
                <a:off x="5881875" y="1928246"/>
                <a:ext cx="1152843" cy="993831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4" name="Freeform 274"/>
              <p:cNvSpPr>
                <a:spLocks/>
              </p:cNvSpPr>
              <p:nvPr/>
            </p:nvSpPr>
            <p:spPr bwMode="auto">
              <a:xfrm>
                <a:off x="6245723" y="2214236"/>
                <a:ext cx="425145" cy="421850"/>
              </a:xfrm>
              <a:custGeom>
                <a:avLst/>
                <a:gdLst>
                  <a:gd name="T0" fmla="*/ 285 w 288"/>
                  <a:gd name="T1" fmla="*/ 109 h 288"/>
                  <a:gd name="T2" fmla="*/ 277 w 288"/>
                  <a:gd name="T3" fmla="*/ 104 h 288"/>
                  <a:gd name="T4" fmla="*/ 270 w 288"/>
                  <a:gd name="T5" fmla="*/ 103 h 288"/>
                  <a:gd name="T6" fmla="*/ 189 w 288"/>
                  <a:gd name="T7" fmla="*/ 103 h 288"/>
                  <a:gd name="T8" fmla="*/ 185 w 288"/>
                  <a:gd name="T9" fmla="*/ 101 h 288"/>
                  <a:gd name="T10" fmla="*/ 183 w 288"/>
                  <a:gd name="T11" fmla="*/ 98 h 288"/>
                  <a:gd name="T12" fmla="*/ 159 w 288"/>
                  <a:gd name="T13" fmla="*/ 14 h 288"/>
                  <a:gd name="T14" fmla="*/ 156 w 288"/>
                  <a:gd name="T15" fmla="*/ 6 h 288"/>
                  <a:gd name="T16" fmla="*/ 144 w 288"/>
                  <a:gd name="T17" fmla="*/ 0 h 288"/>
                  <a:gd name="T18" fmla="*/ 133 w 288"/>
                  <a:gd name="T19" fmla="*/ 6 h 288"/>
                  <a:gd name="T20" fmla="*/ 129 w 288"/>
                  <a:gd name="T21" fmla="*/ 14 h 288"/>
                  <a:gd name="T22" fmla="*/ 106 w 288"/>
                  <a:gd name="T23" fmla="*/ 98 h 288"/>
                  <a:gd name="T24" fmla="*/ 103 w 288"/>
                  <a:gd name="T25" fmla="*/ 101 h 288"/>
                  <a:gd name="T26" fmla="*/ 99 w 288"/>
                  <a:gd name="T27" fmla="*/ 103 h 288"/>
                  <a:gd name="T28" fmla="*/ 19 w 288"/>
                  <a:gd name="T29" fmla="*/ 103 h 288"/>
                  <a:gd name="T30" fmla="*/ 9 w 288"/>
                  <a:gd name="T31" fmla="*/ 105 h 288"/>
                  <a:gd name="T32" fmla="*/ 4 w 288"/>
                  <a:gd name="T33" fmla="*/ 109 h 288"/>
                  <a:gd name="T34" fmla="*/ 0 w 288"/>
                  <a:gd name="T35" fmla="*/ 117 h 288"/>
                  <a:gd name="T36" fmla="*/ 4 w 288"/>
                  <a:gd name="T37" fmla="*/ 127 h 288"/>
                  <a:gd name="T38" fmla="*/ 10 w 288"/>
                  <a:gd name="T39" fmla="*/ 132 h 288"/>
                  <a:gd name="T40" fmla="*/ 75 w 288"/>
                  <a:gd name="T41" fmla="*/ 175 h 288"/>
                  <a:gd name="T42" fmla="*/ 78 w 288"/>
                  <a:gd name="T43" fmla="*/ 181 h 288"/>
                  <a:gd name="T44" fmla="*/ 78 w 288"/>
                  <a:gd name="T45" fmla="*/ 183 h 288"/>
                  <a:gd name="T46" fmla="*/ 53 w 288"/>
                  <a:gd name="T47" fmla="*/ 266 h 288"/>
                  <a:gd name="T48" fmla="*/ 51 w 288"/>
                  <a:gd name="T49" fmla="*/ 273 h 288"/>
                  <a:gd name="T50" fmla="*/ 54 w 288"/>
                  <a:gd name="T51" fmla="*/ 282 h 288"/>
                  <a:gd name="T52" fmla="*/ 65 w 288"/>
                  <a:gd name="T53" fmla="*/ 288 h 288"/>
                  <a:gd name="T54" fmla="*/ 78 w 288"/>
                  <a:gd name="T55" fmla="*/ 282 h 288"/>
                  <a:gd name="T56" fmla="*/ 141 w 288"/>
                  <a:gd name="T57" fmla="*/ 228 h 288"/>
                  <a:gd name="T58" fmla="*/ 145 w 288"/>
                  <a:gd name="T59" fmla="*/ 227 h 288"/>
                  <a:gd name="T60" fmla="*/ 148 w 288"/>
                  <a:gd name="T61" fmla="*/ 228 h 288"/>
                  <a:gd name="T62" fmla="*/ 215 w 288"/>
                  <a:gd name="T63" fmla="*/ 283 h 288"/>
                  <a:gd name="T64" fmla="*/ 228 w 288"/>
                  <a:gd name="T65" fmla="*/ 288 h 288"/>
                  <a:gd name="T66" fmla="*/ 228 w 288"/>
                  <a:gd name="T67" fmla="*/ 288 h 288"/>
                  <a:gd name="T68" fmla="*/ 238 w 288"/>
                  <a:gd name="T69" fmla="*/ 283 h 288"/>
                  <a:gd name="T70" fmla="*/ 241 w 288"/>
                  <a:gd name="T71" fmla="*/ 274 h 288"/>
                  <a:gd name="T72" fmla="*/ 240 w 288"/>
                  <a:gd name="T73" fmla="*/ 266 h 288"/>
                  <a:gd name="T74" fmla="*/ 211 w 288"/>
                  <a:gd name="T75" fmla="*/ 182 h 288"/>
                  <a:gd name="T76" fmla="*/ 211 w 288"/>
                  <a:gd name="T77" fmla="*/ 181 h 288"/>
                  <a:gd name="T78" fmla="*/ 214 w 288"/>
                  <a:gd name="T79" fmla="*/ 175 h 288"/>
                  <a:gd name="T80" fmla="*/ 279 w 288"/>
                  <a:gd name="T81" fmla="*/ 132 h 288"/>
                  <a:gd name="T82" fmla="*/ 284 w 288"/>
                  <a:gd name="T83" fmla="*/ 127 h 288"/>
                  <a:gd name="T84" fmla="*/ 288 w 288"/>
                  <a:gd name="T85" fmla="*/ 117 h 288"/>
                  <a:gd name="T86" fmla="*/ 285 w 288"/>
                  <a:gd name="T87" fmla="*/ 109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288" h="288">
                    <a:moveTo>
                      <a:pt x="285" y="109"/>
                    </a:moveTo>
                    <a:cubicBezTo>
                      <a:pt x="282" y="106"/>
                      <a:pt x="279" y="105"/>
                      <a:pt x="277" y="104"/>
                    </a:cubicBezTo>
                    <a:cubicBezTo>
                      <a:pt x="275" y="103"/>
                      <a:pt x="272" y="103"/>
                      <a:pt x="270" y="103"/>
                    </a:cubicBezTo>
                    <a:cubicBezTo>
                      <a:pt x="189" y="103"/>
                      <a:pt x="189" y="103"/>
                      <a:pt x="189" y="103"/>
                    </a:cubicBezTo>
                    <a:cubicBezTo>
                      <a:pt x="188" y="103"/>
                      <a:pt x="187" y="103"/>
                      <a:pt x="185" y="101"/>
                    </a:cubicBezTo>
                    <a:cubicBezTo>
                      <a:pt x="184" y="100"/>
                      <a:pt x="183" y="99"/>
                      <a:pt x="183" y="98"/>
                    </a:cubicBezTo>
                    <a:cubicBezTo>
                      <a:pt x="159" y="14"/>
                      <a:pt x="159" y="14"/>
                      <a:pt x="159" y="14"/>
                    </a:cubicBezTo>
                    <a:cubicBezTo>
                      <a:pt x="158" y="11"/>
                      <a:pt x="158" y="9"/>
                      <a:pt x="156" y="6"/>
                    </a:cubicBezTo>
                    <a:cubicBezTo>
                      <a:pt x="154" y="4"/>
                      <a:pt x="151" y="0"/>
                      <a:pt x="144" y="0"/>
                    </a:cubicBezTo>
                    <a:cubicBezTo>
                      <a:pt x="138" y="0"/>
                      <a:pt x="134" y="4"/>
                      <a:pt x="133" y="6"/>
                    </a:cubicBezTo>
                    <a:cubicBezTo>
                      <a:pt x="131" y="9"/>
                      <a:pt x="130" y="11"/>
                      <a:pt x="129" y="14"/>
                    </a:cubicBezTo>
                    <a:cubicBezTo>
                      <a:pt x="106" y="98"/>
                      <a:pt x="106" y="98"/>
                      <a:pt x="106" y="98"/>
                    </a:cubicBezTo>
                    <a:cubicBezTo>
                      <a:pt x="106" y="99"/>
                      <a:pt x="105" y="100"/>
                      <a:pt x="103" y="101"/>
                    </a:cubicBezTo>
                    <a:cubicBezTo>
                      <a:pt x="102" y="103"/>
                      <a:pt x="100" y="103"/>
                      <a:pt x="99" y="103"/>
                    </a:cubicBezTo>
                    <a:cubicBezTo>
                      <a:pt x="19" y="103"/>
                      <a:pt x="19" y="103"/>
                      <a:pt x="19" y="103"/>
                    </a:cubicBezTo>
                    <a:cubicBezTo>
                      <a:pt x="15" y="103"/>
                      <a:pt x="13" y="103"/>
                      <a:pt x="9" y="105"/>
                    </a:cubicBezTo>
                    <a:cubicBezTo>
                      <a:pt x="7" y="106"/>
                      <a:pt x="5" y="107"/>
                      <a:pt x="4" y="109"/>
                    </a:cubicBezTo>
                    <a:cubicBezTo>
                      <a:pt x="2" y="111"/>
                      <a:pt x="0" y="114"/>
                      <a:pt x="0" y="117"/>
                    </a:cubicBezTo>
                    <a:cubicBezTo>
                      <a:pt x="1" y="122"/>
                      <a:pt x="3" y="125"/>
                      <a:pt x="4" y="127"/>
                    </a:cubicBezTo>
                    <a:cubicBezTo>
                      <a:pt x="6" y="129"/>
                      <a:pt x="8" y="131"/>
                      <a:pt x="10" y="132"/>
                    </a:cubicBezTo>
                    <a:cubicBezTo>
                      <a:pt x="75" y="175"/>
                      <a:pt x="75" y="175"/>
                      <a:pt x="75" y="175"/>
                    </a:cubicBezTo>
                    <a:cubicBezTo>
                      <a:pt x="76" y="175"/>
                      <a:pt x="78" y="179"/>
                      <a:pt x="78" y="181"/>
                    </a:cubicBezTo>
                    <a:cubicBezTo>
                      <a:pt x="78" y="182"/>
                      <a:pt x="78" y="183"/>
                      <a:pt x="78" y="183"/>
                    </a:cubicBezTo>
                    <a:cubicBezTo>
                      <a:pt x="53" y="266"/>
                      <a:pt x="53" y="266"/>
                      <a:pt x="53" y="266"/>
                    </a:cubicBezTo>
                    <a:cubicBezTo>
                      <a:pt x="52" y="268"/>
                      <a:pt x="51" y="271"/>
                      <a:pt x="51" y="273"/>
                    </a:cubicBezTo>
                    <a:cubicBezTo>
                      <a:pt x="51" y="276"/>
                      <a:pt x="52" y="279"/>
                      <a:pt x="54" y="282"/>
                    </a:cubicBezTo>
                    <a:cubicBezTo>
                      <a:pt x="56" y="286"/>
                      <a:pt x="61" y="288"/>
                      <a:pt x="65" y="288"/>
                    </a:cubicBezTo>
                    <a:cubicBezTo>
                      <a:pt x="72" y="288"/>
                      <a:pt x="74" y="285"/>
                      <a:pt x="78" y="282"/>
                    </a:cubicBezTo>
                    <a:cubicBezTo>
                      <a:pt x="141" y="228"/>
                      <a:pt x="141" y="228"/>
                      <a:pt x="141" y="228"/>
                    </a:cubicBezTo>
                    <a:cubicBezTo>
                      <a:pt x="142" y="228"/>
                      <a:pt x="143" y="227"/>
                      <a:pt x="145" y="227"/>
                    </a:cubicBezTo>
                    <a:cubicBezTo>
                      <a:pt x="146" y="227"/>
                      <a:pt x="147" y="228"/>
                      <a:pt x="148" y="228"/>
                    </a:cubicBezTo>
                    <a:cubicBezTo>
                      <a:pt x="215" y="283"/>
                      <a:pt x="215" y="283"/>
                      <a:pt x="215" y="283"/>
                    </a:cubicBezTo>
                    <a:cubicBezTo>
                      <a:pt x="218" y="285"/>
                      <a:pt x="221" y="288"/>
                      <a:pt x="228" y="288"/>
                    </a:cubicBezTo>
                    <a:cubicBezTo>
                      <a:pt x="228" y="288"/>
                      <a:pt x="228" y="288"/>
                      <a:pt x="228" y="288"/>
                    </a:cubicBezTo>
                    <a:cubicBezTo>
                      <a:pt x="232" y="288"/>
                      <a:pt x="236" y="286"/>
                      <a:pt x="238" y="283"/>
                    </a:cubicBezTo>
                    <a:cubicBezTo>
                      <a:pt x="241" y="279"/>
                      <a:pt x="241" y="276"/>
                      <a:pt x="241" y="274"/>
                    </a:cubicBezTo>
                    <a:cubicBezTo>
                      <a:pt x="241" y="271"/>
                      <a:pt x="241" y="268"/>
                      <a:pt x="240" y="266"/>
                    </a:cubicBezTo>
                    <a:cubicBezTo>
                      <a:pt x="211" y="182"/>
                      <a:pt x="211" y="182"/>
                      <a:pt x="211" y="182"/>
                    </a:cubicBezTo>
                    <a:cubicBezTo>
                      <a:pt x="211" y="182"/>
                      <a:pt x="211" y="181"/>
                      <a:pt x="211" y="181"/>
                    </a:cubicBezTo>
                    <a:cubicBezTo>
                      <a:pt x="211" y="178"/>
                      <a:pt x="213" y="175"/>
                      <a:pt x="214" y="175"/>
                    </a:cubicBezTo>
                    <a:cubicBezTo>
                      <a:pt x="279" y="132"/>
                      <a:pt x="279" y="132"/>
                      <a:pt x="279" y="132"/>
                    </a:cubicBezTo>
                    <a:cubicBezTo>
                      <a:pt x="281" y="131"/>
                      <a:pt x="283" y="129"/>
                      <a:pt x="284" y="127"/>
                    </a:cubicBezTo>
                    <a:cubicBezTo>
                      <a:pt x="286" y="125"/>
                      <a:pt x="288" y="122"/>
                      <a:pt x="288" y="117"/>
                    </a:cubicBezTo>
                    <a:cubicBezTo>
                      <a:pt x="288" y="114"/>
                      <a:pt x="287" y="111"/>
                      <a:pt x="285" y="109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6" name="组合 5"/>
            <p:cNvGrpSpPr/>
            <p:nvPr/>
          </p:nvGrpSpPr>
          <p:grpSpPr>
            <a:xfrm>
              <a:off x="6521567" y="2719089"/>
              <a:ext cx="1152843" cy="993831"/>
              <a:chOff x="6816207" y="2462890"/>
              <a:chExt cx="1152843" cy="993831"/>
            </a:xfrm>
          </p:grpSpPr>
          <p:sp>
            <p:nvSpPr>
              <p:cNvPr id="21" name="六边形 20"/>
              <p:cNvSpPr/>
              <p:nvPr/>
            </p:nvSpPr>
            <p:spPr>
              <a:xfrm>
                <a:off x="6816207" y="2462890"/>
                <a:ext cx="1152843" cy="993831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2" name="Freeform 203"/>
              <p:cNvSpPr>
                <a:spLocks/>
              </p:cNvSpPr>
              <p:nvPr/>
            </p:nvSpPr>
            <p:spPr bwMode="auto">
              <a:xfrm>
                <a:off x="7204422" y="2824614"/>
                <a:ext cx="376411" cy="262613"/>
              </a:xfrm>
              <a:custGeom>
                <a:avLst/>
                <a:gdLst>
                  <a:gd name="T0" fmla="*/ 253 w 288"/>
                  <a:gd name="T1" fmla="*/ 91 h 200"/>
                  <a:gd name="T2" fmla="*/ 253 w 288"/>
                  <a:gd name="T3" fmla="*/ 86 h 200"/>
                  <a:gd name="T4" fmla="*/ 167 w 288"/>
                  <a:gd name="T5" fmla="*/ 0 h 200"/>
                  <a:gd name="T6" fmla="*/ 90 w 288"/>
                  <a:gd name="T7" fmla="*/ 49 h 200"/>
                  <a:gd name="T8" fmla="*/ 66 w 288"/>
                  <a:gd name="T9" fmla="*/ 41 h 200"/>
                  <a:gd name="T10" fmla="*/ 26 w 288"/>
                  <a:gd name="T11" fmla="*/ 80 h 200"/>
                  <a:gd name="T12" fmla="*/ 28 w 288"/>
                  <a:gd name="T13" fmla="*/ 92 h 200"/>
                  <a:gd name="T14" fmla="*/ 0 w 288"/>
                  <a:gd name="T15" fmla="*/ 142 h 200"/>
                  <a:gd name="T16" fmla="*/ 57 w 288"/>
                  <a:gd name="T17" fmla="*/ 200 h 200"/>
                  <a:gd name="T18" fmla="*/ 57 w 288"/>
                  <a:gd name="T19" fmla="*/ 200 h 200"/>
                  <a:gd name="T20" fmla="*/ 57 w 288"/>
                  <a:gd name="T21" fmla="*/ 200 h 200"/>
                  <a:gd name="T22" fmla="*/ 58 w 288"/>
                  <a:gd name="T23" fmla="*/ 200 h 200"/>
                  <a:gd name="T24" fmla="*/ 58 w 288"/>
                  <a:gd name="T25" fmla="*/ 200 h 200"/>
                  <a:gd name="T26" fmla="*/ 228 w 288"/>
                  <a:gd name="T27" fmla="*/ 200 h 200"/>
                  <a:gd name="T28" fmla="*/ 231 w 288"/>
                  <a:gd name="T29" fmla="*/ 200 h 200"/>
                  <a:gd name="T30" fmla="*/ 288 w 288"/>
                  <a:gd name="T31" fmla="*/ 143 h 200"/>
                  <a:gd name="T32" fmla="*/ 253 w 288"/>
                  <a:gd name="T33" fmla="*/ 91 h 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88" h="200">
                    <a:moveTo>
                      <a:pt x="253" y="91"/>
                    </a:moveTo>
                    <a:cubicBezTo>
                      <a:pt x="253" y="89"/>
                      <a:pt x="253" y="88"/>
                      <a:pt x="253" y="86"/>
                    </a:cubicBezTo>
                    <a:cubicBezTo>
                      <a:pt x="253" y="38"/>
                      <a:pt x="215" y="0"/>
                      <a:pt x="167" y="0"/>
                    </a:cubicBezTo>
                    <a:cubicBezTo>
                      <a:pt x="133" y="0"/>
                      <a:pt x="104" y="20"/>
                      <a:pt x="90" y="49"/>
                    </a:cubicBezTo>
                    <a:cubicBezTo>
                      <a:pt x="83" y="44"/>
                      <a:pt x="75" y="41"/>
                      <a:pt x="66" y="41"/>
                    </a:cubicBezTo>
                    <a:cubicBezTo>
                      <a:pt x="44" y="41"/>
                      <a:pt x="26" y="58"/>
                      <a:pt x="26" y="80"/>
                    </a:cubicBezTo>
                    <a:cubicBezTo>
                      <a:pt x="26" y="84"/>
                      <a:pt x="27" y="88"/>
                      <a:pt x="28" y="92"/>
                    </a:cubicBezTo>
                    <a:cubicBezTo>
                      <a:pt x="11" y="102"/>
                      <a:pt x="0" y="121"/>
                      <a:pt x="0" y="142"/>
                    </a:cubicBezTo>
                    <a:cubicBezTo>
                      <a:pt x="0" y="174"/>
                      <a:pt x="25" y="199"/>
                      <a:pt x="57" y="200"/>
                    </a:cubicBezTo>
                    <a:cubicBezTo>
                      <a:pt x="57" y="200"/>
                      <a:pt x="57" y="200"/>
                      <a:pt x="57" y="200"/>
                    </a:cubicBezTo>
                    <a:cubicBezTo>
                      <a:pt x="57" y="200"/>
                      <a:pt x="57" y="200"/>
                      <a:pt x="57" y="200"/>
                    </a:cubicBezTo>
                    <a:cubicBezTo>
                      <a:pt x="57" y="200"/>
                      <a:pt x="58" y="200"/>
                      <a:pt x="58" y="200"/>
                    </a:cubicBezTo>
                    <a:cubicBezTo>
                      <a:pt x="58" y="200"/>
                      <a:pt x="58" y="200"/>
                      <a:pt x="58" y="200"/>
                    </a:cubicBezTo>
                    <a:cubicBezTo>
                      <a:pt x="228" y="200"/>
                      <a:pt x="228" y="200"/>
                      <a:pt x="228" y="200"/>
                    </a:cubicBezTo>
                    <a:cubicBezTo>
                      <a:pt x="229" y="200"/>
                      <a:pt x="230" y="200"/>
                      <a:pt x="231" y="200"/>
                    </a:cubicBezTo>
                    <a:cubicBezTo>
                      <a:pt x="262" y="200"/>
                      <a:pt x="288" y="175"/>
                      <a:pt x="288" y="143"/>
                    </a:cubicBezTo>
                    <a:cubicBezTo>
                      <a:pt x="288" y="120"/>
                      <a:pt x="273" y="99"/>
                      <a:pt x="253" y="91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7" name="组合 6"/>
            <p:cNvGrpSpPr/>
            <p:nvPr/>
          </p:nvGrpSpPr>
          <p:grpSpPr>
            <a:xfrm>
              <a:off x="6521567" y="3746764"/>
              <a:ext cx="1152843" cy="993831"/>
              <a:chOff x="6816207" y="3490565"/>
              <a:chExt cx="1152843" cy="993831"/>
            </a:xfrm>
          </p:grpSpPr>
          <p:sp>
            <p:nvSpPr>
              <p:cNvPr id="19" name="六边形 18"/>
              <p:cNvSpPr/>
              <p:nvPr/>
            </p:nvSpPr>
            <p:spPr>
              <a:xfrm flipV="1">
                <a:off x="6816207" y="3490565"/>
                <a:ext cx="1152843" cy="993831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20" name="Freeform 372"/>
              <p:cNvSpPr>
                <a:spLocks/>
              </p:cNvSpPr>
              <p:nvPr/>
            </p:nvSpPr>
            <p:spPr bwMode="auto">
              <a:xfrm>
                <a:off x="7239116" y="3833969"/>
                <a:ext cx="307022" cy="307022"/>
              </a:xfrm>
              <a:custGeom>
                <a:avLst/>
                <a:gdLst>
                  <a:gd name="T0" fmla="*/ 282 w 288"/>
                  <a:gd name="T1" fmla="*/ 54 h 288"/>
                  <a:gd name="T2" fmla="*/ 243 w 288"/>
                  <a:gd name="T3" fmla="*/ 79 h 288"/>
                  <a:gd name="T4" fmla="*/ 209 w 288"/>
                  <a:gd name="T5" fmla="*/ 45 h 288"/>
                  <a:gd name="T6" fmla="*/ 233 w 288"/>
                  <a:gd name="T7" fmla="*/ 6 h 288"/>
                  <a:gd name="T8" fmla="*/ 227 w 288"/>
                  <a:gd name="T9" fmla="*/ 0 h 288"/>
                  <a:gd name="T10" fmla="*/ 162 w 288"/>
                  <a:gd name="T11" fmla="*/ 65 h 288"/>
                  <a:gd name="T12" fmla="*/ 167 w 288"/>
                  <a:gd name="T13" fmla="*/ 85 h 288"/>
                  <a:gd name="T14" fmla="*/ 84 w 288"/>
                  <a:gd name="T15" fmla="*/ 168 h 288"/>
                  <a:gd name="T16" fmla="*/ 65 w 288"/>
                  <a:gd name="T17" fmla="*/ 162 h 288"/>
                  <a:gd name="T18" fmla="*/ 0 w 288"/>
                  <a:gd name="T19" fmla="*/ 228 h 288"/>
                  <a:gd name="T20" fmla="*/ 6 w 288"/>
                  <a:gd name="T21" fmla="*/ 234 h 288"/>
                  <a:gd name="T22" fmla="*/ 45 w 288"/>
                  <a:gd name="T23" fmla="*/ 209 h 288"/>
                  <a:gd name="T24" fmla="*/ 79 w 288"/>
                  <a:gd name="T25" fmla="*/ 243 h 288"/>
                  <a:gd name="T26" fmla="*/ 54 w 288"/>
                  <a:gd name="T27" fmla="*/ 282 h 288"/>
                  <a:gd name="T28" fmla="*/ 60 w 288"/>
                  <a:gd name="T29" fmla="*/ 288 h 288"/>
                  <a:gd name="T30" fmla="*/ 125 w 288"/>
                  <a:gd name="T31" fmla="*/ 223 h 288"/>
                  <a:gd name="T32" fmla="*/ 120 w 288"/>
                  <a:gd name="T33" fmla="*/ 204 h 288"/>
                  <a:gd name="T34" fmla="*/ 204 w 288"/>
                  <a:gd name="T35" fmla="*/ 120 h 288"/>
                  <a:gd name="T36" fmla="*/ 222 w 288"/>
                  <a:gd name="T37" fmla="*/ 126 h 288"/>
                  <a:gd name="T38" fmla="*/ 287 w 288"/>
                  <a:gd name="T39" fmla="*/ 60 h 288"/>
                  <a:gd name="T40" fmla="*/ 282 w 288"/>
                  <a:gd name="T41" fmla="*/ 54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288" h="288">
                    <a:moveTo>
                      <a:pt x="282" y="54"/>
                    </a:moveTo>
                    <a:cubicBezTo>
                      <a:pt x="255" y="81"/>
                      <a:pt x="259" y="79"/>
                      <a:pt x="243" y="79"/>
                    </a:cubicBezTo>
                    <a:cubicBezTo>
                      <a:pt x="230" y="79"/>
                      <a:pt x="209" y="58"/>
                      <a:pt x="209" y="45"/>
                    </a:cubicBezTo>
                    <a:cubicBezTo>
                      <a:pt x="209" y="28"/>
                      <a:pt x="206" y="33"/>
                      <a:pt x="233" y="6"/>
                    </a:cubicBezTo>
                    <a:cubicBezTo>
                      <a:pt x="231" y="4"/>
                      <a:pt x="227" y="0"/>
                      <a:pt x="227" y="0"/>
                    </a:cubicBezTo>
                    <a:cubicBezTo>
                      <a:pt x="194" y="1"/>
                      <a:pt x="162" y="32"/>
                      <a:pt x="162" y="65"/>
                    </a:cubicBezTo>
                    <a:cubicBezTo>
                      <a:pt x="162" y="71"/>
                      <a:pt x="164" y="78"/>
                      <a:pt x="167" y="85"/>
                    </a:cubicBezTo>
                    <a:cubicBezTo>
                      <a:pt x="84" y="168"/>
                      <a:pt x="84" y="168"/>
                      <a:pt x="84" y="168"/>
                    </a:cubicBezTo>
                    <a:cubicBezTo>
                      <a:pt x="78" y="164"/>
                      <a:pt x="71" y="162"/>
                      <a:pt x="65" y="162"/>
                    </a:cubicBezTo>
                    <a:cubicBezTo>
                      <a:pt x="32" y="162"/>
                      <a:pt x="0" y="194"/>
                      <a:pt x="0" y="228"/>
                    </a:cubicBezTo>
                    <a:cubicBezTo>
                      <a:pt x="0" y="228"/>
                      <a:pt x="4" y="231"/>
                      <a:pt x="6" y="234"/>
                    </a:cubicBezTo>
                    <a:cubicBezTo>
                      <a:pt x="33" y="207"/>
                      <a:pt x="28" y="209"/>
                      <a:pt x="45" y="209"/>
                    </a:cubicBezTo>
                    <a:cubicBezTo>
                      <a:pt x="58" y="209"/>
                      <a:pt x="79" y="230"/>
                      <a:pt x="79" y="243"/>
                    </a:cubicBezTo>
                    <a:cubicBezTo>
                      <a:pt x="79" y="260"/>
                      <a:pt x="82" y="255"/>
                      <a:pt x="54" y="282"/>
                    </a:cubicBezTo>
                    <a:cubicBezTo>
                      <a:pt x="56" y="284"/>
                      <a:pt x="60" y="288"/>
                      <a:pt x="60" y="288"/>
                    </a:cubicBezTo>
                    <a:cubicBezTo>
                      <a:pt x="94" y="287"/>
                      <a:pt x="125" y="256"/>
                      <a:pt x="125" y="223"/>
                    </a:cubicBezTo>
                    <a:cubicBezTo>
                      <a:pt x="125" y="217"/>
                      <a:pt x="123" y="210"/>
                      <a:pt x="120" y="204"/>
                    </a:cubicBezTo>
                    <a:cubicBezTo>
                      <a:pt x="204" y="120"/>
                      <a:pt x="204" y="120"/>
                      <a:pt x="204" y="120"/>
                    </a:cubicBezTo>
                    <a:cubicBezTo>
                      <a:pt x="210" y="124"/>
                      <a:pt x="216" y="126"/>
                      <a:pt x="222" y="126"/>
                    </a:cubicBezTo>
                    <a:cubicBezTo>
                      <a:pt x="256" y="126"/>
                      <a:pt x="288" y="94"/>
                      <a:pt x="287" y="60"/>
                    </a:cubicBezTo>
                    <a:cubicBezTo>
                      <a:pt x="287" y="60"/>
                      <a:pt x="284" y="56"/>
                      <a:pt x="282" y="54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5587235" y="4281408"/>
              <a:ext cx="1152843" cy="993831"/>
              <a:chOff x="5881875" y="4025209"/>
              <a:chExt cx="1152843" cy="993831"/>
            </a:xfrm>
          </p:grpSpPr>
          <p:sp>
            <p:nvSpPr>
              <p:cNvPr id="15" name="六边形 14"/>
              <p:cNvSpPr/>
              <p:nvPr/>
            </p:nvSpPr>
            <p:spPr>
              <a:xfrm flipV="1">
                <a:off x="5881875" y="4025209"/>
                <a:ext cx="1152843" cy="993831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grpSp>
            <p:nvGrpSpPr>
              <p:cNvPr id="16" name="组合 15"/>
              <p:cNvGrpSpPr/>
              <p:nvPr/>
            </p:nvGrpSpPr>
            <p:grpSpPr>
              <a:xfrm>
                <a:off x="6272642" y="4336471"/>
                <a:ext cx="371305" cy="371305"/>
                <a:chOff x="5887238" y="4495482"/>
                <a:chExt cx="371305" cy="371305"/>
              </a:xfrm>
            </p:grpSpPr>
            <p:sp>
              <p:nvSpPr>
                <p:cNvPr id="17" name="Freeform 70"/>
                <p:cNvSpPr>
                  <a:spLocks noEditPoints="1"/>
                </p:cNvSpPr>
                <p:nvPr/>
              </p:nvSpPr>
              <p:spPr bwMode="auto">
                <a:xfrm>
                  <a:off x="5887238" y="4588308"/>
                  <a:ext cx="278479" cy="278479"/>
                </a:xfrm>
                <a:custGeom>
                  <a:avLst/>
                  <a:gdLst>
                    <a:gd name="T0" fmla="*/ 215 w 216"/>
                    <a:gd name="T1" fmla="*/ 83 h 216"/>
                    <a:gd name="T2" fmla="*/ 190 w 216"/>
                    <a:gd name="T3" fmla="*/ 83 h 216"/>
                    <a:gd name="T4" fmla="*/ 183 w 216"/>
                    <a:gd name="T5" fmla="*/ 66 h 216"/>
                    <a:gd name="T6" fmla="*/ 201 w 216"/>
                    <a:gd name="T7" fmla="*/ 49 h 216"/>
                    <a:gd name="T8" fmla="*/ 201 w 216"/>
                    <a:gd name="T9" fmla="*/ 48 h 216"/>
                    <a:gd name="T10" fmla="*/ 184 w 216"/>
                    <a:gd name="T11" fmla="*/ 31 h 216"/>
                    <a:gd name="T12" fmla="*/ 167 w 216"/>
                    <a:gd name="T13" fmla="*/ 15 h 216"/>
                    <a:gd name="T14" fmla="*/ 166 w 216"/>
                    <a:gd name="T15" fmla="*/ 15 h 216"/>
                    <a:gd name="T16" fmla="*/ 149 w 216"/>
                    <a:gd name="T17" fmla="*/ 32 h 216"/>
                    <a:gd name="T18" fmla="*/ 132 w 216"/>
                    <a:gd name="T19" fmla="*/ 25 h 216"/>
                    <a:gd name="T20" fmla="*/ 132 w 216"/>
                    <a:gd name="T21" fmla="*/ 0 h 216"/>
                    <a:gd name="T22" fmla="*/ 131 w 216"/>
                    <a:gd name="T23" fmla="*/ 0 h 216"/>
                    <a:gd name="T24" fmla="*/ 108 w 216"/>
                    <a:gd name="T25" fmla="*/ 0 h 216"/>
                    <a:gd name="T26" fmla="*/ 84 w 216"/>
                    <a:gd name="T27" fmla="*/ 0 h 216"/>
                    <a:gd name="T28" fmla="*/ 83 w 216"/>
                    <a:gd name="T29" fmla="*/ 0 h 216"/>
                    <a:gd name="T30" fmla="*/ 83 w 216"/>
                    <a:gd name="T31" fmla="*/ 25 h 216"/>
                    <a:gd name="T32" fmla="*/ 67 w 216"/>
                    <a:gd name="T33" fmla="*/ 32 h 216"/>
                    <a:gd name="T34" fmla="*/ 49 w 216"/>
                    <a:gd name="T35" fmla="*/ 15 h 216"/>
                    <a:gd name="T36" fmla="*/ 48 w 216"/>
                    <a:gd name="T37" fmla="*/ 15 h 216"/>
                    <a:gd name="T38" fmla="*/ 31 w 216"/>
                    <a:gd name="T39" fmla="*/ 31 h 216"/>
                    <a:gd name="T40" fmla="*/ 15 w 216"/>
                    <a:gd name="T41" fmla="*/ 48 h 216"/>
                    <a:gd name="T42" fmla="*/ 15 w 216"/>
                    <a:gd name="T43" fmla="*/ 49 h 216"/>
                    <a:gd name="T44" fmla="*/ 32 w 216"/>
                    <a:gd name="T45" fmla="*/ 66 h 216"/>
                    <a:gd name="T46" fmla="*/ 25 w 216"/>
                    <a:gd name="T47" fmla="*/ 83 h 216"/>
                    <a:gd name="T48" fmla="*/ 1 w 216"/>
                    <a:gd name="T49" fmla="*/ 83 h 216"/>
                    <a:gd name="T50" fmla="*/ 0 w 216"/>
                    <a:gd name="T51" fmla="*/ 84 h 216"/>
                    <a:gd name="T52" fmla="*/ 0 w 216"/>
                    <a:gd name="T53" fmla="*/ 108 h 216"/>
                    <a:gd name="T54" fmla="*/ 0 w 216"/>
                    <a:gd name="T55" fmla="*/ 131 h 216"/>
                    <a:gd name="T56" fmla="*/ 1 w 216"/>
                    <a:gd name="T57" fmla="*/ 132 h 216"/>
                    <a:gd name="T58" fmla="*/ 25 w 216"/>
                    <a:gd name="T59" fmla="*/ 132 h 216"/>
                    <a:gd name="T60" fmla="*/ 32 w 216"/>
                    <a:gd name="T61" fmla="*/ 149 h 216"/>
                    <a:gd name="T62" fmla="*/ 15 w 216"/>
                    <a:gd name="T63" fmla="*/ 166 h 216"/>
                    <a:gd name="T64" fmla="*/ 15 w 216"/>
                    <a:gd name="T65" fmla="*/ 167 h 216"/>
                    <a:gd name="T66" fmla="*/ 31 w 216"/>
                    <a:gd name="T67" fmla="*/ 184 h 216"/>
                    <a:gd name="T68" fmla="*/ 48 w 216"/>
                    <a:gd name="T69" fmla="*/ 201 h 216"/>
                    <a:gd name="T70" fmla="*/ 49 w 216"/>
                    <a:gd name="T71" fmla="*/ 201 h 216"/>
                    <a:gd name="T72" fmla="*/ 67 w 216"/>
                    <a:gd name="T73" fmla="*/ 183 h 216"/>
                    <a:gd name="T74" fmla="*/ 83 w 216"/>
                    <a:gd name="T75" fmla="*/ 190 h 216"/>
                    <a:gd name="T76" fmla="*/ 83 w 216"/>
                    <a:gd name="T77" fmla="*/ 215 h 216"/>
                    <a:gd name="T78" fmla="*/ 84 w 216"/>
                    <a:gd name="T79" fmla="*/ 216 h 216"/>
                    <a:gd name="T80" fmla="*/ 108 w 216"/>
                    <a:gd name="T81" fmla="*/ 216 h 216"/>
                    <a:gd name="T82" fmla="*/ 131 w 216"/>
                    <a:gd name="T83" fmla="*/ 216 h 216"/>
                    <a:gd name="T84" fmla="*/ 132 w 216"/>
                    <a:gd name="T85" fmla="*/ 215 h 216"/>
                    <a:gd name="T86" fmla="*/ 132 w 216"/>
                    <a:gd name="T87" fmla="*/ 190 h 216"/>
                    <a:gd name="T88" fmla="*/ 149 w 216"/>
                    <a:gd name="T89" fmla="*/ 183 h 216"/>
                    <a:gd name="T90" fmla="*/ 166 w 216"/>
                    <a:gd name="T91" fmla="*/ 201 h 216"/>
                    <a:gd name="T92" fmla="*/ 167 w 216"/>
                    <a:gd name="T93" fmla="*/ 201 h 216"/>
                    <a:gd name="T94" fmla="*/ 184 w 216"/>
                    <a:gd name="T95" fmla="*/ 184 h 216"/>
                    <a:gd name="T96" fmla="*/ 201 w 216"/>
                    <a:gd name="T97" fmla="*/ 167 h 216"/>
                    <a:gd name="T98" fmla="*/ 201 w 216"/>
                    <a:gd name="T99" fmla="*/ 166 h 216"/>
                    <a:gd name="T100" fmla="*/ 183 w 216"/>
                    <a:gd name="T101" fmla="*/ 149 h 216"/>
                    <a:gd name="T102" fmla="*/ 190 w 216"/>
                    <a:gd name="T103" fmla="*/ 132 h 216"/>
                    <a:gd name="T104" fmla="*/ 215 w 216"/>
                    <a:gd name="T105" fmla="*/ 132 h 216"/>
                    <a:gd name="T106" fmla="*/ 216 w 216"/>
                    <a:gd name="T107" fmla="*/ 131 h 216"/>
                    <a:gd name="T108" fmla="*/ 216 w 216"/>
                    <a:gd name="T109" fmla="*/ 108 h 216"/>
                    <a:gd name="T110" fmla="*/ 216 w 216"/>
                    <a:gd name="T111" fmla="*/ 84 h 216"/>
                    <a:gd name="T112" fmla="*/ 215 w 216"/>
                    <a:gd name="T113" fmla="*/ 83 h 216"/>
                    <a:gd name="T114" fmla="*/ 109 w 216"/>
                    <a:gd name="T115" fmla="*/ 143 h 216"/>
                    <a:gd name="T116" fmla="*/ 73 w 216"/>
                    <a:gd name="T117" fmla="*/ 107 h 216"/>
                    <a:gd name="T118" fmla="*/ 109 w 216"/>
                    <a:gd name="T119" fmla="*/ 71 h 216"/>
                    <a:gd name="T120" fmla="*/ 146 w 216"/>
                    <a:gd name="T121" fmla="*/ 107 h 216"/>
                    <a:gd name="T122" fmla="*/ 109 w 216"/>
                    <a:gd name="T123" fmla="*/ 143 h 21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216" h="216">
                      <a:moveTo>
                        <a:pt x="215" y="83"/>
                      </a:moveTo>
                      <a:cubicBezTo>
                        <a:pt x="215" y="83"/>
                        <a:pt x="203" y="83"/>
                        <a:pt x="190" y="83"/>
                      </a:cubicBezTo>
                      <a:cubicBezTo>
                        <a:pt x="177" y="83"/>
                        <a:pt x="174" y="76"/>
                        <a:pt x="183" y="66"/>
                      </a:cubicBezTo>
                      <a:cubicBezTo>
                        <a:pt x="193" y="57"/>
                        <a:pt x="200" y="49"/>
                        <a:pt x="201" y="49"/>
                      </a:cubicBezTo>
                      <a:cubicBezTo>
                        <a:pt x="201" y="49"/>
                        <a:pt x="201" y="48"/>
                        <a:pt x="201" y="48"/>
                      </a:cubicBezTo>
                      <a:cubicBezTo>
                        <a:pt x="200" y="48"/>
                        <a:pt x="193" y="40"/>
                        <a:pt x="184" y="31"/>
                      </a:cubicBezTo>
                      <a:cubicBezTo>
                        <a:pt x="175" y="22"/>
                        <a:pt x="168" y="15"/>
                        <a:pt x="167" y="15"/>
                      </a:cubicBezTo>
                      <a:cubicBezTo>
                        <a:pt x="167" y="14"/>
                        <a:pt x="167" y="14"/>
                        <a:pt x="166" y="15"/>
                      </a:cubicBezTo>
                      <a:cubicBezTo>
                        <a:pt x="166" y="15"/>
                        <a:pt x="158" y="23"/>
                        <a:pt x="149" y="32"/>
                      </a:cubicBezTo>
                      <a:cubicBezTo>
                        <a:pt x="140" y="41"/>
                        <a:pt x="132" y="38"/>
                        <a:pt x="132" y="25"/>
                      </a:cubicBezTo>
                      <a:cubicBezTo>
                        <a:pt x="132" y="12"/>
                        <a:pt x="132" y="1"/>
                        <a:pt x="132" y="0"/>
                      </a:cubicBezTo>
                      <a:cubicBezTo>
                        <a:pt x="132" y="0"/>
                        <a:pt x="132" y="0"/>
                        <a:pt x="131" y="0"/>
                      </a:cubicBezTo>
                      <a:cubicBezTo>
                        <a:pt x="131" y="0"/>
                        <a:pt x="120" y="0"/>
                        <a:pt x="108" y="0"/>
                      </a:cubicBezTo>
                      <a:cubicBezTo>
                        <a:pt x="95" y="0"/>
                        <a:pt x="85" y="0"/>
                        <a:pt x="84" y="0"/>
                      </a:cubicBezTo>
                      <a:cubicBezTo>
                        <a:pt x="84" y="0"/>
                        <a:pt x="83" y="0"/>
                        <a:pt x="83" y="0"/>
                      </a:cubicBezTo>
                      <a:cubicBezTo>
                        <a:pt x="83" y="1"/>
                        <a:pt x="83" y="12"/>
                        <a:pt x="83" y="25"/>
                      </a:cubicBezTo>
                      <a:cubicBezTo>
                        <a:pt x="83" y="38"/>
                        <a:pt x="76" y="41"/>
                        <a:pt x="67" y="32"/>
                      </a:cubicBezTo>
                      <a:cubicBezTo>
                        <a:pt x="57" y="23"/>
                        <a:pt x="49" y="15"/>
                        <a:pt x="49" y="15"/>
                      </a:cubicBezTo>
                      <a:cubicBezTo>
                        <a:pt x="49" y="14"/>
                        <a:pt x="48" y="14"/>
                        <a:pt x="48" y="15"/>
                      </a:cubicBezTo>
                      <a:cubicBezTo>
                        <a:pt x="48" y="15"/>
                        <a:pt x="40" y="22"/>
                        <a:pt x="31" y="31"/>
                      </a:cubicBezTo>
                      <a:cubicBezTo>
                        <a:pt x="23" y="40"/>
                        <a:pt x="15" y="48"/>
                        <a:pt x="15" y="48"/>
                      </a:cubicBezTo>
                      <a:cubicBezTo>
                        <a:pt x="14" y="48"/>
                        <a:pt x="14" y="49"/>
                        <a:pt x="15" y="49"/>
                      </a:cubicBezTo>
                      <a:cubicBezTo>
                        <a:pt x="15" y="49"/>
                        <a:pt x="23" y="57"/>
                        <a:pt x="32" y="66"/>
                      </a:cubicBezTo>
                      <a:cubicBezTo>
                        <a:pt x="42" y="76"/>
                        <a:pt x="38" y="83"/>
                        <a:pt x="25" y="83"/>
                      </a:cubicBezTo>
                      <a:cubicBezTo>
                        <a:pt x="12" y="83"/>
                        <a:pt x="1" y="83"/>
                        <a:pt x="1" y="83"/>
                      </a:cubicBezTo>
                      <a:cubicBezTo>
                        <a:pt x="0" y="83"/>
                        <a:pt x="0" y="84"/>
                        <a:pt x="0" y="84"/>
                      </a:cubicBezTo>
                      <a:cubicBezTo>
                        <a:pt x="0" y="85"/>
                        <a:pt x="0" y="95"/>
                        <a:pt x="0" y="108"/>
                      </a:cubicBezTo>
                      <a:cubicBezTo>
                        <a:pt x="0" y="120"/>
                        <a:pt x="0" y="131"/>
                        <a:pt x="0" y="131"/>
                      </a:cubicBezTo>
                      <a:cubicBezTo>
                        <a:pt x="0" y="132"/>
                        <a:pt x="0" y="132"/>
                        <a:pt x="1" y="132"/>
                      </a:cubicBezTo>
                      <a:cubicBezTo>
                        <a:pt x="1" y="132"/>
                        <a:pt x="12" y="132"/>
                        <a:pt x="25" y="132"/>
                      </a:cubicBezTo>
                      <a:cubicBezTo>
                        <a:pt x="38" y="132"/>
                        <a:pt x="42" y="140"/>
                        <a:pt x="32" y="149"/>
                      </a:cubicBezTo>
                      <a:cubicBezTo>
                        <a:pt x="23" y="158"/>
                        <a:pt x="15" y="166"/>
                        <a:pt x="15" y="166"/>
                      </a:cubicBezTo>
                      <a:cubicBezTo>
                        <a:pt x="14" y="167"/>
                        <a:pt x="14" y="167"/>
                        <a:pt x="15" y="167"/>
                      </a:cubicBezTo>
                      <a:cubicBezTo>
                        <a:pt x="15" y="168"/>
                        <a:pt x="23" y="175"/>
                        <a:pt x="31" y="184"/>
                      </a:cubicBezTo>
                      <a:cubicBezTo>
                        <a:pt x="40" y="193"/>
                        <a:pt x="48" y="200"/>
                        <a:pt x="48" y="201"/>
                      </a:cubicBezTo>
                      <a:cubicBezTo>
                        <a:pt x="48" y="201"/>
                        <a:pt x="49" y="201"/>
                        <a:pt x="49" y="201"/>
                      </a:cubicBezTo>
                      <a:cubicBezTo>
                        <a:pt x="49" y="200"/>
                        <a:pt x="57" y="192"/>
                        <a:pt x="67" y="183"/>
                      </a:cubicBezTo>
                      <a:cubicBezTo>
                        <a:pt x="76" y="174"/>
                        <a:pt x="83" y="177"/>
                        <a:pt x="83" y="190"/>
                      </a:cubicBezTo>
                      <a:cubicBezTo>
                        <a:pt x="83" y="203"/>
                        <a:pt x="83" y="214"/>
                        <a:pt x="83" y="215"/>
                      </a:cubicBezTo>
                      <a:cubicBezTo>
                        <a:pt x="83" y="215"/>
                        <a:pt x="84" y="216"/>
                        <a:pt x="84" y="216"/>
                      </a:cubicBezTo>
                      <a:cubicBezTo>
                        <a:pt x="85" y="216"/>
                        <a:pt x="95" y="216"/>
                        <a:pt x="108" y="216"/>
                      </a:cubicBezTo>
                      <a:cubicBezTo>
                        <a:pt x="120" y="216"/>
                        <a:pt x="131" y="216"/>
                        <a:pt x="131" y="216"/>
                      </a:cubicBezTo>
                      <a:cubicBezTo>
                        <a:pt x="132" y="216"/>
                        <a:pt x="132" y="215"/>
                        <a:pt x="132" y="215"/>
                      </a:cubicBezTo>
                      <a:cubicBezTo>
                        <a:pt x="132" y="214"/>
                        <a:pt x="132" y="203"/>
                        <a:pt x="132" y="190"/>
                      </a:cubicBezTo>
                      <a:cubicBezTo>
                        <a:pt x="132" y="177"/>
                        <a:pt x="140" y="174"/>
                        <a:pt x="149" y="183"/>
                      </a:cubicBezTo>
                      <a:cubicBezTo>
                        <a:pt x="158" y="192"/>
                        <a:pt x="166" y="200"/>
                        <a:pt x="166" y="201"/>
                      </a:cubicBezTo>
                      <a:cubicBezTo>
                        <a:pt x="167" y="201"/>
                        <a:pt x="167" y="201"/>
                        <a:pt x="167" y="201"/>
                      </a:cubicBezTo>
                      <a:cubicBezTo>
                        <a:pt x="168" y="200"/>
                        <a:pt x="175" y="193"/>
                        <a:pt x="184" y="184"/>
                      </a:cubicBezTo>
                      <a:cubicBezTo>
                        <a:pt x="193" y="175"/>
                        <a:pt x="200" y="168"/>
                        <a:pt x="201" y="167"/>
                      </a:cubicBezTo>
                      <a:cubicBezTo>
                        <a:pt x="201" y="167"/>
                        <a:pt x="201" y="167"/>
                        <a:pt x="201" y="166"/>
                      </a:cubicBezTo>
                      <a:cubicBezTo>
                        <a:pt x="200" y="166"/>
                        <a:pt x="193" y="158"/>
                        <a:pt x="183" y="149"/>
                      </a:cubicBezTo>
                      <a:cubicBezTo>
                        <a:pt x="174" y="140"/>
                        <a:pt x="177" y="132"/>
                        <a:pt x="190" y="132"/>
                      </a:cubicBezTo>
                      <a:cubicBezTo>
                        <a:pt x="203" y="132"/>
                        <a:pt x="215" y="132"/>
                        <a:pt x="215" y="132"/>
                      </a:cubicBezTo>
                      <a:cubicBezTo>
                        <a:pt x="215" y="132"/>
                        <a:pt x="216" y="132"/>
                        <a:pt x="216" y="131"/>
                      </a:cubicBezTo>
                      <a:cubicBezTo>
                        <a:pt x="216" y="131"/>
                        <a:pt x="216" y="120"/>
                        <a:pt x="216" y="108"/>
                      </a:cubicBezTo>
                      <a:cubicBezTo>
                        <a:pt x="216" y="95"/>
                        <a:pt x="216" y="85"/>
                        <a:pt x="216" y="84"/>
                      </a:cubicBezTo>
                      <a:cubicBezTo>
                        <a:pt x="216" y="84"/>
                        <a:pt x="215" y="83"/>
                        <a:pt x="215" y="83"/>
                      </a:cubicBezTo>
                      <a:close/>
                      <a:moveTo>
                        <a:pt x="109" y="143"/>
                      </a:moveTo>
                      <a:cubicBezTo>
                        <a:pt x="89" y="143"/>
                        <a:pt x="73" y="127"/>
                        <a:pt x="73" y="107"/>
                      </a:cubicBezTo>
                      <a:cubicBezTo>
                        <a:pt x="73" y="87"/>
                        <a:pt x="89" y="71"/>
                        <a:pt x="109" y="71"/>
                      </a:cubicBezTo>
                      <a:cubicBezTo>
                        <a:pt x="129" y="71"/>
                        <a:pt x="146" y="87"/>
                        <a:pt x="146" y="107"/>
                      </a:cubicBezTo>
                      <a:cubicBezTo>
                        <a:pt x="146" y="127"/>
                        <a:pt x="129" y="143"/>
                        <a:pt x="109" y="143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  <p:sp>
              <p:nvSpPr>
                <p:cNvPr id="18" name="Freeform 71"/>
                <p:cNvSpPr>
                  <a:spLocks noEditPoints="1"/>
                </p:cNvSpPr>
                <p:nvPr/>
              </p:nvSpPr>
              <p:spPr bwMode="auto">
                <a:xfrm>
                  <a:off x="6119304" y="4495482"/>
                  <a:ext cx="139239" cy="136338"/>
                </a:xfrm>
                <a:custGeom>
                  <a:avLst/>
                  <a:gdLst>
                    <a:gd name="T0" fmla="*/ 107 w 108"/>
                    <a:gd name="T1" fmla="*/ 41 h 107"/>
                    <a:gd name="T2" fmla="*/ 95 w 108"/>
                    <a:gd name="T3" fmla="*/ 41 h 107"/>
                    <a:gd name="T4" fmla="*/ 92 w 108"/>
                    <a:gd name="T5" fmla="*/ 33 h 107"/>
                    <a:gd name="T6" fmla="*/ 100 w 108"/>
                    <a:gd name="T7" fmla="*/ 24 h 107"/>
                    <a:gd name="T8" fmla="*/ 100 w 108"/>
                    <a:gd name="T9" fmla="*/ 24 h 107"/>
                    <a:gd name="T10" fmla="*/ 92 w 108"/>
                    <a:gd name="T11" fmla="*/ 15 h 107"/>
                    <a:gd name="T12" fmla="*/ 84 w 108"/>
                    <a:gd name="T13" fmla="*/ 7 h 107"/>
                    <a:gd name="T14" fmla="*/ 83 w 108"/>
                    <a:gd name="T15" fmla="*/ 7 h 107"/>
                    <a:gd name="T16" fmla="*/ 74 w 108"/>
                    <a:gd name="T17" fmla="*/ 16 h 107"/>
                    <a:gd name="T18" fmla="*/ 66 w 108"/>
                    <a:gd name="T19" fmla="*/ 12 h 107"/>
                    <a:gd name="T20" fmla="*/ 66 w 108"/>
                    <a:gd name="T21" fmla="*/ 0 h 107"/>
                    <a:gd name="T22" fmla="*/ 66 w 108"/>
                    <a:gd name="T23" fmla="*/ 0 h 107"/>
                    <a:gd name="T24" fmla="*/ 54 w 108"/>
                    <a:gd name="T25" fmla="*/ 0 h 107"/>
                    <a:gd name="T26" fmla="*/ 42 w 108"/>
                    <a:gd name="T27" fmla="*/ 0 h 107"/>
                    <a:gd name="T28" fmla="*/ 42 w 108"/>
                    <a:gd name="T29" fmla="*/ 0 h 107"/>
                    <a:gd name="T30" fmla="*/ 42 w 108"/>
                    <a:gd name="T31" fmla="*/ 12 h 107"/>
                    <a:gd name="T32" fmla="*/ 33 w 108"/>
                    <a:gd name="T33" fmla="*/ 16 h 107"/>
                    <a:gd name="T34" fmla="*/ 25 w 108"/>
                    <a:gd name="T35" fmla="*/ 7 h 107"/>
                    <a:gd name="T36" fmla="*/ 24 w 108"/>
                    <a:gd name="T37" fmla="*/ 7 h 107"/>
                    <a:gd name="T38" fmla="*/ 16 w 108"/>
                    <a:gd name="T39" fmla="*/ 15 h 107"/>
                    <a:gd name="T40" fmla="*/ 7 w 108"/>
                    <a:gd name="T41" fmla="*/ 24 h 107"/>
                    <a:gd name="T42" fmla="*/ 7 w 108"/>
                    <a:gd name="T43" fmla="*/ 24 h 107"/>
                    <a:gd name="T44" fmla="*/ 16 w 108"/>
                    <a:gd name="T45" fmla="*/ 33 h 107"/>
                    <a:gd name="T46" fmla="*/ 13 w 108"/>
                    <a:gd name="T47" fmla="*/ 41 h 107"/>
                    <a:gd name="T48" fmla="*/ 0 w 108"/>
                    <a:gd name="T49" fmla="*/ 41 h 107"/>
                    <a:gd name="T50" fmla="*/ 0 w 108"/>
                    <a:gd name="T51" fmla="*/ 42 h 107"/>
                    <a:gd name="T52" fmla="*/ 0 w 108"/>
                    <a:gd name="T53" fmla="*/ 54 h 107"/>
                    <a:gd name="T54" fmla="*/ 0 w 108"/>
                    <a:gd name="T55" fmla="*/ 65 h 107"/>
                    <a:gd name="T56" fmla="*/ 0 w 108"/>
                    <a:gd name="T57" fmla="*/ 66 h 107"/>
                    <a:gd name="T58" fmla="*/ 13 w 108"/>
                    <a:gd name="T59" fmla="*/ 66 h 107"/>
                    <a:gd name="T60" fmla="*/ 16 w 108"/>
                    <a:gd name="T61" fmla="*/ 74 h 107"/>
                    <a:gd name="T62" fmla="*/ 7 w 108"/>
                    <a:gd name="T63" fmla="*/ 83 h 107"/>
                    <a:gd name="T64" fmla="*/ 7 w 108"/>
                    <a:gd name="T65" fmla="*/ 83 h 107"/>
                    <a:gd name="T66" fmla="*/ 16 w 108"/>
                    <a:gd name="T67" fmla="*/ 92 h 107"/>
                    <a:gd name="T68" fmla="*/ 24 w 108"/>
                    <a:gd name="T69" fmla="*/ 100 h 107"/>
                    <a:gd name="T70" fmla="*/ 25 w 108"/>
                    <a:gd name="T71" fmla="*/ 100 h 107"/>
                    <a:gd name="T72" fmla="*/ 33 w 108"/>
                    <a:gd name="T73" fmla="*/ 91 h 107"/>
                    <a:gd name="T74" fmla="*/ 42 w 108"/>
                    <a:gd name="T75" fmla="*/ 95 h 107"/>
                    <a:gd name="T76" fmla="*/ 42 w 108"/>
                    <a:gd name="T77" fmla="*/ 107 h 107"/>
                    <a:gd name="T78" fmla="*/ 42 w 108"/>
                    <a:gd name="T79" fmla="*/ 107 h 107"/>
                    <a:gd name="T80" fmla="*/ 54 w 108"/>
                    <a:gd name="T81" fmla="*/ 107 h 107"/>
                    <a:gd name="T82" fmla="*/ 66 w 108"/>
                    <a:gd name="T83" fmla="*/ 107 h 107"/>
                    <a:gd name="T84" fmla="*/ 66 w 108"/>
                    <a:gd name="T85" fmla="*/ 107 h 107"/>
                    <a:gd name="T86" fmla="*/ 66 w 108"/>
                    <a:gd name="T87" fmla="*/ 95 h 107"/>
                    <a:gd name="T88" fmla="*/ 74 w 108"/>
                    <a:gd name="T89" fmla="*/ 91 h 107"/>
                    <a:gd name="T90" fmla="*/ 83 w 108"/>
                    <a:gd name="T91" fmla="*/ 100 h 107"/>
                    <a:gd name="T92" fmla="*/ 84 w 108"/>
                    <a:gd name="T93" fmla="*/ 100 h 107"/>
                    <a:gd name="T94" fmla="*/ 92 w 108"/>
                    <a:gd name="T95" fmla="*/ 92 h 107"/>
                    <a:gd name="T96" fmla="*/ 100 w 108"/>
                    <a:gd name="T97" fmla="*/ 83 h 107"/>
                    <a:gd name="T98" fmla="*/ 100 w 108"/>
                    <a:gd name="T99" fmla="*/ 83 h 107"/>
                    <a:gd name="T100" fmla="*/ 92 w 108"/>
                    <a:gd name="T101" fmla="*/ 74 h 107"/>
                    <a:gd name="T102" fmla="*/ 95 w 108"/>
                    <a:gd name="T103" fmla="*/ 66 h 107"/>
                    <a:gd name="T104" fmla="*/ 107 w 108"/>
                    <a:gd name="T105" fmla="*/ 66 h 107"/>
                    <a:gd name="T106" fmla="*/ 108 w 108"/>
                    <a:gd name="T107" fmla="*/ 65 h 107"/>
                    <a:gd name="T108" fmla="*/ 108 w 108"/>
                    <a:gd name="T109" fmla="*/ 54 h 107"/>
                    <a:gd name="T110" fmla="*/ 108 w 108"/>
                    <a:gd name="T111" fmla="*/ 42 h 107"/>
                    <a:gd name="T112" fmla="*/ 107 w 108"/>
                    <a:gd name="T113" fmla="*/ 41 h 107"/>
                    <a:gd name="T114" fmla="*/ 67 w 108"/>
                    <a:gd name="T115" fmla="*/ 67 h 107"/>
                    <a:gd name="T116" fmla="*/ 42 w 108"/>
                    <a:gd name="T117" fmla="*/ 67 h 107"/>
                    <a:gd name="T118" fmla="*/ 42 w 108"/>
                    <a:gd name="T119" fmla="*/ 41 h 107"/>
                    <a:gd name="T120" fmla="*/ 67 w 108"/>
                    <a:gd name="T121" fmla="*/ 41 h 107"/>
                    <a:gd name="T122" fmla="*/ 67 w 108"/>
                    <a:gd name="T123" fmla="*/ 67 h 10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</a:cxnLst>
                  <a:rect l="0" t="0" r="r" b="b"/>
                  <a:pathLst>
                    <a:path w="108" h="107">
                      <a:moveTo>
                        <a:pt x="107" y="41"/>
                      </a:moveTo>
                      <a:cubicBezTo>
                        <a:pt x="107" y="41"/>
                        <a:pt x="102" y="41"/>
                        <a:pt x="95" y="41"/>
                      </a:cubicBezTo>
                      <a:cubicBezTo>
                        <a:pt x="88" y="41"/>
                        <a:pt x="87" y="38"/>
                        <a:pt x="92" y="33"/>
                      </a:cubicBezTo>
                      <a:cubicBezTo>
                        <a:pt x="96" y="28"/>
                        <a:pt x="100" y="24"/>
                        <a:pt x="100" y="24"/>
                      </a:cubicBezTo>
                      <a:cubicBezTo>
                        <a:pt x="100" y="24"/>
                        <a:pt x="100" y="24"/>
                        <a:pt x="100" y="24"/>
                      </a:cubicBezTo>
                      <a:cubicBezTo>
                        <a:pt x="100" y="24"/>
                        <a:pt x="96" y="20"/>
                        <a:pt x="92" y="15"/>
                      </a:cubicBezTo>
                      <a:cubicBezTo>
                        <a:pt x="88" y="11"/>
                        <a:pt x="84" y="7"/>
                        <a:pt x="84" y="7"/>
                      </a:cubicBezTo>
                      <a:cubicBezTo>
                        <a:pt x="84" y="7"/>
                        <a:pt x="83" y="7"/>
                        <a:pt x="83" y="7"/>
                      </a:cubicBezTo>
                      <a:cubicBezTo>
                        <a:pt x="83" y="7"/>
                        <a:pt x="79" y="11"/>
                        <a:pt x="74" y="16"/>
                      </a:cubicBezTo>
                      <a:cubicBezTo>
                        <a:pt x="70" y="20"/>
                        <a:pt x="66" y="19"/>
                        <a:pt x="66" y="12"/>
                      </a:cubicBezTo>
                      <a:cubicBezTo>
                        <a:pt x="66" y="6"/>
                        <a:pt x="66" y="0"/>
                        <a:pt x="66" y="0"/>
                      </a:cubicBezTo>
                      <a:cubicBezTo>
                        <a:pt x="66" y="0"/>
                        <a:pt x="66" y="0"/>
                        <a:pt x="66" y="0"/>
                      </a:cubicBezTo>
                      <a:cubicBezTo>
                        <a:pt x="65" y="0"/>
                        <a:pt x="60" y="0"/>
                        <a:pt x="54" y="0"/>
                      </a:cubicBezTo>
                      <a:cubicBezTo>
                        <a:pt x="48" y="0"/>
                        <a:pt x="42" y="0"/>
                        <a:pt x="42" y="0"/>
                      </a:cubicBezTo>
                      <a:cubicBezTo>
                        <a:pt x="42" y="0"/>
                        <a:pt x="42" y="0"/>
                        <a:pt x="42" y="0"/>
                      </a:cubicBezTo>
                      <a:cubicBezTo>
                        <a:pt x="42" y="0"/>
                        <a:pt x="42" y="6"/>
                        <a:pt x="42" y="12"/>
                      </a:cubicBezTo>
                      <a:cubicBezTo>
                        <a:pt x="42" y="19"/>
                        <a:pt x="38" y="20"/>
                        <a:pt x="33" y="16"/>
                      </a:cubicBezTo>
                      <a:cubicBezTo>
                        <a:pt x="29" y="11"/>
                        <a:pt x="25" y="7"/>
                        <a:pt x="25" y="7"/>
                      </a:cubicBezTo>
                      <a:cubicBezTo>
                        <a:pt x="24" y="7"/>
                        <a:pt x="24" y="7"/>
                        <a:pt x="24" y="7"/>
                      </a:cubicBezTo>
                      <a:cubicBezTo>
                        <a:pt x="24" y="7"/>
                        <a:pt x="20" y="11"/>
                        <a:pt x="16" y="15"/>
                      </a:cubicBezTo>
                      <a:cubicBezTo>
                        <a:pt x="11" y="20"/>
                        <a:pt x="8" y="24"/>
                        <a:pt x="7" y="24"/>
                      </a:cubicBezTo>
                      <a:cubicBezTo>
                        <a:pt x="7" y="24"/>
                        <a:pt x="7" y="24"/>
                        <a:pt x="7" y="24"/>
                      </a:cubicBezTo>
                      <a:cubicBezTo>
                        <a:pt x="8" y="24"/>
                        <a:pt x="11" y="28"/>
                        <a:pt x="16" y="33"/>
                      </a:cubicBezTo>
                      <a:cubicBezTo>
                        <a:pt x="21" y="38"/>
                        <a:pt x="19" y="41"/>
                        <a:pt x="13" y="41"/>
                      </a:cubicBezTo>
                      <a:cubicBezTo>
                        <a:pt x="6" y="41"/>
                        <a:pt x="1" y="41"/>
                        <a:pt x="0" y="41"/>
                      </a:cubicBezTo>
                      <a:cubicBezTo>
                        <a:pt x="0" y="41"/>
                        <a:pt x="0" y="42"/>
                        <a:pt x="0" y="42"/>
                      </a:cubicBezTo>
                      <a:cubicBezTo>
                        <a:pt x="0" y="42"/>
                        <a:pt x="0" y="47"/>
                        <a:pt x="0" y="54"/>
                      </a:cubicBezTo>
                      <a:cubicBezTo>
                        <a:pt x="0" y="60"/>
                        <a:pt x="0" y="65"/>
                        <a:pt x="0" y="65"/>
                      </a:cubicBezTo>
                      <a:cubicBezTo>
                        <a:pt x="0" y="65"/>
                        <a:pt x="0" y="66"/>
                        <a:pt x="0" y="66"/>
                      </a:cubicBezTo>
                      <a:cubicBezTo>
                        <a:pt x="0" y="66"/>
                        <a:pt x="6" y="66"/>
                        <a:pt x="13" y="66"/>
                      </a:cubicBezTo>
                      <a:cubicBezTo>
                        <a:pt x="19" y="66"/>
                        <a:pt x="21" y="69"/>
                        <a:pt x="16" y="74"/>
                      </a:cubicBezTo>
                      <a:cubicBezTo>
                        <a:pt x="11" y="79"/>
                        <a:pt x="8" y="83"/>
                        <a:pt x="7" y="83"/>
                      </a:cubicBezTo>
                      <a:cubicBezTo>
                        <a:pt x="7" y="83"/>
                        <a:pt x="7" y="83"/>
                        <a:pt x="7" y="83"/>
                      </a:cubicBezTo>
                      <a:cubicBezTo>
                        <a:pt x="8" y="83"/>
                        <a:pt x="11" y="87"/>
                        <a:pt x="16" y="92"/>
                      </a:cubicBezTo>
                      <a:cubicBezTo>
                        <a:pt x="20" y="96"/>
                        <a:pt x="24" y="100"/>
                        <a:pt x="24" y="100"/>
                      </a:cubicBezTo>
                      <a:cubicBezTo>
                        <a:pt x="24" y="100"/>
                        <a:pt x="24" y="100"/>
                        <a:pt x="25" y="100"/>
                      </a:cubicBezTo>
                      <a:cubicBezTo>
                        <a:pt x="25" y="100"/>
                        <a:pt x="29" y="96"/>
                        <a:pt x="33" y="91"/>
                      </a:cubicBezTo>
                      <a:cubicBezTo>
                        <a:pt x="38" y="87"/>
                        <a:pt x="42" y="88"/>
                        <a:pt x="42" y="95"/>
                      </a:cubicBezTo>
                      <a:cubicBezTo>
                        <a:pt x="42" y="101"/>
                        <a:pt x="42" y="107"/>
                        <a:pt x="42" y="107"/>
                      </a:cubicBezTo>
                      <a:cubicBezTo>
                        <a:pt x="42" y="107"/>
                        <a:pt x="42" y="107"/>
                        <a:pt x="42" y="107"/>
                      </a:cubicBezTo>
                      <a:cubicBezTo>
                        <a:pt x="42" y="107"/>
                        <a:pt x="48" y="107"/>
                        <a:pt x="54" y="107"/>
                      </a:cubicBezTo>
                      <a:cubicBezTo>
                        <a:pt x="60" y="107"/>
                        <a:pt x="65" y="107"/>
                        <a:pt x="66" y="107"/>
                      </a:cubicBezTo>
                      <a:cubicBezTo>
                        <a:pt x="66" y="107"/>
                        <a:pt x="66" y="107"/>
                        <a:pt x="66" y="107"/>
                      </a:cubicBezTo>
                      <a:cubicBezTo>
                        <a:pt x="66" y="107"/>
                        <a:pt x="66" y="101"/>
                        <a:pt x="66" y="95"/>
                      </a:cubicBezTo>
                      <a:cubicBezTo>
                        <a:pt x="66" y="88"/>
                        <a:pt x="70" y="87"/>
                        <a:pt x="74" y="91"/>
                      </a:cubicBezTo>
                      <a:cubicBezTo>
                        <a:pt x="79" y="96"/>
                        <a:pt x="83" y="100"/>
                        <a:pt x="83" y="100"/>
                      </a:cubicBezTo>
                      <a:cubicBezTo>
                        <a:pt x="83" y="100"/>
                        <a:pt x="84" y="100"/>
                        <a:pt x="84" y="100"/>
                      </a:cubicBezTo>
                      <a:cubicBezTo>
                        <a:pt x="84" y="100"/>
                        <a:pt x="88" y="96"/>
                        <a:pt x="92" y="92"/>
                      </a:cubicBezTo>
                      <a:cubicBezTo>
                        <a:pt x="96" y="87"/>
                        <a:pt x="100" y="83"/>
                        <a:pt x="100" y="83"/>
                      </a:cubicBezTo>
                      <a:cubicBezTo>
                        <a:pt x="100" y="83"/>
                        <a:pt x="100" y="83"/>
                        <a:pt x="100" y="83"/>
                      </a:cubicBezTo>
                      <a:cubicBezTo>
                        <a:pt x="100" y="83"/>
                        <a:pt x="96" y="79"/>
                        <a:pt x="92" y="74"/>
                      </a:cubicBezTo>
                      <a:cubicBezTo>
                        <a:pt x="87" y="69"/>
                        <a:pt x="88" y="66"/>
                        <a:pt x="95" y="66"/>
                      </a:cubicBezTo>
                      <a:cubicBezTo>
                        <a:pt x="102" y="66"/>
                        <a:pt x="107" y="66"/>
                        <a:pt x="107" y="66"/>
                      </a:cubicBezTo>
                      <a:cubicBezTo>
                        <a:pt x="108" y="66"/>
                        <a:pt x="108" y="65"/>
                        <a:pt x="108" y="65"/>
                      </a:cubicBezTo>
                      <a:cubicBezTo>
                        <a:pt x="108" y="65"/>
                        <a:pt x="108" y="60"/>
                        <a:pt x="108" y="54"/>
                      </a:cubicBezTo>
                      <a:cubicBezTo>
                        <a:pt x="108" y="47"/>
                        <a:pt x="108" y="42"/>
                        <a:pt x="108" y="42"/>
                      </a:cubicBezTo>
                      <a:cubicBezTo>
                        <a:pt x="108" y="42"/>
                        <a:pt x="108" y="41"/>
                        <a:pt x="107" y="41"/>
                      </a:cubicBezTo>
                      <a:close/>
                      <a:moveTo>
                        <a:pt x="67" y="67"/>
                      </a:moveTo>
                      <a:cubicBezTo>
                        <a:pt x="60" y="74"/>
                        <a:pt x="49" y="74"/>
                        <a:pt x="42" y="67"/>
                      </a:cubicBezTo>
                      <a:cubicBezTo>
                        <a:pt x="35" y="60"/>
                        <a:pt x="35" y="48"/>
                        <a:pt x="42" y="41"/>
                      </a:cubicBezTo>
                      <a:cubicBezTo>
                        <a:pt x="49" y="34"/>
                        <a:pt x="60" y="34"/>
                        <a:pt x="67" y="41"/>
                      </a:cubicBezTo>
                      <a:cubicBezTo>
                        <a:pt x="75" y="48"/>
                        <a:pt x="75" y="60"/>
                        <a:pt x="67" y="67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>
                    <a:solidFill>
                      <a:prstClr val="black"/>
                    </a:solidFill>
                  </a:endParaRPr>
                </a:p>
              </p:txBody>
            </p:sp>
          </p:grpSp>
        </p:grpSp>
        <p:grpSp>
          <p:nvGrpSpPr>
            <p:cNvPr id="9" name="组合 8"/>
            <p:cNvGrpSpPr/>
            <p:nvPr/>
          </p:nvGrpSpPr>
          <p:grpSpPr>
            <a:xfrm>
              <a:off x="4647085" y="3746764"/>
              <a:ext cx="1152843" cy="993831"/>
              <a:chOff x="4941725" y="3490565"/>
              <a:chExt cx="1152843" cy="993831"/>
            </a:xfrm>
          </p:grpSpPr>
          <p:sp>
            <p:nvSpPr>
              <p:cNvPr id="13" name="六边形 12"/>
              <p:cNvSpPr/>
              <p:nvPr/>
            </p:nvSpPr>
            <p:spPr>
              <a:xfrm flipV="1">
                <a:off x="4941725" y="3490565"/>
                <a:ext cx="1152843" cy="993831"/>
              </a:xfrm>
              <a:prstGeom prst="hexagon">
                <a:avLst/>
              </a:prstGeom>
              <a:solidFill>
                <a:srgbClr val="0070C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4" name="Freeform 504"/>
              <p:cNvSpPr>
                <a:spLocks noEditPoints="1"/>
              </p:cNvSpPr>
              <p:nvPr/>
            </p:nvSpPr>
            <p:spPr bwMode="auto">
              <a:xfrm>
                <a:off x="5375041" y="3816188"/>
                <a:ext cx="302436" cy="342583"/>
              </a:xfrm>
              <a:custGeom>
                <a:avLst/>
                <a:gdLst>
                  <a:gd name="T0" fmla="*/ 25 w 255"/>
                  <a:gd name="T1" fmla="*/ 19 h 288"/>
                  <a:gd name="T2" fmla="*/ 0 w 255"/>
                  <a:gd name="T3" fmla="*/ 35 h 288"/>
                  <a:gd name="T4" fmla="*/ 25 w 255"/>
                  <a:gd name="T5" fmla="*/ 51 h 288"/>
                  <a:gd name="T6" fmla="*/ 15 w 255"/>
                  <a:gd name="T7" fmla="*/ 62 h 288"/>
                  <a:gd name="T8" fmla="*/ 15 w 255"/>
                  <a:gd name="T9" fmla="*/ 95 h 288"/>
                  <a:gd name="T10" fmla="*/ 25 w 255"/>
                  <a:gd name="T11" fmla="*/ 106 h 288"/>
                  <a:gd name="T12" fmla="*/ 0 w 255"/>
                  <a:gd name="T13" fmla="*/ 122 h 288"/>
                  <a:gd name="T14" fmla="*/ 25 w 255"/>
                  <a:gd name="T15" fmla="*/ 139 h 288"/>
                  <a:gd name="T16" fmla="*/ 25 w 255"/>
                  <a:gd name="T17" fmla="*/ 146 h 288"/>
                  <a:gd name="T18" fmla="*/ 15 w 255"/>
                  <a:gd name="T19" fmla="*/ 150 h 288"/>
                  <a:gd name="T20" fmla="*/ 15 w 255"/>
                  <a:gd name="T21" fmla="*/ 182 h 288"/>
                  <a:gd name="T22" fmla="*/ 25 w 255"/>
                  <a:gd name="T23" fmla="*/ 193 h 288"/>
                  <a:gd name="T24" fmla="*/ 0 w 255"/>
                  <a:gd name="T25" fmla="*/ 210 h 288"/>
                  <a:gd name="T26" fmla="*/ 25 w 255"/>
                  <a:gd name="T27" fmla="*/ 226 h 288"/>
                  <a:gd name="T28" fmla="*/ 15 w 255"/>
                  <a:gd name="T29" fmla="*/ 237 h 288"/>
                  <a:gd name="T30" fmla="*/ 15 w 255"/>
                  <a:gd name="T31" fmla="*/ 270 h 288"/>
                  <a:gd name="T32" fmla="*/ 25 w 255"/>
                  <a:gd name="T33" fmla="*/ 288 h 288"/>
                  <a:gd name="T34" fmla="*/ 255 w 255"/>
                  <a:gd name="T35" fmla="*/ 146 h 288"/>
                  <a:gd name="T36" fmla="*/ 255 w 255"/>
                  <a:gd name="T37" fmla="*/ 0 h 288"/>
                  <a:gd name="T38" fmla="*/ 41 w 255"/>
                  <a:gd name="T39" fmla="*/ 261 h 288"/>
                  <a:gd name="T40" fmla="*/ 9 w 255"/>
                  <a:gd name="T41" fmla="*/ 253 h 288"/>
                  <a:gd name="T42" fmla="*/ 41 w 255"/>
                  <a:gd name="T43" fmla="*/ 246 h 288"/>
                  <a:gd name="T44" fmla="*/ 41 w 255"/>
                  <a:gd name="T45" fmla="*/ 261 h 288"/>
                  <a:gd name="T46" fmla="*/ 15 w 255"/>
                  <a:gd name="T47" fmla="*/ 217 h 288"/>
                  <a:gd name="T48" fmla="*/ 15 w 255"/>
                  <a:gd name="T49" fmla="*/ 202 h 288"/>
                  <a:gd name="T50" fmla="*/ 48 w 255"/>
                  <a:gd name="T51" fmla="*/ 210 h 288"/>
                  <a:gd name="T52" fmla="*/ 41 w 255"/>
                  <a:gd name="T53" fmla="*/ 174 h 288"/>
                  <a:gd name="T54" fmla="*/ 9 w 255"/>
                  <a:gd name="T55" fmla="*/ 166 h 288"/>
                  <a:gd name="T56" fmla="*/ 41 w 255"/>
                  <a:gd name="T57" fmla="*/ 159 h 288"/>
                  <a:gd name="T58" fmla="*/ 41 w 255"/>
                  <a:gd name="T59" fmla="*/ 174 h 288"/>
                  <a:gd name="T60" fmla="*/ 15 w 255"/>
                  <a:gd name="T61" fmla="*/ 130 h 288"/>
                  <a:gd name="T62" fmla="*/ 15 w 255"/>
                  <a:gd name="T63" fmla="*/ 115 h 288"/>
                  <a:gd name="T64" fmla="*/ 48 w 255"/>
                  <a:gd name="T65" fmla="*/ 122 h 288"/>
                  <a:gd name="T66" fmla="*/ 41 w 255"/>
                  <a:gd name="T67" fmla="*/ 86 h 288"/>
                  <a:gd name="T68" fmla="*/ 9 w 255"/>
                  <a:gd name="T69" fmla="*/ 79 h 288"/>
                  <a:gd name="T70" fmla="*/ 41 w 255"/>
                  <a:gd name="T71" fmla="*/ 71 h 288"/>
                  <a:gd name="T72" fmla="*/ 41 w 255"/>
                  <a:gd name="T73" fmla="*/ 86 h 288"/>
                  <a:gd name="T74" fmla="*/ 15 w 255"/>
                  <a:gd name="T75" fmla="*/ 43 h 288"/>
                  <a:gd name="T76" fmla="*/ 15 w 255"/>
                  <a:gd name="T77" fmla="*/ 28 h 288"/>
                  <a:gd name="T78" fmla="*/ 48 w 255"/>
                  <a:gd name="T79" fmla="*/ 35 h 288"/>
                  <a:gd name="T80" fmla="*/ 214 w 255"/>
                  <a:gd name="T81" fmla="*/ 205 h 288"/>
                  <a:gd name="T82" fmla="*/ 76 w 255"/>
                  <a:gd name="T83" fmla="*/ 191 h 288"/>
                  <a:gd name="T84" fmla="*/ 132 w 255"/>
                  <a:gd name="T85" fmla="*/ 159 h 288"/>
                  <a:gd name="T86" fmla="*/ 118 w 255"/>
                  <a:gd name="T87" fmla="*/ 120 h 288"/>
                  <a:gd name="T88" fmla="*/ 145 w 255"/>
                  <a:gd name="T89" fmla="*/ 85 h 288"/>
                  <a:gd name="T90" fmla="*/ 171 w 255"/>
                  <a:gd name="T91" fmla="*/ 120 h 288"/>
                  <a:gd name="T92" fmla="*/ 157 w 255"/>
                  <a:gd name="T93" fmla="*/ 159 h 288"/>
                  <a:gd name="T94" fmla="*/ 214 w 255"/>
                  <a:gd name="T95" fmla="*/ 191 h 2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55" h="288">
                    <a:moveTo>
                      <a:pt x="25" y="0"/>
                    </a:moveTo>
                    <a:cubicBezTo>
                      <a:pt x="25" y="19"/>
                      <a:pt x="25" y="19"/>
                      <a:pt x="25" y="19"/>
                    </a:cubicBezTo>
                    <a:cubicBezTo>
                      <a:pt x="15" y="19"/>
                      <a:pt x="15" y="19"/>
                      <a:pt x="15" y="19"/>
                    </a:cubicBezTo>
                    <a:cubicBezTo>
                      <a:pt x="6" y="19"/>
                      <a:pt x="0" y="25"/>
                      <a:pt x="0" y="35"/>
                    </a:cubicBezTo>
                    <a:cubicBezTo>
                      <a:pt x="0" y="45"/>
                      <a:pt x="6" y="51"/>
                      <a:pt x="15" y="51"/>
                    </a:cubicBezTo>
                    <a:cubicBezTo>
                      <a:pt x="25" y="51"/>
                      <a:pt x="25" y="51"/>
                      <a:pt x="25" y="51"/>
                    </a:cubicBezTo>
                    <a:cubicBezTo>
                      <a:pt x="25" y="62"/>
                      <a:pt x="25" y="62"/>
                      <a:pt x="25" y="62"/>
                    </a:cubicBezTo>
                    <a:cubicBezTo>
                      <a:pt x="15" y="62"/>
                      <a:pt x="15" y="62"/>
                      <a:pt x="15" y="62"/>
                    </a:cubicBezTo>
                    <a:cubicBezTo>
                      <a:pt x="6" y="62"/>
                      <a:pt x="0" y="68"/>
                      <a:pt x="0" y="79"/>
                    </a:cubicBezTo>
                    <a:cubicBezTo>
                      <a:pt x="0" y="89"/>
                      <a:pt x="6" y="95"/>
                      <a:pt x="15" y="95"/>
                    </a:cubicBezTo>
                    <a:cubicBezTo>
                      <a:pt x="25" y="95"/>
                      <a:pt x="25" y="95"/>
                      <a:pt x="25" y="95"/>
                    </a:cubicBezTo>
                    <a:cubicBezTo>
                      <a:pt x="25" y="106"/>
                      <a:pt x="25" y="106"/>
                      <a:pt x="25" y="106"/>
                    </a:cubicBezTo>
                    <a:cubicBezTo>
                      <a:pt x="15" y="106"/>
                      <a:pt x="15" y="106"/>
                      <a:pt x="15" y="106"/>
                    </a:cubicBezTo>
                    <a:cubicBezTo>
                      <a:pt x="6" y="106"/>
                      <a:pt x="0" y="112"/>
                      <a:pt x="0" y="122"/>
                    </a:cubicBezTo>
                    <a:cubicBezTo>
                      <a:pt x="0" y="132"/>
                      <a:pt x="6" y="139"/>
                      <a:pt x="15" y="139"/>
                    </a:cubicBezTo>
                    <a:cubicBezTo>
                      <a:pt x="25" y="139"/>
                      <a:pt x="25" y="139"/>
                      <a:pt x="25" y="139"/>
                    </a:cubicBezTo>
                    <a:cubicBezTo>
                      <a:pt x="25" y="142"/>
                      <a:pt x="25" y="142"/>
                      <a:pt x="25" y="142"/>
                    </a:cubicBezTo>
                    <a:cubicBezTo>
                      <a:pt x="25" y="146"/>
                      <a:pt x="25" y="146"/>
                      <a:pt x="25" y="146"/>
                    </a:cubicBezTo>
                    <a:cubicBezTo>
                      <a:pt x="25" y="150"/>
                      <a:pt x="25" y="150"/>
                      <a:pt x="25" y="150"/>
                    </a:cubicBezTo>
                    <a:cubicBezTo>
                      <a:pt x="15" y="150"/>
                      <a:pt x="15" y="150"/>
                      <a:pt x="15" y="150"/>
                    </a:cubicBezTo>
                    <a:cubicBezTo>
                      <a:pt x="6" y="150"/>
                      <a:pt x="0" y="156"/>
                      <a:pt x="0" y="166"/>
                    </a:cubicBezTo>
                    <a:cubicBezTo>
                      <a:pt x="0" y="176"/>
                      <a:pt x="6" y="182"/>
                      <a:pt x="15" y="182"/>
                    </a:cubicBezTo>
                    <a:cubicBezTo>
                      <a:pt x="25" y="182"/>
                      <a:pt x="25" y="182"/>
                      <a:pt x="25" y="182"/>
                    </a:cubicBezTo>
                    <a:cubicBezTo>
                      <a:pt x="25" y="193"/>
                      <a:pt x="25" y="193"/>
                      <a:pt x="25" y="193"/>
                    </a:cubicBezTo>
                    <a:cubicBezTo>
                      <a:pt x="15" y="193"/>
                      <a:pt x="15" y="193"/>
                      <a:pt x="15" y="193"/>
                    </a:cubicBezTo>
                    <a:cubicBezTo>
                      <a:pt x="6" y="193"/>
                      <a:pt x="0" y="199"/>
                      <a:pt x="0" y="210"/>
                    </a:cubicBezTo>
                    <a:cubicBezTo>
                      <a:pt x="0" y="220"/>
                      <a:pt x="6" y="226"/>
                      <a:pt x="15" y="226"/>
                    </a:cubicBezTo>
                    <a:cubicBezTo>
                      <a:pt x="25" y="226"/>
                      <a:pt x="25" y="226"/>
                      <a:pt x="25" y="226"/>
                    </a:cubicBezTo>
                    <a:cubicBezTo>
                      <a:pt x="25" y="237"/>
                      <a:pt x="25" y="237"/>
                      <a:pt x="25" y="237"/>
                    </a:cubicBezTo>
                    <a:cubicBezTo>
                      <a:pt x="15" y="237"/>
                      <a:pt x="15" y="237"/>
                      <a:pt x="15" y="237"/>
                    </a:cubicBezTo>
                    <a:cubicBezTo>
                      <a:pt x="6" y="237"/>
                      <a:pt x="0" y="243"/>
                      <a:pt x="0" y="253"/>
                    </a:cubicBezTo>
                    <a:cubicBezTo>
                      <a:pt x="0" y="263"/>
                      <a:pt x="6" y="270"/>
                      <a:pt x="15" y="270"/>
                    </a:cubicBezTo>
                    <a:cubicBezTo>
                      <a:pt x="25" y="270"/>
                      <a:pt x="25" y="270"/>
                      <a:pt x="25" y="270"/>
                    </a:cubicBezTo>
                    <a:cubicBezTo>
                      <a:pt x="25" y="288"/>
                      <a:pt x="25" y="288"/>
                      <a:pt x="25" y="288"/>
                    </a:cubicBezTo>
                    <a:cubicBezTo>
                      <a:pt x="255" y="288"/>
                      <a:pt x="255" y="288"/>
                      <a:pt x="255" y="288"/>
                    </a:cubicBezTo>
                    <a:cubicBezTo>
                      <a:pt x="255" y="146"/>
                      <a:pt x="255" y="146"/>
                      <a:pt x="255" y="146"/>
                    </a:cubicBezTo>
                    <a:cubicBezTo>
                      <a:pt x="255" y="142"/>
                      <a:pt x="255" y="142"/>
                      <a:pt x="255" y="142"/>
                    </a:cubicBezTo>
                    <a:cubicBezTo>
                      <a:pt x="255" y="0"/>
                      <a:pt x="255" y="0"/>
                      <a:pt x="255" y="0"/>
                    </a:cubicBezTo>
                    <a:lnTo>
                      <a:pt x="25" y="0"/>
                    </a:lnTo>
                    <a:close/>
                    <a:moveTo>
                      <a:pt x="41" y="261"/>
                    </a:moveTo>
                    <a:cubicBezTo>
                      <a:pt x="15" y="261"/>
                      <a:pt x="15" y="261"/>
                      <a:pt x="15" y="261"/>
                    </a:cubicBezTo>
                    <a:cubicBezTo>
                      <a:pt x="11" y="261"/>
                      <a:pt x="9" y="259"/>
                      <a:pt x="9" y="253"/>
                    </a:cubicBezTo>
                    <a:cubicBezTo>
                      <a:pt x="9" y="248"/>
                      <a:pt x="11" y="246"/>
                      <a:pt x="15" y="246"/>
                    </a:cubicBezTo>
                    <a:cubicBezTo>
                      <a:pt x="41" y="246"/>
                      <a:pt x="41" y="246"/>
                      <a:pt x="41" y="246"/>
                    </a:cubicBezTo>
                    <a:cubicBezTo>
                      <a:pt x="46" y="246"/>
                      <a:pt x="48" y="248"/>
                      <a:pt x="48" y="253"/>
                    </a:cubicBezTo>
                    <a:cubicBezTo>
                      <a:pt x="48" y="259"/>
                      <a:pt x="46" y="261"/>
                      <a:pt x="41" y="261"/>
                    </a:cubicBezTo>
                    <a:close/>
                    <a:moveTo>
                      <a:pt x="41" y="217"/>
                    </a:moveTo>
                    <a:cubicBezTo>
                      <a:pt x="15" y="217"/>
                      <a:pt x="15" y="217"/>
                      <a:pt x="15" y="217"/>
                    </a:cubicBezTo>
                    <a:cubicBezTo>
                      <a:pt x="11" y="217"/>
                      <a:pt x="9" y="215"/>
                      <a:pt x="9" y="210"/>
                    </a:cubicBezTo>
                    <a:cubicBezTo>
                      <a:pt x="9" y="204"/>
                      <a:pt x="11" y="202"/>
                      <a:pt x="15" y="202"/>
                    </a:cubicBezTo>
                    <a:cubicBezTo>
                      <a:pt x="41" y="202"/>
                      <a:pt x="41" y="202"/>
                      <a:pt x="41" y="202"/>
                    </a:cubicBezTo>
                    <a:cubicBezTo>
                      <a:pt x="46" y="202"/>
                      <a:pt x="48" y="204"/>
                      <a:pt x="48" y="210"/>
                    </a:cubicBezTo>
                    <a:cubicBezTo>
                      <a:pt x="48" y="215"/>
                      <a:pt x="46" y="217"/>
                      <a:pt x="41" y="217"/>
                    </a:cubicBezTo>
                    <a:close/>
                    <a:moveTo>
                      <a:pt x="41" y="174"/>
                    </a:moveTo>
                    <a:cubicBezTo>
                      <a:pt x="15" y="174"/>
                      <a:pt x="15" y="174"/>
                      <a:pt x="15" y="174"/>
                    </a:cubicBezTo>
                    <a:cubicBezTo>
                      <a:pt x="11" y="174"/>
                      <a:pt x="9" y="171"/>
                      <a:pt x="9" y="166"/>
                    </a:cubicBezTo>
                    <a:cubicBezTo>
                      <a:pt x="9" y="161"/>
                      <a:pt x="11" y="159"/>
                      <a:pt x="15" y="159"/>
                    </a:cubicBezTo>
                    <a:cubicBezTo>
                      <a:pt x="41" y="159"/>
                      <a:pt x="41" y="159"/>
                      <a:pt x="41" y="159"/>
                    </a:cubicBezTo>
                    <a:cubicBezTo>
                      <a:pt x="46" y="159"/>
                      <a:pt x="48" y="161"/>
                      <a:pt x="48" y="166"/>
                    </a:cubicBezTo>
                    <a:cubicBezTo>
                      <a:pt x="48" y="171"/>
                      <a:pt x="46" y="174"/>
                      <a:pt x="41" y="174"/>
                    </a:cubicBezTo>
                    <a:close/>
                    <a:moveTo>
                      <a:pt x="41" y="130"/>
                    </a:moveTo>
                    <a:cubicBezTo>
                      <a:pt x="15" y="130"/>
                      <a:pt x="15" y="130"/>
                      <a:pt x="15" y="130"/>
                    </a:cubicBezTo>
                    <a:cubicBezTo>
                      <a:pt x="11" y="130"/>
                      <a:pt x="9" y="128"/>
                      <a:pt x="9" y="122"/>
                    </a:cubicBezTo>
                    <a:cubicBezTo>
                      <a:pt x="9" y="117"/>
                      <a:pt x="11" y="115"/>
                      <a:pt x="15" y="115"/>
                    </a:cubicBezTo>
                    <a:cubicBezTo>
                      <a:pt x="41" y="115"/>
                      <a:pt x="41" y="115"/>
                      <a:pt x="41" y="115"/>
                    </a:cubicBezTo>
                    <a:cubicBezTo>
                      <a:pt x="46" y="115"/>
                      <a:pt x="48" y="117"/>
                      <a:pt x="48" y="122"/>
                    </a:cubicBezTo>
                    <a:cubicBezTo>
                      <a:pt x="48" y="128"/>
                      <a:pt x="46" y="130"/>
                      <a:pt x="41" y="130"/>
                    </a:cubicBezTo>
                    <a:close/>
                    <a:moveTo>
                      <a:pt x="41" y="86"/>
                    </a:moveTo>
                    <a:cubicBezTo>
                      <a:pt x="15" y="86"/>
                      <a:pt x="15" y="86"/>
                      <a:pt x="15" y="86"/>
                    </a:cubicBezTo>
                    <a:cubicBezTo>
                      <a:pt x="11" y="86"/>
                      <a:pt x="9" y="84"/>
                      <a:pt x="9" y="79"/>
                    </a:cubicBezTo>
                    <a:cubicBezTo>
                      <a:pt x="9" y="73"/>
                      <a:pt x="11" y="71"/>
                      <a:pt x="15" y="71"/>
                    </a:cubicBezTo>
                    <a:cubicBezTo>
                      <a:pt x="41" y="71"/>
                      <a:pt x="41" y="71"/>
                      <a:pt x="41" y="71"/>
                    </a:cubicBezTo>
                    <a:cubicBezTo>
                      <a:pt x="46" y="71"/>
                      <a:pt x="48" y="73"/>
                      <a:pt x="48" y="79"/>
                    </a:cubicBezTo>
                    <a:cubicBezTo>
                      <a:pt x="48" y="84"/>
                      <a:pt x="46" y="86"/>
                      <a:pt x="41" y="86"/>
                    </a:cubicBezTo>
                    <a:close/>
                    <a:moveTo>
                      <a:pt x="41" y="43"/>
                    </a:moveTo>
                    <a:cubicBezTo>
                      <a:pt x="15" y="43"/>
                      <a:pt x="15" y="43"/>
                      <a:pt x="15" y="43"/>
                    </a:cubicBezTo>
                    <a:cubicBezTo>
                      <a:pt x="11" y="43"/>
                      <a:pt x="9" y="40"/>
                      <a:pt x="9" y="35"/>
                    </a:cubicBezTo>
                    <a:cubicBezTo>
                      <a:pt x="9" y="30"/>
                      <a:pt x="11" y="28"/>
                      <a:pt x="15" y="28"/>
                    </a:cubicBezTo>
                    <a:cubicBezTo>
                      <a:pt x="41" y="28"/>
                      <a:pt x="41" y="28"/>
                      <a:pt x="41" y="28"/>
                    </a:cubicBezTo>
                    <a:cubicBezTo>
                      <a:pt x="46" y="28"/>
                      <a:pt x="48" y="30"/>
                      <a:pt x="48" y="35"/>
                    </a:cubicBezTo>
                    <a:cubicBezTo>
                      <a:pt x="48" y="40"/>
                      <a:pt x="46" y="43"/>
                      <a:pt x="41" y="43"/>
                    </a:cubicBezTo>
                    <a:close/>
                    <a:moveTo>
                      <a:pt x="214" y="205"/>
                    </a:moveTo>
                    <a:cubicBezTo>
                      <a:pt x="76" y="205"/>
                      <a:pt x="76" y="205"/>
                      <a:pt x="76" y="205"/>
                    </a:cubicBezTo>
                    <a:cubicBezTo>
                      <a:pt x="76" y="191"/>
                      <a:pt x="76" y="191"/>
                      <a:pt x="76" y="191"/>
                    </a:cubicBezTo>
                    <a:cubicBezTo>
                      <a:pt x="76" y="191"/>
                      <a:pt x="76" y="183"/>
                      <a:pt x="93" y="175"/>
                    </a:cubicBezTo>
                    <a:cubicBezTo>
                      <a:pt x="101" y="172"/>
                      <a:pt x="114" y="162"/>
                      <a:pt x="132" y="159"/>
                    </a:cubicBezTo>
                    <a:cubicBezTo>
                      <a:pt x="127" y="154"/>
                      <a:pt x="124" y="146"/>
                      <a:pt x="120" y="137"/>
                    </a:cubicBezTo>
                    <a:cubicBezTo>
                      <a:pt x="118" y="131"/>
                      <a:pt x="118" y="127"/>
                      <a:pt x="118" y="120"/>
                    </a:cubicBezTo>
                    <a:cubicBezTo>
                      <a:pt x="118" y="115"/>
                      <a:pt x="117" y="108"/>
                      <a:pt x="118" y="103"/>
                    </a:cubicBezTo>
                    <a:cubicBezTo>
                      <a:pt x="122" y="89"/>
                      <a:pt x="133" y="85"/>
                      <a:pt x="145" y="85"/>
                    </a:cubicBezTo>
                    <a:cubicBezTo>
                      <a:pt x="157" y="85"/>
                      <a:pt x="167" y="89"/>
                      <a:pt x="171" y="103"/>
                    </a:cubicBezTo>
                    <a:cubicBezTo>
                      <a:pt x="172" y="108"/>
                      <a:pt x="171" y="115"/>
                      <a:pt x="171" y="120"/>
                    </a:cubicBezTo>
                    <a:cubicBezTo>
                      <a:pt x="171" y="127"/>
                      <a:pt x="171" y="131"/>
                      <a:pt x="169" y="137"/>
                    </a:cubicBezTo>
                    <a:cubicBezTo>
                      <a:pt x="166" y="146"/>
                      <a:pt x="162" y="154"/>
                      <a:pt x="157" y="159"/>
                    </a:cubicBezTo>
                    <a:cubicBezTo>
                      <a:pt x="176" y="162"/>
                      <a:pt x="188" y="171"/>
                      <a:pt x="196" y="175"/>
                    </a:cubicBezTo>
                    <a:cubicBezTo>
                      <a:pt x="214" y="183"/>
                      <a:pt x="214" y="191"/>
                      <a:pt x="214" y="191"/>
                    </a:cubicBezTo>
                    <a:lnTo>
                      <a:pt x="214" y="20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>
              <a:off x="4647085" y="2719089"/>
              <a:ext cx="1152843" cy="993831"/>
              <a:chOff x="4941725" y="2462890"/>
              <a:chExt cx="1152843" cy="993831"/>
            </a:xfrm>
          </p:grpSpPr>
          <p:sp>
            <p:nvSpPr>
              <p:cNvPr id="11" name="六边形 10"/>
              <p:cNvSpPr/>
              <p:nvPr/>
            </p:nvSpPr>
            <p:spPr>
              <a:xfrm>
                <a:off x="4941725" y="2462890"/>
                <a:ext cx="1152843" cy="993831"/>
              </a:xfrm>
              <a:prstGeom prst="hexagon">
                <a:avLst/>
              </a:prstGeom>
              <a:solidFill>
                <a:schemeClr val="accent1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2" name="Freeform 702"/>
              <p:cNvSpPr>
                <a:spLocks/>
              </p:cNvSpPr>
              <p:nvPr/>
            </p:nvSpPr>
            <p:spPr bwMode="auto">
              <a:xfrm>
                <a:off x="5367668" y="2824614"/>
                <a:ext cx="317182" cy="287677"/>
              </a:xfrm>
              <a:custGeom>
                <a:avLst/>
                <a:gdLst>
                  <a:gd name="T0" fmla="*/ 236 w 289"/>
                  <a:gd name="T1" fmla="*/ 0 h 263"/>
                  <a:gd name="T2" fmla="*/ 54 w 289"/>
                  <a:gd name="T3" fmla="*/ 0 h 263"/>
                  <a:gd name="T4" fmla="*/ 0 w 289"/>
                  <a:gd name="T5" fmla="*/ 54 h 263"/>
                  <a:gd name="T6" fmla="*/ 0 w 289"/>
                  <a:gd name="T7" fmla="*/ 156 h 263"/>
                  <a:gd name="T8" fmla="*/ 40 w 289"/>
                  <a:gd name="T9" fmla="*/ 208 h 263"/>
                  <a:gd name="T10" fmla="*/ 11 w 289"/>
                  <a:gd name="T11" fmla="*/ 244 h 263"/>
                  <a:gd name="T12" fmla="*/ 107 w 289"/>
                  <a:gd name="T13" fmla="*/ 210 h 263"/>
                  <a:gd name="T14" fmla="*/ 236 w 289"/>
                  <a:gd name="T15" fmla="*/ 210 h 263"/>
                  <a:gd name="T16" fmla="*/ 289 w 289"/>
                  <a:gd name="T17" fmla="*/ 156 h 263"/>
                  <a:gd name="T18" fmla="*/ 289 w 289"/>
                  <a:gd name="T19" fmla="*/ 54 h 263"/>
                  <a:gd name="T20" fmla="*/ 236 w 289"/>
                  <a:gd name="T21" fmla="*/ 0 h 26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89" h="263">
                    <a:moveTo>
                      <a:pt x="236" y="0"/>
                    </a:moveTo>
                    <a:cubicBezTo>
                      <a:pt x="54" y="0"/>
                      <a:pt x="54" y="0"/>
                      <a:pt x="54" y="0"/>
                    </a:cubicBezTo>
                    <a:cubicBezTo>
                      <a:pt x="24" y="0"/>
                      <a:pt x="0" y="24"/>
                      <a:pt x="0" y="54"/>
                    </a:cubicBezTo>
                    <a:cubicBezTo>
                      <a:pt x="0" y="156"/>
                      <a:pt x="0" y="156"/>
                      <a:pt x="0" y="156"/>
                    </a:cubicBezTo>
                    <a:cubicBezTo>
                      <a:pt x="0" y="181"/>
                      <a:pt x="17" y="202"/>
                      <a:pt x="40" y="208"/>
                    </a:cubicBezTo>
                    <a:cubicBezTo>
                      <a:pt x="36" y="219"/>
                      <a:pt x="28" y="231"/>
                      <a:pt x="11" y="244"/>
                    </a:cubicBezTo>
                    <a:cubicBezTo>
                      <a:pt x="0" y="252"/>
                      <a:pt x="55" y="263"/>
                      <a:pt x="107" y="210"/>
                    </a:cubicBezTo>
                    <a:cubicBezTo>
                      <a:pt x="236" y="210"/>
                      <a:pt x="236" y="210"/>
                      <a:pt x="236" y="210"/>
                    </a:cubicBezTo>
                    <a:cubicBezTo>
                      <a:pt x="265" y="210"/>
                      <a:pt x="289" y="186"/>
                      <a:pt x="289" y="156"/>
                    </a:cubicBezTo>
                    <a:cubicBezTo>
                      <a:pt x="289" y="54"/>
                      <a:pt x="289" y="54"/>
                      <a:pt x="289" y="54"/>
                    </a:cubicBezTo>
                    <a:cubicBezTo>
                      <a:pt x="289" y="24"/>
                      <a:pt x="265" y="0"/>
                      <a:pt x="236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cxnSp>
        <p:nvCxnSpPr>
          <p:cNvPr id="25" name="直接连接符 24"/>
          <p:cNvCxnSpPr/>
          <p:nvPr/>
        </p:nvCxnSpPr>
        <p:spPr>
          <a:xfrm>
            <a:off x="1311828" y="3108344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文本框 25"/>
          <p:cNvSpPr txBox="1"/>
          <p:nvPr/>
        </p:nvSpPr>
        <p:spPr>
          <a:xfrm>
            <a:off x="1417019" y="2176319"/>
            <a:ext cx="2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7" name="直接连接符 26"/>
          <p:cNvCxnSpPr/>
          <p:nvPr/>
        </p:nvCxnSpPr>
        <p:spPr>
          <a:xfrm>
            <a:off x="1311828" y="4124492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1413748" y="3258494"/>
            <a:ext cx="2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29" name="直接连接符 28"/>
          <p:cNvCxnSpPr/>
          <p:nvPr/>
        </p:nvCxnSpPr>
        <p:spPr>
          <a:xfrm>
            <a:off x="1311828" y="5167475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文本框 29"/>
          <p:cNvSpPr txBox="1"/>
          <p:nvPr/>
        </p:nvSpPr>
        <p:spPr>
          <a:xfrm>
            <a:off x="1413748" y="4301475"/>
            <a:ext cx="2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1" name="直接连接符 30"/>
          <p:cNvCxnSpPr/>
          <p:nvPr/>
        </p:nvCxnSpPr>
        <p:spPr>
          <a:xfrm>
            <a:off x="7926254" y="3099718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文本框 31"/>
          <p:cNvSpPr txBox="1"/>
          <p:nvPr/>
        </p:nvSpPr>
        <p:spPr>
          <a:xfrm>
            <a:off x="8031445" y="2167693"/>
            <a:ext cx="2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3" name="直接连接符 32"/>
          <p:cNvCxnSpPr/>
          <p:nvPr/>
        </p:nvCxnSpPr>
        <p:spPr>
          <a:xfrm>
            <a:off x="7926254" y="4133118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8028174" y="3267120"/>
            <a:ext cx="2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35" name="直接连接符 34"/>
          <p:cNvCxnSpPr/>
          <p:nvPr/>
        </p:nvCxnSpPr>
        <p:spPr>
          <a:xfrm>
            <a:off x="7926254" y="5245109"/>
            <a:ext cx="27432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文本框 35"/>
          <p:cNvSpPr txBox="1"/>
          <p:nvPr/>
        </p:nvSpPr>
        <p:spPr>
          <a:xfrm>
            <a:off x="8028174" y="4301475"/>
            <a:ext cx="259355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8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9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30926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8" grpId="0"/>
      <p:bldP spid="30" grpId="0"/>
      <p:bldP spid="32" grpId="0"/>
      <p:bldP spid="34" grpId="0"/>
      <p:bldP spid="36" grpId="0"/>
      <p:bldP spid="37" grpId="0"/>
      <p:bldP spid="38" grpId="0" animBg="1"/>
      <p:bldP spid="39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129506" y="2588932"/>
            <a:ext cx="1224136" cy="15927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538218" y="2588930"/>
            <a:ext cx="1373878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lang="en-US" altLang="zh-CN" sz="14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596466" y="4567414"/>
            <a:ext cx="6333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2011</a:t>
            </a:r>
            <a:endParaRPr lang="en-US" altLang="zh-CN" sz="1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596466" y="4787632"/>
            <a:ext cx="6333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2012</a:t>
            </a:r>
            <a:endParaRPr lang="en-US" altLang="zh-CN" sz="1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596466" y="5003656"/>
            <a:ext cx="6333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2013</a:t>
            </a:r>
            <a:endParaRPr lang="en-US" altLang="zh-CN" sz="1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596466" y="5219680"/>
            <a:ext cx="6333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2014</a:t>
            </a:r>
            <a:endParaRPr lang="en-US" altLang="zh-CN" sz="1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5596466" y="5435704"/>
            <a:ext cx="633308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2015</a:t>
            </a:r>
            <a:endParaRPr lang="en-US" altLang="zh-CN" sz="1200" dirty="0">
              <a:solidFill>
                <a:schemeClr val="accent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4256935" y="4621275"/>
            <a:ext cx="1278483" cy="107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3752880" y="4841493"/>
            <a:ext cx="1782539" cy="107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3896895" y="5057517"/>
            <a:ext cx="1638523" cy="107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3353642" y="5273541"/>
            <a:ext cx="2181777" cy="107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2816776" y="5489565"/>
            <a:ext cx="2718643" cy="10772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337269" y="4621275"/>
            <a:ext cx="2096131" cy="107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6337269" y="4841493"/>
            <a:ext cx="1628079" cy="107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6337269" y="5057517"/>
            <a:ext cx="2168139" cy="107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37269" y="5273541"/>
            <a:ext cx="1772095" cy="107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0" name="矩形 19"/>
          <p:cNvSpPr/>
          <p:nvPr/>
        </p:nvSpPr>
        <p:spPr>
          <a:xfrm>
            <a:off x="6337269" y="5489565"/>
            <a:ext cx="2600187" cy="107722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51818" y="2812885"/>
            <a:ext cx="522605" cy="523082"/>
            <a:chOff x="4524918" y="3219822"/>
            <a:chExt cx="983185" cy="984082"/>
          </a:xfrm>
        </p:grpSpPr>
        <p:sp>
          <p:nvSpPr>
            <p:cNvPr id="22" name="Freeform 432"/>
            <p:cNvSpPr>
              <a:spLocks/>
            </p:cNvSpPr>
            <p:nvPr/>
          </p:nvSpPr>
          <p:spPr bwMode="auto">
            <a:xfrm>
              <a:off x="4524918" y="3219822"/>
              <a:ext cx="983185" cy="984082"/>
            </a:xfrm>
            <a:custGeom>
              <a:avLst/>
              <a:gdLst>
                <a:gd name="T0" fmla="*/ 5468 w 5475"/>
                <a:gd name="T1" fmla="*/ 2529 h 5480"/>
                <a:gd name="T2" fmla="*/ 5419 w 5475"/>
                <a:gd name="T3" fmla="*/ 2188 h 5480"/>
                <a:gd name="T4" fmla="*/ 5332 w 5475"/>
                <a:gd name="T5" fmla="*/ 1862 h 5480"/>
                <a:gd name="T6" fmla="*/ 5205 w 5475"/>
                <a:gd name="T7" fmla="*/ 1552 h 5480"/>
                <a:gd name="T8" fmla="*/ 5044 w 5475"/>
                <a:gd name="T9" fmla="*/ 1264 h 5480"/>
                <a:gd name="T10" fmla="*/ 4850 w 5475"/>
                <a:gd name="T11" fmla="*/ 997 h 5480"/>
                <a:gd name="T12" fmla="*/ 4627 w 5475"/>
                <a:gd name="T13" fmla="*/ 757 h 5480"/>
                <a:gd name="T14" fmla="*/ 4375 w 5475"/>
                <a:gd name="T15" fmla="*/ 545 h 5480"/>
                <a:gd name="T16" fmla="*/ 4100 w 5475"/>
                <a:gd name="T17" fmla="*/ 363 h 5480"/>
                <a:gd name="T18" fmla="*/ 3803 w 5475"/>
                <a:gd name="T19" fmla="*/ 216 h 5480"/>
                <a:gd name="T20" fmla="*/ 3487 w 5475"/>
                <a:gd name="T21" fmla="*/ 104 h 5480"/>
                <a:gd name="T22" fmla="*/ 3155 w 5475"/>
                <a:gd name="T23" fmla="*/ 32 h 5480"/>
                <a:gd name="T24" fmla="*/ 2808 w 5475"/>
                <a:gd name="T25" fmla="*/ 1 h 5480"/>
                <a:gd name="T26" fmla="*/ 2527 w 5475"/>
                <a:gd name="T27" fmla="*/ 8 h 5480"/>
                <a:gd name="T28" fmla="*/ 2186 w 5475"/>
                <a:gd name="T29" fmla="*/ 56 h 5480"/>
                <a:gd name="T30" fmla="*/ 1859 w 5475"/>
                <a:gd name="T31" fmla="*/ 144 h 5480"/>
                <a:gd name="T32" fmla="*/ 1550 w 5475"/>
                <a:gd name="T33" fmla="*/ 270 h 5480"/>
                <a:gd name="T34" fmla="*/ 1261 w 5475"/>
                <a:gd name="T35" fmla="*/ 432 h 5480"/>
                <a:gd name="T36" fmla="*/ 995 w 5475"/>
                <a:gd name="T37" fmla="*/ 626 h 5480"/>
                <a:gd name="T38" fmla="*/ 755 w 5475"/>
                <a:gd name="T39" fmla="*/ 850 h 5480"/>
                <a:gd name="T40" fmla="*/ 544 w 5475"/>
                <a:gd name="T41" fmla="*/ 1101 h 5480"/>
                <a:gd name="T42" fmla="*/ 363 w 5475"/>
                <a:gd name="T43" fmla="*/ 1376 h 5480"/>
                <a:gd name="T44" fmla="*/ 215 w 5475"/>
                <a:gd name="T45" fmla="*/ 1674 h 5480"/>
                <a:gd name="T46" fmla="*/ 104 w 5475"/>
                <a:gd name="T47" fmla="*/ 1990 h 5480"/>
                <a:gd name="T48" fmla="*/ 31 w 5475"/>
                <a:gd name="T49" fmla="*/ 2323 h 5480"/>
                <a:gd name="T50" fmla="*/ 1 w 5475"/>
                <a:gd name="T51" fmla="*/ 2669 h 5480"/>
                <a:gd name="T52" fmla="*/ 8 w 5475"/>
                <a:gd name="T53" fmla="*/ 2951 h 5480"/>
                <a:gd name="T54" fmla="*/ 55 w 5475"/>
                <a:gd name="T55" fmla="*/ 3292 h 5480"/>
                <a:gd name="T56" fmla="*/ 143 w 5475"/>
                <a:gd name="T57" fmla="*/ 3618 h 5480"/>
                <a:gd name="T58" fmla="*/ 270 w 5475"/>
                <a:gd name="T59" fmla="*/ 3928 h 5480"/>
                <a:gd name="T60" fmla="*/ 431 w 5475"/>
                <a:gd name="T61" fmla="*/ 4216 h 5480"/>
                <a:gd name="T62" fmla="*/ 624 w 5475"/>
                <a:gd name="T63" fmla="*/ 4483 h 5480"/>
                <a:gd name="T64" fmla="*/ 848 w 5475"/>
                <a:gd name="T65" fmla="*/ 4723 h 5480"/>
                <a:gd name="T66" fmla="*/ 1099 w 5475"/>
                <a:gd name="T67" fmla="*/ 4935 h 5480"/>
                <a:gd name="T68" fmla="*/ 1375 w 5475"/>
                <a:gd name="T69" fmla="*/ 5117 h 5480"/>
                <a:gd name="T70" fmla="*/ 1672 w 5475"/>
                <a:gd name="T71" fmla="*/ 5264 h 5480"/>
                <a:gd name="T72" fmla="*/ 1988 w 5475"/>
                <a:gd name="T73" fmla="*/ 5376 h 5480"/>
                <a:gd name="T74" fmla="*/ 2321 w 5475"/>
                <a:gd name="T75" fmla="*/ 5448 h 5480"/>
                <a:gd name="T76" fmla="*/ 2666 w 5475"/>
                <a:gd name="T77" fmla="*/ 5479 h 5480"/>
                <a:gd name="T78" fmla="*/ 2948 w 5475"/>
                <a:gd name="T79" fmla="*/ 5472 h 5480"/>
                <a:gd name="T80" fmla="*/ 3289 w 5475"/>
                <a:gd name="T81" fmla="*/ 5424 h 5480"/>
                <a:gd name="T82" fmla="*/ 3616 w 5475"/>
                <a:gd name="T83" fmla="*/ 5336 h 5480"/>
                <a:gd name="T84" fmla="*/ 3925 w 5475"/>
                <a:gd name="T85" fmla="*/ 5210 h 5480"/>
                <a:gd name="T86" fmla="*/ 4213 w 5475"/>
                <a:gd name="T87" fmla="*/ 5048 h 5480"/>
                <a:gd name="T88" fmla="*/ 4479 w 5475"/>
                <a:gd name="T89" fmla="*/ 4854 h 5480"/>
                <a:gd name="T90" fmla="*/ 4719 w 5475"/>
                <a:gd name="T91" fmla="*/ 4630 h 5480"/>
                <a:gd name="T92" fmla="*/ 4932 w 5475"/>
                <a:gd name="T93" fmla="*/ 4379 h 5480"/>
                <a:gd name="T94" fmla="*/ 5112 w 5475"/>
                <a:gd name="T95" fmla="*/ 4104 h 5480"/>
                <a:gd name="T96" fmla="*/ 5261 w 5475"/>
                <a:gd name="T97" fmla="*/ 3806 h 5480"/>
                <a:gd name="T98" fmla="*/ 5372 w 5475"/>
                <a:gd name="T99" fmla="*/ 3490 h 5480"/>
                <a:gd name="T100" fmla="*/ 5444 w 5475"/>
                <a:gd name="T101" fmla="*/ 3157 h 5480"/>
                <a:gd name="T102" fmla="*/ 5475 w 5475"/>
                <a:gd name="T103" fmla="*/ 2811 h 54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5475" h="5480">
                  <a:moveTo>
                    <a:pt x="5475" y="2741"/>
                  </a:moveTo>
                  <a:lnTo>
                    <a:pt x="5475" y="2741"/>
                  </a:lnTo>
                  <a:lnTo>
                    <a:pt x="5475" y="2669"/>
                  </a:lnTo>
                  <a:lnTo>
                    <a:pt x="5472" y="2599"/>
                  </a:lnTo>
                  <a:lnTo>
                    <a:pt x="5468" y="2529"/>
                  </a:lnTo>
                  <a:lnTo>
                    <a:pt x="5462" y="2460"/>
                  </a:lnTo>
                  <a:lnTo>
                    <a:pt x="5453" y="2391"/>
                  </a:lnTo>
                  <a:lnTo>
                    <a:pt x="5444" y="2323"/>
                  </a:lnTo>
                  <a:lnTo>
                    <a:pt x="5433" y="2255"/>
                  </a:lnTo>
                  <a:lnTo>
                    <a:pt x="5419" y="2188"/>
                  </a:lnTo>
                  <a:lnTo>
                    <a:pt x="5405" y="2122"/>
                  </a:lnTo>
                  <a:lnTo>
                    <a:pt x="5389" y="2056"/>
                  </a:lnTo>
                  <a:lnTo>
                    <a:pt x="5372" y="1990"/>
                  </a:lnTo>
                  <a:lnTo>
                    <a:pt x="5352" y="1926"/>
                  </a:lnTo>
                  <a:lnTo>
                    <a:pt x="5332" y="1862"/>
                  </a:lnTo>
                  <a:lnTo>
                    <a:pt x="5309" y="1798"/>
                  </a:lnTo>
                  <a:lnTo>
                    <a:pt x="5285" y="1735"/>
                  </a:lnTo>
                  <a:lnTo>
                    <a:pt x="5261" y="1674"/>
                  </a:lnTo>
                  <a:lnTo>
                    <a:pt x="5234" y="1612"/>
                  </a:lnTo>
                  <a:lnTo>
                    <a:pt x="5205" y="1552"/>
                  </a:lnTo>
                  <a:lnTo>
                    <a:pt x="5176" y="1492"/>
                  </a:lnTo>
                  <a:lnTo>
                    <a:pt x="5145" y="1434"/>
                  </a:lnTo>
                  <a:lnTo>
                    <a:pt x="5112" y="1376"/>
                  </a:lnTo>
                  <a:lnTo>
                    <a:pt x="5079" y="1319"/>
                  </a:lnTo>
                  <a:lnTo>
                    <a:pt x="5044" y="1264"/>
                  </a:lnTo>
                  <a:lnTo>
                    <a:pt x="5008" y="1208"/>
                  </a:lnTo>
                  <a:lnTo>
                    <a:pt x="4970" y="1154"/>
                  </a:lnTo>
                  <a:lnTo>
                    <a:pt x="4932" y="1101"/>
                  </a:lnTo>
                  <a:lnTo>
                    <a:pt x="4892" y="1049"/>
                  </a:lnTo>
                  <a:lnTo>
                    <a:pt x="4850" y="997"/>
                  </a:lnTo>
                  <a:lnTo>
                    <a:pt x="4808" y="947"/>
                  </a:lnTo>
                  <a:lnTo>
                    <a:pt x="4764" y="897"/>
                  </a:lnTo>
                  <a:lnTo>
                    <a:pt x="4719" y="850"/>
                  </a:lnTo>
                  <a:lnTo>
                    <a:pt x="4673" y="802"/>
                  </a:lnTo>
                  <a:lnTo>
                    <a:pt x="4627" y="757"/>
                  </a:lnTo>
                  <a:lnTo>
                    <a:pt x="4578" y="712"/>
                  </a:lnTo>
                  <a:lnTo>
                    <a:pt x="4529" y="668"/>
                  </a:lnTo>
                  <a:lnTo>
                    <a:pt x="4479" y="626"/>
                  </a:lnTo>
                  <a:lnTo>
                    <a:pt x="4428" y="585"/>
                  </a:lnTo>
                  <a:lnTo>
                    <a:pt x="4375" y="545"/>
                  </a:lnTo>
                  <a:lnTo>
                    <a:pt x="4323" y="505"/>
                  </a:lnTo>
                  <a:lnTo>
                    <a:pt x="4268" y="468"/>
                  </a:lnTo>
                  <a:lnTo>
                    <a:pt x="4213" y="432"/>
                  </a:lnTo>
                  <a:lnTo>
                    <a:pt x="4157" y="397"/>
                  </a:lnTo>
                  <a:lnTo>
                    <a:pt x="4100" y="363"/>
                  </a:lnTo>
                  <a:lnTo>
                    <a:pt x="4042" y="331"/>
                  </a:lnTo>
                  <a:lnTo>
                    <a:pt x="3984" y="300"/>
                  </a:lnTo>
                  <a:lnTo>
                    <a:pt x="3925" y="270"/>
                  </a:lnTo>
                  <a:lnTo>
                    <a:pt x="3864" y="242"/>
                  </a:lnTo>
                  <a:lnTo>
                    <a:pt x="3803" y="216"/>
                  </a:lnTo>
                  <a:lnTo>
                    <a:pt x="3741" y="190"/>
                  </a:lnTo>
                  <a:lnTo>
                    <a:pt x="3678" y="166"/>
                  </a:lnTo>
                  <a:lnTo>
                    <a:pt x="3616" y="144"/>
                  </a:lnTo>
                  <a:lnTo>
                    <a:pt x="3552" y="124"/>
                  </a:lnTo>
                  <a:lnTo>
                    <a:pt x="3487" y="104"/>
                  </a:lnTo>
                  <a:lnTo>
                    <a:pt x="3422" y="87"/>
                  </a:lnTo>
                  <a:lnTo>
                    <a:pt x="3356" y="70"/>
                  </a:lnTo>
                  <a:lnTo>
                    <a:pt x="3289" y="56"/>
                  </a:lnTo>
                  <a:lnTo>
                    <a:pt x="3222" y="43"/>
                  </a:lnTo>
                  <a:lnTo>
                    <a:pt x="3155" y="32"/>
                  </a:lnTo>
                  <a:lnTo>
                    <a:pt x="3086" y="23"/>
                  </a:lnTo>
                  <a:lnTo>
                    <a:pt x="3018" y="14"/>
                  </a:lnTo>
                  <a:lnTo>
                    <a:pt x="2948" y="8"/>
                  </a:lnTo>
                  <a:lnTo>
                    <a:pt x="2879" y="4"/>
                  </a:lnTo>
                  <a:lnTo>
                    <a:pt x="2808" y="1"/>
                  </a:lnTo>
                  <a:lnTo>
                    <a:pt x="2737" y="0"/>
                  </a:lnTo>
                  <a:lnTo>
                    <a:pt x="2737" y="0"/>
                  </a:lnTo>
                  <a:lnTo>
                    <a:pt x="2666" y="1"/>
                  </a:lnTo>
                  <a:lnTo>
                    <a:pt x="2596" y="4"/>
                  </a:lnTo>
                  <a:lnTo>
                    <a:pt x="2527" y="8"/>
                  </a:lnTo>
                  <a:lnTo>
                    <a:pt x="2457" y="14"/>
                  </a:lnTo>
                  <a:lnTo>
                    <a:pt x="2389" y="23"/>
                  </a:lnTo>
                  <a:lnTo>
                    <a:pt x="2321" y="32"/>
                  </a:lnTo>
                  <a:lnTo>
                    <a:pt x="2253" y="43"/>
                  </a:lnTo>
                  <a:lnTo>
                    <a:pt x="2186" y="56"/>
                  </a:lnTo>
                  <a:lnTo>
                    <a:pt x="2119" y="70"/>
                  </a:lnTo>
                  <a:lnTo>
                    <a:pt x="2053" y="87"/>
                  </a:lnTo>
                  <a:lnTo>
                    <a:pt x="1988" y="104"/>
                  </a:lnTo>
                  <a:lnTo>
                    <a:pt x="1923" y="124"/>
                  </a:lnTo>
                  <a:lnTo>
                    <a:pt x="1859" y="144"/>
                  </a:lnTo>
                  <a:lnTo>
                    <a:pt x="1796" y="166"/>
                  </a:lnTo>
                  <a:lnTo>
                    <a:pt x="1733" y="190"/>
                  </a:lnTo>
                  <a:lnTo>
                    <a:pt x="1672" y="216"/>
                  </a:lnTo>
                  <a:lnTo>
                    <a:pt x="1611" y="242"/>
                  </a:lnTo>
                  <a:lnTo>
                    <a:pt x="1550" y="270"/>
                  </a:lnTo>
                  <a:lnTo>
                    <a:pt x="1491" y="300"/>
                  </a:lnTo>
                  <a:lnTo>
                    <a:pt x="1432" y="331"/>
                  </a:lnTo>
                  <a:lnTo>
                    <a:pt x="1375" y="363"/>
                  </a:lnTo>
                  <a:lnTo>
                    <a:pt x="1318" y="397"/>
                  </a:lnTo>
                  <a:lnTo>
                    <a:pt x="1261" y="432"/>
                  </a:lnTo>
                  <a:lnTo>
                    <a:pt x="1207" y="468"/>
                  </a:lnTo>
                  <a:lnTo>
                    <a:pt x="1152" y="505"/>
                  </a:lnTo>
                  <a:lnTo>
                    <a:pt x="1099" y="545"/>
                  </a:lnTo>
                  <a:lnTo>
                    <a:pt x="1047" y="585"/>
                  </a:lnTo>
                  <a:lnTo>
                    <a:pt x="995" y="626"/>
                  </a:lnTo>
                  <a:lnTo>
                    <a:pt x="946" y="668"/>
                  </a:lnTo>
                  <a:lnTo>
                    <a:pt x="896" y="712"/>
                  </a:lnTo>
                  <a:lnTo>
                    <a:pt x="848" y="757"/>
                  </a:lnTo>
                  <a:lnTo>
                    <a:pt x="802" y="802"/>
                  </a:lnTo>
                  <a:lnTo>
                    <a:pt x="755" y="850"/>
                  </a:lnTo>
                  <a:lnTo>
                    <a:pt x="711" y="897"/>
                  </a:lnTo>
                  <a:lnTo>
                    <a:pt x="668" y="947"/>
                  </a:lnTo>
                  <a:lnTo>
                    <a:pt x="624" y="997"/>
                  </a:lnTo>
                  <a:lnTo>
                    <a:pt x="583" y="1049"/>
                  </a:lnTo>
                  <a:lnTo>
                    <a:pt x="544" y="1101"/>
                  </a:lnTo>
                  <a:lnTo>
                    <a:pt x="505" y="1154"/>
                  </a:lnTo>
                  <a:lnTo>
                    <a:pt x="467" y="1208"/>
                  </a:lnTo>
                  <a:lnTo>
                    <a:pt x="431" y="1264"/>
                  </a:lnTo>
                  <a:lnTo>
                    <a:pt x="395" y="1319"/>
                  </a:lnTo>
                  <a:lnTo>
                    <a:pt x="363" y="1376"/>
                  </a:lnTo>
                  <a:lnTo>
                    <a:pt x="330" y="1434"/>
                  </a:lnTo>
                  <a:lnTo>
                    <a:pt x="299" y="1492"/>
                  </a:lnTo>
                  <a:lnTo>
                    <a:pt x="270" y="1552"/>
                  </a:lnTo>
                  <a:lnTo>
                    <a:pt x="241" y="1612"/>
                  </a:lnTo>
                  <a:lnTo>
                    <a:pt x="215" y="1674"/>
                  </a:lnTo>
                  <a:lnTo>
                    <a:pt x="189" y="1735"/>
                  </a:lnTo>
                  <a:lnTo>
                    <a:pt x="166" y="1798"/>
                  </a:lnTo>
                  <a:lnTo>
                    <a:pt x="143" y="1862"/>
                  </a:lnTo>
                  <a:lnTo>
                    <a:pt x="122" y="1926"/>
                  </a:lnTo>
                  <a:lnTo>
                    <a:pt x="104" y="1990"/>
                  </a:lnTo>
                  <a:lnTo>
                    <a:pt x="85" y="2056"/>
                  </a:lnTo>
                  <a:lnTo>
                    <a:pt x="70" y="2122"/>
                  </a:lnTo>
                  <a:lnTo>
                    <a:pt x="55" y="2188"/>
                  </a:lnTo>
                  <a:lnTo>
                    <a:pt x="42" y="2255"/>
                  </a:lnTo>
                  <a:lnTo>
                    <a:pt x="31" y="2323"/>
                  </a:lnTo>
                  <a:lnTo>
                    <a:pt x="21" y="2391"/>
                  </a:lnTo>
                  <a:lnTo>
                    <a:pt x="14" y="2460"/>
                  </a:lnTo>
                  <a:lnTo>
                    <a:pt x="8" y="2529"/>
                  </a:lnTo>
                  <a:lnTo>
                    <a:pt x="3" y="2599"/>
                  </a:lnTo>
                  <a:lnTo>
                    <a:pt x="1" y="2669"/>
                  </a:lnTo>
                  <a:lnTo>
                    <a:pt x="0" y="2741"/>
                  </a:lnTo>
                  <a:lnTo>
                    <a:pt x="0" y="2741"/>
                  </a:lnTo>
                  <a:lnTo>
                    <a:pt x="1" y="2811"/>
                  </a:lnTo>
                  <a:lnTo>
                    <a:pt x="3" y="2881"/>
                  </a:lnTo>
                  <a:lnTo>
                    <a:pt x="8" y="2951"/>
                  </a:lnTo>
                  <a:lnTo>
                    <a:pt x="14" y="3020"/>
                  </a:lnTo>
                  <a:lnTo>
                    <a:pt x="21" y="3089"/>
                  </a:lnTo>
                  <a:lnTo>
                    <a:pt x="31" y="3157"/>
                  </a:lnTo>
                  <a:lnTo>
                    <a:pt x="42" y="3225"/>
                  </a:lnTo>
                  <a:lnTo>
                    <a:pt x="55" y="3292"/>
                  </a:lnTo>
                  <a:lnTo>
                    <a:pt x="70" y="3358"/>
                  </a:lnTo>
                  <a:lnTo>
                    <a:pt x="85" y="3424"/>
                  </a:lnTo>
                  <a:lnTo>
                    <a:pt x="104" y="3490"/>
                  </a:lnTo>
                  <a:lnTo>
                    <a:pt x="122" y="3554"/>
                  </a:lnTo>
                  <a:lnTo>
                    <a:pt x="143" y="3618"/>
                  </a:lnTo>
                  <a:lnTo>
                    <a:pt x="166" y="3682"/>
                  </a:lnTo>
                  <a:lnTo>
                    <a:pt x="189" y="3744"/>
                  </a:lnTo>
                  <a:lnTo>
                    <a:pt x="215" y="3806"/>
                  </a:lnTo>
                  <a:lnTo>
                    <a:pt x="241" y="3868"/>
                  </a:lnTo>
                  <a:lnTo>
                    <a:pt x="270" y="3928"/>
                  </a:lnTo>
                  <a:lnTo>
                    <a:pt x="299" y="3988"/>
                  </a:lnTo>
                  <a:lnTo>
                    <a:pt x="330" y="4046"/>
                  </a:lnTo>
                  <a:lnTo>
                    <a:pt x="363" y="4104"/>
                  </a:lnTo>
                  <a:lnTo>
                    <a:pt x="395" y="4161"/>
                  </a:lnTo>
                  <a:lnTo>
                    <a:pt x="431" y="4216"/>
                  </a:lnTo>
                  <a:lnTo>
                    <a:pt x="467" y="4272"/>
                  </a:lnTo>
                  <a:lnTo>
                    <a:pt x="505" y="4326"/>
                  </a:lnTo>
                  <a:lnTo>
                    <a:pt x="544" y="4379"/>
                  </a:lnTo>
                  <a:lnTo>
                    <a:pt x="583" y="4431"/>
                  </a:lnTo>
                  <a:lnTo>
                    <a:pt x="624" y="4483"/>
                  </a:lnTo>
                  <a:lnTo>
                    <a:pt x="668" y="4533"/>
                  </a:lnTo>
                  <a:lnTo>
                    <a:pt x="711" y="4582"/>
                  </a:lnTo>
                  <a:lnTo>
                    <a:pt x="755" y="4630"/>
                  </a:lnTo>
                  <a:lnTo>
                    <a:pt x="802" y="4678"/>
                  </a:lnTo>
                  <a:lnTo>
                    <a:pt x="848" y="4723"/>
                  </a:lnTo>
                  <a:lnTo>
                    <a:pt x="896" y="4768"/>
                  </a:lnTo>
                  <a:lnTo>
                    <a:pt x="946" y="4812"/>
                  </a:lnTo>
                  <a:lnTo>
                    <a:pt x="995" y="4854"/>
                  </a:lnTo>
                  <a:lnTo>
                    <a:pt x="1047" y="4895"/>
                  </a:lnTo>
                  <a:lnTo>
                    <a:pt x="1099" y="4935"/>
                  </a:lnTo>
                  <a:lnTo>
                    <a:pt x="1152" y="4975"/>
                  </a:lnTo>
                  <a:lnTo>
                    <a:pt x="1207" y="5012"/>
                  </a:lnTo>
                  <a:lnTo>
                    <a:pt x="1261" y="5048"/>
                  </a:lnTo>
                  <a:lnTo>
                    <a:pt x="1318" y="5083"/>
                  </a:lnTo>
                  <a:lnTo>
                    <a:pt x="1375" y="5117"/>
                  </a:lnTo>
                  <a:lnTo>
                    <a:pt x="1432" y="5149"/>
                  </a:lnTo>
                  <a:lnTo>
                    <a:pt x="1491" y="5180"/>
                  </a:lnTo>
                  <a:lnTo>
                    <a:pt x="1550" y="5210"/>
                  </a:lnTo>
                  <a:lnTo>
                    <a:pt x="1611" y="5238"/>
                  </a:lnTo>
                  <a:lnTo>
                    <a:pt x="1672" y="5264"/>
                  </a:lnTo>
                  <a:lnTo>
                    <a:pt x="1733" y="5289"/>
                  </a:lnTo>
                  <a:lnTo>
                    <a:pt x="1796" y="5314"/>
                  </a:lnTo>
                  <a:lnTo>
                    <a:pt x="1859" y="5336"/>
                  </a:lnTo>
                  <a:lnTo>
                    <a:pt x="1923" y="5356"/>
                  </a:lnTo>
                  <a:lnTo>
                    <a:pt x="1988" y="5376"/>
                  </a:lnTo>
                  <a:lnTo>
                    <a:pt x="2053" y="5393"/>
                  </a:lnTo>
                  <a:lnTo>
                    <a:pt x="2119" y="5410"/>
                  </a:lnTo>
                  <a:lnTo>
                    <a:pt x="2186" y="5424"/>
                  </a:lnTo>
                  <a:lnTo>
                    <a:pt x="2253" y="5437"/>
                  </a:lnTo>
                  <a:lnTo>
                    <a:pt x="2321" y="5448"/>
                  </a:lnTo>
                  <a:lnTo>
                    <a:pt x="2389" y="5457"/>
                  </a:lnTo>
                  <a:lnTo>
                    <a:pt x="2457" y="5466"/>
                  </a:lnTo>
                  <a:lnTo>
                    <a:pt x="2527" y="5472"/>
                  </a:lnTo>
                  <a:lnTo>
                    <a:pt x="2596" y="5476"/>
                  </a:lnTo>
                  <a:lnTo>
                    <a:pt x="2666" y="5479"/>
                  </a:lnTo>
                  <a:lnTo>
                    <a:pt x="2737" y="5480"/>
                  </a:lnTo>
                  <a:lnTo>
                    <a:pt x="2737" y="5480"/>
                  </a:lnTo>
                  <a:lnTo>
                    <a:pt x="2808" y="5479"/>
                  </a:lnTo>
                  <a:lnTo>
                    <a:pt x="2879" y="5476"/>
                  </a:lnTo>
                  <a:lnTo>
                    <a:pt x="2948" y="5472"/>
                  </a:lnTo>
                  <a:lnTo>
                    <a:pt x="3018" y="5466"/>
                  </a:lnTo>
                  <a:lnTo>
                    <a:pt x="3086" y="5457"/>
                  </a:lnTo>
                  <a:lnTo>
                    <a:pt x="3155" y="5448"/>
                  </a:lnTo>
                  <a:lnTo>
                    <a:pt x="3222" y="5437"/>
                  </a:lnTo>
                  <a:lnTo>
                    <a:pt x="3289" y="5424"/>
                  </a:lnTo>
                  <a:lnTo>
                    <a:pt x="3356" y="5410"/>
                  </a:lnTo>
                  <a:lnTo>
                    <a:pt x="3422" y="5393"/>
                  </a:lnTo>
                  <a:lnTo>
                    <a:pt x="3487" y="5376"/>
                  </a:lnTo>
                  <a:lnTo>
                    <a:pt x="3552" y="5356"/>
                  </a:lnTo>
                  <a:lnTo>
                    <a:pt x="3616" y="5336"/>
                  </a:lnTo>
                  <a:lnTo>
                    <a:pt x="3678" y="5314"/>
                  </a:lnTo>
                  <a:lnTo>
                    <a:pt x="3741" y="5289"/>
                  </a:lnTo>
                  <a:lnTo>
                    <a:pt x="3803" y="5264"/>
                  </a:lnTo>
                  <a:lnTo>
                    <a:pt x="3864" y="5238"/>
                  </a:lnTo>
                  <a:lnTo>
                    <a:pt x="3925" y="5210"/>
                  </a:lnTo>
                  <a:lnTo>
                    <a:pt x="3984" y="5180"/>
                  </a:lnTo>
                  <a:lnTo>
                    <a:pt x="4042" y="5149"/>
                  </a:lnTo>
                  <a:lnTo>
                    <a:pt x="4100" y="5117"/>
                  </a:lnTo>
                  <a:lnTo>
                    <a:pt x="4157" y="5083"/>
                  </a:lnTo>
                  <a:lnTo>
                    <a:pt x="4213" y="5048"/>
                  </a:lnTo>
                  <a:lnTo>
                    <a:pt x="4268" y="5012"/>
                  </a:lnTo>
                  <a:lnTo>
                    <a:pt x="4323" y="4975"/>
                  </a:lnTo>
                  <a:lnTo>
                    <a:pt x="4375" y="4935"/>
                  </a:lnTo>
                  <a:lnTo>
                    <a:pt x="4428" y="4895"/>
                  </a:lnTo>
                  <a:lnTo>
                    <a:pt x="4479" y="4854"/>
                  </a:lnTo>
                  <a:lnTo>
                    <a:pt x="4529" y="4812"/>
                  </a:lnTo>
                  <a:lnTo>
                    <a:pt x="4578" y="4768"/>
                  </a:lnTo>
                  <a:lnTo>
                    <a:pt x="4627" y="4723"/>
                  </a:lnTo>
                  <a:lnTo>
                    <a:pt x="4673" y="4678"/>
                  </a:lnTo>
                  <a:lnTo>
                    <a:pt x="4719" y="4630"/>
                  </a:lnTo>
                  <a:lnTo>
                    <a:pt x="4764" y="4582"/>
                  </a:lnTo>
                  <a:lnTo>
                    <a:pt x="4808" y="4533"/>
                  </a:lnTo>
                  <a:lnTo>
                    <a:pt x="4850" y="4483"/>
                  </a:lnTo>
                  <a:lnTo>
                    <a:pt x="4892" y="4431"/>
                  </a:lnTo>
                  <a:lnTo>
                    <a:pt x="4932" y="4379"/>
                  </a:lnTo>
                  <a:lnTo>
                    <a:pt x="4970" y="4326"/>
                  </a:lnTo>
                  <a:lnTo>
                    <a:pt x="5008" y="4272"/>
                  </a:lnTo>
                  <a:lnTo>
                    <a:pt x="5044" y="4216"/>
                  </a:lnTo>
                  <a:lnTo>
                    <a:pt x="5079" y="4161"/>
                  </a:lnTo>
                  <a:lnTo>
                    <a:pt x="5112" y="4104"/>
                  </a:lnTo>
                  <a:lnTo>
                    <a:pt x="5145" y="4046"/>
                  </a:lnTo>
                  <a:lnTo>
                    <a:pt x="5176" y="3988"/>
                  </a:lnTo>
                  <a:lnTo>
                    <a:pt x="5205" y="3928"/>
                  </a:lnTo>
                  <a:lnTo>
                    <a:pt x="5234" y="3868"/>
                  </a:lnTo>
                  <a:lnTo>
                    <a:pt x="5261" y="3806"/>
                  </a:lnTo>
                  <a:lnTo>
                    <a:pt x="5285" y="3744"/>
                  </a:lnTo>
                  <a:lnTo>
                    <a:pt x="5309" y="3682"/>
                  </a:lnTo>
                  <a:lnTo>
                    <a:pt x="5332" y="3618"/>
                  </a:lnTo>
                  <a:lnTo>
                    <a:pt x="5352" y="3554"/>
                  </a:lnTo>
                  <a:lnTo>
                    <a:pt x="5372" y="3490"/>
                  </a:lnTo>
                  <a:lnTo>
                    <a:pt x="5389" y="3424"/>
                  </a:lnTo>
                  <a:lnTo>
                    <a:pt x="5405" y="3358"/>
                  </a:lnTo>
                  <a:lnTo>
                    <a:pt x="5419" y="3292"/>
                  </a:lnTo>
                  <a:lnTo>
                    <a:pt x="5433" y="3225"/>
                  </a:lnTo>
                  <a:lnTo>
                    <a:pt x="5444" y="3157"/>
                  </a:lnTo>
                  <a:lnTo>
                    <a:pt x="5453" y="3089"/>
                  </a:lnTo>
                  <a:lnTo>
                    <a:pt x="5462" y="3020"/>
                  </a:lnTo>
                  <a:lnTo>
                    <a:pt x="5468" y="2951"/>
                  </a:lnTo>
                  <a:lnTo>
                    <a:pt x="5472" y="2881"/>
                  </a:lnTo>
                  <a:lnTo>
                    <a:pt x="5475" y="2811"/>
                  </a:lnTo>
                  <a:lnTo>
                    <a:pt x="5475" y="2741"/>
                  </a:lnTo>
                  <a:lnTo>
                    <a:pt x="5475" y="274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23" name="Freeform 445"/>
            <p:cNvSpPr>
              <a:spLocks noEditPoints="1"/>
            </p:cNvSpPr>
            <p:nvPr/>
          </p:nvSpPr>
          <p:spPr bwMode="auto">
            <a:xfrm>
              <a:off x="4814037" y="3352709"/>
              <a:ext cx="375316" cy="701248"/>
            </a:xfrm>
            <a:custGeom>
              <a:avLst/>
              <a:gdLst>
                <a:gd name="T0" fmla="*/ 2076 w 2090"/>
                <a:gd name="T1" fmla="*/ 2746 h 3906"/>
                <a:gd name="T2" fmla="*/ 2015 w 2090"/>
                <a:gd name="T3" fmla="*/ 2931 h 3906"/>
                <a:gd name="T4" fmla="*/ 1885 w 2090"/>
                <a:gd name="T5" fmla="*/ 3137 h 3906"/>
                <a:gd name="T6" fmla="*/ 1734 w 2090"/>
                <a:gd name="T7" fmla="*/ 3290 h 3906"/>
                <a:gd name="T8" fmla="*/ 1544 w 2090"/>
                <a:gd name="T9" fmla="*/ 3419 h 3906"/>
                <a:gd name="T10" fmla="*/ 1271 w 2090"/>
                <a:gd name="T11" fmla="*/ 3526 h 3906"/>
                <a:gd name="T12" fmla="*/ 944 w 2090"/>
                <a:gd name="T13" fmla="*/ 3569 h 3906"/>
                <a:gd name="T14" fmla="*/ 837 w 2090"/>
                <a:gd name="T15" fmla="*/ 3571 h 3906"/>
                <a:gd name="T16" fmla="*/ 519 w 2090"/>
                <a:gd name="T17" fmla="*/ 3535 h 3906"/>
                <a:gd name="T18" fmla="*/ 249 w 2090"/>
                <a:gd name="T19" fmla="*/ 3457 h 3906"/>
                <a:gd name="T20" fmla="*/ 0 w 2090"/>
                <a:gd name="T21" fmla="*/ 3341 h 3906"/>
                <a:gd name="T22" fmla="*/ 307 w 2090"/>
                <a:gd name="T23" fmla="*/ 2961 h 3906"/>
                <a:gd name="T24" fmla="*/ 512 w 2090"/>
                <a:gd name="T25" fmla="*/ 3055 h 3906"/>
                <a:gd name="T26" fmla="*/ 766 w 2090"/>
                <a:gd name="T27" fmla="*/ 3135 h 3906"/>
                <a:gd name="T28" fmla="*/ 932 w 2090"/>
                <a:gd name="T29" fmla="*/ 3164 h 3906"/>
                <a:gd name="T30" fmla="*/ 732 w 2090"/>
                <a:gd name="T31" fmla="*/ 2086 h 3906"/>
                <a:gd name="T32" fmla="*/ 512 w 2090"/>
                <a:gd name="T33" fmla="*/ 1970 h 3906"/>
                <a:gd name="T34" fmla="*/ 353 w 2090"/>
                <a:gd name="T35" fmla="*/ 1840 h 3906"/>
                <a:gd name="T36" fmla="*/ 204 w 2090"/>
                <a:gd name="T37" fmla="*/ 1635 h 3906"/>
                <a:gd name="T38" fmla="*/ 149 w 2090"/>
                <a:gd name="T39" fmla="*/ 1509 h 3906"/>
                <a:gd name="T40" fmla="*/ 116 w 2090"/>
                <a:gd name="T41" fmla="*/ 1359 h 3906"/>
                <a:gd name="T42" fmla="*/ 106 w 2090"/>
                <a:gd name="T43" fmla="*/ 1187 h 3906"/>
                <a:gd name="T44" fmla="*/ 129 w 2090"/>
                <a:gd name="T45" fmla="*/ 1032 h 3906"/>
                <a:gd name="T46" fmla="*/ 197 w 2090"/>
                <a:gd name="T47" fmla="*/ 869 h 3906"/>
                <a:gd name="T48" fmla="*/ 331 w 2090"/>
                <a:gd name="T49" fmla="*/ 682 h 3906"/>
                <a:gd name="T50" fmla="*/ 486 w 2090"/>
                <a:gd name="T51" fmla="*/ 545 h 3906"/>
                <a:gd name="T52" fmla="*/ 680 w 2090"/>
                <a:gd name="T53" fmla="*/ 431 h 3906"/>
                <a:gd name="T54" fmla="*/ 958 w 2090"/>
                <a:gd name="T55" fmla="*/ 344 h 3906"/>
                <a:gd name="T56" fmla="*/ 1275 w 2090"/>
                <a:gd name="T57" fmla="*/ 320 h 3906"/>
                <a:gd name="T58" fmla="*/ 1558 w 2090"/>
                <a:gd name="T59" fmla="*/ 336 h 3906"/>
                <a:gd name="T60" fmla="*/ 1953 w 2090"/>
                <a:gd name="T61" fmla="*/ 396 h 3906"/>
                <a:gd name="T62" fmla="*/ 1539 w 2090"/>
                <a:gd name="T63" fmla="*/ 767 h 3906"/>
                <a:gd name="T64" fmla="*/ 1336 w 2090"/>
                <a:gd name="T65" fmla="*/ 729 h 3906"/>
                <a:gd name="T66" fmla="*/ 1294 w 2090"/>
                <a:gd name="T67" fmla="*/ 1617 h 3906"/>
                <a:gd name="T68" fmla="*/ 1598 w 2090"/>
                <a:gd name="T69" fmla="*/ 1756 h 3906"/>
                <a:gd name="T70" fmla="*/ 1805 w 2090"/>
                <a:gd name="T71" fmla="*/ 1902 h 3906"/>
                <a:gd name="T72" fmla="*/ 1945 w 2090"/>
                <a:gd name="T73" fmla="*/ 2062 h 3906"/>
                <a:gd name="T74" fmla="*/ 2030 w 2090"/>
                <a:gd name="T75" fmla="*/ 2223 h 3906"/>
                <a:gd name="T76" fmla="*/ 2070 w 2090"/>
                <a:gd name="T77" fmla="*/ 2368 h 3906"/>
                <a:gd name="T78" fmla="*/ 2089 w 2090"/>
                <a:gd name="T79" fmla="*/ 2537 h 3906"/>
                <a:gd name="T80" fmla="*/ 649 w 2090"/>
                <a:gd name="T81" fmla="*/ 1108 h 3906"/>
                <a:gd name="T82" fmla="*/ 666 w 2090"/>
                <a:gd name="T83" fmla="*/ 1206 h 3906"/>
                <a:gd name="T84" fmla="*/ 706 w 2090"/>
                <a:gd name="T85" fmla="*/ 1287 h 3906"/>
                <a:gd name="T86" fmla="*/ 781 w 2090"/>
                <a:gd name="T87" fmla="*/ 1363 h 3906"/>
                <a:gd name="T88" fmla="*/ 958 w 2090"/>
                <a:gd name="T89" fmla="*/ 1472 h 3906"/>
                <a:gd name="T90" fmla="*/ 850 w 2090"/>
                <a:gd name="T91" fmla="*/ 744 h 3906"/>
                <a:gd name="T92" fmla="*/ 749 w 2090"/>
                <a:gd name="T93" fmla="*/ 791 h 3906"/>
                <a:gd name="T94" fmla="*/ 684 w 2090"/>
                <a:gd name="T95" fmla="*/ 875 h 3906"/>
                <a:gd name="T96" fmla="*/ 656 w 2090"/>
                <a:gd name="T97" fmla="*/ 984 h 3906"/>
                <a:gd name="T98" fmla="*/ 1544 w 2090"/>
                <a:gd name="T99" fmla="*/ 2684 h 3906"/>
                <a:gd name="T100" fmla="*/ 1534 w 2090"/>
                <a:gd name="T101" fmla="*/ 2598 h 3906"/>
                <a:gd name="T102" fmla="*/ 1502 w 2090"/>
                <a:gd name="T103" fmla="*/ 2509 h 3906"/>
                <a:gd name="T104" fmla="*/ 1454 w 2090"/>
                <a:gd name="T105" fmla="*/ 2448 h 3906"/>
                <a:gd name="T106" fmla="*/ 1289 w 2090"/>
                <a:gd name="T107" fmla="*/ 2328 h 3906"/>
                <a:gd name="T108" fmla="*/ 1269 w 2090"/>
                <a:gd name="T109" fmla="*/ 3140 h 3906"/>
                <a:gd name="T110" fmla="*/ 1370 w 2090"/>
                <a:gd name="T111" fmla="*/ 3109 h 3906"/>
                <a:gd name="T112" fmla="*/ 1451 w 2090"/>
                <a:gd name="T113" fmla="*/ 3052 h 3906"/>
                <a:gd name="T114" fmla="*/ 1511 w 2090"/>
                <a:gd name="T115" fmla="*/ 2937 h 3906"/>
                <a:gd name="T116" fmla="*/ 1543 w 2090"/>
                <a:gd name="T117" fmla="*/ 2727 h 39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090" h="3906">
                  <a:moveTo>
                    <a:pt x="2090" y="2598"/>
                  </a:moveTo>
                  <a:lnTo>
                    <a:pt x="2090" y="2598"/>
                  </a:lnTo>
                  <a:lnTo>
                    <a:pt x="2089" y="2635"/>
                  </a:lnTo>
                  <a:lnTo>
                    <a:pt x="2087" y="2672"/>
                  </a:lnTo>
                  <a:lnTo>
                    <a:pt x="2082" y="2709"/>
                  </a:lnTo>
                  <a:lnTo>
                    <a:pt x="2076" y="2746"/>
                  </a:lnTo>
                  <a:lnTo>
                    <a:pt x="2066" y="2783"/>
                  </a:lnTo>
                  <a:lnTo>
                    <a:pt x="2056" y="2821"/>
                  </a:lnTo>
                  <a:lnTo>
                    <a:pt x="2045" y="2858"/>
                  </a:lnTo>
                  <a:lnTo>
                    <a:pt x="2030" y="2894"/>
                  </a:lnTo>
                  <a:lnTo>
                    <a:pt x="2030" y="2894"/>
                  </a:lnTo>
                  <a:lnTo>
                    <a:pt x="2015" y="2931"/>
                  </a:lnTo>
                  <a:lnTo>
                    <a:pt x="1997" y="2967"/>
                  </a:lnTo>
                  <a:lnTo>
                    <a:pt x="1978" y="3002"/>
                  </a:lnTo>
                  <a:lnTo>
                    <a:pt x="1957" y="3037"/>
                  </a:lnTo>
                  <a:lnTo>
                    <a:pt x="1934" y="3071"/>
                  </a:lnTo>
                  <a:lnTo>
                    <a:pt x="1911" y="3104"/>
                  </a:lnTo>
                  <a:lnTo>
                    <a:pt x="1885" y="3137"/>
                  </a:lnTo>
                  <a:lnTo>
                    <a:pt x="1858" y="3169"/>
                  </a:lnTo>
                  <a:lnTo>
                    <a:pt x="1858" y="3169"/>
                  </a:lnTo>
                  <a:lnTo>
                    <a:pt x="1829" y="3201"/>
                  </a:lnTo>
                  <a:lnTo>
                    <a:pt x="1799" y="3231"/>
                  </a:lnTo>
                  <a:lnTo>
                    <a:pt x="1767" y="3261"/>
                  </a:lnTo>
                  <a:lnTo>
                    <a:pt x="1734" y="3290"/>
                  </a:lnTo>
                  <a:lnTo>
                    <a:pt x="1699" y="3318"/>
                  </a:lnTo>
                  <a:lnTo>
                    <a:pt x="1662" y="3345"/>
                  </a:lnTo>
                  <a:lnTo>
                    <a:pt x="1624" y="3370"/>
                  </a:lnTo>
                  <a:lnTo>
                    <a:pt x="1585" y="3395"/>
                  </a:lnTo>
                  <a:lnTo>
                    <a:pt x="1585" y="3395"/>
                  </a:lnTo>
                  <a:lnTo>
                    <a:pt x="1544" y="3419"/>
                  </a:lnTo>
                  <a:lnTo>
                    <a:pt x="1502" y="3440"/>
                  </a:lnTo>
                  <a:lnTo>
                    <a:pt x="1458" y="3461"/>
                  </a:lnTo>
                  <a:lnTo>
                    <a:pt x="1413" y="3480"/>
                  </a:lnTo>
                  <a:lnTo>
                    <a:pt x="1366" y="3497"/>
                  </a:lnTo>
                  <a:lnTo>
                    <a:pt x="1319" y="3513"/>
                  </a:lnTo>
                  <a:lnTo>
                    <a:pt x="1271" y="3526"/>
                  </a:lnTo>
                  <a:lnTo>
                    <a:pt x="1220" y="3537"/>
                  </a:lnTo>
                  <a:lnTo>
                    <a:pt x="1220" y="3906"/>
                  </a:lnTo>
                  <a:lnTo>
                    <a:pt x="958" y="3906"/>
                  </a:lnTo>
                  <a:lnTo>
                    <a:pt x="958" y="3568"/>
                  </a:lnTo>
                  <a:lnTo>
                    <a:pt x="958" y="3568"/>
                  </a:lnTo>
                  <a:lnTo>
                    <a:pt x="944" y="3569"/>
                  </a:lnTo>
                  <a:lnTo>
                    <a:pt x="932" y="3570"/>
                  </a:lnTo>
                  <a:lnTo>
                    <a:pt x="932" y="3570"/>
                  </a:lnTo>
                  <a:lnTo>
                    <a:pt x="920" y="3571"/>
                  </a:lnTo>
                  <a:lnTo>
                    <a:pt x="907" y="3572"/>
                  </a:lnTo>
                  <a:lnTo>
                    <a:pt x="907" y="3572"/>
                  </a:lnTo>
                  <a:lnTo>
                    <a:pt x="837" y="3571"/>
                  </a:lnTo>
                  <a:lnTo>
                    <a:pt x="768" y="3568"/>
                  </a:lnTo>
                  <a:lnTo>
                    <a:pt x="702" y="3562"/>
                  </a:lnTo>
                  <a:lnTo>
                    <a:pt x="639" y="3555"/>
                  </a:lnTo>
                  <a:lnTo>
                    <a:pt x="639" y="3555"/>
                  </a:lnTo>
                  <a:lnTo>
                    <a:pt x="578" y="3546"/>
                  </a:lnTo>
                  <a:lnTo>
                    <a:pt x="519" y="3535"/>
                  </a:lnTo>
                  <a:lnTo>
                    <a:pt x="461" y="3522"/>
                  </a:lnTo>
                  <a:lnTo>
                    <a:pt x="407" y="3509"/>
                  </a:lnTo>
                  <a:lnTo>
                    <a:pt x="407" y="3509"/>
                  </a:lnTo>
                  <a:lnTo>
                    <a:pt x="353" y="3493"/>
                  </a:lnTo>
                  <a:lnTo>
                    <a:pt x="301" y="3475"/>
                  </a:lnTo>
                  <a:lnTo>
                    <a:pt x="249" y="3457"/>
                  </a:lnTo>
                  <a:lnTo>
                    <a:pt x="199" y="3436"/>
                  </a:lnTo>
                  <a:lnTo>
                    <a:pt x="199" y="3436"/>
                  </a:lnTo>
                  <a:lnTo>
                    <a:pt x="149" y="3415"/>
                  </a:lnTo>
                  <a:lnTo>
                    <a:pt x="99" y="3391"/>
                  </a:lnTo>
                  <a:lnTo>
                    <a:pt x="49" y="3367"/>
                  </a:lnTo>
                  <a:lnTo>
                    <a:pt x="0" y="3341"/>
                  </a:lnTo>
                  <a:lnTo>
                    <a:pt x="150" y="2870"/>
                  </a:lnTo>
                  <a:lnTo>
                    <a:pt x="150" y="2870"/>
                  </a:lnTo>
                  <a:lnTo>
                    <a:pt x="183" y="2892"/>
                  </a:lnTo>
                  <a:lnTo>
                    <a:pt x="220" y="2913"/>
                  </a:lnTo>
                  <a:lnTo>
                    <a:pt x="262" y="2937"/>
                  </a:lnTo>
                  <a:lnTo>
                    <a:pt x="307" y="2961"/>
                  </a:lnTo>
                  <a:lnTo>
                    <a:pt x="307" y="2961"/>
                  </a:lnTo>
                  <a:lnTo>
                    <a:pt x="355" y="2986"/>
                  </a:lnTo>
                  <a:lnTo>
                    <a:pt x="406" y="3009"/>
                  </a:lnTo>
                  <a:lnTo>
                    <a:pt x="457" y="3032"/>
                  </a:lnTo>
                  <a:lnTo>
                    <a:pt x="512" y="3055"/>
                  </a:lnTo>
                  <a:lnTo>
                    <a:pt x="512" y="3055"/>
                  </a:lnTo>
                  <a:lnTo>
                    <a:pt x="567" y="3075"/>
                  </a:lnTo>
                  <a:lnTo>
                    <a:pt x="623" y="3094"/>
                  </a:lnTo>
                  <a:lnTo>
                    <a:pt x="680" y="3112"/>
                  </a:lnTo>
                  <a:lnTo>
                    <a:pt x="737" y="3128"/>
                  </a:lnTo>
                  <a:lnTo>
                    <a:pt x="737" y="3128"/>
                  </a:lnTo>
                  <a:lnTo>
                    <a:pt x="766" y="3135"/>
                  </a:lnTo>
                  <a:lnTo>
                    <a:pt x="794" y="3142"/>
                  </a:lnTo>
                  <a:lnTo>
                    <a:pt x="822" y="3149"/>
                  </a:lnTo>
                  <a:lnTo>
                    <a:pt x="850" y="3154"/>
                  </a:lnTo>
                  <a:lnTo>
                    <a:pt x="878" y="3158"/>
                  </a:lnTo>
                  <a:lnTo>
                    <a:pt x="905" y="3161"/>
                  </a:lnTo>
                  <a:lnTo>
                    <a:pt x="932" y="3164"/>
                  </a:lnTo>
                  <a:lnTo>
                    <a:pt x="958" y="3166"/>
                  </a:lnTo>
                  <a:lnTo>
                    <a:pt x="958" y="2182"/>
                  </a:lnTo>
                  <a:lnTo>
                    <a:pt x="958" y="2182"/>
                  </a:lnTo>
                  <a:lnTo>
                    <a:pt x="883" y="2151"/>
                  </a:lnTo>
                  <a:lnTo>
                    <a:pt x="808" y="2120"/>
                  </a:lnTo>
                  <a:lnTo>
                    <a:pt x="732" y="2086"/>
                  </a:lnTo>
                  <a:lnTo>
                    <a:pt x="656" y="2051"/>
                  </a:lnTo>
                  <a:lnTo>
                    <a:pt x="656" y="2051"/>
                  </a:lnTo>
                  <a:lnTo>
                    <a:pt x="619" y="2033"/>
                  </a:lnTo>
                  <a:lnTo>
                    <a:pt x="582" y="2013"/>
                  </a:lnTo>
                  <a:lnTo>
                    <a:pt x="547" y="1991"/>
                  </a:lnTo>
                  <a:lnTo>
                    <a:pt x="512" y="1970"/>
                  </a:lnTo>
                  <a:lnTo>
                    <a:pt x="478" y="1946"/>
                  </a:lnTo>
                  <a:lnTo>
                    <a:pt x="446" y="1921"/>
                  </a:lnTo>
                  <a:lnTo>
                    <a:pt x="414" y="1895"/>
                  </a:lnTo>
                  <a:lnTo>
                    <a:pt x="383" y="1869"/>
                  </a:lnTo>
                  <a:lnTo>
                    <a:pt x="383" y="1869"/>
                  </a:lnTo>
                  <a:lnTo>
                    <a:pt x="353" y="1840"/>
                  </a:lnTo>
                  <a:lnTo>
                    <a:pt x="324" y="1810"/>
                  </a:lnTo>
                  <a:lnTo>
                    <a:pt x="298" y="1779"/>
                  </a:lnTo>
                  <a:lnTo>
                    <a:pt x="272" y="1745"/>
                  </a:lnTo>
                  <a:lnTo>
                    <a:pt x="248" y="1710"/>
                  </a:lnTo>
                  <a:lnTo>
                    <a:pt x="224" y="1674"/>
                  </a:lnTo>
                  <a:lnTo>
                    <a:pt x="204" y="1635"/>
                  </a:lnTo>
                  <a:lnTo>
                    <a:pt x="183" y="1595"/>
                  </a:lnTo>
                  <a:lnTo>
                    <a:pt x="183" y="1595"/>
                  </a:lnTo>
                  <a:lnTo>
                    <a:pt x="174" y="1575"/>
                  </a:lnTo>
                  <a:lnTo>
                    <a:pt x="165" y="1553"/>
                  </a:lnTo>
                  <a:lnTo>
                    <a:pt x="157" y="1531"/>
                  </a:lnTo>
                  <a:lnTo>
                    <a:pt x="149" y="1509"/>
                  </a:lnTo>
                  <a:lnTo>
                    <a:pt x="142" y="1485"/>
                  </a:lnTo>
                  <a:lnTo>
                    <a:pt x="136" y="1461"/>
                  </a:lnTo>
                  <a:lnTo>
                    <a:pt x="131" y="1436"/>
                  </a:lnTo>
                  <a:lnTo>
                    <a:pt x="125" y="1412"/>
                  </a:lnTo>
                  <a:lnTo>
                    <a:pt x="120" y="1386"/>
                  </a:lnTo>
                  <a:lnTo>
                    <a:pt x="116" y="1359"/>
                  </a:lnTo>
                  <a:lnTo>
                    <a:pt x="113" y="1332"/>
                  </a:lnTo>
                  <a:lnTo>
                    <a:pt x="111" y="1304"/>
                  </a:lnTo>
                  <a:lnTo>
                    <a:pt x="108" y="1275"/>
                  </a:lnTo>
                  <a:lnTo>
                    <a:pt x="107" y="1247"/>
                  </a:lnTo>
                  <a:lnTo>
                    <a:pt x="106" y="1218"/>
                  </a:lnTo>
                  <a:lnTo>
                    <a:pt x="106" y="1187"/>
                  </a:lnTo>
                  <a:lnTo>
                    <a:pt x="106" y="1187"/>
                  </a:lnTo>
                  <a:lnTo>
                    <a:pt x="107" y="1157"/>
                  </a:lnTo>
                  <a:lnTo>
                    <a:pt x="109" y="1126"/>
                  </a:lnTo>
                  <a:lnTo>
                    <a:pt x="114" y="1095"/>
                  </a:lnTo>
                  <a:lnTo>
                    <a:pt x="120" y="1064"/>
                  </a:lnTo>
                  <a:lnTo>
                    <a:pt x="129" y="1032"/>
                  </a:lnTo>
                  <a:lnTo>
                    <a:pt x="139" y="1000"/>
                  </a:lnTo>
                  <a:lnTo>
                    <a:pt x="151" y="967"/>
                  </a:lnTo>
                  <a:lnTo>
                    <a:pt x="165" y="934"/>
                  </a:lnTo>
                  <a:lnTo>
                    <a:pt x="165" y="934"/>
                  </a:lnTo>
                  <a:lnTo>
                    <a:pt x="180" y="901"/>
                  </a:lnTo>
                  <a:lnTo>
                    <a:pt x="197" y="869"/>
                  </a:lnTo>
                  <a:lnTo>
                    <a:pt x="215" y="837"/>
                  </a:lnTo>
                  <a:lnTo>
                    <a:pt x="236" y="805"/>
                  </a:lnTo>
                  <a:lnTo>
                    <a:pt x="257" y="774"/>
                  </a:lnTo>
                  <a:lnTo>
                    <a:pt x="280" y="743"/>
                  </a:lnTo>
                  <a:lnTo>
                    <a:pt x="305" y="712"/>
                  </a:lnTo>
                  <a:lnTo>
                    <a:pt x="331" y="682"/>
                  </a:lnTo>
                  <a:lnTo>
                    <a:pt x="331" y="682"/>
                  </a:lnTo>
                  <a:lnTo>
                    <a:pt x="359" y="653"/>
                  </a:lnTo>
                  <a:lnTo>
                    <a:pt x="388" y="626"/>
                  </a:lnTo>
                  <a:lnTo>
                    <a:pt x="419" y="598"/>
                  </a:lnTo>
                  <a:lnTo>
                    <a:pt x="452" y="571"/>
                  </a:lnTo>
                  <a:lnTo>
                    <a:pt x="486" y="545"/>
                  </a:lnTo>
                  <a:lnTo>
                    <a:pt x="521" y="520"/>
                  </a:lnTo>
                  <a:lnTo>
                    <a:pt x="559" y="496"/>
                  </a:lnTo>
                  <a:lnTo>
                    <a:pt x="598" y="473"/>
                  </a:lnTo>
                  <a:lnTo>
                    <a:pt x="598" y="473"/>
                  </a:lnTo>
                  <a:lnTo>
                    <a:pt x="638" y="451"/>
                  </a:lnTo>
                  <a:lnTo>
                    <a:pt x="680" y="431"/>
                  </a:lnTo>
                  <a:lnTo>
                    <a:pt x="722" y="412"/>
                  </a:lnTo>
                  <a:lnTo>
                    <a:pt x="768" y="395"/>
                  </a:lnTo>
                  <a:lnTo>
                    <a:pt x="813" y="379"/>
                  </a:lnTo>
                  <a:lnTo>
                    <a:pt x="860" y="366"/>
                  </a:lnTo>
                  <a:lnTo>
                    <a:pt x="909" y="354"/>
                  </a:lnTo>
                  <a:lnTo>
                    <a:pt x="958" y="344"/>
                  </a:lnTo>
                  <a:lnTo>
                    <a:pt x="958" y="0"/>
                  </a:lnTo>
                  <a:lnTo>
                    <a:pt x="1220" y="0"/>
                  </a:lnTo>
                  <a:lnTo>
                    <a:pt x="1220" y="319"/>
                  </a:lnTo>
                  <a:lnTo>
                    <a:pt x="1224" y="319"/>
                  </a:lnTo>
                  <a:lnTo>
                    <a:pt x="1224" y="319"/>
                  </a:lnTo>
                  <a:lnTo>
                    <a:pt x="1275" y="320"/>
                  </a:lnTo>
                  <a:lnTo>
                    <a:pt x="1325" y="320"/>
                  </a:lnTo>
                  <a:lnTo>
                    <a:pt x="1374" y="322"/>
                  </a:lnTo>
                  <a:lnTo>
                    <a:pt x="1421" y="324"/>
                  </a:lnTo>
                  <a:lnTo>
                    <a:pt x="1469" y="328"/>
                  </a:lnTo>
                  <a:lnTo>
                    <a:pt x="1514" y="332"/>
                  </a:lnTo>
                  <a:lnTo>
                    <a:pt x="1558" y="336"/>
                  </a:lnTo>
                  <a:lnTo>
                    <a:pt x="1603" y="340"/>
                  </a:lnTo>
                  <a:lnTo>
                    <a:pt x="1603" y="340"/>
                  </a:lnTo>
                  <a:lnTo>
                    <a:pt x="1688" y="351"/>
                  </a:lnTo>
                  <a:lnTo>
                    <a:pt x="1776" y="365"/>
                  </a:lnTo>
                  <a:lnTo>
                    <a:pt x="1864" y="379"/>
                  </a:lnTo>
                  <a:lnTo>
                    <a:pt x="1953" y="396"/>
                  </a:lnTo>
                  <a:lnTo>
                    <a:pt x="1860" y="867"/>
                  </a:lnTo>
                  <a:lnTo>
                    <a:pt x="1860" y="867"/>
                  </a:lnTo>
                  <a:lnTo>
                    <a:pt x="1782" y="839"/>
                  </a:lnTo>
                  <a:lnTo>
                    <a:pt x="1703" y="812"/>
                  </a:lnTo>
                  <a:lnTo>
                    <a:pt x="1621" y="789"/>
                  </a:lnTo>
                  <a:lnTo>
                    <a:pt x="1539" y="767"/>
                  </a:lnTo>
                  <a:lnTo>
                    <a:pt x="1539" y="767"/>
                  </a:lnTo>
                  <a:lnTo>
                    <a:pt x="1497" y="758"/>
                  </a:lnTo>
                  <a:lnTo>
                    <a:pt x="1456" y="748"/>
                  </a:lnTo>
                  <a:lnTo>
                    <a:pt x="1416" y="741"/>
                  </a:lnTo>
                  <a:lnTo>
                    <a:pt x="1376" y="734"/>
                  </a:lnTo>
                  <a:lnTo>
                    <a:pt x="1336" y="729"/>
                  </a:lnTo>
                  <a:lnTo>
                    <a:pt x="1297" y="725"/>
                  </a:lnTo>
                  <a:lnTo>
                    <a:pt x="1258" y="722"/>
                  </a:lnTo>
                  <a:lnTo>
                    <a:pt x="1220" y="718"/>
                  </a:lnTo>
                  <a:lnTo>
                    <a:pt x="1220" y="1586"/>
                  </a:lnTo>
                  <a:lnTo>
                    <a:pt x="1220" y="1586"/>
                  </a:lnTo>
                  <a:lnTo>
                    <a:pt x="1294" y="1617"/>
                  </a:lnTo>
                  <a:lnTo>
                    <a:pt x="1370" y="1648"/>
                  </a:lnTo>
                  <a:lnTo>
                    <a:pt x="1446" y="1682"/>
                  </a:lnTo>
                  <a:lnTo>
                    <a:pt x="1523" y="1717"/>
                  </a:lnTo>
                  <a:lnTo>
                    <a:pt x="1523" y="1717"/>
                  </a:lnTo>
                  <a:lnTo>
                    <a:pt x="1561" y="1735"/>
                  </a:lnTo>
                  <a:lnTo>
                    <a:pt x="1598" y="1756"/>
                  </a:lnTo>
                  <a:lnTo>
                    <a:pt x="1636" y="1777"/>
                  </a:lnTo>
                  <a:lnTo>
                    <a:pt x="1671" y="1799"/>
                  </a:lnTo>
                  <a:lnTo>
                    <a:pt x="1706" y="1823"/>
                  </a:lnTo>
                  <a:lnTo>
                    <a:pt x="1740" y="1848"/>
                  </a:lnTo>
                  <a:lnTo>
                    <a:pt x="1773" y="1874"/>
                  </a:lnTo>
                  <a:lnTo>
                    <a:pt x="1805" y="1902"/>
                  </a:lnTo>
                  <a:lnTo>
                    <a:pt x="1805" y="1902"/>
                  </a:lnTo>
                  <a:lnTo>
                    <a:pt x="1835" y="1930"/>
                  </a:lnTo>
                  <a:lnTo>
                    <a:pt x="1865" y="1960"/>
                  </a:lnTo>
                  <a:lnTo>
                    <a:pt x="1893" y="1993"/>
                  </a:lnTo>
                  <a:lnTo>
                    <a:pt x="1920" y="2026"/>
                  </a:lnTo>
                  <a:lnTo>
                    <a:pt x="1945" y="2062"/>
                  </a:lnTo>
                  <a:lnTo>
                    <a:pt x="1968" y="2100"/>
                  </a:lnTo>
                  <a:lnTo>
                    <a:pt x="1991" y="2139"/>
                  </a:lnTo>
                  <a:lnTo>
                    <a:pt x="2012" y="2180"/>
                  </a:lnTo>
                  <a:lnTo>
                    <a:pt x="2012" y="2180"/>
                  </a:lnTo>
                  <a:lnTo>
                    <a:pt x="2021" y="2202"/>
                  </a:lnTo>
                  <a:lnTo>
                    <a:pt x="2030" y="2223"/>
                  </a:lnTo>
                  <a:lnTo>
                    <a:pt x="2039" y="2246"/>
                  </a:lnTo>
                  <a:lnTo>
                    <a:pt x="2046" y="2269"/>
                  </a:lnTo>
                  <a:lnTo>
                    <a:pt x="2053" y="2292"/>
                  </a:lnTo>
                  <a:lnTo>
                    <a:pt x="2059" y="2317"/>
                  </a:lnTo>
                  <a:lnTo>
                    <a:pt x="2065" y="2342"/>
                  </a:lnTo>
                  <a:lnTo>
                    <a:pt x="2070" y="2368"/>
                  </a:lnTo>
                  <a:lnTo>
                    <a:pt x="2076" y="2395"/>
                  </a:lnTo>
                  <a:lnTo>
                    <a:pt x="2080" y="2421"/>
                  </a:lnTo>
                  <a:lnTo>
                    <a:pt x="2083" y="2449"/>
                  </a:lnTo>
                  <a:lnTo>
                    <a:pt x="2086" y="2478"/>
                  </a:lnTo>
                  <a:lnTo>
                    <a:pt x="2088" y="2507"/>
                  </a:lnTo>
                  <a:lnTo>
                    <a:pt x="2089" y="2537"/>
                  </a:lnTo>
                  <a:lnTo>
                    <a:pt x="2090" y="2567"/>
                  </a:lnTo>
                  <a:lnTo>
                    <a:pt x="2090" y="2598"/>
                  </a:lnTo>
                  <a:lnTo>
                    <a:pt x="2090" y="2598"/>
                  </a:lnTo>
                  <a:close/>
                  <a:moveTo>
                    <a:pt x="649" y="1091"/>
                  </a:moveTo>
                  <a:lnTo>
                    <a:pt x="649" y="1091"/>
                  </a:lnTo>
                  <a:lnTo>
                    <a:pt x="649" y="1108"/>
                  </a:lnTo>
                  <a:lnTo>
                    <a:pt x="650" y="1126"/>
                  </a:lnTo>
                  <a:lnTo>
                    <a:pt x="652" y="1142"/>
                  </a:lnTo>
                  <a:lnTo>
                    <a:pt x="654" y="1159"/>
                  </a:lnTo>
                  <a:lnTo>
                    <a:pt x="657" y="1175"/>
                  </a:lnTo>
                  <a:lnTo>
                    <a:pt x="661" y="1191"/>
                  </a:lnTo>
                  <a:lnTo>
                    <a:pt x="666" y="1206"/>
                  </a:lnTo>
                  <a:lnTo>
                    <a:pt x="671" y="1221"/>
                  </a:lnTo>
                  <a:lnTo>
                    <a:pt x="677" y="1235"/>
                  </a:lnTo>
                  <a:lnTo>
                    <a:pt x="683" y="1249"/>
                  </a:lnTo>
                  <a:lnTo>
                    <a:pt x="690" y="1262"/>
                  </a:lnTo>
                  <a:lnTo>
                    <a:pt x="698" y="1274"/>
                  </a:lnTo>
                  <a:lnTo>
                    <a:pt x="706" y="1287"/>
                  </a:lnTo>
                  <a:lnTo>
                    <a:pt x="715" y="1299"/>
                  </a:lnTo>
                  <a:lnTo>
                    <a:pt x="725" y="1311"/>
                  </a:lnTo>
                  <a:lnTo>
                    <a:pt x="736" y="1321"/>
                  </a:lnTo>
                  <a:lnTo>
                    <a:pt x="736" y="1321"/>
                  </a:lnTo>
                  <a:lnTo>
                    <a:pt x="757" y="1342"/>
                  </a:lnTo>
                  <a:lnTo>
                    <a:pt x="781" y="1363"/>
                  </a:lnTo>
                  <a:lnTo>
                    <a:pt x="807" y="1383"/>
                  </a:lnTo>
                  <a:lnTo>
                    <a:pt x="835" y="1402"/>
                  </a:lnTo>
                  <a:lnTo>
                    <a:pt x="862" y="1421"/>
                  </a:lnTo>
                  <a:lnTo>
                    <a:pt x="893" y="1438"/>
                  </a:lnTo>
                  <a:lnTo>
                    <a:pt x="925" y="1456"/>
                  </a:lnTo>
                  <a:lnTo>
                    <a:pt x="958" y="1472"/>
                  </a:lnTo>
                  <a:lnTo>
                    <a:pt x="958" y="723"/>
                  </a:lnTo>
                  <a:lnTo>
                    <a:pt x="958" y="723"/>
                  </a:lnTo>
                  <a:lnTo>
                    <a:pt x="929" y="727"/>
                  </a:lnTo>
                  <a:lnTo>
                    <a:pt x="902" y="731"/>
                  </a:lnTo>
                  <a:lnTo>
                    <a:pt x="875" y="737"/>
                  </a:lnTo>
                  <a:lnTo>
                    <a:pt x="850" y="744"/>
                  </a:lnTo>
                  <a:lnTo>
                    <a:pt x="825" y="751"/>
                  </a:lnTo>
                  <a:lnTo>
                    <a:pt x="804" y="761"/>
                  </a:lnTo>
                  <a:lnTo>
                    <a:pt x="782" y="770"/>
                  </a:lnTo>
                  <a:lnTo>
                    <a:pt x="762" y="780"/>
                  </a:lnTo>
                  <a:lnTo>
                    <a:pt x="762" y="780"/>
                  </a:lnTo>
                  <a:lnTo>
                    <a:pt x="749" y="791"/>
                  </a:lnTo>
                  <a:lnTo>
                    <a:pt x="736" y="801"/>
                  </a:lnTo>
                  <a:lnTo>
                    <a:pt x="723" y="813"/>
                  </a:lnTo>
                  <a:lnTo>
                    <a:pt x="712" y="827"/>
                  </a:lnTo>
                  <a:lnTo>
                    <a:pt x="702" y="841"/>
                  </a:lnTo>
                  <a:lnTo>
                    <a:pt x="692" y="858"/>
                  </a:lnTo>
                  <a:lnTo>
                    <a:pt x="684" y="875"/>
                  </a:lnTo>
                  <a:lnTo>
                    <a:pt x="677" y="895"/>
                  </a:lnTo>
                  <a:lnTo>
                    <a:pt x="677" y="895"/>
                  </a:lnTo>
                  <a:lnTo>
                    <a:pt x="671" y="914"/>
                  </a:lnTo>
                  <a:lnTo>
                    <a:pt x="665" y="936"/>
                  </a:lnTo>
                  <a:lnTo>
                    <a:pt x="660" y="959"/>
                  </a:lnTo>
                  <a:lnTo>
                    <a:pt x="656" y="984"/>
                  </a:lnTo>
                  <a:lnTo>
                    <a:pt x="653" y="1008"/>
                  </a:lnTo>
                  <a:lnTo>
                    <a:pt x="651" y="1034"/>
                  </a:lnTo>
                  <a:lnTo>
                    <a:pt x="650" y="1062"/>
                  </a:lnTo>
                  <a:lnTo>
                    <a:pt x="649" y="1091"/>
                  </a:lnTo>
                  <a:lnTo>
                    <a:pt x="649" y="1091"/>
                  </a:lnTo>
                  <a:close/>
                  <a:moveTo>
                    <a:pt x="1544" y="2684"/>
                  </a:moveTo>
                  <a:lnTo>
                    <a:pt x="1544" y="2684"/>
                  </a:lnTo>
                  <a:lnTo>
                    <a:pt x="1543" y="2666"/>
                  </a:lnTo>
                  <a:lnTo>
                    <a:pt x="1542" y="2648"/>
                  </a:lnTo>
                  <a:lnTo>
                    <a:pt x="1541" y="2631"/>
                  </a:lnTo>
                  <a:lnTo>
                    <a:pt x="1538" y="2614"/>
                  </a:lnTo>
                  <a:lnTo>
                    <a:pt x="1534" y="2598"/>
                  </a:lnTo>
                  <a:lnTo>
                    <a:pt x="1531" y="2581"/>
                  </a:lnTo>
                  <a:lnTo>
                    <a:pt x="1526" y="2566"/>
                  </a:lnTo>
                  <a:lnTo>
                    <a:pt x="1521" y="2551"/>
                  </a:lnTo>
                  <a:lnTo>
                    <a:pt x="1515" y="2537"/>
                  </a:lnTo>
                  <a:lnTo>
                    <a:pt x="1509" y="2522"/>
                  </a:lnTo>
                  <a:lnTo>
                    <a:pt x="1502" y="2509"/>
                  </a:lnTo>
                  <a:lnTo>
                    <a:pt x="1493" y="2497"/>
                  </a:lnTo>
                  <a:lnTo>
                    <a:pt x="1484" y="2483"/>
                  </a:lnTo>
                  <a:lnTo>
                    <a:pt x="1475" y="2472"/>
                  </a:lnTo>
                  <a:lnTo>
                    <a:pt x="1464" y="2460"/>
                  </a:lnTo>
                  <a:lnTo>
                    <a:pt x="1454" y="2448"/>
                  </a:lnTo>
                  <a:lnTo>
                    <a:pt x="1454" y="2448"/>
                  </a:lnTo>
                  <a:lnTo>
                    <a:pt x="1430" y="2427"/>
                  </a:lnTo>
                  <a:lnTo>
                    <a:pt x="1406" y="2406"/>
                  </a:lnTo>
                  <a:lnTo>
                    <a:pt x="1379" y="2385"/>
                  </a:lnTo>
                  <a:lnTo>
                    <a:pt x="1351" y="2366"/>
                  </a:lnTo>
                  <a:lnTo>
                    <a:pt x="1321" y="2346"/>
                  </a:lnTo>
                  <a:lnTo>
                    <a:pt x="1289" y="2328"/>
                  </a:lnTo>
                  <a:lnTo>
                    <a:pt x="1255" y="2309"/>
                  </a:lnTo>
                  <a:lnTo>
                    <a:pt x="1220" y="2291"/>
                  </a:lnTo>
                  <a:lnTo>
                    <a:pt x="1220" y="3149"/>
                  </a:lnTo>
                  <a:lnTo>
                    <a:pt x="1220" y="3149"/>
                  </a:lnTo>
                  <a:lnTo>
                    <a:pt x="1245" y="3145"/>
                  </a:lnTo>
                  <a:lnTo>
                    <a:pt x="1269" y="3140"/>
                  </a:lnTo>
                  <a:lnTo>
                    <a:pt x="1291" y="3135"/>
                  </a:lnTo>
                  <a:lnTo>
                    <a:pt x="1312" y="3130"/>
                  </a:lnTo>
                  <a:lnTo>
                    <a:pt x="1312" y="3130"/>
                  </a:lnTo>
                  <a:lnTo>
                    <a:pt x="1331" y="3124"/>
                  </a:lnTo>
                  <a:lnTo>
                    <a:pt x="1350" y="3117"/>
                  </a:lnTo>
                  <a:lnTo>
                    <a:pt x="1370" y="3109"/>
                  </a:lnTo>
                  <a:lnTo>
                    <a:pt x="1389" y="3101"/>
                  </a:lnTo>
                  <a:lnTo>
                    <a:pt x="1389" y="3101"/>
                  </a:lnTo>
                  <a:lnTo>
                    <a:pt x="1406" y="3092"/>
                  </a:lnTo>
                  <a:lnTo>
                    <a:pt x="1421" y="3080"/>
                  </a:lnTo>
                  <a:lnTo>
                    <a:pt x="1437" y="3067"/>
                  </a:lnTo>
                  <a:lnTo>
                    <a:pt x="1451" y="3052"/>
                  </a:lnTo>
                  <a:lnTo>
                    <a:pt x="1464" y="3033"/>
                  </a:lnTo>
                  <a:lnTo>
                    <a:pt x="1478" y="3012"/>
                  </a:lnTo>
                  <a:lnTo>
                    <a:pt x="1489" y="2990"/>
                  </a:lnTo>
                  <a:lnTo>
                    <a:pt x="1500" y="2965"/>
                  </a:lnTo>
                  <a:lnTo>
                    <a:pt x="1500" y="2965"/>
                  </a:lnTo>
                  <a:lnTo>
                    <a:pt x="1511" y="2937"/>
                  </a:lnTo>
                  <a:lnTo>
                    <a:pt x="1519" y="2908"/>
                  </a:lnTo>
                  <a:lnTo>
                    <a:pt x="1527" y="2876"/>
                  </a:lnTo>
                  <a:lnTo>
                    <a:pt x="1532" y="2842"/>
                  </a:lnTo>
                  <a:lnTo>
                    <a:pt x="1538" y="2806"/>
                  </a:lnTo>
                  <a:lnTo>
                    <a:pt x="1541" y="2768"/>
                  </a:lnTo>
                  <a:lnTo>
                    <a:pt x="1543" y="2727"/>
                  </a:lnTo>
                  <a:lnTo>
                    <a:pt x="1544" y="2684"/>
                  </a:lnTo>
                  <a:lnTo>
                    <a:pt x="1544" y="268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3461833" y="4582803"/>
            <a:ext cx="801783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81,109,00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5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783411" y="4807784"/>
            <a:ext cx="10446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191,890,00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6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960792" y="5019045"/>
            <a:ext cx="93610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155,340,00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7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2387367" y="5235069"/>
            <a:ext cx="10446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242,510,00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8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1847307" y="5451093"/>
            <a:ext cx="104467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341,120,00</a:t>
            </a:r>
            <a:endParaRPr lang="en-US" altLang="zh-CN" sz="1200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29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8433400" y="4594578"/>
            <a:ext cx="856622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99,169,00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0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7893340" y="4819559"/>
            <a:ext cx="11161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71,800,00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1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8449804" y="5030820"/>
            <a:ext cx="11161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105,340,00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2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8091634" y="5246844"/>
            <a:ext cx="11161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 smtClean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82,510,00</a:t>
            </a:r>
            <a:endParaRPr lang="en-US" altLang="zh-CN" sz="1200" dirty="0">
              <a:solidFill>
                <a:schemeClr val="accent2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rial" pitchFamily="34" charset="0"/>
            </a:endParaRPr>
          </a:p>
        </p:txBody>
      </p:sp>
      <p:sp>
        <p:nvSpPr>
          <p:cNvPr id="33" name="Rectangle 13" descr="FD1DDF730CE4456e89755B07FE1653D0# #Rectangle 13"/>
          <p:cNvSpPr>
            <a:spLocks noChangeArrowheads="1"/>
          </p:cNvSpPr>
          <p:nvPr/>
        </p:nvSpPr>
        <p:spPr bwMode="auto">
          <a:xfrm>
            <a:off x="8901452" y="5462868"/>
            <a:ext cx="1116124" cy="184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US" altLang="zh-CN" sz="1200" dirty="0">
                <a:solidFill>
                  <a:schemeClr val="accent2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itchFamily="34" charset="0"/>
              </a:rPr>
              <a:t>120,1810,00</a:t>
            </a:r>
          </a:p>
        </p:txBody>
      </p:sp>
      <p:sp>
        <p:nvSpPr>
          <p:cNvPr id="34" name="Freeform 7"/>
          <p:cNvSpPr>
            <a:spLocks noEditPoints="1"/>
          </p:cNvSpPr>
          <p:nvPr/>
        </p:nvSpPr>
        <p:spPr bwMode="auto">
          <a:xfrm>
            <a:off x="6226792" y="1943915"/>
            <a:ext cx="2201758" cy="2201758"/>
          </a:xfrm>
          <a:custGeom>
            <a:avLst/>
            <a:gdLst>
              <a:gd name="T0" fmla="*/ 235 w 567"/>
              <a:gd name="T1" fmla="*/ 12 h 567"/>
              <a:gd name="T2" fmla="*/ 163 w 567"/>
              <a:gd name="T3" fmla="*/ 26 h 567"/>
              <a:gd name="T4" fmla="*/ 106 w 567"/>
              <a:gd name="T5" fmla="*/ 72 h 567"/>
              <a:gd name="T6" fmla="*/ 51 w 567"/>
              <a:gd name="T7" fmla="*/ 121 h 567"/>
              <a:gd name="T8" fmla="*/ 24 w 567"/>
              <a:gd name="T9" fmla="*/ 189 h 567"/>
              <a:gd name="T10" fmla="*/ 0 w 567"/>
              <a:gd name="T11" fmla="*/ 259 h 567"/>
              <a:gd name="T12" fmla="*/ 11 w 567"/>
              <a:gd name="T13" fmla="*/ 332 h 567"/>
              <a:gd name="T14" fmla="*/ 26 w 567"/>
              <a:gd name="T15" fmla="*/ 404 h 567"/>
              <a:gd name="T16" fmla="*/ 72 w 567"/>
              <a:gd name="T17" fmla="*/ 461 h 567"/>
              <a:gd name="T18" fmla="*/ 120 w 567"/>
              <a:gd name="T19" fmla="*/ 516 h 567"/>
              <a:gd name="T20" fmla="*/ 189 w 567"/>
              <a:gd name="T21" fmla="*/ 543 h 567"/>
              <a:gd name="T22" fmla="*/ 259 w 567"/>
              <a:gd name="T23" fmla="*/ 567 h 567"/>
              <a:gd name="T24" fmla="*/ 331 w 567"/>
              <a:gd name="T25" fmla="*/ 556 h 567"/>
              <a:gd name="T26" fmla="*/ 403 w 567"/>
              <a:gd name="T27" fmla="*/ 541 h 567"/>
              <a:gd name="T28" fmla="*/ 461 w 567"/>
              <a:gd name="T29" fmla="*/ 495 h 567"/>
              <a:gd name="T30" fmla="*/ 516 w 567"/>
              <a:gd name="T31" fmla="*/ 447 h 567"/>
              <a:gd name="T32" fmla="*/ 543 w 567"/>
              <a:gd name="T33" fmla="*/ 378 h 567"/>
              <a:gd name="T34" fmla="*/ 566 w 567"/>
              <a:gd name="T35" fmla="*/ 308 h 567"/>
              <a:gd name="T36" fmla="*/ 555 w 567"/>
              <a:gd name="T37" fmla="*/ 236 h 567"/>
              <a:gd name="T38" fmla="*/ 541 w 567"/>
              <a:gd name="T39" fmla="*/ 164 h 567"/>
              <a:gd name="T40" fmla="*/ 495 w 567"/>
              <a:gd name="T41" fmla="*/ 106 h 567"/>
              <a:gd name="T42" fmla="*/ 446 w 567"/>
              <a:gd name="T43" fmla="*/ 51 h 567"/>
              <a:gd name="T44" fmla="*/ 378 w 567"/>
              <a:gd name="T45" fmla="*/ 24 h 567"/>
              <a:gd name="T46" fmla="*/ 308 w 567"/>
              <a:gd name="T47" fmla="*/ 1 h 567"/>
              <a:gd name="T48" fmla="*/ 261 w 567"/>
              <a:gd name="T49" fmla="*/ 538 h 567"/>
              <a:gd name="T50" fmla="*/ 193 w 567"/>
              <a:gd name="T51" fmla="*/ 531 h 567"/>
              <a:gd name="T52" fmla="*/ 137 w 567"/>
              <a:gd name="T53" fmla="*/ 493 h 567"/>
              <a:gd name="T54" fmla="*/ 81 w 567"/>
              <a:gd name="T55" fmla="*/ 453 h 567"/>
              <a:gd name="T56" fmla="*/ 52 w 567"/>
              <a:gd name="T57" fmla="*/ 392 h 567"/>
              <a:gd name="T58" fmla="*/ 24 w 567"/>
              <a:gd name="T59" fmla="*/ 329 h 567"/>
              <a:gd name="T60" fmla="*/ 29 w 567"/>
              <a:gd name="T61" fmla="*/ 261 h 567"/>
              <a:gd name="T62" fmla="*/ 36 w 567"/>
              <a:gd name="T63" fmla="*/ 193 h 567"/>
              <a:gd name="T64" fmla="*/ 74 w 567"/>
              <a:gd name="T65" fmla="*/ 137 h 567"/>
              <a:gd name="T66" fmla="*/ 114 w 567"/>
              <a:gd name="T67" fmla="*/ 82 h 567"/>
              <a:gd name="T68" fmla="*/ 175 w 567"/>
              <a:gd name="T69" fmla="*/ 52 h 567"/>
              <a:gd name="T70" fmla="*/ 238 w 567"/>
              <a:gd name="T71" fmla="*/ 24 h 567"/>
              <a:gd name="T72" fmla="*/ 306 w 567"/>
              <a:gd name="T73" fmla="*/ 29 h 567"/>
              <a:gd name="T74" fmla="*/ 374 w 567"/>
              <a:gd name="T75" fmla="*/ 36 h 567"/>
              <a:gd name="T76" fmla="*/ 430 w 567"/>
              <a:gd name="T77" fmla="*/ 74 h 567"/>
              <a:gd name="T78" fmla="*/ 485 w 567"/>
              <a:gd name="T79" fmla="*/ 114 h 567"/>
              <a:gd name="T80" fmla="*/ 515 w 567"/>
              <a:gd name="T81" fmla="*/ 176 h 567"/>
              <a:gd name="T82" fmla="*/ 543 w 567"/>
              <a:gd name="T83" fmla="*/ 238 h 567"/>
              <a:gd name="T84" fmla="*/ 538 w 567"/>
              <a:gd name="T85" fmla="*/ 306 h 567"/>
              <a:gd name="T86" fmla="*/ 531 w 567"/>
              <a:gd name="T87" fmla="*/ 374 h 567"/>
              <a:gd name="T88" fmla="*/ 493 w 567"/>
              <a:gd name="T89" fmla="*/ 430 h 567"/>
              <a:gd name="T90" fmla="*/ 453 w 567"/>
              <a:gd name="T91" fmla="*/ 486 h 567"/>
              <a:gd name="T92" fmla="*/ 391 w 567"/>
              <a:gd name="T93" fmla="*/ 515 h 567"/>
              <a:gd name="T94" fmla="*/ 329 w 567"/>
              <a:gd name="T95" fmla="*/ 54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7" h="567">
                <a:moveTo>
                  <a:pt x="283" y="8"/>
                </a:moveTo>
                <a:cubicBezTo>
                  <a:pt x="275" y="8"/>
                  <a:pt x="267" y="0"/>
                  <a:pt x="259" y="1"/>
                </a:cubicBezTo>
                <a:cubicBezTo>
                  <a:pt x="250" y="1"/>
                  <a:pt x="243" y="10"/>
                  <a:pt x="235" y="12"/>
                </a:cubicBezTo>
                <a:cubicBezTo>
                  <a:pt x="227" y="13"/>
                  <a:pt x="218" y="7"/>
                  <a:pt x="210" y="9"/>
                </a:cubicBezTo>
                <a:cubicBezTo>
                  <a:pt x="202" y="11"/>
                  <a:pt x="197" y="21"/>
                  <a:pt x="189" y="24"/>
                </a:cubicBezTo>
                <a:cubicBezTo>
                  <a:pt x="181" y="27"/>
                  <a:pt x="171" y="23"/>
                  <a:pt x="163" y="26"/>
                </a:cubicBezTo>
                <a:cubicBezTo>
                  <a:pt x="156" y="30"/>
                  <a:pt x="152" y="41"/>
                  <a:pt x="145" y="45"/>
                </a:cubicBezTo>
                <a:cubicBezTo>
                  <a:pt x="138" y="49"/>
                  <a:pt x="127" y="46"/>
                  <a:pt x="120" y="51"/>
                </a:cubicBezTo>
                <a:cubicBezTo>
                  <a:pt x="114" y="56"/>
                  <a:pt x="112" y="67"/>
                  <a:pt x="106" y="72"/>
                </a:cubicBezTo>
                <a:cubicBezTo>
                  <a:pt x="100" y="77"/>
                  <a:pt x="88" y="77"/>
                  <a:pt x="83" y="83"/>
                </a:cubicBezTo>
                <a:cubicBezTo>
                  <a:pt x="77" y="89"/>
                  <a:pt x="77" y="100"/>
                  <a:pt x="72" y="106"/>
                </a:cubicBezTo>
                <a:cubicBezTo>
                  <a:pt x="67" y="112"/>
                  <a:pt x="55" y="114"/>
                  <a:pt x="51" y="121"/>
                </a:cubicBezTo>
                <a:cubicBezTo>
                  <a:pt x="46" y="127"/>
                  <a:pt x="48" y="139"/>
                  <a:pt x="44" y="146"/>
                </a:cubicBezTo>
                <a:cubicBezTo>
                  <a:pt x="40" y="153"/>
                  <a:pt x="29" y="156"/>
                  <a:pt x="26" y="164"/>
                </a:cubicBezTo>
                <a:cubicBezTo>
                  <a:pt x="22" y="171"/>
                  <a:pt x="27" y="182"/>
                  <a:pt x="24" y="189"/>
                </a:cubicBezTo>
                <a:cubicBezTo>
                  <a:pt x="21" y="197"/>
                  <a:pt x="11" y="202"/>
                  <a:pt x="9" y="210"/>
                </a:cubicBezTo>
                <a:cubicBezTo>
                  <a:pt x="7" y="218"/>
                  <a:pt x="13" y="228"/>
                  <a:pt x="11" y="236"/>
                </a:cubicBezTo>
                <a:cubicBezTo>
                  <a:pt x="10" y="244"/>
                  <a:pt x="1" y="251"/>
                  <a:pt x="0" y="259"/>
                </a:cubicBezTo>
                <a:cubicBezTo>
                  <a:pt x="0" y="267"/>
                  <a:pt x="7" y="275"/>
                  <a:pt x="7" y="284"/>
                </a:cubicBezTo>
                <a:cubicBezTo>
                  <a:pt x="7" y="292"/>
                  <a:pt x="0" y="300"/>
                  <a:pt x="0" y="308"/>
                </a:cubicBezTo>
                <a:cubicBezTo>
                  <a:pt x="1" y="317"/>
                  <a:pt x="10" y="324"/>
                  <a:pt x="11" y="332"/>
                </a:cubicBezTo>
                <a:cubicBezTo>
                  <a:pt x="13" y="340"/>
                  <a:pt x="7" y="349"/>
                  <a:pt x="9" y="357"/>
                </a:cubicBezTo>
                <a:cubicBezTo>
                  <a:pt x="11" y="365"/>
                  <a:pt x="21" y="370"/>
                  <a:pt x="24" y="378"/>
                </a:cubicBezTo>
                <a:cubicBezTo>
                  <a:pt x="27" y="386"/>
                  <a:pt x="22" y="396"/>
                  <a:pt x="26" y="404"/>
                </a:cubicBezTo>
                <a:cubicBezTo>
                  <a:pt x="29" y="411"/>
                  <a:pt x="40" y="415"/>
                  <a:pt x="44" y="422"/>
                </a:cubicBezTo>
                <a:cubicBezTo>
                  <a:pt x="48" y="429"/>
                  <a:pt x="46" y="440"/>
                  <a:pt x="51" y="447"/>
                </a:cubicBezTo>
                <a:cubicBezTo>
                  <a:pt x="55" y="453"/>
                  <a:pt x="67" y="455"/>
                  <a:pt x="72" y="461"/>
                </a:cubicBezTo>
                <a:cubicBezTo>
                  <a:pt x="77" y="467"/>
                  <a:pt x="77" y="479"/>
                  <a:pt x="83" y="484"/>
                </a:cubicBezTo>
                <a:cubicBezTo>
                  <a:pt x="88" y="490"/>
                  <a:pt x="100" y="490"/>
                  <a:pt x="106" y="495"/>
                </a:cubicBezTo>
                <a:cubicBezTo>
                  <a:pt x="112" y="500"/>
                  <a:pt x="114" y="512"/>
                  <a:pt x="120" y="516"/>
                </a:cubicBezTo>
                <a:cubicBezTo>
                  <a:pt x="127" y="521"/>
                  <a:pt x="138" y="519"/>
                  <a:pt x="145" y="523"/>
                </a:cubicBezTo>
                <a:cubicBezTo>
                  <a:pt x="152" y="527"/>
                  <a:pt x="156" y="538"/>
                  <a:pt x="163" y="541"/>
                </a:cubicBezTo>
                <a:cubicBezTo>
                  <a:pt x="171" y="545"/>
                  <a:pt x="181" y="540"/>
                  <a:pt x="189" y="543"/>
                </a:cubicBezTo>
                <a:cubicBezTo>
                  <a:pt x="197" y="546"/>
                  <a:pt x="202" y="556"/>
                  <a:pt x="210" y="558"/>
                </a:cubicBezTo>
                <a:cubicBezTo>
                  <a:pt x="218" y="560"/>
                  <a:pt x="227" y="554"/>
                  <a:pt x="235" y="556"/>
                </a:cubicBezTo>
                <a:cubicBezTo>
                  <a:pt x="243" y="557"/>
                  <a:pt x="250" y="566"/>
                  <a:pt x="259" y="567"/>
                </a:cubicBezTo>
                <a:cubicBezTo>
                  <a:pt x="267" y="567"/>
                  <a:pt x="275" y="560"/>
                  <a:pt x="283" y="560"/>
                </a:cubicBezTo>
                <a:cubicBezTo>
                  <a:pt x="292" y="560"/>
                  <a:pt x="300" y="567"/>
                  <a:pt x="308" y="567"/>
                </a:cubicBezTo>
                <a:cubicBezTo>
                  <a:pt x="316" y="566"/>
                  <a:pt x="323" y="557"/>
                  <a:pt x="331" y="556"/>
                </a:cubicBezTo>
                <a:cubicBezTo>
                  <a:pt x="339" y="554"/>
                  <a:pt x="349" y="560"/>
                  <a:pt x="357" y="558"/>
                </a:cubicBezTo>
                <a:cubicBezTo>
                  <a:pt x="365" y="556"/>
                  <a:pt x="370" y="546"/>
                  <a:pt x="378" y="543"/>
                </a:cubicBezTo>
                <a:cubicBezTo>
                  <a:pt x="385" y="540"/>
                  <a:pt x="396" y="545"/>
                  <a:pt x="403" y="541"/>
                </a:cubicBezTo>
                <a:cubicBezTo>
                  <a:pt x="411" y="538"/>
                  <a:pt x="414" y="527"/>
                  <a:pt x="421" y="523"/>
                </a:cubicBezTo>
                <a:cubicBezTo>
                  <a:pt x="428" y="519"/>
                  <a:pt x="440" y="521"/>
                  <a:pt x="446" y="516"/>
                </a:cubicBezTo>
                <a:cubicBezTo>
                  <a:pt x="453" y="512"/>
                  <a:pt x="455" y="500"/>
                  <a:pt x="461" y="495"/>
                </a:cubicBezTo>
                <a:cubicBezTo>
                  <a:pt x="467" y="490"/>
                  <a:pt x="478" y="490"/>
                  <a:pt x="484" y="484"/>
                </a:cubicBezTo>
                <a:cubicBezTo>
                  <a:pt x="490" y="479"/>
                  <a:pt x="490" y="467"/>
                  <a:pt x="495" y="461"/>
                </a:cubicBezTo>
                <a:cubicBezTo>
                  <a:pt x="500" y="455"/>
                  <a:pt x="511" y="453"/>
                  <a:pt x="516" y="447"/>
                </a:cubicBezTo>
                <a:cubicBezTo>
                  <a:pt x="521" y="440"/>
                  <a:pt x="518" y="429"/>
                  <a:pt x="522" y="422"/>
                </a:cubicBezTo>
                <a:cubicBezTo>
                  <a:pt x="526" y="415"/>
                  <a:pt x="537" y="411"/>
                  <a:pt x="541" y="404"/>
                </a:cubicBezTo>
                <a:cubicBezTo>
                  <a:pt x="544" y="396"/>
                  <a:pt x="540" y="386"/>
                  <a:pt x="543" y="378"/>
                </a:cubicBezTo>
                <a:cubicBezTo>
                  <a:pt x="546" y="370"/>
                  <a:pt x="556" y="365"/>
                  <a:pt x="558" y="357"/>
                </a:cubicBezTo>
                <a:cubicBezTo>
                  <a:pt x="560" y="349"/>
                  <a:pt x="554" y="340"/>
                  <a:pt x="555" y="332"/>
                </a:cubicBezTo>
                <a:cubicBezTo>
                  <a:pt x="557" y="324"/>
                  <a:pt x="566" y="317"/>
                  <a:pt x="566" y="308"/>
                </a:cubicBezTo>
                <a:cubicBezTo>
                  <a:pt x="567" y="300"/>
                  <a:pt x="559" y="292"/>
                  <a:pt x="559" y="284"/>
                </a:cubicBezTo>
                <a:cubicBezTo>
                  <a:pt x="559" y="275"/>
                  <a:pt x="567" y="267"/>
                  <a:pt x="566" y="259"/>
                </a:cubicBezTo>
                <a:cubicBezTo>
                  <a:pt x="566" y="251"/>
                  <a:pt x="557" y="244"/>
                  <a:pt x="555" y="236"/>
                </a:cubicBezTo>
                <a:cubicBezTo>
                  <a:pt x="554" y="228"/>
                  <a:pt x="560" y="218"/>
                  <a:pt x="558" y="210"/>
                </a:cubicBezTo>
                <a:cubicBezTo>
                  <a:pt x="556" y="202"/>
                  <a:pt x="546" y="197"/>
                  <a:pt x="543" y="189"/>
                </a:cubicBezTo>
                <a:cubicBezTo>
                  <a:pt x="540" y="182"/>
                  <a:pt x="544" y="171"/>
                  <a:pt x="541" y="164"/>
                </a:cubicBezTo>
                <a:cubicBezTo>
                  <a:pt x="537" y="156"/>
                  <a:pt x="526" y="153"/>
                  <a:pt x="522" y="146"/>
                </a:cubicBezTo>
                <a:cubicBezTo>
                  <a:pt x="518" y="139"/>
                  <a:pt x="521" y="127"/>
                  <a:pt x="516" y="121"/>
                </a:cubicBezTo>
                <a:cubicBezTo>
                  <a:pt x="511" y="114"/>
                  <a:pt x="500" y="112"/>
                  <a:pt x="495" y="106"/>
                </a:cubicBezTo>
                <a:cubicBezTo>
                  <a:pt x="490" y="100"/>
                  <a:pt x="490" y="89"/>
                  <a:pt x="484" y="83"/>
                </a:cubicBezTo>
                <a:cubicBezTo>
                  <a:pt x="478" y="77"/>
                  <a:pt x="467" y="77"/>
                  <a:pt x="461" y="72"/>
                </a:cubicBezTo>
                <a:cubicBezTo>
                  <a:pt x="455" y="67"/>
                  <a:pt x="453" y="56"/>
                  <a:pt x="446" y="51"/>
                </a:cubicBezTo>
                <a:cubicBezTo>
                  <a:pt x="440" y="46"/>
                  <a:pt x="428" y="49"/>
                  <a:pt x="421" y="45"/>
                </a:cubicBezTo>
                <a:cubicBezTo>
                  <a:pt x="414" y="41"/>
                  <a:pt x="411" y="30"/>
                  <a:pt x="403" y="26"/>
                </a:cubicBezTo>
                <a:cubicBezTo>
                  <a:pt x="396" y="23"/>
                  <a:pt x="385" y="27"/>
                  <a:pt x="378" y="24"/>
                </a:cubicBezTo>
                <a:cubicBezTo>
                  <a:pt x="370" y="21"/>
                  <a:pt x="365" y="11"/>
                  <a:pt x="357" y="9"/>
                </a:cubicBezTo>
                <a:cubicBezTo>
                  <a:pt x="349" y="7"/>
                  <a:pt x="339" y="13"/>
                  <a:pt x="331" y="12"/>
                </a:cubicBezTo>
                <a:cubicBezTo>
                  <a:pt x="323" y="10"/>
                  <a:pt x="316" y="1"/>
                  <a:pt x="308" y="1"/>
                </a:cubicBezTo>
                <a:cubicBezTo>
                  <a:pt x="300" y="0"/>
                  <a:pt x="292" y="8"/>
                  <a:pt x="283" y="8"/>
                </a:cubicBezTo>
                <a:close/>
                <a:moveTo>
                  <a:pt x="283" y="547"/>
                </a:moveTo>
                <a:cubicBezTo>
                  <a:pt x="276" y="547"/>
                  <a:pt x="269" y="539"/>
                  <a:pt x="261" y="538"/>
                </a:cubicBezTo>
                <a:cubicBezTo>
                  <a:pt x="253" y="538"/>
                  <a:pt x="245" y="545"/>
                  <a:pt x="238" y="543"/>
                </a:cubicBezTo>
                <a:cubicBezTo>
                  <a:pt x="230" y="542"/>
                  <a:pt x="224" y="533"/>
                  <a:pt x="217" y="531"/>
                </a:cubicBezTo>
                <a:cubicBezTo>
                  <a:pt x="210" y="529"/>
                  <a:pt x="200" y="534"/>
                  <a:pt x="193" y="531"/>
                </a:cubicBezTo>
                <a:cubicBezTo>
                  <a:pt x="186" y="529"/>
                  <a:pt x="182" y="519"/>
                  <a:pt x="175" y="515"/>
                </a:cubicBezTo>
                <a:cubicBezTo>
                  <a:pt x="168" y="512"/>
                  <a:pt x="158" y="516"/>
                  <a:pt x="152" y="512"/>
                </a:cubicBezTo>
                <a:cubicBezTo>
                  <a:pt x="145" y="508"/>
                  <a:pt x="143" y="497"/>
                  <a:pt x="137" y="493"/>
                </a:cubicBezTo>
                <a:cubicBezTo>
                  <a:pt x="131" y="489"/>
                  <a:pt x="120" y="490"/>
                  <a:pt x="114" y="486"/>
                </a:cubicBezTo>
                <a:cubicBezTo>
                  <a:pt x="108" y="481"/>
                  <a:pt x="108" y="470"/>
                  <a:pt x="103" y="464"/>
                </a:cubicBezTo>
                <a:cubicBezTo>
                  <a:pt x="97" y="459"/>
                  <a:pt x="86" y="459"/>
                  <a:pt x="81" y="453"/>
                </a:cubicBezTo>
                <a:cubicBezTo>
                  <a:pt x="77" y="447"/>
                  <a:pt x="78" y="436"/>
                  <a:pt x="74" y="430"/>
                </a:cubicBezTo>
                <a:cubicBezTo>
                  <a:pt x="70" y="424"/>
                  <a:pt x="59" y="422"/>
                  <a:pt x="55" y="415"/>
                </a:cubicBezTo>
                <a:cubicBezTo>
                  <a:pt x="51" y="409"/>
                  <a:pt x="55" y="399"/>
                  <a:pt x="52" y="392"/>
                </a:cubicBezTo>
                <a:cubicBezTo>
                  <a:pt x="48" y="385"/>
                  <a:pt x="38" y="381"/>
                  <a:pt x="36" y="374"/>
                </a:cubicBezTo>
                <a:cubicBezTo>
                  <a:pt x="33" y="367"/>
                  <a:pt x="38" y="357"/>
                  <a:pt x="36" y="350"/>
                </a:cubicBezTo>
                <a:cubicBezTo>
                  <a:pt x="34" y="343"/>
                  <a:pt x="25" y="337"/>
                  <a:pt x="24" y="329"/>
                </a:cubicBezTo>
                <a:cubicBezTo>
                  <a:pt x="22" y="322"/>
                  <a:pt x="29" y="314"/>
                  <a:pt x="29" y="306"/>
                </a:cubicBezTo>
                <a:cubicBezTo>
                  <a:pt x="28" y="298"/>
                  <a:pt x="20" y="291"/>
                  <a:pt x="20" y="284"/>
                </a:cubicBezTo>
                <a:cubicBezTo>
                  <a:pt x="20" y="276"/>
                  <a:pt x="28" y="269"/>
                  <a:pt x="29" y="261"/>
                </a:cubicBezTo>
                <a:cubicBezTo>
                  <a:pt x="29" y="254"/>
                  <a:pt x="22" y="245"/>
                  <a:pt x="24" y="238"/>
                </a:cubicBezTo>
                <a:cubicBezTo>
                  <a:pt x="25" y="230"/>
                  <a:pt x="34" y="225"/>
                  <a:pt x="36" y="217"/>
                </a:cubicBezTo>
                <a:cubicBezTo>
                  <a:pt x="38" y="210"/>
                  <a:pt x="33" y="201"/>
                  <a:pt x="36" y="193"/>
                </a:cubicBezTo>
                <a:cubicBezTo>
                  <a:pt x="38" y="186"/>
                  <a:pt x="48" y="182"/>
                  <a:pt x="52" y="176"/>
                </a:cubicBezTo>
                <a:cubicBezTo>
                  <a:pt x="55" y="169"/>
                  <a:pt x="51" y="158"/>
                  <a:pt x="55" y="152"/>
                </a:cubicBezTo>
                <a:cubicBezTo>
                  <a:pt x="59" y="145"/>
                  <a:pt x="70" y="143"/>
                  <a:pt x="74" y="137"/>
                </a:cubicBezTo>
                <a:cubicBezTo>
                  <a:pt x="78" y="131"/>
                  <a:pt x="77" y="120"/>
                  <a:pt x="81" y="114"/>
                </a:cubicBezTo>
                <a:cubicBezTo>
                  <a:pt x="86" y="108"/>
                  <a:pt x="97" y="108"/>
                  <a:pt x="103" y="103"/>
                </a:cubicBezTo>
                <a:cubicBezTo>
                  <a:pt x="108" y="98"/>
                  <a:pt x="108" y="87"/>
                  <a:pt x="114" y="82"/>
                </a:cubicBezTo>
                <a:cubicBezTo>
                  <a:pt x="120" y="77"/>
                  <a:pt x="131" y="79"/>
                  <a:pt x="137" y="74"/>
                </a:cubicBezTo>
                <a:cubicBezTo>
                  <a:pt x="143" y="70"/>
                  <a:pt x="145" y="59"/>
                  <a:pt x="152" y="55"/>
                </a:cubicBezTo>
                <a:cubicBezTo>
                  <a:pt x="158" y="52"/>
                  <a:pt x="168" y="55"/>
                  <a:pt x="175" y="52"/>
                </a:cubicBezTo>
                <a:cubicBezTo>
                  <a:pt x="182" y="49"/>
                  <a:pt x="186" y="39"/>
                  <a:pt x="193" y="36"/>
                </a:cubicBezTo>
                <a:cubicBezTo>
                  <a:pt x="200" y="33"/>
                  <a:pt x="210" y="39"/>
                  <a:pt x="217" y="37"/>
                </a:cubicBezTo>
                <a:cubicBezTo>
                  <a:pt x="224" y="35"/>
                  <a:pt x="230" y="25"/>
                  <a:pt x="238" y="24"/>
                </a:cubicBezTo>
                <a:cubicBezTo>
                  <a:pt x="245" y="23"/>
                  <a:pt x="253" y="30"/>
                  <a:pt x="261" y="29"/>
                </a:cubicBezTo>
                <a:cubicBezTo>
                  <a:pt x="269" y="28"/>
                  <a:pt x="276" y="20"/>
                  <a:pt x="283" y="20"/>
                </a:cubicBezTo>
                <a:cubicBezTo>
                  <a:pt x="291" y="20"/>
                  <a:pt x="298" y="28"/>
                  <a:pt x="306" y="29"/>
                </a:cubicBezTo>
                <a:cubicBezTo>
                  <a:pt x="313" y="30"/>
                  <a:pt x="322" y="23"/>
                  <a:pt x="329" y="24"/>
                </a:cubicBezTo>
                <a:cubicBezTo>
                  <a:pt x="337" y="25"/>
                  <a:pt x="342" y="35"/>
                  <a:pt x="350" y="37"/>
                </a:cubicBezTo>
                <a:cubicBezTo>
                  <a:pt x="357" y="39"/>
                  <a:pt x="366" y="33"/>
                  <a:pt x="374" y="36"/>
                </a:cubicBezTo>
                <a:cubicBezTo>
                  <a:pt x="381" y="39"/>
                  <a:pt x="385" y="49"/>
                  <a:pt x="391" y="52"/>
                </a:cubicBezTo>
                <a:cubicBezTo>
                  <a:pt x="398" y="55"/>
                  <a:pt x="409" y="52"/>
                  <a:pt x="415" y="55"/>
                </a:cubicBezTo>
                <a:cubicBezTo>
                  <a:pt x="422" y="59"/>
                  <a:pt x="424" y="70"/>
                  <a:pt x="430" y="74"/>
                </a:cubicBezTo>
                <a:cubicBezTo>
                  <a:pt x="436" y="79"/>
                  <a:pt x="447" y="77"/>
                  <a:pt x="453" y="82"/>
                </a:cubicBezTo>
                <a:cubicBezTo>
                  <a:pt x="459" y="87"/>
                  <a:pt x="459" y="98"/>
                  <a:pt x="464" y="103"/>
                </a:cubicBezTo>
                <a:cubicBezTo>
                  <a:pt x="469" y="108"/>
                  <a:pt x="480" y="108"/>
                  <a:pt x="485" y="114"/>
                </a:cubicBezTo>
                <a:cubicBezTo>
                  <a:pt x="490" y="120"/>
                  <a:pt x="488" y="131"/>
                  <a:pt x="493" y="137"/>
                </a:cubicBezTo>
                <a:cubicBezTo>
                  <a:pt x="497" y="143"/>
                  <a:pt x="508" y="145"/>
                  <a:pt x="512" y="152"/>
                </a:cubicBezTo>
                <a:cubicBezTo>
                  <a:pt x="515" y="158"/>
                  <a:pt x="512" y="169"/>
                  <a:pt x="515" y="176"/>
                </a:cubicBezTo>
                <a:cubicBezTo>
                  <a:pt x="518" y="182"/>
                  <a:pt x="529" y="186"/>
                  <a:pt x="531" y="193"/>
                </a:cubicBezTo>
                <a:cubicBezTo>
                  <a:pt x="534" y="201"/>
                  <a:pt x="528" y="210"/>
                  <a:pt x="530" y="217"/>
                </a:cubicBezTo>
                <a:cubicBezTo>
                  <a:pt x="532" y="225"/>
                  <a:pt x="542" y="230"/>
                  <a:pt x="543" y="238"/>
                </a:cubicBezTo>
                <a:cubicBezTo>
                  <a:pt x="544" y="245"/>
                  <a:pt x="537" y="254"/>
                  <a:pt x="538" y="261"/>
                </a:cubicBezTo>
                <a:cubicBezTo>
                  <a:pt x="539" y="269"/>
                  <a:pt x="547" y="276"/>
                  <a:pt x="547" y="284"/>
                </a:cubicBezTo>
                <a:cubicBezTo>
                  <a:pt x="547" y="291"/>
                  <a:pt x="539" y="298"/>
                  <a:pt x="538" y="306"/>
                </a:cubicBezTo>
                <a:cubicBezTo>
                  <a:pt x="537" y="314"/>
                  <a:pt x="544" y="322"/>
                  <a:pt x="543" y="329"/>
                </a:cubicBezTo>
                <a:cubicBezTo>
                  <a:pt x="542" y="337"/>
                  <a:pt x="532" y="343"/>
                  <a:pt x="530" y="350"/>
                </a:cubicBezTo>
                <a:cubicBezTo>
                  <a:pt x="528" y="357"/>
                  <a:pt x="534" y="367"/>
                  <a:pt x="531" y="374"/>
                </a:cubicBezTo>
                <a:cubicBezTo>
                  <a:pt x="529" y="381"/>
                  <a:pt x="518" y="385"/>
                  <a:pt x="515" y="392"/>
                </a:cubicBezTo>
                <a:cubicBezTo>
                  <a:pt x="512" y="399"/>
                  <a:pt x="515" y="409"/>
                  <a:pt x="512" y="415"/>
                </a:cubicBezTo>
                <a:cubicBezTo>
                  <a:pt x="508" y="422"/>
                  <a:pt x="497" y="424"/>
                  <a:pt x="493" y="430"/>
                </a:cubicBezTo>
                <a:cubicBezTo>
                  <a:pt x="488" y="436"/>
                  <a:pt x="490" y="447"/>
                  <a:pt x="485" y="453"/>
                </a:cubicBezTo>
                <a:cubicBezTo>
                  <a:pt x="480" y="459"/>
                  <a:pt x="469" y="459"/>
                  <a:pt x="464" y="464"/>
                </a:cubicBezTo>
                <a:cubicBezTo>
                  <a:pt x="459" y="470"/>
                  <a:pt x="459" y="481"/>
                  <a:pt x="453" y="486"/>
                </a:cubicBezTo>
                <a:cubicBezTo>
                  <a:pt x="447" y="490"/>
                  <a:pt x="436" y="489"/>
                  <a:pt x="430" y="493"/>
                </a:cubicBezTo>
                <a:cubicBezTo>
                  <a:pt x="424" y="497"/>
                  <a:pt x="422" y="508"/>
                  <a:pt x="415" y="512"/>
                </a:cubicBezTo>
                <a:cubicBezTo>
                  <a:pt x="409" y="516"/>
                  <a:pt x="398" y="512"/>
                  <a:pt x="391" y="515"/>
                </a:cubicBezTo>
                <a:cubicBezTo>
                  <a:pt x="385" y="519"/>
                  <a:pt x="381" y="529"/>
                  <a:pt x="374" y="531"/>
                </a:cubicBezTo>
                <a:cubicBezTo>
                  <a:pt x="366" y="534"/>
                  <a:pt x="357" y="529"/>
                  <a:pt x="350" y="531"/>
                </a:cubicBezTo>
                <a:cubicBezTo>
                  <a:pt x="342" y="533"/>
                  <a:pt x="337" y="542"/>
                  <a:pt x="329" y="543"/>
                </a:cubicBezTo>
                <a:cubicBezTo>
                  <a:pt x="322" y="545"/>
                  <a:pt x="313" y="538"/>
                  <a:pt x="306" y="538"/>
                </a:cubicBezTo>
                <a:cubicBezTo>
                  <a:pt x="298" y="539"/>
                  <a:pt x="291" y="547"/>
                  <a:pt x="283" y="547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190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Freeform 7"/>
          <p:cNvSpPr>
            <a:spLocks noEditPoints="1"/>
          </p:cNvSpPr>
          <p:nvPr/>
        </p:nvSpPr>
        <p:spPr bwMode="auto">
          <a:xfrm>
            <a:off x="3428844" y="1943915"/>
            <a:ext cx="2201758" cy="2201758"/>
          </a:xfrm>
          <a:custGeom>
            <a:avLst/>
            <a:gdLst>
              <a:gd name="T0" fmla="*/ 235 w 567"/>
              <a:gd name="T1" fmla="*/ 12 h 567"/>
              <a:gd name="T2" fmla="*/ 163 w 567"/>
              <a:gd name="T3" fmla="*/ 26 h 567"/>
              <a:gd name="T4" fmla="*/ 106 w 567"/>
              <a:gd name="T5" fmla="*/ 72 h 567"/>
              <a:gd name="T6" fmla="*/ 51 w 567"/>
              <a:gd name="T7" fmla="*/ 121 h 567"/>
              <a:gd name="T8" fmla="*/ 24 w 567"/>
              <a:gd name="T9" fmla="*/ 189 h 567"/>
              <a:gd name="T10" fmla="*/ 0 w 567"/>
              <a:gd name="T11" fmla="*/ 259 h 567"/>
              <a:gd name="T12" fmla="*/ 11 w 567"/>
              <a:gd name="T13" fmla="*/ 332 h 567"/>
              <a:gd name="T14" fmla="*/ 26 w 567"/>
              <a:gd name="T15" fmla="*/ 404 h 567"/>
              <a:gd name="T16" fmla="*/ 72 w 567"/>
              <a:gd name="T17" fmla="*/ 461 h 567"/>
              <a:gd name="T18" fmla="*/ 120 w 567"/>
              <a:gd name="T19" fmla="*/ 516 h 567"/>
              <a:gd name="T20" fmla="*/ 189 w 567"/>
              <a:gd name="T21" fmla="*/ 543 h 567"/>
              <a:gd name="T22" fmla="*/ 259 w 567"/>
              <a:gd name="T23" fmla="*/ 567 h 567"/>
              <a:gd name="T24" fmla="*/ 331 w 567"/>
              <a:gd name="T25" fmla="*/ 556 h 567"/>
              <a:gd name="T26" fmla="*/ 403 w 567"/>
              <a:gd name="T27" fmla="*/ 541 h 567"/>
              <a:gd name="T28" fmla="*/ 461 w 567"/>
              <a:gd name="T29" fmla="*/ 495 h 567"/>
              <a:gd name="T30" fmla="*/ 516 w 567"/>
              <a:gd name="T31" fmla="*/ 447 h 567"/>
              <a:gd name="T32" fmla="*/ 543 w 567"/>
              <a:gd name="T33" fmla="*/ 378 h 567"/>
              <a:gd name="T34" fmla="*/ 566 w 567"/>
              <a:gd name="T35" fmla="*/ 308 h 567"/>
              <a:gd name="T36" fmla="*/ 555 w 567"/>
              <a:gd name="T37" fmla="*/ 236 h 567"/>
              <a:gd name="T38" fmla="*/ 541 w 567"/>
              <a:gd name="T39" fmla="*/ 164 h 567"/>
              <a:gd name="T40" fmla="*/ 495 w 567"/>
              <a:gd name="T41" fmla="*/ 106 h 567"/>
              <a:gd name="T42" fmla="*/ 446 w 567"/>
              <a:gd name="T43" fmla="*/ 51 h 567"/>
              <a:gd name="T44" fmla="*/ 378 w 567"/>
              <a:gd name="T45" fmla="*/ 24 h 567"/>
              <a:gd name="T46" fmla="*/ 308 w 567"/>
              <a:gd name="T47" fmla="*/ 1 h 567"/>
              <a:gd name="T48" fmla="*/ 261 w 567"/>
              <a:gd name="T49" fmla="*/ 538 h 567"/>
              <a:gd name="T50" fmla="*/ 193 w 567"/>
              <a:gd name="T51" fmla="*/ 531 h 567"/>
              <a:gd name="T52" fmla="*/ 137 w 567"/>
              <a:gd name="T53" fmla="*/ 493 h 567"/>
              <a:gd name="T54" fmla="*/ 81 w 567"/>
              <a:gd name="T55" fmla="*/ 453 h 567"/>
              <a:gd name="T56" fmla="*/ 52 w 567"/>
              <a:gd name="T57" fmla="*/ 392 h 567"/>
              <a:gd name="T58" fmla="*/ 24 w 567"/>
              <a:gd name="T59" fmla="*/ 329 h 567"/>
              <a:gd name="T60" fmla="*/ 29 w 567"/>
              <a:gd name="T61" fmla="*/ 261 h 567"/>
              <a:gd name="T62" fmla="*/ 36 w 567"/>
              <a:gd name="T63" fmla="*/ 193 h 567"/>
              <a:gd name="T64" fmla="*/ 74 w 567"/>
              <a:gd name="T65" fmla="*/ 137 h 567"/>
              <a:gd name="T66" fmla="*/ 114 w 567"/>
              <a:gd name="T67" fmla="*/ 82 h 567"/>
              <a:gd name="T68" fmla="*/ 175 w 567"/>
              <a:gd name="T69" fmla="*/ 52 h 567"/>
              <a:gd name="T70" fmla="*/ 238 w 567"/>
              <a:gd name="T71" fmla="*/ 24 h 567"/>
              <a:gd name="T72" fmla="*/ 306 w 567"/>
              <a:gd name="T73" fmla="*/ 29 h 567"/>
              <a:gd name="T74" fmla="*/ 374 w 567"/>
              <a:gd name="T75" fmla="*/ 36 h 567"/>
              <a:gd name="T76" fmla="*/ 430 w 567"/>
              <a:gd name="T77" fmla="*/ 74 h 567"/>
              <a:gd name="T78" fmla="*/ 485 w 567"/>
              <a:gd name="T79" fmla="*/ 114 h 567"/>
              <a:gd name="T80" fmla="*/ 515 w 567"/>
              <a:gd name="T81" fmla="*/ 176 h 567"/>
              <a:gd name="T82" fmla="*/ 543 w 567"/>
              <a:gd name="T83" fmla="*/ 238 h 567"/>
              <a:gd name="T84" fmla="*/ 538 w 567"/>
              <a:gd name="T85" fmla="*/ 306 h 567"/>
              <a:gd name="T86" fmla="*/ 531 w 567"/>
              <a:gd name="T87" fmla="*/ 374 h 567"/>
              <a:gd name="T88" fmla="*/ 493 w 567"/>
              <a:gd name="T89" fmla="*/ 430 h 567"/>
              <a:gd name="T90" fmla="*/ 453 w 567"/>
              <a:gd name="T91" fmla="*/ 486 h 567"/>
              <a:gd name="T92" fmla="*/ 391 w 567"/>
              <a:gd name="T93" fmla="*/ 515 h 567"/>
              <a:gd name="T94" fmla="*/ 329 w 567"/>
              <a:gd name="T95" fmla="*/ 543 h 5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567" h="567">
                <a:moveTo>
                  <a:pt x="283" y="8"/>
                </a:moveTo>
                <a:cubicBezTo>
                  <a:pt x="275" y="8"/>
                  <a:pt x="267" y="0"/>
                  <a:pt x="259" y="1"/>
                </a:cubicBezTo>
                <a:cubicBezTo>
                  <a:pt x="250" y="1"/>
                  <a:pt x="243" y="10"/>
                  <a:pt x="235" y="12"/>
                </a:cubicBezTo>
                <a:cubicBezTo>
                  <a:pt x="227" y="13"/>
                  <a:pt x="218" y="7"/>
                  <a:pt x="210" y="9"/>
                </a:cubicBezTo>
                <a:cubicBezTo>
                  <a:pt x="202" y="11"/>
                  <a:pt x="197" y="21"/>
                  <a:pt x="189" y="24"/>
                </a:cubicBezTo>
                <a:cubicBezTo>
                  <a:pt x="181" y="27"/>
                  <a:pt x="171" y="23"/>
                  <a:pt x="163" y="26"/>
                </a:cubicBezTo>
                <a:cubicBezTo>
                  <a:pt x="156" y="30"/>
                  <a:pt x="152" y="41"/>
                  <a:pt x="145" y="45"/>
                </a:cubicBezTo>
                <a:cubicBezTo>
                  <a:pt x="138" y="49"/>
                  <a:pt x="127" y="46"/>
                  <a:pt x="120" y="51"/>
                </a:cubicBezTo>
                <a:cubicBezTo>
                  <a:pt x="114" y="56"/>
                  <a:pt x="112" y="67"/>
                  <a:pt x="106" y="72"/>
                </a:cubicBezTo>
                <a:cubicBezTo>
                  <a:pt x="100" y="77"/>
                  <a:pt x="88" y="77"/>
                  <a:pt x="83" y="83"/>
                </a:cubicBezTo>
                <a:cubicBezTo>
                  <a:pt x="77" y="89"/>
                  <a:pt x="77" y="100"/>
                  <a:pt x="72" y="106"/>
                </a:cubicBezTo>
                <a:cubicBezTo>
                  <a:pt x="67" y="112"/>
                  <a:pt x="55" y="114"/>
                  <a:pt x="51" y="121"/>
                </a:cubicBezTo>
                <a:cubicBezTo>
                  <a:pt x="46" y="127"/>
                  <a:pt x="48" y="139"/>
                  <a:pt x="44" y="146"/>
                </a:cubicBezTo>
                <a:cubicBezTo>
                  <a:pt x="40" y="153"/>
                  <a:pt x="29" y="156"/>
                  <a:pt x="26" y="164"/>
                </a:cubicBezTo>
                <a:cubicBezTo>
                  <a:pt x="22" y="171"/>
                  <a:pt x="27" y="182"/>
                  <a:pt x="24" y="189"/>
                </a:cubicBezTo>
                <a:cubicBezTo>
                  <a:pt x="21" y="197"/>
                  <a:pt x="11" y="202"/>
                  <a:pt x="9" y="210"/>
                </a:cubicBezTo>
                <a:cubicBezTo>
                  <a:pt x="7" y="218"/>
                  <a:pt x="13" y="228"/>
                  <a:pt x="11" y="236"/>
                </a:cubicBezTo>
                <a:cubicBezTo>
                  <a:pt x="10" y="244"/>
                  <a:pt x="1" y="251"/>
                  <a:pt x="0" y="259"/>
                </a:cubicBezTo>
                <a:cubicBezTo>
                  <a:pt x="0" y="267"/>
                  <a:pt x="7" y="275"/>
                  <a:pt x="7" y="284"/>
                </a:cubicBezTo>
                <a:cubicBezTo>
                  <a:pt x="7" y="292"/>
                  <a:pt x="0" y="300"/>
                  <a:pt x="0" y="308"/>
                </a:cubicBezTo>
                <a:cubicBezTo>
                  <a:pt x="1" y="317"/>
                  <a:pt x="10" y="324"/>
                  <a:pt x="11" y="332"/>
                </a:cubicBezTo>
                <a:cubicBezTo>
                  <a:pt x="13" y="340"/>
                  <a:pt x="7" y="349"/>
                  <a:pt x="9" y="357"/>
                </a:cubicBezTo>
                <a:cubicBezTo>
                  <a:pt x="11" y="365"/>
                  <a:pt x="21" y="370"/>
                  <a:pt x="24" y="378"/>
                </a:cubicBezTo>
                <a:cubicBezTo>
                  <a:pt x="27" y="386"/>
                  <a:pt x="22" y="396"/>
                  <a:pt x="26" y="404"/>
                </a:cubicBezTo>
                <a:cubicBezTo>
                  <a:pt x="29" y="411"/>
                  <a:pt x="40" y="415"/>
                  <a:pt x="44" y="422"/>
                </a:cubicBezTo>
                <a:cubicBezTo>
                  <a:pt x="48" y="429"/>
                  <a:pt x="46" y="440"/>
                  <a:pt x="51" y="447"/>
                </a:cubicBezTo>
                <a:cubicBezTo>
                  <a:pt x="55" y="453"/>
                  <a:pt x="67" y="455"/>
                  <a:pt x="72" y="461"/>
                </a:cubicBezTo>
                <a:cubicBezTo>
                  <a:pt x="77" y="467"/>
                  <a:pt x="77" y="479"/>
                  <a:pt x="83" y="484"/>
                </a:cubicBezTo>
                <a:cubicBezTo>
                  <a:pt x="88" y="490"/>
                  <a:pt x="100" y="490"/>
                  <a:pt x="106" y="495"/>
                </a:cubicBezTo>
                <a:cubicBezTo>
                  <a:pt x="112" y="500"/>
                  <a:pt x="114" y="512"/>
                  <a:pt x="120" y="516"/>
                </a:cubicBezTo>
                <a:cubicBezTo>
                  <a:pt x="127" y="521"/>
                  <a:pt x="138" y="519"/>
                  <a:pt x="145" y="523"/>
                </a:cubicBezTo>
                <a:cubicBezTo>
                  <a:pt x="152" y="527"/>
                  <a:pt x="156" y="538"/>
                  <a:pt x="163" y="541"/>
                </a:cubicBezTo>
                <a:cubicBezTo>
                  <a:pt x="171" y="545"/>
                  <a:pt x="181" y="540"/>
                  <a:pt x="189" y="543"/>
                </a:cubicBezTo>
                <a:cubicBezTo>
                  <a:pt x="197" y="546"/>
                  <a:pt x="202" y="556"/>
                  <a:pt x="210" y="558"/>
                </a:cubicBezTo>
                <a:cubicBezTo>
                  <a:pt x="218" y="560"/>
                  <a:pt x="227" y="554"/>
                  <a:pt x="235" y="556"/>
                </a:cubicBezTo>
                <a:cubicBezTo>
                  <a:pt x="243" y="557"/>
                  <a:pt x="250" y="566"/>
                  <a:pt x="259" y="567"/>
                </a:cubicBezTo>
                <a:cubicBezTo>
                  <a:pt x="267" y="567"/>
                  <a:pt x="275" y="560"/>
                  <a:pt x="283" y="560"/>
                </a:cubicBezTo>
                <a:cubicBezTo>
                  <a:pt x="292" y="560"/>
                  <a:pt x="300" y="567"/>
                  <a:pt x="308" y="567"/>
                </a:cubicBezTo>
                <a:cubicBezTo>
                  <a:pt x="316" y="566"/>
                  <a:pt x="323" y="557"/>
                  <a:pt x="331" y="556"/>
                </a:cubicBezTo>
                <a:cubicBezTo>
                  <a:pt x="339" y="554"/>
                  <a:pt x="349" y="560"/>
                  <a:pt x="357" y="558"/>
                </a:cubicBezTo>
                <a:cubicBezTo>
                  <a:pt x="365" y="556"/>
                  <a:pt x="370" y="546"/>
                  <a:pt x="378" y="543"/>
                </a:cubicBezTo>
                <a:cubicBezTo>
                  <a:pt x="385" y="540"/>
                  <a:pt x="396" y="545"/>
                  <a:pt x="403" y="541"/>
                </a:cubicBezTo>
                <a:cubicBezTo>
                  <a:pt x="411" y="538"/>
                  <a:pt x="414" y="527"/>
                  <a:pt x="421" y="523"/>
                </a:cubicBezTo>
                <a:cubicBezTo>
                  <a:pt x="428" y="519"/>
                  <a:pt x="440" y="521"/>
                  <a:pt x="446" y="516"/>
                </a:cubicBezTo>
                <a:cubicBezTo>
                  <a:pt x="453" y="512"/>
                  <a:pt x="455" y="500"/>
                  <a:pt x="461" y="495"/>
                </a:cubicBezTo>
                <a:cubicBezTo>
                  <a:pt x="467" y="490"/>
                  <a:pt x="478" y="490"/>
                  <a:pt x="484" y="484"/>
                </a:cubicBezTo>
                <a:cubicBezTo>
                  <a:pt x="490" y="479"/>
                  <a:pt x="490" y="467"/>
                  <a:pt x="495" y="461"/>
                </a:cubicBezTo>
                <a:cubicBezTo>
                  <a:pt x="500" y="455"/>
                  <a:pt x="511" y="453"/>
                  <a:pt x="516" y="447"/>
                </a:cubicBezTo>
                <a:cubicBezTo>
                  <a:pt x="521" y="440"/>
                  <a:pt x="518" y="429"/>
                  <a:pt x="522" y="422"/>
                </a:cubicBezTo>
                <a:cubicBezTo>
                  <a:pt x="526" y="415"/>
                  <a:pt x="537" y="411"/>
                  <a:pt x="541" y="404"/>
                </a:cubicBezTo>
                <a:cubicBezTo>
                  <a:pt x="544" y="396"/>
                  <a:pt x="540" y="386"/>
                  <a:pt x="543" y="378"/>
                </a:cubicBezTo>
                <a:cubicBezTo>
                  <a:pt x="546" y="370"/>
                  <a:pt x="556" y="365"/>
                  <a:pt x="558" y="357"/>
                </a:cubicBezTo>
                <a:cubicBezTo>
                  <a:pt x="560" y="349"/>
                  <a:pt x="554" y="340"/>
                  <a:pt x="555" y="332"/>
                </a:cubicBezTo>
                <a:cubicBezTo>
                  <a:pt x="557" y="324"/>
                  <a:pt x="566" y="317"/>
                  <a:pt x="566" y="308"/>
                </a:cubicBezTo>
                <a:cubicBezTo>
                  <a:pt x="567" y="300"/>
                  <a:pt x="559" y="292"/>
                  <a:pt x="559" y="284"/>
                </a:cubicBezTo>
                <a:cubicBezTo>
                  <a:pt x="559" y="275"/>
                  <a:pt x="567" y="267"/>
                  <a:pt x="566" y="259"/>
                </a:cubicBezTo>
                <a:cubicBezTo>
                  <a:pt x="566" y="251"/>
                  <a:pt x="557" y="244"/>
                  <a:pt x="555" y="236"/>
                </a:cubicBezTo>
                <a:cubicBezTo>
                  <a:pt x="554" y="228"/>
                  <a:pt x="560" y="218"/>
                  <a:pt x="558" y="210"/>
                </a:cubicBezTo>
                <a:cubicBezTo>
                  <a:pt x="556" y="202"/>
                  <a:pt x="546" y="197"/>
                  <a:pt x="543" y="189"/>
                </a:cubicBezTo>
                <a:cubicBezTo>
                  <a:pt x="540" y="182"/>
                  <a:pt x="544" y="171"/>
                  <a:pt x="541" y="164"/>
                </a:cubicBezTo>
                <a:cubicBezTo>
                  <a:pt x="537" y="156"/>
                  <a:pt x="526" y="153"/>
                  <a:pt x="522" y="146"/>
                </a:cubicBezTo>
                <a:cubicBezTo>
                  <a:pt x="518" y="139"/>
                  <a:pt x="521" y="127"/>
                  <a:pt x="516" y="121"/>
                </a:cubicBezTo>
                <a:cubicBezTo>
                  <a:pt x="511" y="114"/>
                  <a:pt x="500" y="112"/>
                  <a:pt x="495" y="106"/>
                </a:cubicBezTo>
                <a:cubicBezTo>
                  <a:pt x="490" y="100"/>
                  <a:pt x="490" y="89"/>
                  <a:pt x="484" y="83"/>
                </a:cubicBezTo>
                <a:cubicBezTo>
                  <a:pt x="478" y="77"/>
                  <a:pt x="467" y="77"/>
                  <a:pt x="461" y="72"/>
                </a:cubicBezTo>
                <a:cubicBezTo>
                  <a:pt x="455" y="67"/>
                  <a:pt x="453" y="56"/>
                  <a:pt x="446" y="51"/>
                </a:cubicBezTo>
                <a:cubicBezTo>
                  <a:pt x="440" y="46"/>
                  <a:pt x="428" y="49"/>
                  <a:pt x="421" y="45"/>
                </a:cubicBezTo>
                <a:cubicBezTo>
                  <a:pt x="414" y="41"/>
                  <a:pt x="411" y="30"/>
                  <a:pt x="403" y="26"/>
                </a:cubicBezTo>
                <a:cubicBezTo>
                  <a:pt x="396" y="23"/>
                  <a:pt x="385" y="27"/>
                  <a:pt x="378" y="24"/>
                </a:cubicBezTo>
                <a:cubicBezTo>
                  <a:pt x="370" y="21"/>
                  <a:pt x="365" y="11"/>
                  <a:pt x="357" y="9"/>
                </a:cubicBezTo>
                <a:cubicBezTo>
                  <a:pt x="349" y="7"/>
                  <a:pt x="339" y="13"/>
                  <a:pt x="331" y="12"/>
                </a:cubicBezTo>
                <a:cubicBezTo>
                  <a:pt x="323" y="10"/>
                  <a:pt x="316" y="1"/>
                  <a:pt x="308" y="1"/>
                </a:cubicBezTo>
                <a:cubicBezTo>
                  <a:pt x="300" y="0"/>
                  <a:pt x="292" y="8"/>
                  <a:pt x="283" y="8"/>
                </a:cubicBezTo>
                <a:close/>
                <a:moveTo>
                  <a:pt x="283" y="547"/>
                </a:moveTo>
                <a:cubicBezTo>
                  <a:pt x="276" y="547"/>
                  <a:pt x="269" y="539"/>
                  <a:pt x="261" y="538"/>
                </a:cubicBezTo>
                <a:cubicBezTo>
                  <a:pt x="253" y="538"/>
                  <a:pt x="245" y="545"/>
                  <a:pt x="238" y="543"/>
                </a:cubicBezTo>
                <a:cubicBezTo>
                  <a:pt x="230" y="542"/>
                  <a:pt x="224" y="533"/>
                  <a:pt x="217" y="531"/>
                </a:cubicBezTo>
                <a:cubicBezTo>
                  <a:pt x="210" y="529"/>
                  <a:pt x="200" y="534"/>
                  <a:pt x="193" y="531"/>
                </a:cubicBezTo>
                <a:cubicBezTo>
                  <a:pt x="186" y="529"/>
                  <a:pt x="182" y="519"/>
                  <a:pt x="175" y="515"/>
                </a:cubicBezTo>
                <a:cubicBezTo>
                  <a:pt x="168" y="512"/>
                  <a:pt x="158" y="516"/>
                  <a:pt x="152" y="512"/>
                </a:cubicBezTo>
                <a:cubicBezTo>
                  <a:pt x="145" y="508"/>
                  <a:pt x="143" y="497"/>
                  <a:pt x="137" y="493"/>
                </a:cubicBezTo>
                <a:cubicBezTo>
                  <a:pt x="131" y="489"/>
                  <a:pt x="120" y="490"/>
                  <a:pt x="114" y="486"/>
                </a:cubicBezTo>
                <a:cubicBezTo>
                  <a:pt x="108" y="481"/>
                  <a:pt x="108" y="470"/>
                  <a:pt x="103" y="464"/>
                </a:cubicBezTo>
                <a:cubicBezTo>
                  <a:pt x="97" y="459"/>
                  <a:pt x="86" y="459"/>
                  <a:pt x="81" y="453"/>
                </a:cubicBezTo>
                <a:cubicBezTo>
                  <a:pt x="77" y="447"/>
                  <a:pt x="78" y="436"/>
                  <a:pt x="74" y="430"/>
                </a:cubicBezTo>
                <a:cubicBezTo>
                  <a:pt x="70" y="424"/>
                  <a:pt x="59" y="422"/>
                  <a:pt x="55" y="415"/>
                </a:cubicBezTo>
                <a:cubicBezTo>
                  <a:pt x="51" y="409"/>
                  <a:pt x="55" y="399"/>
                  <a:pt x="52" y="392"/>
                </a:cubicBezTo>
                <a:cubicBezTo>
                  <a:pt x="48" y="385"/>
                  <a:pt x="38" y="381"/>
                  <a:pt x="36" y="374"/>
                </a:cubicBezTo>
                <a:cubicBezTo>
                  <a:pt x="33" y="367"/>
                  <a:pt x="38" y="357"/>
                  <a:pt x="36" y="350"/>
                </a:cubicBezTo>
                <a:cubicBezTo>
                  <a:pt x="34" y="343"/>
                  <a:pt x="25" y="337"/>
                  <a:pt x="24" y="329"/>
                </a:cubicBezTo>
                <a:cubicBezTo>
                  <a:pt x="22" y="322"/>
                  <a:pt x="29" y="314"/>
                  <a:pt x="29" y="306"/>
                </a:cubicBezTo>
                <a:cubicBezTo>
                  <a:pt x="28" y="298"/>
                  <a:pt x="20" y="291"/>
                  <a:pt x="20" y="284"/>
                </a:cubicBezTo>
                <a:cubicBezTo>
                  <a:pt x="20" y="276"/>
                  <a:pt x="28" y="269"/>
                  <a:pt x="29" y="261"/>
                </a:cubicBezTo>
                <a:cubicBezTo>
                  <a:pt x="29" y="254"/>
                  <a:pt x="22" y="245"/>
                  <a:pt x="24" y="238"/>
                </a:cubicBezTo>
                <a:cubicBezTo>
                  <a:pt x="25" y="230"/>
                  <a:pt x="34" y="225"/>
                  <a:pt x="36" y="217"/>
                </a:cubicBezTo>
                <a:cubicBezTo>
                  <a:pt x="38" y="210"/>
                  <a:pt x="33" y="201"/>
                  <a:pt x="36" y="193"/>
                </a:cubicBezTo>
                <a:cubicBezTo>
                  <a:pt x="38" y="186"/>
                  <a:pt x="48" y="182"/>
                  <a:pt x="52" y="176"/>
                </a:cubicBezTo>
                <a:cubicBezTo>
                  <a:pt x="55" y="169"/>
                  <a:pt x="51" y="158"/>
                  <a:pt x="55" y="152"/>
                </a:cubicBezTo>
                <a:cubicBezTo>
                  <a:pt x="59" y="145"/>
                  <a:pt x="70" y="143"/>
                  <a:pt x="74" y="137"/>
                </a:cubicBezTo>
                <a:cubicBezTo>
                  <a:pt x="78" y="131"/>
                  <a:pt x="77" y="120"/>
                  <a:pt x="81" y="114"/>
                </a:cubicBezTo>
                <a:cubicBezTo>
                  <a:pt x="86" y="108"/>
                  <a:pt x="97" y="108"/>
                  <a:pt x="103" y="103"/>
                </a:cubicBezTo>
                <a:cubicBezTo>
                  <a:pt x="108" y="98"/>
                  <a:pt x="108" y="87"/>
                  <a:pt x="114" y="82"/>
                </a:cubicBezTo>
                <a:cubicBezTo>
                  <a:pt x="120" y="77"/>
                  <a:pt x="131" y="79"/>
                  <a:pt x="137" y="74"/>
                </a:cubicBezTo>
                <a:cubicBezTo>
                  <a:pt x="143" y="70"/>
                  <a:pt x="145" y="59"/>
                  <a:pt x="152" y="55"/>
                </a:cubicBezTo>
                <a:cubicBezTo>
                  <a:pt x="158" y="52"/>
                  <a:pt x="168" y="55"/>
                  <a:pt x="175" y="52"/>
                </a:cubicBezTo>
                <a:cubicBezTo>
                  <a:pt x="182" y="49"/>
                  <a:pt x="186" y="39"/>
                  <a:pt x="193" y="36"/>
                </a:cubicBezTo>
                <a:cubicBezTo>
                  <a:pt x="200" y="33"/>
                  <a:pt x="210" y="39"/>
                  <a:pt x="217" y="37"/>
                </a:cubicBezTo>
                <a:cubicBezTo>
                  <a:pt x="224" y="35"/>
                  <a:pt x="230" y="25"/>
                  <a:pt x="238" y="24"/>
                </a:cubicBezTo>
                <a:cubicBezTo>
                  <a:pt x="245" y="23"/>
                  <a:pt x="253" y="30"/>
                  <a:pt x="261" y="29"/>
                </a:cubicBezTo>
                <a:cubicBezTo>
                  <a:pt x="269" y="28"/>
                  <a:pt x="276" y="20"/>
                  <a:pt x="283" y="20"/>
                </a:cubicBezTo>
                <a:cubicBezTo>
                  <a:pt x="291" y="20"/>
                  <a:pt x="298" y="28"/>
                  <a:pt x="306" y="29"/>
                </a:cubicBezTo>
                <a:cubicBezTo>
                  <a:pt x="313" y="30"/>
                  <a:pt x="322" y="23"/>
                  <a:pt x="329" y="24"/>
                </a:cubicBezTo>
                <a:cubicBezTo>
                  <a:pt x="337" y="25"/>
                  <a:pt x="342" y="35"/>
                  <a:pt x="350" y="37"/>
                </a:cubicBezTo>
                <a:cubicBezTo>
                  <a:pt x="357" y="39"/>
                  <a:pt x="366" y="33"/>
                  <a:pt x="374" y="36"/>
                </a:cubicBezTo>
                <a:cubicBezTo>
                  <a:pt x="381" y="39"/>
                  <a:pt x="385" y="49"/>
                  <a:pt x="391" y="52"/>
                </a:cubicBezTo>
                <a:cubicBezTo>
                  <a:pt x="398" y="55"/>
                  <a:pt x="409" y="52"/>
                  <a:pt x="415" y="55"/>
                </a:cubicBezTo>
                <a:cubicBezTo>
                  <a:pt x="422" y="59"/>
                  <a:pt x="424" y="70"/>
                  <a:pt x="430" y="74"/>
                </a:cubicBezTo>
                <a:cubicBezTo>
                  <a:pt x="436" y="79"/>
                  <a:pt x="447" y="77"/>
                  <a:pt x="453" y="82"/>
                </a:cubicBezTo>
                <a:cubicBezTo>
                  <a:pt x="459" y="87"/>
                  <a:pt x="459" y="98"/>
                  <a:pt x="464" y="103"/>
                </a:cubicBezTo>
                <a:cubicBezTo>
                  <a:pt x="469" y="108"/>
                  <a:pt x="480" y="108"/>
                  <a:pt x="485" y="114"/>
                </a:cubicBezTo>
                <a:cubicBezTo>
                  <a:pt x="490" y="120"/>
                  <a:pt x="488" y="131"/>
                  <a:pt x="493" y="137"/>
                </a:cubicBezTo>
                <a:cubicBezTo>
                  <a:pt x="497" y="143"/>
                  <a:pt x="508" y="145"/>
                  <a:pt x="512" y="152"/>
                </a:cubicBezTo>
                <a:cubicBezTo>
                  <a:pt x="515" y="158"/>
                  <a:pt x="512" y="169"/>
                  <a:pt x="515" y="176"/>
                </a:cubicBezTo>
                <a:cubicBezTo>
                  <a:pt x="518" y="182"/>
                  <a:pt x="529" y="186"/>
                  <a:pt x="531" y="193"/>
                </a:cubicBezTo>
                <a:cubicBezTo>
                  <a:pt x="534" y="201"/>
                  <a:pt x="528" y="210"/>
                  <a:pt x="530" y="217"/>
                </a:cubicBezTo>
                <a:cubicBezTo>
                  <a:pt x="532" y="225"/>
                  <a:pt x="542" y="230"/>
                  <a:pt x="543" y="238"/>
                </a:cubicBezTo>
                <a:cubicBezTo>
                  <a:pt x="544" y="245"/>
                  <a:pt x="537" y="254"/>
                  <a:pt x="538" y="261"/>
                </a:cubicBezTo>
                <a:cubicBezTo>
                  <a:pt x="539" y="269"/>
                  <a:pt x="547" y="276"/>
                  <a:pt x="547" y="284"/>
                </a:cubicBezTo>
                <a:cubicBezTo>
                  <a:pt x="547" y="291"/>
                  <a:pt x="539" y="298"/>
                  <a:pt x="538" y="306"/>
                </a:cubicBezTo>
                <a:cubicBezTo>
                  <a:pt x="537" y="314"/>
                  <a:pt x="544" y="322"/>
                  <a:pt x="543" y="329"/>
                </a:cubicBezTo>
                <a:cubicBezTo>
                  <a:pt x="542" y="337"/>
                  <a:pt x="532" y="343"/>
                  <a:pt x="530" y="350"/>
                </a:cubicBezTo>
                <a:cubicBezTo>
                  <a:pt x="528" y="357"/>
                  <a:pt x="534" y="367"/>
                  <a:pt x="531" y="374"/>
                </a:cubicBezTo>
                <a:cubicBezTo>
                  <a:pt x="529" y="381"/>
                  <a:pt x="518" y="385"/>
                  <a:pt x="515" y="392"/>
                </a:cubicBezTo>
                <a:cubicBezTo>
                  <a:pt x="512" y="399"/>
                  <a:pt x="515" y="409"/>
                  <a:pt x="512" y="415"/>
                </a:cubicBezTo>
                <a:cubicBezTo>
                  <a:pt x="508" y="422"/>
                  <a:pt x="497" y="424"/>
                  <a:pt x="493" y="430"/>
                </a:cubicBezTo>
                <a:cubicBezTo>
                  <a:pt x="488" y="436"/>
                  <a:pt x="490" y="447"/>
                  <a:pt x="485" y="453"/>
                </a:cubicBezTo>
                <a:cubicBezTo>
                  <a:pt x="480" y="459"/>
                  <a:pt x="469" y="459"/>
                  <a:pt x="464" y="464"/>
                </a:cubicBezTo>
                <a:cubicBezTo>
                  <a:pt x="459" y="470"/>
                  <a:pt x="459" y="481"/>
                  <a:pt x="453" y="486"/>
                </a:cubicBezTo>
                <a:cubicBezTo>
                  <a:pt x="447" y="490"/>
                  <a:pt x="436" y="489"/>
                  <a:pt x="430" y="493"/>
                </a:cubicBezTo>
                <a:cubicBezTo>
                  <a:pt x="424" y="497"/>
                  <a:pt x="422" y="508"/>
                  <a:pt x="415" y="512"/>
                </a:cubicBezTo>
                <a:cubicBezTo>
                  <a:pt x="409" y="516"/>
                  <a:pt x="398" y="512"/>
                  <a:pt x="391" y="515"/>
                </a:cubicBezTo>
                <a:cubicBezTo>
                  <a:pt x="385" y="519"/>
                  <a:pt x="381" y="529"/>
                  <a:pt x="374" y="531"/>
                </a:cubicBezTo>
                <a:cubicBezTo>
                  <a:pt x="366" y="534"/>
                  <a:pt x="357" y="529"/>
                  <a:pt x="350" y="531"/>
                </a:cubicBezTo>
                <a:cubicBezTo>
                  <a:pt x="342" y="533"/>
                  <a:pt x="337" y="542"/>
                  <a:pt x="329" y="543"/>
                </a:cubicBezTo>
                <a:cubicBezTo>
                  <a:pt x="322" y="545"/>
                  <a:pt x="313" y="538"/>
                  <a:pt x="306" y="538"/>
                </a:cubicBezTo>
                <a:cubicBezTo>
                  <a:pt x="298" y="539"/>
                  <a:pt x="291" y="547"/>
                  <a:pt x="283" y="547"/>
                </a:cubicBezTo>
                <a:close/>
              </a:path>
            </a:pathLst>
          </a:custGeom>
          <a:solidFill>
            <a:schemeClr val="bg1">
              <a:lumMod val="65000"/>
            </a:schemeClr>
          </a:solidFill>
          <a:ln w="19050">
            <a:noFill/>
          </a:ln>
          <a:effectLst/>
          <a:ex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36" name="组合 35"/>
          <p:cNvGrpSpPr/>
          <p:nvPr/>
        </p:nvGrpSpPr>
        <p:grpSpPr>
          <a:xfrm>
            <a:off x="3637662" y="2156308"/>
            <a:ext cx="1777526" cy="1777526"/>
            <a:chOff x="2503032" y="1393915"/>
            <a:chExt cx="1777526" cy="1777526"/>
          </a:xfrm>
        </p:grpSpPr>
        <p:sp>
          <p:nvSpPr>
            <p:cNvPr id="37" name="椭圆 36"/>
            <p:cNvSpPr/>
            <p:nvPr/>
          </p:nvSpPr>
          <p:spPr>
            <a:xfrm>
              <a:off x="2503032" y="1393915"/>
              <a:ext cx="1777526" cy="1777526"/>
            </a:xfrm>
            <a:prstGeom prst="ellipse">
              <a:avLst/>
            </a:prstGeom>
            <a:solidFill>
              <a:srgbClr val="0070C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 flipH="1">
              <a:off x="2680028" y="2220845"/>
              <a:ext cx="1423535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341,120,00</a:t>
              </a:r>
            </a:p>
          </p:txBody>
        </p:sp>
        <p:sp>
          <p:nvSpPr>
            <p:cNvPr id="39" name="TextBox 38"/>
            <p:cNvSpPr txBox="1"/>
            <p:nvPr/>
          </p:nvSpPr>
          <p:spPr>
            <a:xfrm flipH="1">
              <a:off x="2889094" y="1851670"/>
              <a:ext cx="100540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总销售额</a:t>
              </a:r>
            </a:p>
          </p:txBody>
        </p:sp>
      </p:grpSp>
      <p:grpSp>
        <p:nvGrpSpPr>
          <p:cNvPr id="40" name="组合 39"/>
          <p:cNvGrpSpPr/>
          <p:nvPr/>
        </p:nvGrpSpPr>
        <p:grpSpPr>
          <a:xfrm>
            <a:off x="6438904" y="2156308"/>
            <a:ext cx="1777528" cy="1777526"/>
            <a:chOff x="4863437" y="1393915"/>
            <a:chExt cx="1777528" cy="1777526"/>
          </a:xfrm>
          <a:solidFill>
            <a:schemeClr val="tx2">
              <a:lumMod val="90000"/>
              <a:lumOff val="10000"/>
            </a:schemeClr>
          </a:solidFill>
        </p:grpSpPr>
        <p:sp>
          <p:nvSpPr>
            <p:cNvPr id="41" name="椭圆 40"/>
            <p:cNvSpPr/>
            <p:nvPr/>
          </p:nvSpPr>
          <p:spPr>
            <a:xfrm>
              <a:off x="4863439" y="1393915"/>
              <a:ext cx="1777526" cy="1777526"/>
            </a:xfrm>
            <a:prstGeom prst="ellipse">
              <a:avLst/>
            </a:prstGeom>
            <a:solidFill>
              <a:srgbClr val="00B0F0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 flipH="1">
              <a:off x="4863437" y="2312033"/>
              <a:ext cx="177752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defRPr/>
              </a:pPr>
              <a:r>
                <a:rPr lang="en-US" altLang="zh-CN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Arial" pitchFamily="34" charset="0"/>
                </a:rPr>
                <a:t>120,1810,00</a:t>
              </a:r>
            </a:p>
          </p:txBody>
        </p:sp>
        <p:sp>
          <p:nvSpPr>
            <p:cNvPr id="43" name="TextBox 42"/>
            <p:cNvSpPr txBox="1"/>
            <p:nvPr/>
          </p:nvSpPr>
          <p:spPr>
            <a:xfrm flipH="1">
              <a:off x="5352093" y="1851670"/>
              <a:ext cx="80021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sz="160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利润额</a:t>
              </a:r>
            </a:p>
          </p:txBody>
        </p:sp>
      </p:grpSp>
      <p:sp>
        <p:nvSpPr>
          <p:cNvPr id="44" name="TextBox 43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45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6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9158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0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5000"/>
                            </p:stCondLst>
                            <p:childTnLst>
                              <p:par>
                                <p:cTn id="5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8000"/>
                            </p:stCondLst>
                            <p:childTnLst>
                              <p:par>
                                <p:cTn id="8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9000"/>
                            </p:stCondLst>
                            <p:childTnLst>
                              <p:par>
                                <p:cTn id="9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1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600"/>
                            </p:stCondLst>
                            <p:childTnLst>
                              <p:par>
                                <p:cTn id="1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1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700"/>
                            </p:stCondLst>
                            <p:childTnLst>
                              <p:par>
                                <p:cTn id="1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1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0800"/>
                            </p:stCondLst>
                            <p:childTnLst>
                              <p:par>
                                <p:cTn id="13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1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0900"/>
                            </p:stCondLst>
                            <p:childTnLst>
                              <p:par>
                                <p:cTn id="13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1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4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1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1100"/>
                            </p:stCondLst>
                            <p:childTnLst>
                              <p:par>
                                <p:cTn id="14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1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1200"/>
                            </p:stCondLst>
                            <p:childTnLst>
                              <p:par>
                                <p:cTn id="15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1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57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1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1400"/>
                            </p:stCondLst>
                            <p:childTnLst>
                              <p:par>
                                <p:cTn id="162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 animBg="1"/>
      <p:bldP spid="34" grpId="1" animBg="1"/>
      <p:bldP spid="35" grpId="0" animBg="1"/>
      <p:bldP spid="35" grpId="1" animBg="1"/>
      <p:bldP spid="44" grpId="0"/>
      <p:bldP spid="45" grpId="0" animBg="1"/>
      <p:bldP spid="46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694944" y="2269892"/>
            <a:ext cx="5056632" cy="3084058"/>
            <a:chOff x="694944" y="2269892"/>
            <a:chExt cx="5056632" cy="3084058"/>
          </a:xfrm>
        </p:grpSpPr>
        <p:pic>
          <p:nvPicPr>
            <p:cNvPr id="5" name="Picture 6" descr="Laptop Mask 1.pn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94944" y="2269892"/>
              <a:ext cx="5056632" cy="3084058"/>
            </a:xfrm>
            <a:prstGeom prst="rect">
              <a:avLst/>
            </a:prstGeom>
          </p:spPr>
        </p:pic>
        <p:sp>
          <p:nvSpPr>
            <p:cNvPr id="6" name="直角三角形 5"/>
            <p:cNvSpPr/>
            <p:nvPr/>
          </p:nvSpPr>
          <p:spPr>
            <a:xfrm>
              <a:off x="1308296" y="2446537"/>
              <a:ext cx="3843674" cy="2453409"/>
            </a:xfrm>
            <a:prstGeom prst="rtTriangl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7" name="直角三角形 6"/>
            <p:cNvSpPr/>
            <p:nvPr/>
          </p:nvSpPr>
          <p:spPr>
            <a:xfrm flipH="1" flipV="1">
              <a:off x="1300118" y="2438359"/>
              <a:ext cx="3843674" cy="2453409"/>
            </a:xfrm>
            <a:prstGeom prst="rtTriangl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8" name="Oval 298"/>
            <p:cNvSpPr>
              <a:spLocks noChangeArrowheads="1"/>
            </p:cNvSpPr>
            <p:nvPr/>
          </p:nvSpPr>
          <p:spPr bwMode="auto">
            <a:xfrm>
              <a:off x="3147849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9" name="Oval 299"/>
            <p:cNvSpPr>
              <a:spLocks noChangeArrowheads="1"/>
            </p:cNvSpPr>
            <p:nvPr/>
          </p:nvSpPr>
          <p:spPr bwMode="auto">
            <a:xfrm>
              <a:off x="3352572" y="3813833"/>
              <a:ext cx="86748" cy="8674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0" name="Freeform 300"/>
            <p:cNvSpPr>
              <a:spLocks/>
            </p:cNvSpPr>
            <p:nvPr/>
          </p:nvSpPr>
          <p:spPr bwMode="auto">
            <a:xfrm>
              <a:off x="2911899" y="3414800"/>
              <a:ext cx="555177" cy="364334"/>
            </a:xfrm>
            <a:custGeom>
              <a:avLst/>
              <a:gdLst>
                <a:gd name="T0" fmla="*/ 256 w 266"/>
                <a:gd name="T1" fmla="*/ 153 h 174"/>
                <a:gd name="T2" fmla="*/ 113 w 266"/>
                <a:gd name="T3" fmla="*/ 153 h 174"/>
                <a:gd name="T4" fmla="*/ 64 w 266"/>
                <a:gd name="T5" fmla="*/ 7 h 174"/>
                <a:gd name="T6" fmla="*/ 54 w 266"/>
                <a:gd name="T7" fmla="*/ 0 h 174"/>
                <a:gd name="T8" fmla="*/ 11 w 266"/>
                <a:gd name="T9" fmla="*/ 0 h 174"/>
                <a:gd name="T10" fmla="*/ 0 w 266"/>
                <a:gd name="T11" fmla="*/ 10 h 174"/>
                <a:gd name="T12" fmla="*/ 11 w 266"/>
                <a:gd name="T13" fmla="*/ 21 h 174"/>
                <a:gd name="T14" fmla="*/ 47 w 266"/>
                <a:gd name="T15" fmla="*/ 21 h 174"/>
                <a:gd name="T16" fmla="*/ 96 w 266"/>
                <a:gd name="T17" fmla="*/ 167 h 174"/>
                <a:gd name="T18" fmla="*/ 106 w 266"/>
                <a:gd name="T19" fmla="*/ 174 h 174"/>
                <a:gd name="T20" fmla="*/ 256 w 266"/>
                <a:gd name="T21" fmla="*/ 174 h 174"/>
                <a:gd name="T22" fmla="*/ 266 w 266"/>
                <a:gd name="T23" fmla="*/ 164 h 174"/>
                <a:gd name="T24" fmla="*/ 256 w 266"/>
                <a:gd name="T25" fmla="*/ 153 h 1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66" h="174">
                  <a:moveTo>
                    <a:pt x="256" y="153"/>
                  </a:moveTo>
                  <a:cubicBezTo>
                    <a:pt x="113" y="153"/>
                    <a:pt x="113" y="153"/>
                    <a:pt x="113" y="153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3" y="3"/>
                    <a:pt x="59" y="0"/>
                    <a:pt x="54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0"/>
                  </a:cubicBezTo>
                  <a:cubicBezTo>
                    <a:pt x="0" y="16"/>
                    <a:pt x="5" y="21"/>
                    <a:pt x="11" y="21"/>
                  </a:cubicBezTo>
                  <a:cubicBezTo>
                    <a:pt x="47" y="21"/>
                    <a:pt x="47" y="21"/>
                    <a:pt x="47" y="21"/>
                  </a:cubicBezTo>
                  <a:cubicBezTo>
                    <a:pt x="96" y="167"/>
                    <a:pt x="96" y="167"/>
                    <a:pt x="96" y="167"/>
                  </a:cubicBezTo>
                  <a:cubicBezTo>
                    <a:pt x="97" y="171"/>
                    <a:pt x="101" y="174"/>
                    <a:pt x="106" y="174"/>
                  </a:cubicBezTo>
                  <a:cubicBezTo>
                    <a:pt x="256" y="174"/>
                    <a:pt x="256" y="174"/>
                    <a:pt x="256" y="174"/>
                  </a:cubicBezTo>
                  <a:cubicBezTo>
                    <a:pt x="262" y="174"/>
                    <a:pt x="266" y="169"/>
                    <a:pt x="266" y="164"/>
                  </a:cubicBezTo>
                  <a:cubicBezTo>
                    <a:pt x="266" y="158"/>
                    <a:pt x="262" y="153"/>
                    <a:pt x="256" y="15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1" name="Freeform 301"/>
            <p:cNvSpPr>
              <a:spLocks noEditPoints="1"/>
            </p:cNvSpPr>
            <p:nvPr/>
          </p:nvSpPr>
          <p:spPr bwMode="auto">
            <a:xfrm>
              <a:off x="3106211" y="3466847"/>
              <a:ext cx="409443" cy="232479"/>
            </a:xfrm>
            <a:custGeom>
              <a:avLst/>
              <a:gdLst>
                <a:gd name="T0" fmla="*/ 185 w 195"/>
                <a:gd name="T1" fmla="*/ 16 h 111"/>
                <a:gd name="T2" fmla="*/ 9 w 195"/>
                <a:gd name="T3" fmla="*/ 0 h 111"/>
                <a:gd name="T4" fmla="*/ 1 w 195"/>
                <a:gd name="T5" fmla="*/ 9 h 111"/>
                <a:gd name="T6" fmla="*/ 32 w 195"/>
                <a:gd name="T7" fmla="*/ 101 h 111"/>
                <a:gd name="T8" fmla="*/ 46 w 195"/>
                <a:gd name="T9" fmla="*/ 111 h 111"/>
                <a:gd name="T10" fmla="*/ 175 w 195"/>
                <a:gd name="T11" fmla="*/ 111 h 111"/>
                <a:gd name="T12" fmla="*/ 187 w 195"/>
                <a:gd name="T13" fmla="*/ 100 h 111"/>
                <a:gd name="T14" fmla="*/ 195 w 195"/>
                <a:gd name="T15" fmla="*/ 27 h 111"/>
                <a:gd name="T16" fmla="*/ 185 w 195"/>
                <a:gd name="T17" fmla="*/ 16 h 111"/>
                <a:gd name="T18" fmla="*/ 96 w 195"/>
                <a:gd name="T19" fmla="*/ 76 h 111"/>
                <a:gd name="T20" fmla="*/ 59 w 195"/>
                <a:gd name="T21" fmla="*/ 76 h 111"/>
                <a:gd name="T22" fmla="*/ 54 w 195"/>
                <a:gd name="T23" fmla="*/ 73 h 111"/>
                <a:gd name="T24" fmla="*/ 43 w 195"/>
                <a:gd name="T25" fmla="*/ 41 h 111"/>
                <a:gd name="T26" fmla="*/ 46 w 195"/>
                <a:gd name="T27" fmla="*/ 38 h 111"/>
                <a:gd name="T28" fmla="*/ 86 w 195"/>
                <a:gd name="T29" fmla="*/ 41 h 111"/>
                <a:gd name="T30" fmla="*/ 90 w 195"/>
                <a:gd name="T31" fmla="*/ 45 h 111"/>
                <a:gd name="T32" fmla="*/ 99 w 195"/>
                <a:gd name="T33" fmla="*/ 73 h 111"/>
                <a:gd name="T34" fmla="*/ 96 w 195"/>
                <a:gd name="T35" fmla="*/ 76 h 111"/>
                <a:gd name="T36" fmla="*/ 162 w 195"/>
                <a:gd name="T37" fmla="*/ 73 h 111"/>
                <a:gd name="T38" fmla="*/ 158 w 195"/>
                <a:gd name="T39" fmla="*/ 76 h 111"/>
                <a:gd name="T40" fmla="*/ 135 w 195"/>
                <a:gd name="T41" fmla="*/ 76 h 111"/>
                <a:gd name="T42" fmla="*/ 131 w 195"/>
                <a:gd name="T43" fmla="*/ 73 h 111"/>
                <a:gd name="T44" fmla="*/ 122 w 195"/>
                <a:gd name="T45" fmla="*/ 48 h 111"/>
                <a:gd name="T46" fmla="*/ 125 w 195"/>
                <a:gd name="T47" fmla="*/ 45 h 111"/>
                <a:gd name="T48" fmla="*/ 161 w 195"/>
                <a:gd name="T49" fmla="*/ 48 h 111"/>
                <a:gd name="T50" fmla="*/ 164 w 195"/>
                <a:gd name="T51" fmla="*/ 51 h 111"/>
                <a:gd name="T52" fmla="*/ 162 w 195"/>
                <a:gd name="T53" fmla="*/ 73 h 1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195" h="111">
                  <a:moveTo>
                    <a:pt x="185" y="16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3" y="0"/>
                    <a:pt x="0" y="4"/>
                    <a:pt x="1" y="9"/>
                  </a:cubicBezTo>
                  <a:cubicBezTo>
                    <a:pt x="32" y="101"/>
                    <a:pt x="32" y="101"/>
                    <a:pt x="32" y="101"/>
                  </a:cubicBezTo>
                  <a:cubicBezTo>
                    <a:pt x="34" y="106"/>
                    <a:pt x="40" y="111"/>
                    <a:pt x="46" y="111"/>
                  </a:cubicBezTo>
                  <a:cubicBezTo>
                    <a:pt x="175" y="111"/>
                    <a:pt x="175" y="111"/>
                    <a:pt x="175" y="111"/>
                  </a:cubicBezTo>
                  <a:cubicBezTo>
                    <a:pt x="181" y="111"/>
                    <a:pt x="186" y="106"/>
                    <a:pt x="187" y="100"/>
                  </a:cubicBezTo>
                  <a:cubicBezTo>
                    <a:pt x="195" y="27"/>
                    <a:pt x="195" y="27"/>
                    <a:pt x="195" y="27"/>
                  </a:cubicBezTo>
                  <a:cubicBezTo>
                    <a:pt x="195" y="21"/>
                    <a:pt x="191" y="16"/>
                    <a:pt x="185" y="16"/>
                  </a:cubicBezTo>
                  <a:close/>
                  <a:moveTo>
                    <a:pt x="96" y="76"/>
                  </a:moveTo>
                  <a:cubicBezTo>
                    <a:pt x="59" y="76"/>
                    <a:pt x="59" y="76"/>
                    <a:pt x="59" y="76"/>
                  </a:cubicBezTo>
                  <a:cubicBezTo>
                    <a:pt x="57" y="76"/>
                    <a:pt x="55" y="75"/>
                    <a:pt x="54" y="73"/>
                  </a:cubicBezTo>
                  <a:cubicBezTo>
                    <a:pt x="43" y="41"/>
                    <a:pt x="43" y="41"/>
                    <a:pt x="43" y="41"/>
                  </a:cubicBezTo>
                  <a:cubicBezTo>
                    <a:pt x="43" y="39"/>
                    <a:pt x="44" y="38"/>
                    <a:pt x="46" y="38"/>
                  </a:cubicBezTo>
                  <a:cubicBezTo>
                    <a:pt x="86" y="41"/>
                    <a:pt x="86" y="41"/>
                    <a:pt x="86" y="41"/>
                  </a:cubicBezTo>
                  <a:cubicBezTo>
                    <a:pt x="88" y="42"/>
                    <a:pt x="90" y="43"/>
                    <a:pt x="90" y="45"/>
                  </a:cubicBezTo>
                  <a:cubicBezTo>
                    <a:pt x="99" y="73"/>
                    <a:pt x="99" y="73"/>
                    <a:pt x="99" y="73"/>
                  </a:cubicBezTo>
                  <a:cubicBezTo>
                    <a:pt x="99" y="75"/>
                    <a:pt x="98" y="76"/>
                    <a:pt x="96" y="76"/>
                  </a:cubicBezTo>
                  <a:close/>
                  <a:moveTo>
                    <a:pt x="162" y="73"/>
                  </a:moveTo>
                  <a:cubicBezTo>
                    <a:pt x="161" y="75"/>
                    <a:pt x="160" y="76"/>
                    <a:pt x="158" y="76"/>
                  </a:cubicBezTo>
                  <a:cubicBezTo>
                    <a:pt x="135" y="76"/>
                    <a:pt x="135" y="76"/>
                    <a:pt x="135" y="76"/>
                  </a:cubicBezTo>
                  <a:cubicBezTo>
                    <a:pt x="133" y="76"/>
                    <a:pt x="131" y="75"/>
                    <a:pt x="131" y="73"/>
                  </a:cubicBezTo>
                  <a:cubicBezTo>
                    <a:pt x="122" y="48"/>
                    <a:pt x="122" y="48"/>
                    <a:pt x="122" y="48"/>
                  </a:cubicBezTo>
                  <a:cubicBezTo>
                    <a:pt x="122" y="46"/>
                    <a:pt x="123" y="45"/>
                    <a:pt x="125" y="45"/>
                  </a:cubicBezTo>
                  <a:cubicBezTo>
                    <a:pt x="161" y="48"/>
                    <a:pt x="161" y="48"/>
                    <a:pt x="161" y="48"/>
                  </a:cubicBezTo>
                  <a:cubicBezTo>
                    <a:pt x="163" y="48"/>
                    <a:pt x="164" y="50"/>
                    <a:pt x="164" y="51"/>
                  </a:cubicBezTo>
                  <a:lnTo>
                    <a:pt x="162" y="7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  <p:sp>
          <p:nvSpPr>
            <p:cNvPr id="12" name="椭圆 11"/>
            <p:cNvSpPr/>
            <p:nvPr/>
          </p:nvSpPr>
          <p:spPr>
            <a:xfrm>
              <a:off x="2698561" y="3084423"/>
              <a:ext cx="1046788" cy="1046788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endParaRPr>
            </a:p>
          </p:txBody>
        </p:sp>
      </p:grpSp>
      <p:cxnSp>
        <p:nvCxnSpPr>
          <p:cNvPr id="13" name="直接连接符 12"/>
          <p:cNvCxnSpPr/>
          <p:nvPr/>
        </p:nvCxnSpPr>
        <p:spPr>
          <a:xfrm>
            <a:off x="6461241" y="3258617"/>
            <a:ext cx="4736592" cy="0"/>
          </a:xfrm>
          <a:prstGeom prst="line">
            <a:avLst/>
          </a:prstGeom>
          <a:ln>
            <a:solidFill>
              <a:srgbClr val="96969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矩形 13"/>
          <p:cNvSpPr/>
          <p:nvPr/>
        </p:nvSpPr>
        <p:spPr>
          <a:xfrm>
            <a:off x="6470374" y="3422034"/>
            <a:ext cx="4727459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签约设计师原创作品，盗卖者将承担法律责任！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5" name="TextBox 13"/>
          <p:cNvSpPr txBox="1"/>
          <p:nvPr/>
        </p:nvSpPr>
        <p:spPr>
          <a:xfrm>
            <a:off x="6470374" y="2746022"/>
            <a:ext cx="2752879" cy="43088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marL="0" marR="0" lvl="0" indent="0" algn="l" defTabSz="1216817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Arial" panose="020B0604020202020204" pitchFamily="34" charset="0"/>
              </a:rPr>
              <a:t>编辑标题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61241" y="4361047"/>
            <a:ext cx="4727459" cy="258532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 lvl="0" defTabSz="1216817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PPT</a:t>
            </a:r>
            <a:r>
              <a:rPr lang="zh-CN" altLang="en-US" sz="1400" dirty="0" smtClean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网</a:t>
            </a:r>
            <a:r>
              <a:rPr lang="zh-CN" altLang="en-US" sz="1400" dirty="0">
                <a:solidFill>
                  <a:srgbClr val="000000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签约设计师原创作品，盗卖者将承担法律责任！</a:t>
            </a:r>
            <a:endParaRPr kumimoji="0" lang="en-US" altLang="zh-CN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+mn-cs"/>
              <a:sym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21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80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914 2.96296E-6 L -2.91667E-6 2.96296E-6 " pathEditMode="relative" rAng="0" ptsTypes="AA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57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20" grpId="0"/>
      <p:bldP spid="21" grpId="0" animBg="1"/>
      <p:bldP spid="2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338" y="0"/>
            <a:ext cx="12262338" cy="496823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直角三角形 1"/>
          <p:cNvSpPr/>
          <p:nvPr/>
        </p:nvSpPr>
        <p:spPr>
          <a:xfrm rot="3853419">
            <a:off x="7309478" y="-3987410"/>
            <a:ext cx="13076321" cy="13767186"/>
          </a:xfrm>
          <a:prstGeom prst="rtTriangle">
            <a:avLst/>
          </a:prstGeom>
          <a:solidFill>
            <a:schemeClr val="tx1">
              <a:alpha val="5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187440" y="931581"/>
            <a:ext cx="557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60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感谢各位的聆听！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33"/>
          <p:cNvSpPr txBox="1"/>
          <p:nvPr/>
        </p:nvSpPr>
        <p:spPr>
          <a:xfrm>
            <a:off x="7299699" y="2681039"/>
            <a:ext cx="3985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汇报人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r>
              <a:rPr lang="en-US" altLang="zh-CN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28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endParaRPr lang="zh-CN" altLang="en-US" sz="28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012" y="3726179"/>
            <a:ext cx="3559447" cy="24841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09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3000"/>
    </mc:Choice>
    <mc:Fallback xmlns="">
      <p:transition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2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719328" y="1328473"/>
            <a:ext cx="10564368" cy="4263725"/>
            <a:chOff x="719328" y="1614223"/>
            <a:chExt cx="10564368" cy="4263725"/>
          </a:xfrm>
        </p:grpSpPr>
        <p:sp>
          <p:nvSpPr>
            <p:cNvPr id="5" name="矩形 37"/>
            <p:cNvSpPr>
              <a:spLocks noChangeArrowheads="1"/>
            </p:cNvSpPr>
            <p:nvPr/>
          </p:nvSpPr>
          <p:spPr bwMode="auto">
            <a:xfrm>
              <a:off x="719328" y="1629230"/>
              <a:ext cx="10564368" cy="4248718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  <a:sym typeface="微软雅黑" panose="020B0503020204020204" pitchFamily="34" charset="-122"/>
              </a:endParaRPr>
            </a:p>
          </p:txBody>
        </p:sp>
        <p:grpSp>
          <p:nvGrpSpPr>
            <p:cNvPr id="6" name="Group 11"/>
            <p:cNvGrpSpPr>
              <a:grpSpLocks/>
            </p:cNvGrpSpPr>
            <p:nvPr/>
          </p:nvGrpSpPr>
          <p:grpSpPr bwMode="auto">
            <a:xfrm>
              <a:off x="719328" y="1614223"/>
              <a:ext cx="10564368" cy="136106"/>
              <a:chOff x="0" y="0"/>
              <a:chExt cx="9201150" cy="72000"/>
            </a:xfrm>
          </p:grpSpPr>
          <p:sp>
            <p:nvSpPr>
              <p:cNvPr id="7" name="矩形 5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533525" cy="7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8" name="矩形 43"/>
              <p:cNvSpPr>
                <a:spLocks noChangeArrowheads="1"/>
              </p:cNvSpPr>
              <p:nvPr/>
            </p:nvSpPr>
            <p:spPr bwMode="auto">
              <a:xfrm>
                <a:off x="1533525" y="0"/>
                <a:ext cx="1533525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9" name="矩形 44"/>
              <p:cNvSpPr>
                <a:spLocks noChangeArrowheads="1"/>
              </p:cNvSpPr>
              <p:nvPr/>
            </p:nvSpPr>
            <p:spPr bwMode="auto">
              <a:xfrm>
                <a:off x="3067050" y="0"/>
                <a:ext cx="1533525" cy="7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0" name="矩形 45"/>
              <p:cNvSpPr>
                <a:spLocks noChangeArrowheads="1"/>
              </p:cNvSpPr>
              <p:nvPr/>
            </p:nvSpPr>
            <p:spPr bwMode="auto">
              <a:xfrm>
                <a:off x="4600575" y="0"/>
                <a:ext cx="1533525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1" name="矩形 46"/>
              <p:cNvSpPr>
                <a:spLocks noChangeArrowheads="1"/>
              </p:cNvSpPr>
              <p:nvPr/>
            </p:nvSpPr>
            <p:spPr bwMode="auto">
              <a:xfrm>
                <a:off x="6134100" y="0"/>
                <a:ext cx="1533525" cy="72000"/>
              </a:xfrm>
              <a:prstGeom prst="rect">
                <a:avLst/>
              </a:prstGeom>
              <a:solidFill>
                <a:srgbClr val="00B0F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  <p:sp>
            <p:nvSpPr>
              <p:cNvPr id="12" name="矩形 47"/>
              <p:cNvSpPr>
                <a:spLocks noChangeArrowheads="1"/>
              </p:cNvSpPr>
              <p:nvPr/>
            </p:nvSpPr>
            <p:spPr bwMode="auto">
              <a:xfrm>
                <a:off x="7667625" y="0"/>
                <a:ext cx="1533525" cy="72000"/>
              </a:xfrm>
              <a:prstGeom prst="rect">
                <a:avLst/>
              </a:prstGeom>
              <a:solidFill>
                <a:srgbClr val="007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zh-CN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  <a:sym typeface="微软雅黑" panose="020B0503020204020204" pitchFamily="34" charset="-122"/>
                </a:endParaRPr>
              </a:p>
            </p:txBody>
          </p:sp>
        </p:grpSp>
      </p:grpSp>
      <p:sp>
        <p:nvSpPr>
          <p:cNvPr id="13" name="矩形 7"/>
          <p:cNvSpPr>
            <a:spLocks noChangeArrowheads="1"/>
          </p:cNvSpPr>
          <p:nvPr/>
        </p:nvSpPr>
        <p:spPr bwMode="auto">
          <a:xfrm>
            <a:off x="2153313" y="2537319"/>
            <a:ext cx="8547533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lvl="0">
              <a:defRPr/>
            </a:pP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！</a:t>
            </a:r>
            <a:r>
              <a:rPr lang="en-US" altLang="zh-CN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600" dirty="0" smtClean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600" dirty="0">
                <a:solidFill>
                  <a:schemeClr val="bg2">
                    <a:lumMod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25000"/>
                </a:scheme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2590" y="1551289"/>
            <a:ext cx="941834" cy="1972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9652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67" t="195" r="267" b="12981"/>
          <a:stretch/>
        </p:blipFill>
        <p:spPr>
          <a:xfrm>
            <a:off x="-131145" y="4658"/>
            <a:ext cx="12323145" cy="686591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755904" y="-7915"/>
            <a:ext cx="4449700" cy="6865915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24821" y="1106056"/>
            <a:ext cx="3627767" cy="5309225"/>
            <a:chOff x="1224821" y="1106056"/>
            <a:chExt cx="3627767" cy="5309225"/>
          </a:xfrm>
        </p:grpSpPr>
        <p:sp>
          <p:nvSpPr>
            <p:cNvPr id="7" name="文本框 6"/>
            <p:cNvSpPr txBox="1"/>
            <p:nvPr/>
          </p:nvSpPr>
          <p:spPr>
            <a:xfrm>
              <a:off x="1224821" y="3614514"/>
              <a:ext cx="3553320" cy="28007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>
                <a:defRPr/>
              </a:pP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！</a:t>
              </a:r>
              <a:r>
                <a:rPr lang="en-US" altLang="zh-CN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PPT</a:t>
              </a:r>
              <a:r>
                <a:rPr lang="zh-CN" altLang="en-US" sz="1600" dirty="0" smtClean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网</a:t>
              </a:r>
              <a:r>
                <a: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签约设计师原创作品，盗卖者将承担法律责任！</a:t>
              </a:r>
              <a:endParaRPr kumimoji="0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1657746" y="1106056"/>
              <a:ext cx="268747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点此</a:t>
              </a:r>
              <a:r>
                <a:rPr kumimoji="0" lang="zh-CN" altLang="en-US" sz="2400" b="1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添加标题</a:t>
              </a:r>
            </a:p>
          </p:txBody>
        </p:sp>
        <p:cxnSp>
          <p:nvCxnSpPr>
            <p:cNvPr id="9" name="直接连接符 8"/>
            <p:cNvCxnSpPr/>
            <p:nvPr/>
          </p:nvCxnSpPr>
          <p:spPr>
            <a:xfrm>
              <a:off x="1857829" y="1816016"/>
              <a:ext cx="2386746" cy="0"/>
            </a:xfrm>
            <a:prstGeom prst="line">
              <a:avLst/>
            </a:prstGeom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组合 9"/>
            <p:cNvGrpSpPr/>
            <p:nvPr/>
          </p:nvGrpSpPr>
          <p:grpSpPr>
            <a:xfrm>
              <a:off x="1236264" y="2304469"/>
              <a:ext cx="842963" cy="842963"/>
              <a:chOff x="1236264" y="2023224"/>
              <a:chExt cx="842963" cy="842963"/>
            </a:xfrm>
          </p:grpSpPr>
          <p:sp>
            <p:nvSpPr>
              <p:cNvPr id="24" name="椭圆 23"/>
              <p:cNvSpPr/>
              <p:nvPr/>
            </p:nvSpPr>
            <p:spPr bwMode="auto">
              <a:xfrm>
                <a:off x="1236264" y="2023224"/>
                <a:ext cx="842963" cy="842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5" name="饼形 24"/>
              <p:cNvSpPr/>
              <p:nvPr/>
            </p:nvSpPr>
            <p:spPr bwMode="auto">
              <a:xfrm flipH="1">
                <a:off x="1515664" y="2302624"/>
                <a:ext cx="296863" cy="295275"/>
              </a:xfrm>
              <a:prstGeom prst="pi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6" name="椭圆 34"/>
              <p:cNvSpPr>
                <a:spLocks noChangeAspect="1"/>
              </p:cNvSpPr>
              <p:nvPr/>
            </p:nvSpPr>
            <p:spPr bwMode="auto">
              <a:xfrm>
                <a:off x="1485502" y="2270874"/>
                <a:ext cx="147637" cy="147638"/>
              </a:xfrm>
              <a:custGeom>
                <a:avLst/>
                <a:gdLst/>
                <a:ahLst/>
                <a:cxnLst/>
                <a:rect l="l" t="t" r="r" b="b"/>
                <a:pathLst>
                  <a:path w="223200" h="223200">
                    <a:moveTo>
                      <a:pt x="223200" y="0"/>
                    </a:moveTo>
                    <a:lnTo>
                      <a:pt x="223200" y="223200"/>
                    </a:lnTo>
                    <a:lnTo>
                      <a:pt x="0" y="223200"/>
                    </a:lnTo>
                    <a:cubicBezTo>
                      <a:pt x="0" y="99930"/>
                      <a:pt x="99930" y="0"/>
                      <a:pt x="223200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>
              <a:off x="2622152" y="2304469"/>
              <a:ext cx="842962" cy="842963"/>
              <a:chOff x="2917427" y="2023224"/>
              <a:chExt cx="842962" cy="842963"/>
            </a:xfrm>
          </p:grpSpPr>
          <p:sp>
            <p:nvSpPr>
              <p:cNvPr id="20" name="椭圆 19"/>
              <p:cNvSpPr/>
              <p:nvPr/>
            </p:nvSpPr>
            <p:spPr bwMode="auto">
              <a:xfrm>
                <a:off x="2917427" y="2023224"/>
                <a:ext cx="842962" cy="842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 bwMode="auto">
              <a:xfrm>
                <a:off x="3192064" y="2394699"/>
                <a:ext cx="84138" cy="214313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 bwMode="auto">
              <a:xfrm>
                <a:off x="3303189" y="2466137"/>
                <a:ext cx="82550" cy="142875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23" name="矩形 22"/>
              <p:cNvSpPr/>
              <p:nvPr/>
            </p:nvSpPr>
            <p:spPr bwMode="auto">
              <a:xfrm>
                <a:off x="3420664" y="2310562"/>
                <a:ext cx="84138" cy="298450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4008039" y="2304469"/>
              <a:ext cx="844549" cy="842963"/>
              <a:chOff x="4597003" y="2023224"/>
              <a:chExt cx="844549" cy="842963"/>
            </a:xfrm>
          </p:grpSpPr>
          <p:sp>
            <p:nvSpPr>
              <p:cNvPr id="13" name="椭圆 12"/>
              <p:cNvSpPr/>
              <p:nvPr/>
            </p:nvSpPr>
            <p:spPr bwMode="auto">
              <a:xfrm>
                <a:off x="4597003" y="2023224"/>
                <a:ext cx="844549" cy="842963"/>
              </a:xfrm>
              <a:prstGeom prst="ellipse">
                <a:avLst/>
              </a:prstGeom>
              <a:noFill/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4" name="任意多边形 13"/>
              <p:cNvSpPr/>
              <p:nvPr/>
            </p:nvSpPr>
            <p:spPr bwMode="auto">
              <a:xfrm>
                <a:off x="4851002" y="2315324"/>
                <a:ext cx="315912" cy="127000"/>
              </a:xfrm>
              <a:custGeom>
                <a:avLst/>
                <a:gdLst>
                  <a:gd name="connsiteX0" fmla="*/ 0 w 478465"/>
                  <a:gd name="connsiteY0" fmla="*/ 191386 h 191386"/>
                  <a:gd name="connsiteX1" fmla="*/ 148855 w 478465"/>
                  <a:gd name="connsiteY1" fmla="*/ 116958 h 191386"/>
                  <a:gd name="connsiteX2" fmla="*/ 255181 w 478465"/>
                  <a:gd name="connsiteY2" fmla="*/ 53162 h 191386"/>
                  <a:gd name="connsiteX3" fmla="*/ 361507 w 478465"/>
                  <a:gd name="connsiteY3" fmla="*/ 127590 h 191386"/>
                  <a:gd name="connsiteX4" fmla="*/ 478465 w 478465"/>
                  <a:gd name="connsiteY4" fmla="*/ 0 h 191386"/>
                  <a:gd name="connsiteX0" fmla="*/ 0 w 478465"/>
                  <a:gd name="connsiteY0" fmla="*/ 191386 h 191386"/>
                  <a:gd name="connsiteX1" fmla="*/ 159487 w 478465"/>
                  <a:gd name="connsiteY1" fmla="*/ 148856 h 191386"/>
                  <a:gd name="connsiteX2" fmla="*/ 255181 w 478465"/>
                  <a:gd name="connsiteY2" fmla="*/ 53162 h 191386"/>
                  <a:gd name="connsiteX3" fmla="*/ 361507 w 478465"/>
                  <a:gd name="connsiteY3" fmla="*/ 127590 h 191386"/>
                  <a:gd name="connsiteX4" fmla="*/ 478465 w 478465"/>
                  <a:gd name="connsiteY4" fmla="*/ 0 h 191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465" h="191386">
                    <a:moveTo>
                      <a:pt x="0" y="191386"/>
                    </a:moveTo>
                    <a:lnTo>
                      <a:pt x="159487" y="148856"/>
                    </a:lnTo>
                    <a:lnTo>
                      <a:pt x="255181" y="53162"/>
                    </a:lnTo>
                    <a:lnTo>
                      <a:pt x="361507" y="127590"/>
                    </a:lnTo>
                    <a:lnTo>
                      <a:pt x="478465" y="0"/>
                    </a:lnTo>
                  </a:path>
                </a:pathLst>
              </a:custGeom>
              <a:solidFill>
                <a:schemeClr val="bg1"/>
              </a:solidFill>
              <a:ln w="25400" cap="sq">
                <a:solidFill>
                  <a:srgbClr val="9D9D9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5" name="椭圆 14"/>
              <p:cNvSpPr/>
              <p:nvPr/>
            </p:nvSpPr>
            <p:spPr bwMode="auto">
              <a:xfrm>
                <a:off x="5147864" y="2283574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6" name="椭圆 15"/>
              <p:cNvSpPr/>
              <p:nvPr/>
            </p:nvSpPr>
            <p:spPr bwMode="auto">
              <a:xfrm>
                <a:off x="4833539" y="2410574"/>
                <a:ext cx="42863" cy="42863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7" name="任意多边形 16"/>
              <p:cNvSpPr/>
              <p:nvPr/>
            </p:nvSpPr>
            <p:spPr bwMode="auto">
              <a:xfrm>
                <a:off x="4847827" y="2477249"/>
                <a:ext cx="322262" cy="98425"/>
              </a:xfrm>
              <a:custGeom>
                <a:avLst/>
                <a:gdLst>
                  <a:gd name="connsiteX0" fmla="*/ 0 w 489097"/>
                  <a:gd name="connsiteY0" fmla="*/ 85061 h 148856"/>
                  <a:gd name="connsiteX1" fmla="*/ 159488 w 489097"/>
                  <a:gd name="connsiteY1" fmla="*/ 127591 h 148856"/>
                  <a:gd name="connsiteX2" fmla="*/ 244548 w 489097"/>
                  <a:gd name="connsiteY2" fmla="*/ 21266 h 148856"/>
                  <a:gd name="connsiteX3" fmla="*/ 340241 w 489097"/>
                  <a:gd name="connsiteY3" fmla="*/ 148856 h 148856"/>
                  <a:gd name="connsiteX4" fmla="*/ 489097 w 489097"/>
                  <a:gd name="connsiteY4" fmla="*/ 0 h 1488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89097" h="148856">
                    <a:moveTo>
                      <a:pt x="0" y="85061"/>
                    </a:moveTo>
                    <a:lnTo>
                      <a:pt x="159488" y="127591"/>
                    </a:lnTo>
                    <a:lnTo>
                      <a:pt x="244548" y="21266"/>
                    </a:lnTo>
                    <a:lnTo>
                      <a:pt x="340241" y="148856"/>
                    </a:lnTo>
                    <a:lnTo>
                      <a:pt x="489097" y="0"/>
                    </a:lnTo>
                  </a:path>
                </a:pathLst>
              </a:custGeom>
              <a:solidFill>
                <a:schemeClr val="bg1"/>
              </a:solidFill>
              <a:ln w="25400" cap="sq">
                <a:solidFill>
                  <a:srgbClr val="9D9D9D"/>
                </a:solidFill>
                <a:round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8" name="椭圆 17"/>
              <p:cNvSpPr/>
              <p:nvPr/>
            </p:nvSpPr>
            <p:spPr bwMode="auto">
              <a:xfrm>
                <a:off x="5147864" y="2450262"/>
                <a:ext cx="42863" cy="42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 bwMode="auto">
              <a:xfrm>
                <a:off x="4833539" y="2510587"/>
                <a:ext cx="42863" cy="4286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2107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288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424" y="1355968"/>
            <a:ext cx="9619320" cy="3119121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0515600" y="1355969"/>
            <a:ext cx="1361440" cy="3119121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294636" y="5135712"/>
            <a:ext cx="9566404" cy="954107"/>
            <a:chOff x="1294636" y="5135712"/>
            <a:chExt cx="9566404" cy="954107"/>
          </a:xfrm>
        </p:grpSpPr>
        <p:sp>
          <p:nvSpPr>
            <p:cNvPr id="7" name="文本框 6"/>
            <p:cNvSpPr txBox="1"/>
            <p:nvPr/>
          </p:nvSpPr>
          <p:spPr>
            <a:xfrm>
              <a:off x="1294636" y="5135712"/>
              <a:ext cx="44559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8" name="文本框 7"/>
            <p:cNvSpPr txBox="1"/>
            <p:nvPr/>
          </p:nvSpPr>
          <p:spPr>
            <a:xfrm>
              <a:off x="6405116" y="5135712"/>
              <a:ext cx="44559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prstClr val="black">
                      <a:lumMod val="75000"/>
                      <a:lumOff val="25000"/>
                    </a:prstClr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单击此处添加您的文字内容。本模板的所有素材和逻辑图表，均可自由编辑替换和移动。。单击此处添加您的文字内容。本模板的所有素材和逻辑图表，均可自由编辑替换和移动。</a:t>
              </a:r>
              <a:endParaRPr kumimoji="0" lang="en-US" altLang="zh-CN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endParaRPr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0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672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9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5" presetClass="path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-4.07407E-6 L -0.27435 -4.07407E-6 " pathEditMode="relative" rAng="0" ptsTypes="AA">
                                      <p:cBhvr>
                                        <p:cTn id="22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724" y="0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6" presetClass="emph" presetSubtype="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9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5" presetClass="path" presetSubtype="0" ac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7 -4.07407E-6 L 0.27044 -4.07407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516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" presetClass="emph" presetSubtype="0" autoRev="1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5" grpId="2" animBg="1"/>
      <p:bldP spid="9" grpId="0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008" y="2055852"/>
            <a:ext cx="5381428" cy="3321492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6890983" y="2836227"/>
            <a:ext cx="339181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单击此处添加标题</a:t>
            </a:r>
            <a:endParaRPr kumimoji="0" lang="zh-CN" alt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7705334" y="3454987"/>
            <a:ext cx="325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6992423" y="3427505"/>
            <a:ext cx="595480" cy="535188"/>
            <a:chOff x="6586578" y="2807988"/>
            <a:chExt cx="595480" cy="535188"/>
          </a:xfrm>
        </p:grpSpPr>
        <p:sp>
          <p:nvSpPr>
            <p:cNvPr id="8" name="椭圆 7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9" name="矩形 8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01</a:t>
              </a:r>
              <a:endPara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0" name="矩形 9"/>
          <p:cNvSpPr/>
          <p:nvPr/>
        </p:nvSpPr>
        <p:spPr>
          <a:xfrm>
            <a:off x="7705334" y="4130840"/>
            <a:ext cx="325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992423" y="4103358"/>
            <a:ext cx="595480" cy="535188"/>
            <a:chOff x="6586578" y="2807988"/>
            <a:chExt cx="595480" cy="535188"/>
          </a:xfrm>
        </p:grpSpPr>
        <p:sp>
          <p:nvSpPr>
            <p:cNvPr id="12" name="椭圆 11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00B0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02</a:t>
              </a:r>
              <a:endPara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4" name="矩形 13"/>
          <p:cNvSpPr/>
          <p:nvPr/>
        </p:nvSpPr>
        <p:spPr>
          <a:xfrm>
            <a:off x="7706219" y="4802814"/>
            <a:ext cx="325853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en-US" altLang="zh-CN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14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网</a:t>
            </a:r>
            <a:r>
              <a:rPr lang="zh-CN" altLang="en-US" sz="14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签约设计师原创作品，盗卖者将承担法律责任！</a:t>
            </a: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6993308" y="4775332"/>
            <a:ext cx="595480" cy="535188"/>
            <a:chOff x="6586578" y="2807988"/>
            <a:chExt cx="595480" cy="535188"/>
          </a:xfrm>
        </p:grpSpPr>
        <p:sp>
          <p:nvSpPr>
            <p:cNvPr id="16" name="椭圆 15"/>
            <p:cNvSpPr/>
            <p:nvPr/>
          </p:nvSpPr>
          <p:spPr>
            <a:xfrm>
              <a:off x="6586578" y="2807988"/>
              <a:ext cx="535188" cy="535188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  <p:sp>
          <p:nvSpPr>
            <p:cNvPr id="17" name="矩形 16"/>
            <p:cNvSpPr/>
            <p:nvPr/>
          </p:nvSpPr>
          <p:spPr>
            <a:xfrm>
              <a:off x="6586578" y="2875527"/>
              <a:ext cx="59548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1" i="1" u="none" strike="noStrike" kern="1200" cap="none" spc="0" normalizeH="0" baseline="0" noProof="0" dirty="0" smtClean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微软雅黑" panose="020B0503020204020204" pitchFamily="34" charset="-122"/>
                  <a:ea typeface="微软雅黑" panose="020B0503020204020204" pitchFamily="34" charset="-122"/>
                  <a:cs typeface="+mn-cs"/>
                </a:rPr>
                <a:t>03</a:t>
              </a:r>
              <a:endParaRPr kumimoji="0" lang="zh-CN" altLang="en-US" sz="2000" b="1" i="1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宋体" panose="02010600030101010101" pitchFamily="2" charset="-122"/>
                <a:cs typeface="+mn-cs"/>
              </a:endParaRPr>
            </a:p>
          </p:txBody>
        </p:sp>
      </p:grpSp>
      <p:sp>
        <p:nvSpPr>
          <p:cNvPr id="18" name="TextBox 17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9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8157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0" grpId="0"/>
      <p:bldP spid="14" grpId="0"/>
      <p:bldP spid="18" grpId="0"/>
      <p:bldP spid="19" grpId="0" animBg="1"/>
      <p:bldP spid="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6"/>
          <p:cNvSpPr>
            <a:spLocks/>
          </p:cNvSpPr>
          <p:nvPr/>
        </p:nvSpPr>
        <p:spPr bwMode="auto">
          <a:xfrm>
            <a:off x="5953125" y="2174875"/>
            <a:ext cx="1590675" cy="4683125"/>
          </a:xfrm>
          <a:custGeom>
            <a:avLst/>
            <a:gdLst>
              <a:gd name="T0" fmla="*/ 469 w 2278"/>
              <a:gd name="T1" fmla="*/ 132 h 6709"/>
              <a:gd name="T2" fmla="*/ 1800 w 2278"/>
              <a:gd name="T3" fmla="*/ 132 h 6709"/>
              <a:gd name="T4" fmla="*/ 1800 w 2278"/>
              <a:gd name="T5" fmla="*/ 0 h 6709"/>
              <a:gd name="T6" fmla="*/ 2039 w 2278"/>
              <a:gd name="T7" fmla="*/ 190 h 6709"/>
              <a:gd name="T8" fmla="*/ 2278 w 2278"/>
              <a:gd name="T9" fmla="*/ 379 h 6709"/>
              <a:gd name="T10" fmla="*/ 2039 w 2278"/>
              <a:gd name="T11" fmla="*/ 569 h 6709"/>
              <a:gd name="T12" fmla="*/ 1800 w 2278"/>
              <a:gd name="T13" fmla="*/ 758 h 6709"/>
              <a:gd name="T14" fmla="*/ 1800 w 2278"/>
              <a:gd name="T15" fmla="*/ 621 h 6709"/>
              <a:gd name="T16" fmla="*/ 797 w 2278"/>
              <a:gd name="T17" fmla="*/ 621 h 6709"/>
              <a:gd name="T18" fmla="*/ 489 w 2278"/>
              <a:gd name="T19" fmla="*/ 868 h 6709"/>
              <a:gd name="T20" fmla="*/ 489 w 2278"/>
              <a:gd name="T21" fmla="*/ 6709 h 6709"/>
              <a:gd name="T22" fmla="*/ 0 w 2278"/>
              <a:gd name="T23" fmla="*/ 6709 h 6709"/>
              <a:gd name="T24" fmla="*/ 0 w 2278"/>
              <a:gd name="T25" fmla="*/ 601 h 6709"/>
              <a:gd name="T26" fmla="*/ 469 w 2278"/>
              <a:gd name="T27" fmla="*/ 132 h 67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6709">
                <a:moveTo>
                  <a:pt x="469" y="132"/>
                </a:moveTo>
                <a:lnTo>
                  <a:pt x="1800" y="132"/>
                </a:lnTo>
                <a:lnTo>
                  <a:pt x="1800" y="0"/>
                </a:lnTo>
                <a:lnTo>
                  <a:pt x="2039" y="190"/>
                </a:lnTo>
                <a:lnTo>
                  <a:pt x="2278" y="379"/>
                </a:lnTo>
                <a:lnTo>
                  <a:pt x="2039" y="569"/>
                </a:lnTo>
                <a:lnTo>
                  <a:pt x="1800" y="758"/>
                </a:lnTo>
                <a:lnTo>
                  <a:pt x="1800" y="621"/>
                </a:lnTo>
                <a:lnTo>
                  <a:pt x="797" y="621"/>
                </a:lnTo>
                <a:cubicBezTo>
                  <a:pt x="600" y="621"/>
                  <a:pt x="489" y="670"/>
                  <a:pt x="489" y="868"/>
                </a:cubicBezTo>
                <a:lnTo>
                  <a:pt x="489" y="6709"/>
                </a:lnTo>
                <a:lnTo>
                  <a:pt x="0" y="6709"/>
                </a:lnTo>
                <a:lnTo>
                  <a:pt x="0" y="601"/>
                </a:lnTo>
                <a:cubicBezTo>
                  <a:pt x="0" y="343"/>
                  <a:pt x="211" y="132"/>
                  <a:pt x="469" y="132"/>
                </a:cubicBezTo>
                <a:close/>
              </a:path>
            </a:pathLst>
          </a:custGeom>
          <a:solidFill>
            <a:srgbClr val="00B0F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Freeform 7"/>
          <p:cNvSpPr>
            <a:spLocks/>
          </p:cNvSpPr>
          <p:nvPr/>
        </p:nvSpPr>
        <p:spPr bwMode="auto">
          <a:xfrm>
            <a:off x="6402388" y="3581400"/>
            <a:ext cx="1120775" cy="3276600"/>
          </a:xfrm>
          <a:custGeom>
            <a:avLst/>
            <a:gdLst>
              <a:gd name="T0" fmla="*/ 468 w 1605"/>
              <a:gd name="T1" fmla="*/ 132 h 4693"/>
              <a:gd name="T2" fmla="*/ 1127 w 1605"/>
              <a:gd name="T3" fmla="*/ 132 h 4693"/>
              <a:gd name="T4" fmla="*/ 1127 w 1605"/>
              <a:gd name="T5" fmla="*/ 0 h 4693"/>
              <a:gd name="T6" fmla="*/ 1366 w 1605"/>
              <a:gd name="T7" fmla="*/ 189 h 4693"/>
              <a:gd name="T8" fmla="*/ 1605 w 1605"/>
              <a:gd name="T9" fmla="*/ 379 h 4693"/>
              <a:gd name="T10" fmla="*/ 1366 w 1605"/>
              <a:gd name="T11" fmla="*/ 568 h 4693"/>
              <a:gd name="T12" fmla="*/ 1127 w 1605"/>
              <a:gd name="T13" fmla="*/ 758 h 4693"/>
              <a:gd name="T14" fmla="*/ 1127 w 1605"/>
              <a:gd name="T15" fmla="*/ 620 h 4693"/>
              <a:gd name="T16" fmla="*/ 796 w 1605"/>
              <a:gd name="T17" fmla="*/ 620 h 4693"/>
              <a:gd name="T18" fmla="*/ 488 w 1605"/>
              <a:gd name="T19" fmla="*/ 867 h 4693"/>
              <a:gd name="T20" fmla="*/ 488 w 1605"/>
              <a:gd name="T21" fmla="*/ 4693 h 4693"/>
              <a:gd name="T22" fmla="*/ 0 w 1605"/>
              <a:gd name="T23" fmla="*/ 4693 h 4693"/>
              <a:gd name="T24" fmla="*/ 0 w 1605"/>
              <a:gd name="T25" fmla="*/ 600 h 4693"/>
              <a:gd name="T26" fmla="*/ 468 w 1605"/>
              <a:gd name="T27" fmla="*/ 132 h 46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4693">
                <a:moveTo>
                  <a:pt x="468" y="132"/>
                </a:moveTo>
                <a:lnTo>
                  <a:pt x="1127" y="132"/>
                </a:lnTo>
                <a:lnTo>
                  <a:pt x="1127" y="0"/>
                </a:lnTo>
                <a:lnTo>
                  <a:pt x="1366" y="189"/>
                </a:lnTo>
                <a:lnTo>
                  <a:pt x="1605" y="379"/>
                </a:lnTo>
                <a:lnTo>
                  <a:pt x="1366" y="568"/>
                </a:lnTo>
                <a:lnTo>
                  <a:pt x="1127" y="758"/>
                </a:lnTo>
                <a:lnTo>
                  <a:pt x="1127" y="620"/>
                </a:lnTo>
                <a:lnTo>
                  <a:pt x="796" y="620"/>
                </a:lnTo>
                <a:cubicBezTo>
                  <a:pt x="599" y="620"/>
                  <a:pt x="488" y="670"/>
                  <a:pt x="488" y="867"/>
                </a:cubicBezTo>
                <a:lnTo>
                  <a:pt x="488" y="4693"/>
                </a:lnTo>
                <a:lnTo>
                  <a:pt x="0" y="4693"/>
                </a:lnTo>
                <a:lnTo>
                  <a:pt x="0" y="600"/>
                </a:lnTo>
                <a:cubicBezTo>
                  <a:pt x="0" y="343"/>
                  <a:pt x="210" y="132"/>
                  <a:pt x="468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Freeform 8"/>
          <p:cNvSpPr>
            <a:spLocks/>
          </p:cNvSpPr>
          <p:nvPr/>
        </p:nvSpPr>
        <p:spPr bwMode="auto">
          <a:xfrm>
            <a:off x="4240213" y="3127375"/>
            <a:ext cx="1590675" cy="3730625"/>
          </a:xfrm>
          <a:custGeom>
            <a:avLst/>
            <a:gdLst>
              <a:gd name="T0" fmla="*/ 1809 w 2278"/>
              <a:gd name="T1" fmla="*/ 132 h 5345"/>
              <a:gd name="T2" fmla="*/ 478 w 2278"/>
              <a:gd name="T3" fmla="*/ 132 h 5345"/>
              <a:gd name="T4" fmla="*/ 478 w 2278"/>
              <a:gd name="T5" fmla="*/ 0 h 5345"/>
              <a:gd name="T6" fmla="*/ 239 w 2278"/>
              <a:gd name="T7" fmla="*/ 190 h 5345"/>
              <a:gd name="T8" fmla="*/ 0 w 2278"/>
              <a:gd name="T9" fmla="*/ 379 h 5345"/>
              <a:gd name="T10" fmla="*/ 239 w 2278"/>
              <a:gd name="T11" fmla="*/ 569 h 5345"/>
              <a:gd name="T12" fmla="*/ 478 w 2278"/>
              <a:gd name="T13" fmla="*/ 758 h 5345"/>
              <a:gd name="T14" fmla="*/ 478 w 2278"/>
              <a:gd name="T15" fmla="*/ 621 h 5345"/>
              <a:gd name="T16" fmla="*/ 1481 w 2278"/>
              <a:gd name="T17" fmla="*/ 621 h 5345"/>
              <a:gd name="T18" fmla="*/ 1789 w 2278"/>
              <a:gd name="T19" fmla="*/ 868 h 5345"/>
              <a:gd name="T20" fmla="*/ 1789 w 2278"/>
              <a:gd name="T21" fmla="*/ 5345 h 5345"/>
              <a:gd name="T22" fmla="*/ 2278 w 2278"/>
              <a:gd name="T23" fmla="*/ 5345 h 5345"/>
              <a:gd name="T24" fmla="*/ 2278 w 2278"/>
              <a:gd name="T25" fmla="*/ 601 h 5345"/>
              <a:gd name="T26" fmla="*/ 1809 w 2278"/>
              <a:gd name="T27" fmla="*/ 132 h 534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2278" h="5345">
                <a:moveTo>
                  <a:pt x="1809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1481" y="621"/>
                </a:lnTo>
                <a:cubicBezTo>
                  <a:pt x="1678" y="621"/>
                  <a:pt x="1789" y="670"/>
                  <a:pt x="1789" y="868"/>
                </a:cubicBezTo>
                <a:lnTo>
                  <a:pt x="1789" y="5345"/>
                </a:lnTo>
                <a:lnTo>
                  <a:pt x="2278" y="5345"/>
                </a:lnTo>
                <a:lnTo>
                  <a:pt x="2278" y="601"/>
                </a:lnTo>
                <a:cubicBezTo>
                  <a:pt x="2278" y="343"/>
                  <a:pt x="2067" y="132"/>
                  <a:pt x="1809" y="13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>
            <a:off x="4262438" y="4505325"/>
            <a:ext cx="1120775" cy="2352675"/>
          </a:xfrm>
          <a:custGeom>
            <a:avLst/>
            <a:gdLst>
              <a:gd name="T0" fmla="*/ 1137 w 1605"/>
              <a:gd name="T1" fmla="*/ 132 h 3370"/>
              <a:gd name="T2" fmla="*/ 478 w 1605"/>
              <a:gd name="T3" fmla="*/ 132 h 3370"/>
              <a:gd name="T4" fmla="*/ 478 w 1605"/>
              <a:gd name="T5" fmla="*/ 0 h 3370"/>
              <a:gd name="T6" fmla="*/ 239 w 1605"/>
              <a:gd name="T7" fmla="*/ 190 h 3370"/>
              <a:gd name="T8" fmla="*/ 0 w 1605"/>
              <a:gd name="T9" fmla="*/ 379 h 3370"/>
              <a:gd name="T10" fmla="*/ 239 w 1605"/>
              <a:gd name="T11" fmla="*/ 569 h 3370"/>
              <a:gd name="T12" fmla="*/ 478 w 1605"/>
              <a:gd name="T13" fmla="*/ 758 h 3370"/>
              <a:gd name="T14" fmla="*/ 478 w 1605"/>
              <a:gd name="T15" fmla="*/ 621 h 3370"/>
              <a:gd name="T16" fmla="*/ 809 w 1605"/>
              <a:gd name="T17" fmla="*/ 621 h 3370"/>
              <a:gd name="T18" fmla="*/ 1117 w 1605"/>
              <a:gd name="T19" fmla="*/ 868 h 3370"/>
              <a:gd name="T20" fmla="*/ 1117 w 1605"/>
              <a:gd name="T21" fmla="*/ 3370 h 3370"/>
              <a:gd name="T22" fmla="*/ 1605 w 1605"/>
              <a:gd name="T23" fmla="*/ 3370 h 3370"/>
              <a:gd name="T24" fmla="*/ 1605 w 1605"/>
              <a:gd name="T25" fmla="*/ 601 h 3370"/>
              <a:gd name="T26" fmla="*/ 1137 w 1605"/>
              <a:gd name="T27" fmla="*/ 132 h 33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605" h="3370">
                <a:moveTo>
                  <a:pt x="1137" y="132"/>
                </a:moveTo>
                <a:lnTo>
                  <a:pt x="478" y="132"/>
                </a:lnTo>
                <a:lnTo>
                  <a:pt x="478" y="0"/>
                </a:lnTo>
                <a:lnTo>
                  <a:pt x="239" y="190"/>
                </a:lnTo>
                <a:lnTo>
                  <a:pt x="0" y="379"/>
                </a:lnTo>
                <a:lnTo>
                  <a:pt x="239" y="569"/>
                </a:lnTo>
                <a:lnTo>
                  <a:pt x="478" y="758"/>
                </a:lnTo>
                <a:lnTo>
                  <a:pt x="478" y="621"/>
                </a:lnTo>
                <a:lnTo>
                  <a:pt x="809" y="621"/>
                </a:lnTo>
                <a:cubicBezTo>
                  <a:pt x="1006" y="621"/>
                  <a:pt x="1117" y="670"/>
                  <a:pt x="1117" y="868"/>
                </a:cubicBezTo>
                <a:lnTo>
                  <a:pt x="1117" y="3370"/>
                </a:lnTo>
                <a:lnTo>
                  <a:pt x="1605" y="3370"/>
                </a:lnTo>
                <a:lnTo>
                  <a:pt x="1605" y="601"/>
                </a:lnTo>
                <a:cubicBezTo>
                  <a:pt x="1605" y="343"/>
                  <a:pt x="1395" y="132"/>
                  <a:pt x="1137" y="132"/>
                </a:cubicBezTo>
                <a:close/>
              </a:path>
            </a:pathLst>
          </a:custGeom>
          <a:solidFill>
            <a:srgbClr val="99CC39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819754" y="3267626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市场认识较低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802661" y="3661053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请在这里输入段落文本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内容请在这里输入段落文本内容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819754" y="1896026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市场占有率低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802661" y="2289453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请在这里输入段落文本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内容请在这里输入段落文本内容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19610" y="2733948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处于起步阶段</a:t>
            </a:r>
            <a:endParaRPr kumimoji="0" lang="zh-CN" altLang="en-US" sz="2000" b="1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08668" y="3127375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请在这里输入段落文本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内容请在这里输入段落文本内容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219610" y="4342031"/>
            <a:ext cx="19973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整体规模</a:t>
            </a:r>
            <a:r>
              <a:rPr kumimoji="0" lang="zh-CN" alt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小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08668" y="4735458"/>
            <a:ext cx="3408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请在这里输入段落文本</a:t>
            </a:r>
            <a:r>
              <a:rPr kumimoji="0" lang="zh-CN" alt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rgbClr val="484849"/>
                </a:solidFill>
                <a:effectLst/>
                <a:uLnTx/>
                <a:uFillTx/>
                <a:latin typeface="微软雅黑"/>
                <a:ea typeface="微软雅黑"/>
              </a:rPr>
              <a:t>内容请在这里输入段落文本内容</a:t>
            </a: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rgbClr val="484849"/>
              </a:solidFill>
              <a:effectLst/>
              <a:uLnTx/>
              <a:uFillTx/>
              <a:latin typeface="微软雅黑"/>
              <a:ea typeface="微软雅黑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17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8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14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3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3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8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300"/>
                            </p:stCondLst>
                            <p:childTnLst>
                              <p:par>
                                <p:cTn id="3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3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600"/>
                            </p:stCondLst>
                            <p:childTnLst>
                              <p:par>
                                <p:cTn id="4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1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600"/>
                            </p:stCondLst>
                            <p:childTnLst>
                              <p:par>
                                <p:cTn id="5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3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3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4900"/>
                            </p:stCondLst>
                            <p:childTnLst>
                              <p:par>
                                <p:cTn id="6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400"/>
                            </p:stCondLst>
                            <p:childTnLst>
                              <p:par>
                                <p:cTn id="6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900"/>
                            </p:stCondLst>
                            <p:childTnLst>
                              <p:par>
                                <p:cTn id="68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3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200"/>
                            </p:stCondLst>
                            <p:childTnLst>
                              <p:par>
                                <p:cTn id="7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 animBg="1"/>
      <p:bldP spid="1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917"/>
          <p:cNvSpPr/>
          <p:nvPr/>
        </p:nvSpPr>
        <p:spPr>
          <a:xfrm flipV="1">
            <a:off x="1533525" y="3572038"/>
            <a:ext cx="9166377" cy="220"/>
          </a:xfrm>
          <a:prstGeom prst="line">
            <a:avLst/>
          </a:prstGeom>
          <a:ln w="12700">
            <a:solidFill>
              <a:srgbClr val="ADBACA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sp>
        <p:nvSpPr>
          <p:cNvPr id="5" name="Shape 918"/>
          <p:cNvSpPr/>
          <p:nvPr/>
        </p:nvSpPr>
        <p:spPr>
          <a:xfrm flipV="1">
            <a:off x="5872014" y="1700560"/>
            <a:ext cx="1" cy="4020976"/>
          </a:xfrm>
          <a:prstGeom prst="line">
            <a:avLst/>
          </a:prstGeom>
          <a:ln w="12700">
            <a:solidFill>
              <a:srgbClr val="ADBACA"/>
            </a:solidFill>
            <a:custDash>
              <a:ds d="200000" sp="200000"/>
            </a:custDash>
            <a:miter lim="400000"/>
          </a:ln>
        </p:spPr>
        <p:txBody>
          <a:bodyPr lIns="0" tIns="0" rIns="0" bIns="0" anchor="ctr"/>
          <a:lstStyle/>
          <a:p>
            <a:pPr marL="0" marR="0" lvl="0" indent="0" defTabSz="2286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 kumimoji="0" sz="6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  <a:cs typeface="Helvetica"/>
              <a:sym typeface="Arial" panose="020B0604020202020204" pitchFamily="34" charset="0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1505829" y="4315982"/>
            <a:ext cx="914955" cy="914955"/>
            <a:chOff x="1505829" y="4315982"/>
            <a:chExt cx="914955" cy="914955"/>
          </a:xfrm>
        </p:grpSpPr>
        <p:sp>
          <p:nvSpPr>
            <p:cNvPr id="7" name="椭圆 6"/>
            <p:cNvSpPr/>
            <p:nvPr/>
          </p:nvSpPr>
          <p:spPr>
            <a:xfrm>
              <a:off x="1505829" y="4315982"/>
              <a:ext cx="914955" cy="9149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8" name="Freeform 213"/>
            <p:cNvSpPr>
              <a:spLocks/>
            </p:cNvSpPr>
            <p:nvPr/>
          </p:nvSpPr>
          <p:spPr bwMode="auto">
            <a:xfrm>
              <a:off x="1777447" y="4627829"/>
              <a:ext cx="348568" cy="348568"/>
            </a:xfrm>
            <a:custGeom>
              <a:avLst/>
              <a:gdLst>
                <a:gd name="T0" fmla="*/ 96 w 288"/>
                <a:gd name="T1" fmla="*/ 0 h 288"/>
                <a:gd name="T2" fmla="*/ 144 w 288"/>
                <a:gd name="T3" fmla="*/ 40 h 288"/>
                <a:gd name="T4" fmla="*/ 192 w 288"/>
                <a:gd name="T5" fmla="*/ 0 h 288"/>
                <a:gd name="T6" fmla="*/ 288 w 288"/>
                <a:gd name="T7" fmla="*/ 36 h 288"/>
                <a:gd name="T8" fmla="*/ 288 w 288"/>
                <a:gd name="T9" fmla="*/ 108 h 288"/>
                <a:gd name="T10" fmla="*/ 224 w 288"/>
                <a:gd name="T11" fmla="*/ 90 h 288"/>
                <a:gd name="T12" fmla="*/ 224 w 288"/>
                <a:gd name="T13" fmla="*/ 288 h 288"/>
                <a:gd name="T14" fmla="*/ 64 w 288"/>
                <a:gd name="T15" fmla="*/ 288 h 288"/>
                <a:gd name="T16" fmla="*/ 64 w 288"/>
                <a:gd name="T17" fmla="*/ 90 h 288"/>
                <a:gd name="T18" fmla="*/ 0 w 288"/>
                <a:gd name="T19" fmla="*/ 108 h 288"/>
                <a:gd name="T20" fmla="*/ 0 w 288"/>
                <a:gd name="T21" fmla="*/ 36 h 288"/>
                <a:gd name="T22" fmla="*/ 96 w 288"/>
                <a:gd name="T23" fmla="*/ 0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88" h="288">
                  <a:moveTo>
                    <a:pt x="96" y="0"/>
                  </a:moveTo>
                  <a:cubicBezTo>
                    <a:pt x="96" y="0"/>
                    <a:pt x="109" y="40"/>
                    <a:pt x="144" y="40"/>
                  </a:cubicBezTo>
                  <a:cubicBezTo>
                    <a:pt x="179" y="40"/>
                    <a:pt x="192" y="0"/>
                    <a:pt x="192" y="0"/>
                  </a:cubicBezTo>
                  <a:cubicBezTo>
                    <a:pt x="288" y="36"/>
                    <a:pt x="288" y="36"/>
                    <a:pt x="288" y="36"/>
                  </a:cubicBezTo>
                  <a:cubicBezTo>
                    <a:pt x="288" y="108"/>
                    <a:pt x="288" y="108"/>
                    <a:pt x="288" y="108"/>
                  </a:cubicBezTo>
                  <a:cubicBezTo>
                    <a:pt x="224" y="90"/>
                    <a:pt x="224" y="90"/>
                    <a:pt x="224" y="90"/>
                  </a:cubicBezTo>
                  <a:cubicBezTo>
                    <a:pt x="224" y="288"/>
                    <a:pt x="224" y="288"/>
                    <a:pt x="224" y="288"/>
                  </a:cubicBezTo>
                  <a:cubicBezTo>
                    <a:pt x="64" y="288"/>
                    <a:pt x="64" y="288"/>
                    <a:pt x="64" y="288"/>
                  </a:cubicBezTo>
                  <a:cubicBezTo>
                    <a:pt x="64" y="90"/>
                    <a:pt x="64" y="90"/>
                    <a:pt x="64" y="90"/>
                  </a:cubicBezTo>
                  <a:cubicBezTo>
                    <a:pt x="0" y="108"/>
                    <a:pt x="0" y="108"/>
                    <a:pt x="0" y="108"/>
                  </a:cubicBezTo>
                  <a:cubicBezTo>
                    <a:pt x="0" y="36"/>
                    <a:pt x="0" y="36"/>
                    <a:pt x="0" y="36"/>
                  </a:cubicBezTo>
                  <a:lnTo>
                    <a:pt x="9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6270477" y="2001439"/>
            <a:ext cx="914955" cy="914955"/>
            <a:chOff x="6270477" y="2001439"/>
            <a:chExt cx="914955" cy="914955"/>
          </a:xfrm>
        </p:grpSpPr>
        <p:sp>
          <p:nvSpPr>
            <p:cNvPr id="10" name="椭圆 9"/>
            <p:cNvSpPr/>
            <p:nvPr/>
          </p:nvSpPr>
          <p:spPr>
            <a:xfrm>
              <a:off x="6270477" y="2001439"/>
              <a:ext cx="914955" cy="9149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1" name="Freeform 251"/>
            <p:cNvSpPr>
              <a:spLocks noEditPoints="1"/>
            </p:cNvSpPr>
            <p:nvPr/>
          </p:nvSpPr>
          <p:spPr bwMode="auto">
            <a:xfrm>
              <a:off x="6545116" y="2285464"/>
              <a:ext cx="365676" cy="342152"/>
            </a:xfrm>
            <a:custGeom>
              <a:avLst/>
              <a:gdLst>
                <a:gd name="T0" fmla="*/ 266 w 301"/>
                <a:gd name="T1" fmla="*/ 192 h 282"/>
                <a:gd name="T2" fmla="*/ 234 w 301"/>
                <a:gd name="T3" fmla="*/ 69 h 282"/>
                <a:gd name="T4" fmla="*/ 81 w 301"/>
                <a:gd name="T5" fmla="*/ 36 h 282"/>
                <a:gd name="T6" fmla="*/ 32 w 301"/>
                <a:gd name="T7" fmla="*/ 3 h 282"/>
                <a:gd name="T8" fmla="*/ 12 w 301"/>
                <a:gd name="T9" fmla="*/ 13 h 282"/>
                <a:gd name="T10" fmla="*/ 61 w 301"/>
                <a:gd name="T11" fmla="*/ 57 h 282"/>
                <a:gd name="T12" fmla="*/ 132 w 301"/>
                <a:gd name="T13" fmla="*/ 249 h 282"/>
                <a:gd name="T14" fmla="*/ 301 w 301"/>
                <a:gd name="T15" fmla="*/ 260 h 282"/>
                <a:gd name="T16" fmla="*/ 266 w 301"/>
                <a:gd name="T17" fmla="*/ 192 h 282"/>
                <a:gd name="T18" fmla="*/ 242 w 301"/>
                <a:gd name="T19" fmla="*/ 232 h 282"/>
                <a:gd name="T20" fmla="*/ 240 w 301"/>
                <a:gd name="T21" fmla="*/ 233 h 282"/>
                <a:gd name="T22" fmla="*/ 238 w 301"/>
                <a:gd name="T23" fmla="*/ 232 h 282"/>
                <a:gd name="T24" fmla="*/ 159 w 301"/>
                <a:gd name="T25" fmla="*/ 138 h 282"/>
                <a:gd name="T26" fmla="*/ 106 w 301"/>
                <a:gd name="T27" fmla="*/ 75 h 282"/>
                <a:gd name="T28" fmla="*/ 106 w 301"/>
                <a:gd name="T29" fmla="*/ 71 h 282"/>
                <a:gd name="T30" fmla="*/ 109 w 301"/>
                <a:gd name="T31" fmla="*/ 71 h 282"/>
                <a:gd name="T32" fmla="*/ 178 w 301"/>
                <a:gd name="T33" fmla="*/ 122 h 282"/>
                <a:gd name="T34" fmla="*/ 243 w 301"/>
                <a:gd name="T35" fmla="*/ 229 h 282"/>
                <a:gd name="T36" fmla="*/ 242 w 301"/>
                <a:gd name="T37" fmla="*/ 232 h 2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6270477" y="4276418"/>
            <a:ext cx="914955" cy="914955"/>
            <a:chOff x="6270477" y="4276418"/>
            <a:chExt cx="914955" cy="914955"/>
          </a:xfrm>
        </p:grpSpPr>
        <p:sp>
          <p:nvSpPr>
            <p:cNvPr id="13" name="椭圆 12"/>
            <p:cNvSpPr/>
            <p:nvPr/>
          </p:nvSpPr>
          <p:spPr>
            <a:xfrm>
              <a:off x="6270477" y="4276418"/>
              <a:ext cx="914955" cy="9149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Freeform 367"/>
            <p:cNvSpPr>
              <a:spLocks noEditPoints="1"/>
            </p:cNvSpPr>
            <p:nvPr/>
          </p:nvSpPr>
          <p:spPr bwMode="auto">
            <a:xfrm>
              <a:off x="6557581" y="4542332"/>
              <a:ext cx="327184" cy="348569"/>
            </a:xfrm>
            <a:custGeom>
              <a:avLst/>
              <a:gdLst>
                <a:gd name="T0" fmla="*/ 251 w 269"/>
                <a:gd name="T1" fmla="*/ 192 h 288"/>
                <a:gd name="T2" fmla="*/ 234 w 269"/>
                <a:gd name="T3" fmla="*/ 209 h 288"/>
                <a:gd name="T4" fmla="*/ 234 w 269"/>
                <a:gd name="T5" fmla="*/ 211 h 288"/>
                <a:gd name="T6" fmla="*/ 201 w 269"/>
                <a:gd name="T7" fmla="*/ 233 h 288"/>
                <a:gd name="T8" fmla="*/ 160 w 269"/>
                <a:gd name="T9" fmla="*/ 240 h 288"/>
                <a:gd name="T10" fmla="*/ 148 w 269"/>
                <a:gd name="T11" fmla="*/ 187 h 288"/>
                <a:gd name="T12" fmla="*/ 146 w 269"/>
                <a:gd name="T13" fmla="*/ 121 h 288"/>
                <a:gd name="T14" fmla="*/ 193 w 269"/>
                <a:gd name="T15" fmla="*/ 121 h 288"/>
                <a:gd name="T16" fmla="*/ 211 w 269"/>
                <a:gd name="T17" fmla="*/ 117 h 288"/>
                <a:gd name="T18" fmla="*/ 222 w 269"/>
                <a:gd name="T19" fmla="*/ 123 h 288"/>
                <a:gd name="T20" fmla="*/ 236 w 269"/>
                <a:gd name="T21" fmla="*/ 109 h 288"/>
                <a:gd name="T22" fmla="*/ 222 w 269"/>
                <a:gd name="T23" fmla="*/ 95 h 288"/>
                <a:gd name="T24" fmla="*/ 210 w 269"/>
                <a:gd name="T25" fmla="*/ 101 h 288"/>
                <a:gd name="T26" fmla="*/ 145 w 269"/>
                <a:gd name="T27" fmla="*/ 101 h 288"/>
                <a:gd name="T28" fmla="*/ 144 w 269"/>
                <a:gd name="T29" fmla="*/ 68 h 288"/>
                <a:gd name="T30" fmla="*/ 169 w 269"/>
                <a:gd name="T31" fmla="*/ 35 h 288"/>
                <a:gd name="T32" fmla="*/ 134 w 269"/>
                <a:gd name="T33" fmla="*/ 0 h 288"/>
                <a:gd name="T34" fmla="*/ 99 w 269"/>
                <a:gd name="T35" fmla="*/ 35 h 288"/>
                <a:gd name="T36" fmla="*/ 124 w 269"/>
                <a:gd name="T37" fmla="*/ 68 h 288"/>
                <a:gd name="T38" fmla="*/ 123 w 269"/>
                <a:gd name="T39" fmla="*/ 101 h 288"/>
                <a:gd name="T40" fmla="*/ 58 w 269"/>
                <a:gd name="T41" fmla="*/ 101 h 288"/>
                <a:gd name="T42" fmla="*/ 46 w 269"/>
                <a:gd name="T43" fmla="*/ 95 h 288"/>
                <a:gd name="T44" fmla="*/ 32 w 269"/>
                <a:gd name="T45" fmla="*/ 109 h 288"/>
                <a:gd name="T46" fmla="*/ 46 w 269"/>
                <a:gd name="T47" fmla="*/ 123 h 288"/>
                <a:gd name="T48" fmla="*/ 57 w 269"/>
                <a:gd name="T49" fmla="*/ 117 h 288"/>
                <a:gd name="T50" fmla="*/ 76 w 269"/>
                <a:gd name="T51" fmla="*/ 121 h 288"/>
                <a:gd name="T52" fmla="*/ 122 w 269"/>
                <a:gd name="T53" fmla="*/ 121 h 288"/>
                <a:gd name="T54" fmla="*/ 120 w 269"/>
                <a:gd name="T55" fmla="*/ 187 h 288"/>
                <a:gd name="T56" fmla="*/ 109 w 269"/>
                <a:gd name="T57" fmla="*/ 239 h 288"/>
                <a:gd name="T58" fmla="*/ 59 w 269"/>
                <a:gd name="T59" fmla="*/ 227 h 288"/>
                <a:gd name="T60" fmla="*/ 34 w 269"/>
                <a:gd name="T61" fmla="*/ 212 h 288"/>
                <a:gd name="T62" fmla="*/ 35 w 269"/>
                <a:gd name="T63" fmla="*/ 209 h 288"/>
                <a:gd name="T64" fmla="*/ 17 w 269"/>
                <a:gd name="T65" fmla="*/ 192 h 288"/>
                <a:gd name="T66" fmla="*/ 0 w 269"/>
                <a:gd name="T67" fmla="*/ 209 h 288"/>
                <a:gd name="T68" fmla="*/ 17 w 269"/>
                <a:gd name="T69" fmla="*/ 227 h 288"/>
                <a:gd name="T70" fmla="*/ 21 w 269"/>
                <a:gd name="T71" fmla="*/ 226 h 288"/>
                <a:gd name="T72" fmla="*/ 48 w 269"/>
                <a:gd name="T73" fmla="*/ 247 h 288"/>
                <a:gd name="T74" fmla="*/ 102 w 269"/>
                <a:gd name="T75" fmla="*/ 273 h 288"/>
                <a:gd name="T76" fmla="*/ 135 w 269"/>
                <a:gd name="T77" fmla="*/ 288 h 288"/>
                <a:gd name="T78" fmla="*/ 166 w 269"/>
                <a:gd name="T79" fmla="*/ 273 h 288"/>
                <a:gd name="T80" fmla="*/ 220 w 269"/>
                <a:gd name="T81" fmla="*/ 247 h 288"/>
                <a:gd name="T82" fmla="*/ 247 w 269"/>
                <a:gd name="T83" fmla="*/ 226 h 288"/>
                <a:gd name="T84" fmla="*/ 251 w 269"/>
                <a:gd name="T85" fmla="*/ 227 h 288"/>
                <a:gd name="T86" fmla="*/ 269 w 269"/>
                <a:gd name="T87" fmla="*/ 209 h 288"/>
                <a:gd name="T88" fmla="*/ 251 w 269"/>
                <a:gd name="T89" fmla="*/ 192 h 288"/>
                <a:gd name="T90" fmla="*/ 115 w 269"/>
                <a:gd name="T91" fmla="*/ 35 h 288"/>
                <a:gd name="T92" fmla="*/ 134 w 269"/>
                <a:gd name="T93" fmla="*/ 16 h 288"/>
                <a:gd name="T94" fmla="*/ 152 w 269"/>
                <a:gd name="T95" fmla="*/ 35 h 288"/>
                <a:gd name="T96" fmla="*/ 134 w 269"/>
                <a:gd name="T97" fmla="*/ 53 h 288"/>
                <a:gd name="T98" fmla="*/ 115 w 269"/>
                <a:gd name="T99" fmla="*/ 35 h 2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1505829" y="2041003"/>
            <a:ext cx="914955" cy="914955"/>
            <a:chOff x="1505829" y="2041003"/>
            <a:chExt cx="914955" cy="914955"/>
          </a:xfrm>
        </p:grpSpPr>
        <p:sp>
          <p:nvSpPr>
            <p:cNvPr id="16" name="椭圆 15"/>
            <p:cNvSpPr/>
            <p:nvPr/>
          </p:nvSpPr>
          <p:spPr>
            <a:xfrm>
              <a:off x="1505829" y="2041003"/>
              <a:ext cx="914955" cy="914955"/>
            </a:xfrm>
            <a:prstGeom prst="ellipse">
              <a:avLst/>
            </a:prstGeom>
            <a:solidFill>
              <a:srgbClr val="0070C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grpSp>
          <p:nvGrpSpPr>
            <p:cNvPr id="17" name="组合 16"/>
            <p:cNvGrpSpPr/>
            <p:nvPr/>
          </p:nvGrpSpPr>
          <p:grpSpPr>
            <a:xfrm>
              <a:off x="1774240" y="2321221"/>
              <a:ext cx="346429" cy="346430"/>
              <a:chOff x="817563" y="4075113"/>
              <a:chExt cx="257175" cy="257176"/>
            </a:xfrm>
            <a:solidFill>
              <a:schemeClr val="bg1"/>
            </a:solidFill>
          </p:grpSpPr>
          <p:sp>
            <p:nvSpPr>
              <p:cNvPr id="18" name="Freeform 408"/>
              <p:cNvSpPr>
                <a:spLocks/>
              </p:cNvSpPr>
              <p:nvPr/>
            </p:nvSpPr>
            <p:spPr bwMode="auto">
              <a:xfrm>
                <a:off x="942975" y="4075113"/>
                <a:ext cx="131763" cy="249238"/>
              </a:xfrm>
              <a:custGeom>
                <a:avLst/>
                <a:gdLst>
                  <a:gd name="T0" fmla="*/ 0 w 83"/>
                  <a:gd name="T1" fmla="*/ 86 h 157"/>
                  <a:gd name="T2" fmla="*/ 21 w 83"/>
                  <a:gd name="T3" fmla="*/ 157 h 157"/>
                  <a:gd name="T4" fmla="*/ 83 w 83"/>
                  <a:gd name="T5" fmla="*/ 0 h 157"/>
                  <a:gd name="T6" fmla="*/ 0 w 83"/>
                  <a:gd name="T7" fmla="*/ 86 h 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157">
                    <a:moveTo>
                      <a:pt x="0" y="86"/>
                    </a:moveTo>
                    <a:lnTo>
                      <a:pt x="21" y="157"/>
                    </a:lnTo>
                    <a:lnTo>
                      <a:pt x="83" y="0"/>
                    </a:lnTo>
                    <a:lnTo>
                      <a:pt x="0" y="8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19" name="Freeform 409"/>
              <p:cNvSpPr>
                <a:spLocks/>
              </p:cNvSpPr>
              <p:nvPr/>
            </p:nvSpPr>
            <p:spPr bwMode="auto">
              <a:xfrm>
                <a:off x="896938" y="4222751"/>
                <a:ext cx="69850" cy="109538"/>
              </a:xfrm>
              <a:custGeom>
                <a:avLst/>
                <a:gdLst>
                  <a:gd name="T0" fmla="*/ 0 w 44"/>
                  <a:gd name="T1" fmla="*/ 23 h 69"/>
                  <a:gd name="T2" fmla="*/ 15 w 44"/>
                  <a:gd name="T3" fmla="*/ 69 h 69"/>
                  <a:gd name="T4" fmla="*/ 44 w 44"/>
                  <a:gd name="T5" fmla="*/ 69 h 69"/>
                  <a:gd name="T6" fmla="*/ 23 w 44"/>
                  <a:gd name="T7" fmla="*/ 0 h 69"/>
                  <a:gd name="T8" fmla="*/ 0 w 44"/>
                  <a:gd name="T9" fmla="*/ 23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44" h="69">
                    <a:moveTo>
                      <a:pt x="0" y="23"/>
                    </a:moveTo>
                    <a:lnTo>
                      <a:pt x="15" y="69"/>
                    </a:lnTo>
                    <a:lnTo>
                      <a:pt x="44" y="69"/>
                    </a:lnTo>
                    <a:lnTo>
                      <a:pt x="23" y="0"/>
                    </a:lnTo>
                    <a:lnTo>
                      <a:pt x="0" y="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0" name="Freeform 410"/>
              <p:cNvSpPr>
                <a:spLocks/>
              </p:cNvSpPr>
              <p:nvPr/>
            </p:nvSpPr>
            <p:spPr bwMode="auto">
              <a:xfrm>
                <a:off x="825500" y="4075113"/>
                <a:ext cx="247650" cy="131763"/>
              </a:xfrm>
              <a:custGeom>
                <a:avLst/>
                <a:gdLst>
                  <a:gd name="T0" fmla="*/ 156 w 156"/>
                  <a:gd name="T1" fmla="*/ 0 h 83"/>
                  <a:gd name="T2" fmla="*/ 0 w 156"/>
                  <a:gd name="T3" fmla="*/ 62 h 83"/>
                  <a:gd name="T4" fmla="*/ 71 w 156"/>
                  <a:gd name="T5" fmla="*/ 83 h 83"/>
                  <a:gd name="T6" fmla="*/ 156 w 156"/>
                  <a:gd name="T7" fmla="*/ 0 h 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156" h="83">
                    <a:moveTo>
                      <a:pt x="156" y="0"/>
                    </a:moveTo>
                    <a:lnTo>
                      <a:pt x="0" y="62"/>
                    </a:lnTo>
                    <a:lnTo>
                      <a:pt x="71" y="83"/>
                    </a:lnTo>
                    <a:lnTo>
                      <a:pt x="156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1" name="Freeform 411"/>
              <p:cNvSpPr>
                <a:spLocks/>
              </p:cNvSpPr>
              <p:nvPr/>
            </p:nvSpPr>
            <p:spPr bwMode="auto">
              <a:xfrm>
                <a:off x="817563" y="4183063"/>
                <a:ext cx="109538" cy="69850"/>
              </a:xfrm>
              <a:custGeom>
                <a:avLst/>
                <a:gdLst>
                  <a:gd name="T0" fmla="*/ 69 w 69"/>
                  <a:gd name="T1" fmla="*/ 21 h 44"/>
                  <a:gd name="T2" fmla="*/ 0 w 69"/>
                  <a:gd name="T3" fmla="*/ 0 h 44"/>
                  <a:gd name="T4" fmla="*/ 0 w 69"/>
                  <a:gd name="T5" fmla="*/ 29 h 44"/>
                  <a:gd name="T6" fmla="*/ 46 w 69"/>
                  <a:gd name="T7" fmla="*/ 44 h 44"/>
                  <a:gd name="T8" fmla="*/ 69 w 69"/>
                  <a:gd name="T9" fmla="*/ 21 h 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9" h="44">
                    <a:moveTo>
                      <a:pt x="69" y="21"/>
                    </a:moveTo>
                    <a:lnTo>
                      <a:pt x="0" y="0"/>
                    </a:lnTo>
                    <a:lnTo>
                      <a:pt x="0" y="29"/>
                    </a:lnTo>
                    <a:lnTo>
                      <a:pt x="46" y="44"/>
                    </a:lnTo>
                    <a:lnTo>
                      <a:pt x="69" y="2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412"/>
              <p:cNvSpPr>
                <a:spLocks/>
              </p:cNvSpPr>
              <p:nvPr/>
            </p:nvSpPr>
            <p:spPr bwMode="auto">
              <a:xfrm>
                <a:off x="868363" y="4265613"/>
                <a:ext cx="23813" cy="38100"/>
              </a:xfrm>
              <a:custGeom>
                <a:avLst/>
                <a:gdLst>
                  <a:gd name="T0" fmla="*/ 0 w 15"/>
                  <a:gd name="T1" fmla="*/ 11 h 24"/>
                  <a:gd name="T2" fmla="*/ 2 w 15"/>
                  <a:gd name="T3" fmla="*/ 24 h 24"/>
                  <a:gd name="T4" fmla="*/ 15 w 15"/>
                  <a:gd name="T5" fmla="*/ 11 h 24"/>
                  <a:gd name="T6" fmla="*/ 11 w 15"/>
                  <a:gd name="T7" fmla="*/ 0 h 24"/>
                  <a:gd name="T8" fmla="*/ 0 w 15"/>
                  <a:gd name="T9" fmla="*/ 11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5" h="24">
                    <a:moveTo>
                      <a:pt x="0" y="11"/>
                    </a:moveTo>
                    <a:lnTo>
                      <a:pt x="2" y="24"/>
                    </a:lnTo>
                    <a:lnTo>
                      <a:pt x="15" y="11"/>
                    </a:lnTo>
                    <a:lnTo>
                      <a:pt x="11" y="0"/>
                    </a:lnTo>
                    <a:lnTo>
                      <a:pt x="0" y="1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3" name="组合 22"/>
          <p:cNvGrpSpPr/>
          <p:nvPr/>
        </p:nvGrpSpPr>
        <p:grpSpPr>
          <a:xfrm>
            <a:off x="2629819" y="1878328"/>
            <a:ext cx="2843733" cy="1415493"/>
            <a:chOff x="2629819" y="1878328"/>
            <a:chExt cx="2843733" cy="1415493"/>
          </a:xfrm>
        </p:grpSpPr>
        <p:sp>
          <p:nvSpPr>
            <p:cNvPr id="24" name="矩形 23"/>
            <p:cNvSpPr/>
            <p:nvPr/>
          </p:nvSpPr>
          <p:spPr>
            <a:xfrm>
              <a:off x="2629819" y="2259692"/>
              <a:ext cx="2843733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13"/>
            <p:cNvSpPr txBox="1"/>
            <p:nvPr/>
          </p:nvSpPr>
          <p:spPr>
            <a:xfrm>
              <a:off x="2629819" y="187832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7421414" y="1878328"/>
            <a:ext cx="2843733" cy="1415493"/>
            <a:chOff x="7421414" y="1878328"/>
            <a:chExt cx="2843733" cy="1415493"/>
          </a:xfrm>
        </p:grpSpPr>
        <p:sp>
          <p:nvSpPr>
            <p:cNvPr id="27" name="矩形 26"/>
            <p:cNvSpPr/>
            <p:nvPr/>
          </p:nvSpPr>
          <p:spPr>
            <a:xfrm>
              <a:off x="7421414" y="2259692"/>
              <a:ext cx="2843733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8" name="TextBox 13"/>
            <p:cNvSpPr txBox="1"/>
            <p:nvPr/>
          </p:nvSpPr>
          <p:spPr>
            <a:xfrm>
              <a:off x="7421414" y="1878328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组合 28"/>
          <p:cNvGrpSpPr/>
          <p:nvPr/>
        </p:nvGrpSpPr>
        <p:grpSpPr>
          <a:xfrm>
            <a:off x="2629819" y="4009363"/>
            <a:ext cx="2843733" cy="1415493"/>
            <a:chOff x="2629819" y="4009363"/>
            <a:chExt cx="2843733" cy="1415493"/>
          </a:xfrm>
        </p:grpSpPr>
        <p:sp>
          <p:nvSpPr>
            <p:cNvPr id="30" name="矩形 29"/>
            <p:cNvSpPr/>
            <p:nvPr/>
          </p:nvSpPr>
          <p:spPr>
            <a:xfrm>
              <a:off x="2629819" y="4390727"/>
              <a:ext cx="2843733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1" name="TextBox 13"/>
            <p:cNvSpPr txBox="1"/>
            <p:nvPr/>
          </p:nvSpPr>
          <p:spPr>
            <a:xfrm>
              <a:off x="2629819" y="4009363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组合 31"/>
          <p:cNvGrpSpPr/>
          <p:nvPr/>
        </p:nvGrpSpPr>
        <p:grpSpPr>
          <a:xfrm>
            <a:off x="7421414" y="4009363"/>
            <a:ext cx="2843733" cy="1415493"/>
            <a:chOff x="7421414" y="4009363"/>
            <a:chExt cx="2843733" cy="1415493"/>
          </a:xfrm>
        </p:grpSpPr>
        <p:sp>
          <p:nvSpPr>
            <p:cNvPr id="33" name="矩形 32"/>
            <p:cNvSpPr/>
            <p:nvPr/>
          </p:nvSpPr>
          <p:spPr>
            <a:xfrm>
              <a:off x="7421414" y="4390727"/>
              <a:ext cx="2843733" cy="1034129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lnSpc>
                  <a:spcPct val="120000"/>
                </a:lnSpc>
                <a:spcBef>
                  <a:spcPct val="20000"/>
                </a:spcBef>
              </a:pPr>
              <a:r>
                <a:rPr lang="zh-CN" altLang="en-US" sz="1400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单击此处编辑您要的内容，建议您在展示时采用微软雅黑字体，本模版所有图形线条及其相应素材均可自由编辑、改色、替换。</a:t>
              </a:r>
              <a:endParaRPr lang="en-US" altLang="zh-CN" sz="1400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4" name="TextBox 13"/>
            <p:cNvSpPr txBox="1"/>
            <p:nvPr/>
          </p:nvSpPr>
          <p:spPr>
            <a:xfrm>
              <a:off x="7421414" y="4009363"/>
              <a:ext cx="1294333" cy="246221"/>
            </a:xfrm>
            <a:prstGeom prst="rect">
              <a:avLst/>
            </a:prstGeom>
            <a:noFill/>
          </p:spPr>
          <p:txBody>
            <a:bodyPr wrap="square" lIns="0" tIns="0" rIns="0" bIns="0" rtlCol="0" anchor="t" anchorCtr="0">
              <a:spAutoFit/>
            </a:bodyPr>
            <a:lstStyle/>
            <a:p>
              <a:pPr defTabSz="1216817">
                <a:spcBef>
                  <a:spcPct val="20000"/>
                </a:spcBef>
                <a:defRPr/>
              </a:pPr>
              <a:r>
                <a:rPr lang="zh-CN" altLang="en-US" sz="1600" b="1" dirty="0" smtClean="0">
                  <a:solidFill>
                    <a:srgbClr val="445469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单击编辑标题</a:t>
              </a:r>
              <a:endParaRPr lang="en-US" sz="1600" b="1" dirty="0">
                <a:solidFill>
                  <a:srgbClr val="44546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355518" y="279716"/>
            <a:ext cx="2852063" cy="492443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/>
            </a:pPr>
            <a:r>
              <a:rPr lang="zh-CN" altLang="en-US" sz="26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单击此处添加标题</a:t>
            </a:r>
          </a:p>
        </p:txBody>
      </p:sp>
      <p:sp>
        <p:nvSpPr>
          <p:cNvPr id="36" name="AutoShape 6"/>
          <p:cNvSpPr>
            <a:spLocks noChangeArrowheads="1"/>
          </p:cNvSpPr>
          <p:nvPr/>
        </p:nvSpPr>
        <p:spPr bwMode="auto">
          <a:xfrm>
            <a:off x="3297190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37" name="AutoShape 7"/>
          <p:cNvSpPr>
            <a:spLocks noChangeArrowheads="1"/>
          </p:cNvSpPr>
          <p:nvPr/>
        </p:nvSpPr>
        <p:spPr bwMode="auto">
          <a:xfrm>
            <a:off x="3547253" y="401636"/>
            <a:ext cx="214985" cy="268287"/>
          </a:xfrm>
          <a:prstGeom prst="chevron">
            <a:avLst>
              <a:gd name="adj" fmla="val 56250"/>
            </a:avLst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zh-CN" altLang="en-US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721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Tm="3000">
        <p:fade/>
      </p:transition>
    </mc:Choice>
    <mc:Fallback xmlns="">
      <p:transition spd="med" advTm="3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6 L 2.29167E-6 -1.85185E-6 " pathEditMode="relative" rAng="0" ptsTypes="AA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6 L 2.29167E-6 -1.85185E-6 " pathEditMode="relative" rAng="0" ptsTypes="AA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500"/>
                            </p:stCondLst>
                            <p:childTnLst>
                              <p:par>
                                <p:cTn id="4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6 L 2.29167E-6 -1.85185E-6 " pathEditMode="relative" rAng="0" ptsTypes="AA">
                                      <p:cBhvr>
                                        <p:cTn id="5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4500"/>
                            </p:stCondLst>
                            <p:childTnLst>
                              <p:par>
                                <p:cTn id="5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0"/>
                            </p:stCondLst>
                            <p:childTnLst>
                              <p:par>
                                <p:cTn id="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4922 -1.85185E-6 L 2.29167E-6 -1.85185E-6 " pathEditMode="relative" rAng="0" ptsTypes="AA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6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500"/>
                            </p:stCondLst>
                            <p:childTnLst>
                              <p:par>
                                <p:cTn id="7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35" grpId="0"/>
      <p:bldP spid="36" grpId="0" animBg="1"/>
      <p:bldP spid="3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PowerPoint 演示文稿"/>
  <p:tag name="ISPRING_ULTRA_SCORM_SLIDE_COUNT" val="1"/>
  <p:tag name="ISPRING_ULTRA_SCORM_COURSE_ID" val="A86CE250-0782-4E96-835C-EBFBA70E28A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e280qguF8VZQQAAAQ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cXNnCL6GQzo5CEz3KF4G1nyXUOWwfdeiHHtzHDjGF3OgMaxDbrdVPC5DYEYYajUyhldgh3RjNeXkMdZFqrQSjW0yb/6mHa72+XTa16+fxe9mmdxByY0XmCPc9etYF7SqbXbcvM4EKRbu/cCu7cfcHcKQ6gzH6FJzJZDwS0nWlXhIDn7fqe5ZtvG9XdqrL/Vxy+fvD3xf9QSwMEFAACAAgAt7bzSkPIPPmFBAAADBYAACcAAAB1bml2ZXJzYWwvZmxhc2hfcHVibGlzaGluZ19zZXR0aW5ncy54bWzlWF9z2jgQf+dTaHzTx2KSJmmSMWRIYiZM+XfguzRPGWELrIssuZYMpU/3ae6D9ZN0hYIDhSRy7pLpzA3DgKXd365Wu6uf5Z19TRiakUxSwevOXrXmIMJDEVE+rTt/BK33xw6SCvMIM8FJ3eHCQWeNipfmY0ZlPCJKgahEAMPlaarqTqxUeuq68/m8SmWa6VnBcgX4shqKxE0zIglXJHNThhfwoxYpkc49ggUAfBPB79UalQpCnkHqiihnBNEIPOdULwqzFsMydlwjNsbh3TQTOY8uBBMZyqbjuvPbcVN/VjIG6pImhOuYyAYM6mF1iqOIai8wG9FvBMWETmNwd6924KA5jVRcdz7U9jUOyLvbOEt0s3iscS4ERIGrewMJUTjCCptHY1GRr0quBsxQtOA4oWEAM0hHoO5cBrejTvvSv+31A390exV0O8aHEkqB/zkooRS0g45vJT8Y+iO/F/jD2/N2v6TGS6z43Wa7U1Ln2j8ftYOylnrNblmVwVW/Z6dz0e8Omr2bUq5d3Qz8Yafd+3Qb9PudoD140IJs3Egmz93MNg+yUuRZSIpk81ScJ2OOKYMK/ykFJVHQIxjOpiQQLQolMMFMEgf9lZLp7zlmVC10WUAruSMkbcqUhGqoU77uqCwnzgOcAQTHoA6Kgjo8Kerp4/HG0l1j/WFZO730ig4ziIUSb+z9Xu2wcP/k4Gn3H3HUgw6XYr7oiOmbe394VHi/f/RM9He56WGlcBhD14MNWfrmuetDK7GJ4Bt5pZ/RWLCoWBFJxiTq4YSsdfPRHeUtkNxz0AQqgMFamxnFzEFUwdrDQlnmY6moWp4arXVJBFhwvBHUHW3FIoxxJjfSvQi77thhw+cRuszwHI4kEw0z/Jj4gHAbsSsIPdPhJ5mNuJ9hWUISNRmzEe7i7I5kKBCCSavFrXIXtflEWLmTQKHaCF6TsaSK2IieUyvT1yJnEVqIHDF6R5ASCLzPE/gXE7R+JqNJJpLlKPAGhSSjkCozSuYkOrMxdAMmkhw0dW0wooyFLzn9hsZkIjLAJXgG+QPjVBr8aingFEv5AIpXPr4zJ3O7d+l/fqcXiKMZ5mFJcKhUkqTqVfDxAnGhVnoQjhDnkJ56UyIaLeds1lZ9+TZImuTMbPN/vRlr0K+4Ja9jpczGPOuBtdkYz5aFqItrCQ0lSGFLDCZMhNDnKc+JLWCIORKcLRAOgchIXdYzKnIJI6aADbR8uYdGH1G+fJrCmQQWs4hkVpC1vf0PB4dHH49PTqvu97//ef+k0j3FGzCszRmOd/Eo/35G61EWbq33cotbjNxacwf5tdb9mZ1bK25x9Gc0n2Dqz2g+wde3dFsiS3QjiLZSYff72z1b2yY0nquJ1m7eteSHvyLt6gMet+oDy2hYsZeh/6cVIATWql/Yme31baT6n2ykhobBDNbYi5ULcOJNTQeHM4/RBJhW9Gb96w0q9E1q5V+9o5hCe51aedEu/fLt5f8SMfNU3NJsXMsU1wWbl4d6JqGcJhBHzU+KG8fG4UHNc3dPVSqAtnmD26j8AFBLAwQUAAIACAC3tvNKlDB+ZrgCAABUCgAAIQAAAHVuaXZlcnNhbC9mbGFzaF9za2luX3NldHRpbmdzLnhtbJVWbW/aMBD+vl+B2HfSvdJJKVJLmVSJrdVa8d1JjsTCsSPboePfz+fYxIGEME6V8HPP4zvfnU1jtaN88WEyiVPBhHwFrSnPFSIem9DsbprUWgs+SwXXwPWMC1kSNl18/Gk/cWSZYyqxB3mtZktSaMPM7ecaiYvxbY42JEhFWRF+WItczBKS7nIpap6NplYcKpCM8p1h3vyYL1eDARhV+klD2clpdYt2naSSoBRgSt9XaKMqRhJgPtKN/VypaUNdPv2JbE8V1VZ2/wltSFaRHLpFvr1HG+Zzs3u3K3O0ywINf7WhfvmMNkhl5ACyu/njV7RBhajq6n9mpJIix4J2NZebeNQwQTJz/TCrG7RRAR4IA412wZXHnvUxILmv4b2P8bpKwV6wricPAjY9YbDQsoY48qvGpwrx/lxrcz9gsSVMGUIItaQXk/QLqZXfpou1vD/wTnkWkBzQMjaC1SUsm3wDYhdv+cvlg30qwvyOWJCghL0DgwxbsGX+NmU9YwZgy3xlNINnzg5n9FNPo/EtfiCumZerb7zAiVn6evmV92KkNV5cFYR2gOeUIoOFwnTeaAnYtTiyWJNSdJZTzMme5kRTwX8hLznYw6g4OnG4Seufq1hTzaBv3GyO5pEO+2XX49PY/Ca0Z2vWE22e8Lsp0ZqkRWl+k9R04nR3UxtkGvVL8JU0fJBPfCsCEcYe0pRE7kC+CcHUlQouNFydkmhu1hA9joIaxFF/kWO3SV/1eV0mIFemaRSUb0EXbIgFzQtm/vSGwjtkJ4oBbyPVhdmPE3ocywBwMwBEpsVxAppV4yprpimDPTDvDhB76KHTxcqM6dDE3es1bHU4cw45GcrgHrUz6Z6KdlbCfbqOHsHGpNWvaDzjc69JouzBOjffP8Jtyp1n2b9mOH1h9AZw09TZ2fjPK2hA/G/yH1BLAwQUAAIACAC3tvNKGQQLbVgEAAAdFQAAJgAAAHVuaXZlcnNhbC9odG1sX3B1Ymxpc2hpbmdfc2V0dGluZ3MueG1s3VjdTuM4FL7nKays5nIaygADKAUVCKKa/m2bXYYr5CZu48Wxs7bTTudqn2YfbJ9kj2sa6BSog4autEII4pzvOz8+5/g4wdm3jKEpkYoK3vDqtV0PER6LhPJJw/stuvp45CGlMU8wE5w0PC48dHa6E+TFiFGVDonWIKoQ0HB1kuuGl2qdn/j+bDarUZVL81awQgO/qsUi83NJFOGaSD9neA5/9DwnyntgcCCA30zwB9jpzg5CgWXqiKRgBNEELOfUOIXZtc6Y51upEY7vJ1IUPLkQTEgkJ6OG98tR0/wsZSzTJc0INyFRp7BolvUJThJqjMBsSL8TlBI6ScHa+u6+h2Y00WnD+7S7Z3hA3l/nWbBb37HhuRAQBK4fFGRE4wRrbB+tRk2+abVcsEvJnOOMxhG8QSYADe8yuhu2W5fhXbcXhcO766jTtjZUAEXh16gCKGpF7dBJvj8Ih2E3Cgd3561eRcRbtISdZqtdEXMTng9bUVVN3WanKqR/3eu6YS56nX6ze1vJtOvbfjhot7pf7qJerx21+o8oyMaVZAr81WwLICtFIWNSJlug0yIbcUwZFPgPKaiIhhbBsJyQSFxRKIExZop46I+cTH4tMKN6bsoCOsk9IXlT5STWA5PyDU/LgniPdJYQDIM6KAvq4Lisp89HK677VvujW89aGZQNpp8KLbZsfX33oDT/eP91818wNIAGl2M+b4vJ1q0/OCyt3zvcEP3nzAyw1jhOoevBhixsC/ynS0uxseAreWWe0UiwpPRoDCnOwJmmpJh5iGpwLi7fahMCfUUZJL/B1mtjrte8i1Ms1UoCl4E0PTg+DXmCLiWewRlj/bPLL4n3CXcRu4ZgMhNQIl3EQ4lVBUnUZMxFuIPlPZEoEoIpJ+eW2YhafCyczMmg9FwEb8hIUU1cRM+pk+obUbAEzUWBGL0nSAsE1hcZ/JcS9PSURWMpssUqw0ojxWhC0JSSGUnOXBTdgoqsAKTJdka01fBnQb+jERkLCbwETyF/YJ0qy1+rRJxjpR5J8dLGD/asbXUvw68fjIM4mWIeVySH2iNZrt+FH88RF3qJg3DEuID0NJuS0GTxzsW32tu3QdGsYHabf/ZmPKF+xy15Hy1VNmajBc5qUzxdFKIprgU1lCCFLbGc8CKGPk15QVwJY8yR4GyOcAyjiTJlPaWiULBiC9hSq7dbaPGI8sXTBK4MoFEmRDpR7tb3Pu0fHH4+Oj6p+f/89ffHV0EPQ1ufYaPOTm0XL07UG1AvztXOuLdrXJuxnZHPjLPO2B/nbWfg2tS9AfnK7L0B+coEvoa9EjIzjSBZS4Xnb2QP89f6QBP4Zvx5fpJaTHzbGaR6cD/nTpW98M9pHhmEvzsRQqicOoCb2m7PRar3xUVqYGeS/pN5xMkEOMMmtifDKcZoBrNTsrWOtIWa20r2v36PsLXxk7L/TXH/71vA/zYG9qn82rHyeaO8dq9+hNuB9dVPmqc7/wJQSwMEFAACAAgAt7bzStXMXCaVAQAAIAYAAB8AAAB1bml2ZXJzYWwvaHRtbF9za2luX3NldHRpbmdzLmpzjZTLTsMwEEX3fEVltqgqzwK7ihYJiQUS3SEWbjpNozoey3YDBfHvZNxCY2dC8Wzim5M7j8j+POrVS2Sid9v7DM9h/xTvgwakebuGk1hXHXpJunCqmMO0KEEVGkSCVD+f/spfe4IzFjqYzjbPZOsafgLpzUIq18QNY2EZzTFaxWhvjPbOJf6IOtt1te2oMebZ2nvU/Qy1B+37Gm0pAyOO78NqNpjAWIE9gC5kBpHpMKwucu94OaRochmWRurNI+bYn8lslVtc63lX/uXGgK1/+GoLDG6Gd5PIThXOP3go08STa4pu0lhwDnZ5ryYULKzkDFTDdxDWH2hk3G4ooavCFf6HHp1SNGkjc2hN6XpEEWO69mpNc0jR5jy8+y1xfkYREUpuwLasxhcUEYhmbf7xA43FnCbSQtsz/0UVynmh813qAQXLUbFk2zW9faOh/LGIjhAmR2jJnb6SEzUnOk707OF1SeZH7tPOOysFkQENB1ZsMT69SWj/QlMGV98OYB/0AsVJPQppV2CniKqu/zWt9ECyo69vUEsDBBQAAgAIALe280o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e280qmQ2VXZwAAAGsAAAAcAAAAdW5pdmVyc2FsL2xvY2FsX3NldHRpbmdzLnhtbA3KMQ6DMAwAwJ1XWN5pExaoRGDr2KX0ARaxEJJjIxJV5ffNdsON8y8JfPnMu2lAf3MIrKvFXbeAn+XZDgi5kEYSUw6ohjBPzSi2kry5lBozHEIXnwunisIvSnVuZrFzvne9f+B9av5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7bzSqtYCahECAAAfyAAACkAAAB1bml2ZXJzYWwvc2tpbl9jdXN0b21pemF0aW9uX3NldHRpbmdzLnhtbLVa627juhH+36cgXBygBYr4Il8LrwtZohNhHcnHUpLdFoXBWIwtRBJdifZuDvyjT3Me7DxJh5QUS47tSNmttQlWw5lvhnPjxRnGz16obWPOAu83wj0W2pRzL1zFoz8hNFwyn0WziMaUx/UD5cELXfbNCJ+YoAE15iR0SeRqYjQeNdBEflC/p/b1Pry1x+0W6rVxC/eRjjsajA0UfaBoMKa3mtqwfgSR4EZ0SUN+GnVYL4y+FTDCmEbcCF36faQUufNDxRlcR8T1gC8eddvi2Wda93pbPKjd7PQ6eN9SFUXpIq2jN/XGvtcb9NQmwo12p6Hsx/2W0lJQs9NpDrr7Zq/VUeBtMugCShsPuqjda7db+r6FWyCNVHWst7R9Txk0mypow/2Btp9Mxr1GAzWbTaWt7ztdZTJuIOBWAENV+sKBiq6Mle5eHavNvoIm2mQ8ae+xjrtaB/VbuNto7NvjsdJoHJx7mF3eXQdq6elk7nwH8GQITo6K3KqfSK7hchtFwOzQYOMTTlFIAvqptmLMbTWavUavOailmSmzOOPLDCpSEyKQBcooDzKsS1I2Li3Jl0Kejjz3U+1xyzkLr5Ys5GDeVciigPi10Z+TbEnnUkaS7WhURe6JLOlBXU9+yoqluiCD4bkktGTBhoQvU7ZiV49k+byK2DZ0S5m5ftnQyPfCZ+BuDHoavqjI92JucBoU7MN98ZQX20CHiqkwr4vFU0rSJ4/UzzQ25KeC3EHl+x45Et15scelqNoUzyXRDVnRYgD6qnguy4SgpRi1nnjeF+L0Owd2RRR86yK7T15oVFSSNMiLUmyz3VTNp03EVsLZRbn3A/0q5zPoN+FKWNgQTykhMUGhsFSUUrfJ+etHjOnrcS8ZBqAFgptvLilJQs7GC826nanm18XUurYWY+O6NtKSqkSiLP/S6va/Nzvdvw7rqVxJJPtWnU6LWEiCdRrlsExnbk0XAIinCxN/cWoj8buyqHXnTA0T10bpfyoDzOb4vjYSv8uI3s3n2HQW9tTQ8cKwF6blSL9MsYP12ugr26I12VHEGdp59Bvia4qgPXsRRbHvuXJAtGwv3NIS+nTrVjXMxRzbztzQHMMyayObRdHL3yQy2fI1JM+axMj1YvLoU1eqhRSR46K9gHa5I0Pwj6894GQB8cKrMtrn6oNhXi8cy5raC2zqGaU2wqGL9IgITdWB5qqN54AREVi5Pya+kNknEZDq+5VBbozrmyn8OMKQG2+19uGHf8CaGYaQzGhYQhASB88h62z7wZrrwoegEBG0IXH8jUVuIWnyoSuBbZiaBampOTl8R8Bk2BB4L1xC6tAlL4F3i21bvcaLsfUFchxq06ooZH2GkvxcUegrtqGGsF1CzFTvjWtVVIQow6xAshpcEpHv/gsiyyXICW/uPLaNgSI8DGUiqzG+qqzJxr/eQSANdXqm2hNgcLZ8W3k7CqZELixzJXRBG9KwLrLr1zvjn4uJakyxvoB0062HhSO7pFAakBcUMo6IuyPhkqJHuiRbqIQXGHM9V46JyEsT/rP1fkOEp/3nl7R1mTr+8ssHTCo0vBOWwUYZlME2ZcPf0y7cls7gg4aIXD9rRRkHfNgEW8OmOjesnxOi2Au2ftKlf0agXo2rGqx37fhxf5UP2//BGDtpwWMDOtrYY5WEMKzEYsmBxdOvJGiYE1A3S/o5NHxxJq0EYFophsnQD8Dcg+cKhtyDR6tBPOCxbTiw2Xqgj+L0UUJY1moStdPxFmdEn8KR/LVUH+kTg/2ST8ku2cjA2iXDXybKua1SYWlxDGcKhpuAuUqSClB9LxBnqHKwd7c4c0WyGhTm88C2viur2/ee5YoAft4G9O0+7CligaT6JM7yOlmU/vGDhiRTnCd6Z9U2EK8FWjpWufr8oYjZWJ1rNwtNNTUsThSinv3yclAdwidTx15M1bFAgDIJCF+uYRV+Eue88ljJiUDHExXw0snblETL9R///b08zJE9CRWl1L9XxYHiF10Tv+L9y2Scxv8ugeOo46KofCkpmB6oMlFrC4eWMhXvGJCfP+XEQpJVKWCBuOEqpRoqII2i6jiqdnMLRWLLmmDbCLaCFUFu1fln6Htyq18b3ZLoGfqmw5hfFUg6XqQmr2zD4YS75X7ZEBzEf3ghEpN3jNlC1XV59IcS9b3lc7L6unB+SW/5kM9WVfC0G9WE5nwESV2PV8eUa1vWtKAjJO+HfrA7udS9Eg73KT6BFs4L1zMhj5g/Exdbb29ygUHcw0Eaj3gkTvTZW54jXrNvaexGT8SPgS1POmadgQ0zsVdMIYu0Y+65qB03x5oSjvnumQ+rgpbMJsdepB9LadpY3vvm7X6lvTEcDlnpUM7yA/GY36Tf+Rv+HPGY3xYrigWnujdCxyN5yewubkyiPL1M5ICHhrJHpTzZW5FHWDAVd7JxzqSUUOQMmEtHcmF0vICmxSxoeYPrZywehq97l1sh8/gipx2L7xwKA4fkrV/O3iH3uE/Pp7acBxRgPvryvVr+J18dHPsioSL+sqGfanAIIcu1aPNxDaUYn2pSbfK9zDnBTdbNRDPLiQprLksGspnLXl5JLhQtvJqRLKn0y0LD+hs/DeuXAjRMYc/HL9wGjzTCkAIetLg0iEVinn2dXYPdy93okdyZ0TwAXwN2COejrBByhEJeyS3Va1Ylb3kG2Fhyz6c76mdMOUrOPZc9MIyhPC5nt8qn9Inn8zulnCyDXHUfV0Ha6g65mMcsDpwVk+exk3LJSLWq4+QxlpM/0a2ypecwoROLUdalRb7nrUoIhcw9oQt4z3l/WM+vstCk3ny5ekwDUcA7+zcG/wNQSwMEFAACAAgAuLbzSgrKPODnPwAAJXYAABcAAAB1bml2ZXJzYWwvdW5pdmVyc2FsLnBuZ+29B1RTWfgvCqGIIAKK0osyKioKSJOWoCjoKMVBBUUBQYq0oJEakhALRSk6Kh0ig4KM0kQINYmCBocSEKQFEqQFhBBDSYAQcoMzKjpx/q733n3rrnV1LWFxyt5f+X1tn2+fE2NrbSkuKi/Kx8cnfvjQgd/4+ASF+PgAMSLC3CO1jreo3F/8kN8s9/MVNCuOcf8Q9NxntY+PrzhBbPEc90q+1QGHTkH4+NbWLv/nx4MfnefjC6w8fGDf8RAnap9zoannKdAScKsyn0TEg23h631jt41API4avslxXXQE/JK647nkzQOHDmnL/+GyedNJnz8cYn/xMrd9dl1AS/ca6PeO/cXlcCdj7GNSRkGpRx8zc5aSGko9n8ue0NPx6dArNC0pZMIKT0lQUwtRi0PbqlQ4c/iqTicodZIVBVrMAuu5RPALy674cb8IOUHPJidgsOwwdY6UhCj/NdU1Wjg+gRU/nhDNZjjzgTKi1UsL4wDki7wE565AzgsjTLzmyss0/FQvRcyFjSKWKAhBAODrebg/9D1UpyKiqv3MBp5dHjgPPar91Sxo8PJZ+Ey2yuGr+onC88PVbGdrfL2264oxkBCFaJP+LAgohnq18SsStXA4P3lJ0SfhiWbhM3UUECe0ZN9JeHqGC3hacLx87+4V8/ibqRdNeRxT7//l8vi2TSy8+opxOnWKDql/YCI4zKoxJhrLpr6Nt8b7mM7Owug3nasfN3ViGKWP2wfXZeGigDNZfbnA2byaQk04fLS4wnmxa/JN4E1YDFfUyn2EcCVKF7lCPnQxbJtNqT30Cwt6sg6/SM/VkFk1fRQgs6JqxGCJ9doGfkkGBF2apxS+EaEZay1rTcZHa7A0480T+HQaufpxbY85El1D9auayxTeQqfNzV9dJRGpWFd5BDubJS5EoscH91IdhQWZ4kLNxVifva9DxHcnrhBPbwHy5X7khTuKSDPdAfSlDzZ+QzbdZDv0Br2YiKG7fpk+KUcapaM95s7SwjodPQQP3MmIY9aPGwffyUDi6jFUR0ovq6od3tNMzbylpICP/KyR/jfCzRtFD5grNkGq76fv+3A7IXxo0lP7iiLoJodASz53SxOo3OA+iNUeyEw4mN1dkFQi5ZohsulS4n5ju6yz22pvuhFjYBeYgWG2PbaqSxwCZ5FA7soNWeL+5oQ3jN/0q4NQgtxqjlzbmiQqBGQUJ9S4W5jp9tEQHBZ5Zlr2HiFFCIxgEWkWY9n62mqqiQkBm5QTqKVWQYqFDsCEYI00YgxnRJ2DoSouPDSSFq1m9dFIVdQu60l7IBNKms408C1jEf3VnNrywAYVM6tx0xWjKzBV5Cdw8zqATpr3Cps2lh/2bd/DFx25WzlBeHvqoFemgMuigQI1ROPq1ZAJZ86sM1lExpUdNGSq3EAdgtQRXGu6UCEaSHTc4nbia1gfU+yppnQ0O75TKg5uEhzJR707E6Lx/vdCY+WbbCBF893D/UivV9kXCC1blhRKBJ8eJrwCyQ+F1xwb9HowXTzHEZGa2iXQfd4yw7VGv+UCev0ma5NgxasOwZUZmbaqtVFr8qYCX5YNzrsR5c7XEQZCmVRwNSOcdEHrUvOgH5EIzDJeigd9xrlZ4TIagmaAS6BUpuI7wm1Ob4VX6iBd/0C0h4bCSLXl88uX9ZQTPPLPaspzqlOciRGeLUWa0slEa4Wt6etEn4EzQhjdnmSvmUFKhQ2L9OutLAvavvFTS79nmcWm4g+FTThzJbM4Zir0NJQgjBEX6mHZHhBQJjZGgpyDY1/gCW7sxXj3AUNIWm4vwZV8FDl3ythnS6YOILor6Bo/PbVnAY91Qwx4+kXfLlFtlAz4bXIeVqqh+QXOSfpFDuoBE6+gUqLPxKGRgqGeC4tg3fZjESLrL/0K12fTpx12WxBzxw8K7IXFOwDJmFsccrwu09czzDZHR6inMxP1QnL8qDlyLG6iB+2QPo5z3sMFv5Hlh0HsxTM9KYBWVcqzBd/6XO61RkM1oq7tNflnn6Qxd0RzMe2QIy4/4h2mLp1M6i2qkTvXvK7eD4/VmUnG9G0ii0qxjLinGU2Du4VXOqeA1QL2q4Uu5ZixANnnYrVULeZKXsejDrqlgLdF31e9evWMQcdrqPTRtEnzLDNaUKKIkCsolykZnQKgYApxW8yRirsShPfmEtBZZsZ/KjeM5K6v49B8RkpeZ2L0Nl25PhYNw/QNYrLMfKHv1cF/yJYI9UBF6uB4+BDhEgKy9YiJMmtDQ10j8sjifuhambUr3fKodsA9W1Wawi27ajWRaDn+1l8o+LnhGv5L3Q5bE8FgE9mGV1gbLuWvntd/JEtBim8o+uKEZfV1VyumdHSnrFWg9TDBA2T5BtKD6NBJHVtUr3XLMvM3QOvUjLmU17Pkeg2kk/2NOX0kO1Xzq+EkLig2m3jRCm+hXrRM37xwatulleSUX0Me5NpBWI+NSPJkiK5Nm9RSOAgWO4IGS0UHTm9FhqKuMNjvqLkbuQ6KUEUzzAGfikZ4drWUZIyNX3CmzZRyeV56hSktNF7qgxu9eLaVsrc/KXm7ZFMYZkTEdIBsSFSz/AvSbuIheUDy1vN9gkKtx/GX2qASz4hxOdUwLIK1Xbi4KXwJRjQ83in7HNUsGu0u4Wes3JAmP5IrcZTccYslRfQHub+7C1VMH5wj5oitXhmDFJeDB183dXPVAfX+OfIkPdhXUWEle5KiizQR2kmE1DUA0ZThqEcL1CGsCGBjwo3SDqEuqtJ72UnPY8zzV4ZPFx/ha4D9yKbmP7p6NKs6xwH4leHPTmA/8l4UAD7GfqPzdehW3KMqLSmavP3ro1pFx7h3xCmHHM56cOvrOG2mrip9S2TP19f7tkfYumSvctqsLnX+6/xBUlRE6Jcr3yQMCnqq0l2jyCSRXwXlvk4BlBemkrDV0/nC36YYvoQIWzP1zdKuXw/f9Yg/C2chUS0YAF19320yeSV3uPblW1S/pejTLdds99d/zfSyJA59S5G+NzcdaBXQlLr7LdMiQtcA6/Z9ncQg47hJhu8M7ojglm+Z3s+fFXHgG2G6ZHO1pmD6Yd2+GNWvs5X/JP2A7ebPpLfrfnghpjmBYdbQqE6hw/cyNDfY8m+IhuxLXz/Qq3XJSYargMj+WJcS6yaQiaIBPu5vOonaH+4Vhrsze3wKx64cNxM63r+Le5N5uloYoZtLqZlBqtP5RGwG6BdFMfyVv2/pEYZ/uKridf3j1S5CA4qt0Mzl0StbZzaXhFNBQEUQPuHT6PdlfuPfYIusEJ3JLLkO4I74hTUzKYE2j/53USokpYVMH0WTAsAO21yAKXZ8P3LzthmSgPs88fCo0qdp+YUL3M3UbXNjSnJ3FJ3nilweNma6QlbgMe2nxxyezhft4k4nv2HvDIuscDqMFXHzJkjri+huyO7VtbtvIeamecJMKPFJhO39+pgqg4fF1WPRX4aK4qo00TfP94iQt/1HmI9+gZNvI/eeoPWetBMur7k86wfxa7m61K00i6LzR9wdd9hWLTMbcXslJOQe9b3ognLJO3L8voFZUPbzuLOHwpAOpGjBz/7fWHh3q23IWu41PRtGTT3FuHxayK4k/1Hfn/8MwRXG0DUS9L4Gwnh1jds7h09oL11z5o+sD4o77gNKd7ZA4XvszKJdVuDnfjSyJ/9GjT3/hvID3NEPWo/WrPpryuKXL5OsoKDmZPJ21QNaKwBvW2dGPfmS9DhC9MwfgE+KClVboYgkL3WTKNFHZlTRGaedjdKSm2VXWJK66/2gx640rvB3H+Oi6/b6MBryafVKKR3Rlc40Fzp+P0gorHCDh6iIVOwKe5DWtq06Uczk8pb0aFl3q2uYZqdIK8wXt0VelJAFWBZ/TaeojtA1EQvh/0F84BXC6V8nfp3CNZtHZ5Ekn+spgP2CKzk7uKbd/8REjegj3JYdqtLql/bTTG0TDVYIJyAm8gXkUYRoe4EZrfTFUf5NV1ZytlnYG72D4cQ1mnUbJEWlDbOYyuoNCiuEU37A/J0h16q87e8zT5/LiZB8Xv+VtZQ6boAWAnYExHCBdyO9BSpxdzhuhXBWqj1f68fULvz/q9ppjkjPzFAPZt16mwllk5Ai6Ny7KBpmkIOCTlaw/HsWdv7JW6k3FjZqDteJVs+8OVKVmxnmzaxXS6iWEjyv2rJkABBw3iH5ieRRi7abjVNLEec+zZyofX+420LICT4/fFZ3PgG0NNeq6iK/9kBE/xGhMAJ62URtVwqJn9pcufPDwE3Nyczwqdfdp/hZHqJ1hEz4wligTP1j47zPvM+7vwkMPG75z52PfPsfxOP2P9xxqwSgDJtpLeDeeAVZjo3Q5FoxPuVfwowI8jTdEMIt42geQorysyrs0Eb9D6XUFXr1XhHyqt7mcd67ncTlgthjBrAwnNc0wqtGRD7c7zsg7wp6bMd8i7cUfmW5ercS3wTRKfxXZKGfPU/IuxDzrfPtVVCCkgZLN5nzzpvXfKBfKw1Ph4ChvOwvoNniRVlSnln43f6HXNpFFQbmp3dOaku+O9Bbi7PcuBsSC4bt5AkQNCnWN5DzRzf8fV5uJOjXD4o6q7llEkv2KFoFdVny+b5rQvSOSJE14fm5vLlysCH+xrmnMX/silqWmS4D77HlQC3KObf5TDTayGRpbjD43D5fRwfbtjxeEDJr2uh+FqrURh9cy7lojr3tsQQcr4O8gqBVjGU5WHBaaz/FvlG4nDZt4SBZsmmgbX31hndlVkxeSO4vc7w9O3kWftcltpmcW6F81kB+SrYCNBM46hFJPcSp8A+RZW3cd521sTcewdPDES8YlxVvaz1uWWvc00j2rPEayG4FDo9EaIdhaRWu5OmdFvO0ElDNeCX4+SzckqcXDKjRdzMmKFqF6HZT5E+hfAoG2RztPixlJyOUHDRIFdZu2IRZu0sHDToCIpHQ95mBjPbzDQ2ivLyGb0WrIdMnQXi2XWEqI/tYvOpmhbnbnWFeZCJa6cw4VQL/fsOmfdCEa7c7/TMMvuOYUlHuOyWzKdoHOfIlgKkc5JG+d6BUDqwpWJB/PtAr5aF5PIlaqiOfaPqC2JvK08L1HdOHnQNjj+LFp8LSOrckEhLWVROeRJhvMJyJEQl1vhLS7BPu/WJ74M2UdZjEPN7eNfGCXFnNPdkU7GU3RYKMwYLxcA6SaWgU5X9DlpDh3Fl5ceCMliQY8aH0KG8H+Pf9RzAnVOX73FS2lM/cjpaTZKXSQprmN2TVn7kKj8O7jUQWuu/g7V7dT0dS/YfXiV8kWK7OHDykKGraY8y2VNr8JFpOsDXWOWykDtOSldEUEF/peyGNp4U4evs2008T5ETrni0+9JcPQXUq05rInZfxS0qsGyzxuiV8nIxb9xHEb8+3eB7vzcVs6KDy9NTXI4cSmfSWmYXWsanWvWRmtmBSgb0uM8qJUN8knu2h3aD64kryiYACtHPv/vtPZ4rLOxg8BVLw9vyTsVCa8Qkg6Fet1GFH9g2o3ISYcGJ1LUKXXlzzkHQl4HHpk3Jn3pG2635vDxAfzaxvjJDdkrB9Ui2bmlSwL3aCBo3TLnmX7kwfE53feE1kqzVMbD9UrQ4yST5ZtotXVC26lzOSXqgj32lnjvQ6qUk/doUSUhPlceCMW6S5iafgjiiAHMqk6EkEz4itQTTyDfZpvaYsJux6t6rGEfHy14PJF32C50HS9Qcc+n0qeMdSjU59X+gRbe+awnPxKfyt5QXvxlusNrgJPy/FrIUtXLVRdmBE84xzLt0d54iOVQ/HZilG66JIbYj8rYstxFXhU7inAN6o81Mqqyk1bxtHcQPOW+mtQCUXcmx0CLROD7P27aI86+kIZYKXlnGpCilHsGWO6U7Yy+IDd9at7TN+Jw++0xWsGeWDyTg3Fkb+i7dW/R+OOTTAe3tmFiDteh5CXIW6bnz+EMuoca/dJqGBkObpcIrCWUXUXcqV7/pT5d/OSV83NzhRPdQK0vXZRPqt36f7O0IkGnWd1v0zyn9vSNyyPDajA+xemqNMAuLkxCh/Tuf7onl6E/Sby08ugAZeXWFZvOnUvQIbLeAkVecNZJ2SA4a6zJO38nSqw8RVjia6V2pyFPqVwuKkIs+8H7fVkirRC9/liPweMLpOn+x/fnUV1FOsjkXv/BA4igFIiZ7xfkDaJnHG+neefmq454afqV11IYzsKDLQzL6HHcCI0HvW9tn1/56Fw9iEObSJK4FfH+bpn/zz6A5tmAPT1ZrS0agT1e9cqhGcFkspa2fKQw/Rice0LbQLRVsLIYUHeYbpArkPcyFCa/Va6U5zos6amLmB3f7xIb4ncc+0se2w9a5kxnXACW/Hd3NoVhdP/+TddPgh23QGwyon4/LhL60WBqj8rJwRldT5W6AEM9XU2SPhSpWt7x56bD8zoEd6A+Gp0t7fBotfwfIu1T4X0bKGQXGYbn5tP87v4Jt7Z14LJPVG6YWZzqTyRtDDVyPyhXo5ZPJ78VXZyEkY1Ix1eiAHfrEQ6RN+UKS4sKCzK2mXSS5PsW+UT/XBvHIzUIzNW0haukGJtYAPUflbr+Ebo2S50I1exCSocQmgtLXzZH26VKosfUNXJ87iqhKtD9tuX23a3zK60FsDGKA7GJRd3OnM8oeP3lnVHHyZp8k0d1p0XTqpajHC1CNRMO9cYkfwj5ayWPKN1/m101QZbHkd+fixGDadKwI2+z1Pa3V3vOkHdNQtjgJ2gMeqhilEgbVN1sliAFfQIFAgaUEaKSUVBQztT/TYE1td4OhkybM6SVS4rUclZuWxjliFJlgYlgWqhyeLCQzcWVUQ2IYjDSqCq7qYYf6G9aOwOHRZOG8Q5s87jC8dqA17pK2SkakClogWDp2h8kMMxNP9QYCoZKSkzuqBULVo2T4mS5FirmIZgvI7zQzhHTF1zZMe47KMl5jxLfgp7acggwXEKD35WMCEn1gNkVCkWqYgDvVlpaOsi2j5UsccnSmPeUfuZflOPQNE5dSg3rS8OnqVVW3qMpmDLGYn82stMK6a8x/Q/XAkSojlYXHg0MB4OO/qaa+zwrmGNlHFSh+4bjuLJKHSQKZQ+UPbcObZjAq2uY6shefm9KckXY29s3A+rqiNsPY8A1e59c3iPk/Ty7XPvX7nprZ/IFDoVXWVub0xoJx5vKOQ61+IJ5C4ABd51TpgHaYO+NInOVIoCnji3d3OqrOBTMQwz9DOBMv4ZuUCooDWtLuts24NdXcXkk8U1UHn3RSKUa3JltFScXNvwDvLaeMZBYj3R69murl3c74jLV1gUiFuNFfoqMI7r3aKv3z50OObeSzqxBURscSwXUzx1YnhGWWzHbx9slfEbmekuUpesLebSXAbrgH7R1+fLif5Bbl5997Z2d7gCka+TGcI1TGkmafX9M3KqijtlG2bhuYO4qPDw41w68AS5edNp/JFuNl7FwdSvWHTFRFnSj7vQi7UcbUj6DjSzlMsPawNd+Oe04BFlFRBHVE+PAPNO+vfC955bhy/I2B0vTA3sXT0CxrMF8ntHdUC8BvIVjfSknlO435alHDpEWD+doQ2RHXJ+Q6061cS95arcyRvr0tx5ByerJ3Jfv4hfbl85l3b2z7WK0ZzT3c+4q2VglaXEGtu+XyaNzofvU3tcuSe9jnOO4Xu9NIyyeWWz/m81dbubTWRL/oIp/ed5NNHVzbTTuj4/ZO8DdW7dCvjpNDxfnnetT1OT34NIQ+ww/Yx79q+9PR66GPAjoA43rV9v7x4JOU4/4ZHJ3gv6ZzOj6k5wb+h3IL3kk5AnHAt5M8I0Xbe1b9ZfkcdiXv6TDZvhJRbXL04Rgmnv5QJJoA4i33Bi5yNmIFSzOJUgz0sD7U0k1uIkfDjdwobe4iesFnU8BtCDHrmhvf1jBu7oyyTpHhpS9Zv3Z9P/l6mgM+9M4DhCR1LGwoNU3t9YC8h6MB44UrTtQnAhdE0+Rm8CmJxVDvsQ/9zhQTQVL1aFSUTWjD+8KCs9LiVz9TQHRvMS3ybDYj9qiyBal+dE9RdoLSjLIAnhG7Mbj1bpSDurBtItde906oInG23O0v8s+xDqTmybIyQitaRGZCto8cUemaGjhRoE04pav+mwml+BVJOGExWm2uNtjwU8N4eyMGk1sEtIFiajz/WNSMIa92HutGwmheqjvvaWndTFFNIBteByj61V2RN4y10sMSxwVbZV9jsc3H4QXJ3/aQjEL6RkJJgRS5oAW5seJZAmZkNiT8DYoKUGyj+zggNNLiSdUZdcvxZYajRFeUEyqGQRQNMbuDr2dy2UTdQdndz4RxT91oMgqIdzbFWSWC/ptzEE6XmQzScnMMP1oL83g+S/e5L8h8IS8Y0uwWmEgtDlroK1xhYXzwVmMLTUo/7/TbCMM4pQO1JVbQK1Y3sDrG4KjPurqMMSqB5XRrEtrqM3J1y0EdkstYTb6BeTlPaZ3xH3NKK4SaZ4oHG+5VBDdsZxf6+amnjiqZg8/iuyazOkCfdcX51YXQlgpx46IS9sPR8yKTbhHlVjW+Rm4pbyiNL1klkOAwff0zjzj4zk+DqxDWbcs4dxjSvsRqo2GNbjxZ6ds6KdboHuvOoz+94YKYBult/DsK6l3VAWBqydSdoN0+PUnHMsIzGsghl7sIWIv0sc3LFabq6Xpb5bqxW1TK1TnqIPkM7zFRJCozamfrO60AJPYFTFufrm5uxS0tpH9iZXGx7X+khIfBpRQLC8mpvfKPndLo44zJRLmhIPdx4FuHcpHO8PoVP7kEd/OW0x/07gdEUMJmocs4CaoPsciJpqnoKTUBJY3BuLjI166F+Ry+TK/r4Me3T4zQ7nvjs6KkbUmf0jhM7TdDiU8/o/io3/WhiQjkEOUJr/Ac02L6+dSH9BrBm1f4qBPXZom+7BOwFrvfZ3Jj4VE9nMS0yvNjZ8Dcs+LzJ+F0d+bWwv2ovMw4Ib6cevRpiJRVR99TQZ9NSBrFxpAZGDTV/7WZwO73jF1DofVMnucZGqn1Vc7Gqa7PzPfx1Xg7uT90tNSzDGrBZFZykoqqAHWM1EqREh6BD2RVNedN0E+rR6xf6tfqwivfiPfTlR9xo7lgb9SJwH7ekvHDoTYepPCPIGwHcSDAQ3/50Y0XNmPaNytISoT3qyf6U9u71FWeqOHjG477JYjmFGn9w4DxPWPZ6r79EZhvpu2YwAdGU6NsLY+KLPZHQ8zlmUHMMw4kvFBXBKJ1tlI6edVWgXp43D0yFsnC6tl40Gy1Y2v6OPBgLNzMSeQqf/lyrr/DJPCZFXGrjUcu5adkhRg6hM3J7dz3hrfvpO9Wo/VWFfkrx1E5d6b0zq4WZgeE7x8V4Juu/tl2MZ9crjB7MTrIjT7MnqMdnvLRKxmKHe8am1bLMrKEJwuXisj0Kq16NN7VSqwm43qNIh20W+Gx+MG0SWxjUykdxVO+xkavfPk31iUVZeWrUDdLPHEtIT0Vlzx67Ex5H7+2O9awFwVj7fLcxcmE0+IRdpPZ8iH4HfTrIYh/mnqqzp0mwiTIrg6lTLwdogxnq26nStt/SWTuVc70iv4Lt7WmkGFZVZ3jG2S3tu879NSU20jh1tPoxgkWa6U1gFHDajk05YDMOa7FDaqpXOxFVR1gj0xaB3Rqe0xmsdcT4VzqWVCbssrNuf1skhDwRecFq2m59DqfJ7+W0hZsS94o0Ep82GS41zjWYLLPqzDWiruwx4KvxC+gkA/30ySNVR/X7i2vGHNfkEAxqsLjLHbVZrMMTj92FLUOP5qgtcZEgfmH3hQV5whaeDwHihN2aCKG+PUvrCqtqCnHriER0XPqp2wnDkEwjeeV3+O0qq0IL2NihILWIZAx76HcCIo/Cu2h4mHoj34RgaI4Mhz6fWS+aWOBnYtNsEd3N3zrH0J+nEgUSSVjHbqdIlSgg/8BJBiSGzTP3cPjjXFEcN5vUrW1LG9h1ApUOR7yPZsMy0eKqm6VHYVaGwxwgK2B83CIuB3UjYJxlUongqQxuVHySC9hRlME7R/HNzaf/esJMyOI7zx9atz4P4yZQxDzeuWFQj3zhcaHjLs8APyf/OfmPTH6UmBqlAg+RIWOOmwmV2SPNsRyew0iK+hbSp2+c6Lf9mB331myPG47j+7r3oUWVm2IuP1bezx8D/ELgqzUiQrrXuBzsR8ZlzMVJy27/YlaHBPbzi2eJPlp+RO9y4KuH+WuvAwzjytmFHYe5zJlu6GIaT1IFFGokZbdr/fZFdp0Rti6mVpn2fwBMuUWDCF+s8Ion/y1t5g7clN0le8OoeDzsl6xvn2OHDN+z1+8ZCenmEpd7XLVZ6vOTKar1+ssTStDPVGpWf3gxOdvpDHpoUBTLrSFe7ZCkRO61nHHSWU7lL2ePHfQIRdR/nrpBbu69PbYSOvvW3qBjMqSCOz6ee8e1vQax6T7XuYLYtFet60lJr4qAd17iV70i15afppmp824hmduybgvx1tGveydKxf+zeWLaOzc0HjX4VQvLkf9sJXHefOyp+OtfviLAlvifTRS6hUGplDlDOA9WNtf/72EFFyTO1YlYFQ1Gg1bZO4W6U44IcSE8cOZvMZ9RuPZZzH0gJ0UoPvPvwdzXhA/vdO6uYfT4VKout3eEHBEa6JWkRJOm87kstsTlyKQMJ82rmSm9/ZS5/atVI1/yU6tGNcjlM5nua0Y/XuRSAKihOH6jRm4kOqPTf3F5ws/xRfNOweNso39EYOYu0KO0fDr5sRnNsPnfmeNIKn/C4wjRFc/sHwl/aXEJslzmfuQ7pW2FB26Qi8HvPHEnB1EeJjn1mHIWp4PJdM6R8GFGYlei36MI0V7s95yKDJA9ZkNTDh263VcrAVrMoeVmhv0JvUMwmW7cjZneie6u2bSTO0D6Q97VsJrSAUFAa7ml+oeZNhssPWPTPmI/wQ/UkeD3EsG92xBdgF/ub7Djve48UyZN34j0XVp+5m2Qr8yJF+Y8v7oqGJTgnv0cbH4lxMdsUUP5Jm25rPTPmAPvNhAXuqRQ4b/IeinjHN4GwVdWOF3bqIldvEQ7UlLNtWYkb984E7TP8IiqAmdsgT7tNZV9IWErUGEpaCN3cJpCC4ategU5l4qBqXpuOUr+U5IYXRhSMObGrWi9/h41whZ38LnKiuYr4p4WotDwZY5vf+44pR5BnEE3jCx0t9C4GSzGVvXqtRDMmNF8upRDXecdG2CozLqZ6rgs9NpEe+SuE/eZlf1UAY+NybvrVz6kArtBmmxVmXqeqkMwkT0H6tES59U/cCvuGYxJAxcqE18iBtwxmy8ePdj0z90sLm9moeSI8kLcDIxFp1WTzRY5vcRVjLgFlTCWme4SJMusUdYLawlcnYVWXibh+H3mAo8lFzVxK5KBqsUQsVAxi4AWmxAT6kHLaGwQHVqqixMb3LmkQMjgKIfGdRzj3zCHXSHljV+kHKsLvOiGTZeSNJi5aQFaSjMQ9AXJqeYy8I9g4RTsdCaAjuEs1l1R7AZdtkGa63An0K3jUDBDkNhqi3EuxESEHhBfSH6xlLcKsn7hA1R+w/coq/BF6ELiFa8FYorQRR2cQ4H42qcxBLTIkCPfJXIOJz6QmKAVO3wpcb/w+tC2562dnqZcA8zCvdfksxBeub7iFf7JrjtFmdK3HokdX2kMyT7Cy31X93kj/YtR8yoH/23UK+T7/8ao7/cd+6dnjOcTtgK5D+WiH4XHa30z+Au7/7b9n+z+ZPf/Abu4M1XT7x8XTi69L1zyZq5CfFhVRV7IJ/ewpzQ5T8F6LvfLkXNn48ljc33xZHpFIU+/r+gjjJnOoE0oQyeK+7ITgO8dxWUd8pBzSgnkWTdnnhTj5ZE24QPr5Z/f079yRXmfvY8qvPM6QB5xYUWCKiyu6CPYuK5lr6hE2bmP5xWq+WTlVhaSAU+kWiT9szddTleifOxtXSnxrvvcTCfSVh3HzUWvbkNkAyyEvoj0Be6Q+ofmYAyEAu3Tk5T21VTnKltrpbJdrgpbmCNpcGaVMXn8yXNP4LScQXJvv/jWv+lQ0jJa2Vbr4OmGQOEs1ItqTgFIQFVJrR1f51Zc/6Vrtpyf5FCuk/jms0gbNDSzPFY8ADNabm7mXqVvHjEGU6uGuWS/LrpJC9yNeV8w+YnbnX9fww1hxFWCgByxPV91Jy/3cy7PoB/GX37vcg9cdvvnXrECz08nlwdQ+ya5/Oc4Ms6J75epziNDb52o/4ix/+Sav2/5mDZ9JZ1s4c/Hi1rFcPkP2hi1hz73ggeYCvxz8l9aefTluO8MQPU21mlzIcP7UxM42vUHKfXfklGmYvHrZ5yPy326aVk+KxFuIf75uEu2DF/M4uy60C/bkco3/CClATvHnrG1fnvxuSeR8EXk1wAW3/RTfzquUMN3aKgwqf5xTc8/nba4fNkfozTC8XAuNer2us8QCfsiclXplWbwN8D+Pt41KmS2GVFzwIn6NvNTW8TLH6S091cjP1Ds3RVbwb6o4puGX/nPx3EWmnzr5se3THkXMv4F1P+B0v6Tby6wzj249rlNNPOLyEWEYr9pv18B8Fv1zpq37aGlnv/Q46j9g5Sif7cmSqht+Szy2R8EeMSBpbCY6p7Hn/qye2/8IKX/H5vikWsADgPMKUuDg1gTJVVe+oMUOjmTJsEths424CGwfgGVvQvhqLm6bUH0vhKVBFNGlwLRr5NT6swqPRuOL7MoI5ZIJJ1mdFXcZ4bP2tJEE4OPnf/WDSG37EcGSMeFszKswsBXUdkdpk0BghLzJlGZNM2lAc3lkfuCMvRFvFDg81WmrIA89+sAD7HkPV+wXLTvo8v7LQuXNaKnQPf60+04W01lvv6sACr7Q/dxPBYyZHpm0qffLaXLwmQj8TUlXX9sfjqkOaRARD2nCbqoYR4bPsnQq6s0ZJ2TDwmnGJO7Ye/EnMvTdmn1+VdNPJRf2JJpqV70XCxCd8noQnXlY+NPevn9o/Xk2br07PXMVnr1x4U4fHZKPM2rLDtrqZCzUFiVY5TDwXPwhD9OEVJWtXkYyNOXN2tiHCkK5LlXfWHzG6+nb7pFkCGgmqBPOoXFUQvtuZOZmh0Ev+HGyPBmB1BHmj6nOIHeWxznkCMu5EoeMJz2pHNYgKgtqXMP0Zt4BaGP9ITZIH2fEm1Vl0BpQ15/Zsc0j+h7SihCuWn9VEXfGsm11wGtyWimZPQI0FPlQAkQpqGM0u/xqyUvcTBoibqlOnuSj2qZHizzocL8FvQ26a5+of7Edd4s17ov1hP/z1z9tld7IgFUq1WQX4Dy7LlQ4gOKUZvfK0dh17uYDAxCXdpLgemQ4/eeWUEONq/LtFXdHwdzrmFqOzxtpXUnfmsIVz9Cwuc6wK9WXjxQlyW3RlFUqAcqVHf0qsgqLtnaU2RSsIu8aPobLWYkQA31LOAv+BlXuSycsCbfm7nxB/QVEezIp7Fan1lK3hIHV99TlWeHs3AzdoKXwuD6C3T9K8nuAerS9ehtQ5eXwgsRGijmlnr0nmfMbV4KH0SEGH22WqkcGFM6mv2afdMPb69w9MwfFSqwtd+6UmHxf6wFb1E/Xew1MP0qorXcok2xKQT+8lL3A8s20pKxQl/y4VvOrRGUxitd/iSf+31Jc6HhL5+29lKm6CZ0xfm3k/bE45bmKH6zJ2njlg6SoAQ8EYUHDvl4M8HPjmGHwvYjxbmBaHtWmabF0S+B6KN7TxQR2t1dHVZgSb5kXrfFezNPWJipB2RuhcZYsH8nckPMB4BqHNZavnDyffOnYHj+k6+YAq6Nal5VQ3kSFWZfVC220m10rnB9JYJHN5z/bqj97uj/U6jlyeEPhNoLi4FvQgLtgz/hc8uPhtojq0th2q5fQi3+R0PtYOGdV4+rKj+F2l1yPxpqf31EvSm1/tts7H8OtfKIDF2nvrcZn0Lt6x8Ntb/t93OOTeapxf8MYDwt6kdCLU9n8SOh9pXztjj74MDPoXbPj4bau7ZEGbWtn0Ue+KOhlqdL/5FQ+/BaD0ZW+0uodftBgD+gdx4efHu271OoTfzRrHfXlnbGy+gvWa/Sj2a9/weYYnYWzpg835xBC+zoz4W/zw1q/WWBdFI8PkMsjHBKYrbAJVTmq45pt34HtQ9dbgkX1ujh1/jizBYLxIQaN2q531oZKeL1AMu5h+41BS+RJpGujtgIGN74n9Lt38a5t0PkY2hP2XX/nLT8E6LZYjyeVvnv+BMfBOCw+g0w9Li+VaC5fTrCjdzD14UHgo3heAom7OpRJjccvnwgEzMcd+vLpoxznwvumczC5Q162WtWVq2fC+4ve/IOUZRW4ZGfGL6w4v7sf5fzZlXZywU5ZEVT1L0v5z8X7DzL+ZZJ7qiPcGd4tzSNpCJhCZwm8mJTM7PSR2vghdF4Pu/S3qInWUQQw+qjLThdEAdOpxBii4qab+zkuTih9QYvItShFC0iZAHf2VFjzXvA03LLgKmLC3x/kveemgdWUlzEWfQ65Prz7nnSepOzjDw1/yd26O+sMvvd4OpYa+CVUeB3nq3d1j/ItQfZi24Zlbx7zmQv2C1bhJRBR953mqBjn21f9kPRCuPt3+nYO5S2HJVjy4ut+76zYLOSV56asuiR/iwu3s1vK3n9jlpWiIv3qv4KXnl3oa0UF+8uuJW88lx+Wimu72FN+ic0fkLj/wpotDdBCKZo6EDMtqDljZV9TDsbU739Pq2BTuH0lwVsr6QEdgKCxrrR2cmaXZwmkPP39OWag2h9SxVJMrwn3ro8cV6apQpspoA/YasBZpCj9kv5iP2EpY0AebdKE6tBE1sdzFSBz70rSHrrb1CWcs6cNU2CUXuQQhsneSsOu5waPPNfbv88q/sXncx47FefLdeMczECqIwrhWkgSP6ssVwUBloQosEBodCwTLe4oAnzJwrk7kV0A2i6UQccZlqhUuyrIPqMBYSxK2xsgPNDk8+vrqrq9Vg0wPSgbJizd6nxi5PxBWq8AfrLstJYHqIHRCTBasnwg2pKVhdNlK1CjG+qqtwUNlSGDt22nEyd8fp9kDNNKV5a3uZZZWVpp6yz3nU+OU4yYdjexPLJeoLUOC1tu6R4sEkiax0HZRWyW4XTlMcuPgN0NrGPBEhp1HEowFdGFQl+4gOexXANsj4nCg5/H2QJD7bsHOMtnDvLwpnwWSwJjbcwTKX4/ul2vtqvl5giVGwdn47XVzsenbNXnsqgyK07r95iTSVsNU2MmZ3a2UGWET2gQ8KUbupoUHV1Vi8CkyEPEAvh1KcVKlGkrQGjlOImuzLjqSrjynjeruPjxI0VMbcXvDogNxCLnBnjtIE1Ej1+ZWqz89O+S7m0MQKCQuRn6A1Sy9T4onOMPdedn2vRH5tfZJGu3CLINExAz7b1zEQCcv2DJ2U15kN425z8Kq7N3Q9cbzWLSRMducu6UAJ/Mp8gbGQ5R0RvPqCmYhXeLO2Fvm0V1sjnBZrtv5vGfLmnGEVPZ+1HJr+VTKBBMbDnLzHk3Nu2Ls62e6aqKtuNeNud1dVlu1MKTYiELehHhBfCq5VUc95SxIWzuwn4SzsQpAeaNGMtdihpW7+D+i3CHeJfCYfS5RP8SuPgGjIEtKZ0dKCbs8796M6uSMlif6Cz4Lo2vk0dhP5zYTZIcxAKwzAnKs33KZ3N5e0lra4sTx94R+29YQYwdZhhJ7xHpJ4l/izh4J3M8VI1NpXgBg1VQY7BAD0IClvMFVqcHwStIBRneJGmDd3Yi9w0C7iUxko+Z64BEpd33Vh32ZjlvZ5wW+81JTqVygp9gvjrbyDxbpe+sO5nNPkZTX4mGj+h8RMa/xuhsS4rgjbb0a/CoatYOjh4vuQtV4eLKoMP8yJENY5/Z+dru07Xch/gd0rgogHgqyN2/BscHn3nPQyPPIvkNtgiN3znfRIvYbFJOYAdRba8oVVkS3DR4Zb8Owu+864PlqymldBxl6zv6DMr87nHcTOhk2d4i3EDU9splcvc/u8Icb/p1aZHEaJPynnDeuekW7Uul7nr3+lsuB4mnHaMK5uLvLF0shcfcoHLnNgJ3kgSm12jn82VzQBv235SnkB/w2Vu45+8LXvjezlfC65sfir+p+J/Kv6n4n8q/qfifyr+p+J/Kv6n4n8q/qfifyr+/yjFV0/9tXOnv/tHClgnVZul/lFAn1fY7VMkFa3PQtoj7BTy7nrfeCEWTsY8X1gW5xOzdIXl7VqYDZ+2ay3uQQg++rLlSvbzLj37rjchh7n3ZG+IhuxPV7AoWL+8aCKZLuXbQY9a89UGtgDHv1szvv0kwnIfhH5Y/0MI+l6zoXL8qpWnz9T+1/a5Rb116oTt81+f9G/4zx13lyfL3hjia+lfbZTz+c99fVgLwLDhFtQ3H3KQ+8+3Sjf3nTSihOxV/koA4t97/7LywjsJRPn/TW+cjtyPXP4+QhUBziipkkDM1VYxa2iwKrwydGIE44Z15biC3BBbXNZpfcXDDWSZZ9VLOLUddiNzN4YzY8N59rjwZqfK+NBCLpC8a3fwJKbMWHquA40pZb11Zr9NE+OPV6ruInfR8tP5qq1ljFeMVubTP+7MWWhaSyLljsVjdjsR06kOOacJYb+ede1n3e0E2aPGBvuycNtA869/Q5ptNGBUoffmanDybGDeMuRcDVYms9qTWVoIo+5qgC9No8iwUXOVStZSFx4Y9KbMOhTY0OgskolYmjfw5lQQYJNWpeCEIxrBjzIvNk7NwVhEMrztUg1+9tbtLZlu/s4kzhKTFl/TzAo7HRbZOuqrytLmQC+S3fxgeh6festdtWZOekJQb+aad01HIeaiSti/aeigM/5MwBefDcNVGUs/Si2vg2vCLt2woPqBocSz5iF/lamYhHxIHN5sG42yFJAn00LwxpNL0L8YGhDOHb924IuIR/NVZPZkFSeh0gKCwm9WhnZWkQK1WmJmXVMcDBIbBtft/qO1OWDTEmIymarzOysIRdlbpkk/Pah3bRjSbcxck23nKdCdwOI0N8oxyuV1Pu0t0J6jD92xKSjb1GwBb3Z4G8lpZ8e7VQ85DlWZI+2CZzYmpdW2TYfoHmvle4WwWS3kGonD5GhZRBItNCwhUMbLp27bSL6MErj2r8r7zBaN00bDNQD3956k00QuTSW7P7rVcD0q3XCdVZAxpJ8KRrBILps6Tc+fnzEc0BtqvOvGWldoaIraKV1exyXPg0teMXkDRTbQ7W/PG4ksR/XsYpw7QmtLxz9E0TaiZfBhBWtzgbulZatrz1uXAEtjEnIuGZnCyPv22PVf2tab/jtZOcorc5DcVrQ1dVjxZULANgWO1wxxts1cd7DtGCdd6tJo0vSt262UaIpYLoT1+/PnvUsZYb91o3u3eMhm7FGoh5+ZZI4DnZ6M7/37ezItYFWSD/xm07gh40Iz3jBzuqMs9D17w4j3hgQxIWFzpMZkXpZZbJ01GQw0NWuNHvGa2b6KsIe9rQEmvoixdelRRWfhMMO5yoxdoM7LKnt+3/dyFJJeqQlhBauAk4ximqnZ7HIyrfEMzLQA86lD0+zoFudpmGAOorbJsKqdHN4JzwxReH5ml3XoGfWALFsXMvTlNN9BB8kEMcHd0HV9MqPnBeBxtv23pLJwYyqhRsFvqtpjoOdBQaswS3MJnJC9syiiRIIzIz2b9P7j9siA3QI+mGISBkseeR+Sh533fxc64CZDea/NLLftB2SZVfv1t8BWbZaMhq5Pv7S+suLqGB0jZlUtdF/ctQcqWkcg2tzzom1v6TAkTbbC/zhAslOFJzK31Q8n9Nn1J99mAfF5rEvUFMDyZ2eCnZemkoKX30Po/0wqk6VU/pEyhjsgO3Dv7FYTCIs7NORGWJ7MR4eot8aE2QupFRBJWiB6jVFSHk+/IQSPE1lvkjCXC136vbNwMxL9ZS145SoCf0qtztTcdrDKXsYxcGu4hfotFFCS08csvq7G8sgYlMl5BNF9H4qIZlAVpETqLsa0bL2atmZ1j4J42XhdUM8rUOp8UMaFQy3KKEM1OacZE0to9nM7xvDpLBxtsZk2sTQIWhq0wjIQ80kIw8sX03RAl5b2PtMsro0qM3iq0jZN8hLvgaVypcoavPfpdffN7Ne/qiGMz7pmGKKTuqIcw+LtQDHjtn3XAMz07ZJWzsZ/VBe2ROVcpxCFB+gMqD8UghVUBrGHlEvjx+bpGZvMOjTl6eEaHnxDBKKCuIfLrYZS/G6FuRCNF1fcghkoKPTwhCMNMhQn7Ia16U5ye14Hs1IyuvBq9QSUzCIpsAMWOZgUAGq+0XMy8ebtaTcDsXQiIfNOsInNREPWCKc3C/e4EFN5E/fAEwUlgw3sNRNQ8N3HdpZ+DFjlkUhW+KLLGrOjWLcRjyVTKYRCWQKe7IblsLCcRKwNw28bfCMCPazPaILH+r28RCeTsMEj3n1VNQ5AxhYntyp/bgoVPxdaHW9eaKCcsPBy0E9pkFLcNxe6CAv1YreeHloiUZa42Rc0EgBRNZ0EPMdJSGSOlozFC7O66kOq8++zFwZksOXoc5mPZ/Nkosv5DthlOrelHKXTINcB9J6pnYx3QFSylr1EgjHob8O07TSrTlpsx/oxdgWPwi26ZfFk8yjMALikdyTLfYBW7bCVk5O6ZHVH52DJu8nQXRB/aJkeTMnvkBQC9cp+6QmbGEieYMi2xBQywOUiIgM7xy8WPdJBSKCmUi1omsuRtnecvQ2CvaVcCM06NdVFNY45+CbVuVVExbhVySjU+uq1CphyaPyFaRQHaKl+a3uYY1q5S7ywAGT2QznZ5p/3qcnPJXERBBUCGOJux3nHe6CbfCIBVLJjK46iQfAdIQYy2Pn3BJSp6uFPFJzpwc3bm/xpvvW3/UbIafSFS2zzLFwxlWJErxwEl685mPPOsgNtKqzGMj27zXdmyWn5rf8fc0TMyEuP14NlNMGkbM7FAdOOGY/KnvhM/Osg5z9N0ATmaqGcc7g3WbjLp8/+0nRRqoJAFBl5/+4iNu3TFyGK6nLFJ3xGIDPAJY8eGa59L++KYVhlUyBZZvGZaH4zQUG6XpjdsCFarSnQWOTevvpD6pKEjMDGFCGWR13mTmkRBchsCtcpS4p+fE3EfKpM2pYEYvF2n4vnDIMG/HPbCFv+grDCG7ieEHbz5ihscueyIll9fyc+93OQt3OCK62Xzm5ouhDuWaIisM5PXTLODyMBrzzavLfL4HGJ3zVI0L6ls3espis8zOPbt9XGdaEf7SNJbIIDmQzkmBdCeFOxv/H0/b7CZbQo1mA79yPVsnDL6KVlhr3PM5akBi9qKI/vKhv2ybyshGapoN2ycL1nGdMeu1Lad5vuR7GCRneJRnmIpPuARna7mtKq3JhLQW9txT8mW/6tuF6yWK4JfBSMqj7spJ9PtcrKPhXfnUklqxVnzIXqvqIGG4up1l6bA2MCXSap2Xin2l5tw+FZmthhV850IH7cRNfOZeF07tUzVKLw2hpTM/UPHPKDx9e7lO9ub7l9tRKcYWgyH6K7iJxttVTpW9541MWepC1NpmG4ps2chE9S4JP+cu8ixF7mFZRV98I8RIcqQ7UN7XWcNklH36Rg0OsVU62K3CFOVRCdj440VbyaBqMphGkuPaPcOEZP367Flo4YI656ui9THwcBq0RTfMG4JLBSMikLm0tJMy4zJXqvin6KJKT8achGGNm5+LOoxPPZwDYbveTmumSiE2HwnFsBkATUmg76uI+zynnuunPXwUEVWwkYYiZbpcZxa2JcYJgYOFTmz11yXcGbG+5MZG0/0RZ4KbW7WOFN49uZrtWBu6W9NGUNT0y2MCZLVKLKukn85eLCUyQB5ur9FEbnYLP9P03qiUhPFCzotm1/l9Uko89OlaOcBl/AbTdoSIOvCbTJNj4b1DxYX0YMyFYaI3P170YkKFhYWvVonTeKhhSkAJYp3Y9MsVX1EFp8o8l+02p2X1zUtdshF/0hEZu//vHgRdJgMa2um3QOMblLkNokzNySX8GuGAx5L/QH7PGLyx4vZqiCak1zeSztswX5pwQF6LTqbGo9vPFtwyCFXWPrPOv+0WcmIJfTYaao8IjFnARswWztg6HR+Sy0xNGrV9I3STYQ+uy8J8EPKyqb8hFeG32qCFQyqi0F0IaWOM8nqfN62qJ1fuPN8L42ZD7kGuCca4E+SznYBrn1l48v/CdtDPDlZlp4+Ign3IPpiWB4ViEWchFTZ58II6a2IS4x9aXIUT6SeSP1rx+epbTEVFjFSggJ0I2T4sCslEI1qwCC0Gbrdrz8JKQm7py/CtGlv8WxyFr88CT0TD4t4dSn/XP9LDJn6QN+I54s2lqv7NM8CMY5eCys5m8dGmlaBTFmpQ5dUJe0urS7E5LwAMJpSiKS7RNCFPbpLxafaR9v8YkLe0kuoc9dltyJbsO4bx6HkiN+YYI8DK7F3CYfzjJbL1onLjioDGh7BVo7SWb3kftgFCtCjzt82gABYY5jl8YBSFekWeReAHLe9vzQ0KVf1W/ZkUsq4gT1aP4KnCam2/AghGaaRiRUREIXQtLPSFhFVZ1Ul2TtzXgd4OXM9WL0cfam3H92vBZdQ84dXSBhwR1Fi2eoHR/koc61SZiZh1lmqt6hpbb3mQd3Fy8qZqI48yhsVasF8YPlXzoZ/JIgn6SYC/IgdhtoF9eBPQl69byX1tw7iIcj1LY3M3OVwpwRsV02YDgkrz1kqBeCCms0Jeseep0a1+7mDzKdlDj5TzFLxnmCWN1NQgKQ3ZSlzNPEweUPJkYJcGu5oSWAhLJJSIMG0hy8Orl56xyCQ+Os/rgNQYA5kWxMfxUdfs2PSlz9R3ccgmLZ2einpoy9J1ZXwRi0VXXJwVE5z/U9XwzGb/po2rA1JvNDd9K4qPMO/Isc53NqK9DPZcZP4JSljlDqVgv1oibo5hAWbpYELJp5PXdyt+QJxt+EHv8nKMkuV12BhSwxDbZBdwXagDLVS0AcIXIWOrFAYy19e81lxU1AWWbVwcFGji5hzvxglUdKW0WEmlVE645GQFAmg4Yj1iGM7Fcq+hB862D8P0spYD1J2nYQk+yIfso1JsROVugkO2SyguLBWcp4fI9rFjlGeEuxyarW/uXP22Gl1tRxbMhGkgbysQlbZ8YE9Gq5opo3R4ag2ipsbuRWJ/0Fn1ObuiuW7b734y6UR9796xDj6SxwpV0ZKDjcutti1t16nhhcYF0LVimvO0Q0XNuyPTvaee6FzCRpPYl1+xqIVQKqYmWDFtSyzJ5DRRdrQYu13jSBouNd9JvYuZtMa1WC6cNdcOwyO+GMWpVQiIVJs8jHZZNAAe2b84rs9nxfHZI5KDjWNcWxmwyZsFQcrJCfMSGxGcg/x9ryDv9VuPhX4QSJ66MzFdfUPS22tmndNe5aclCADs+FnHngmmZKe/hUBc4pm2NR9CDLKPXF4ypW7WtuHWL4Tt/FFHhzi1gla6U14/MZtLVCOzaPb+81wM43ne117DeADxpw8wkV9qglLTHG3S0j8w/HIONt7vie4i973cufIWUF84xqWQ5u4d7O9sWepnqSo3JrjN+eDVaXVAB2HiJuvz56NidYWtvJWXf+IgKZrK/EycBk9KMRLDQtJx3vBuDfNm+H6NbAi35Zl3i45vj7busxehirMh+7pOxpnmVGWH/cidHtieqr4bBp5JeWG8rI9JKQJ1M+JbTdh75dSEC+3iY59/DDkeffvBfp7+3hchK8V2LIv74fDvw15KvlDWStsPJCawL8F6l13y64aBVpC9xeZTIzqMLpQpK7kEm/H/71m6WRzRIho9tA8zH/ftvU8iu7Dih/aJlEYBs33pI8vPqbO8vclr89WikmNDC+nEQ83K9w5PriCzBFhlQc9GTltariBzgoZ/A1AP1qpzMCtvyBrNWrrgn865OnjWYzrFYm2pmjUmhfkfFGOs6bj/vv8EHrAwX7Xa78L1BLAwQUAAIACAC4tvNKD4Xayk0AAABqAAAAGwAAAHVuaXZlcnNhbC91bml2ZXJzYWwucG5nLnhtbLOxr8jNUShLLSrOzM+zVTLUM1Cyt+PlsikoSi3LTC1XqACKGekZQICSQqWtkgkStzwzpSTDVsncyBwhlpGamZ5RYqtkamIKF9QHGgkAUEsBAgAAFAACAAgAt7bzSqC4XxVlBAAABBEAAB0AAAAAAAAAAQAAAAAAAAAAAHVuaXZlcnNhbC9jb21tb25fbWVzc2FnZXMubG5nUEsBAgAAFAACAAgAt7bzSkPIPPmFBAAADBYAACcAAAAAAAAAAQAAAAAAoAQAAHVuaXZlcnNhbC9mbGFzaF9wdWJsaXNoaW5nX3NldHRpbmdzLnhtbFBLAQIAABQAAgAIALe280qUMH5muAIAAFQKAAAhAAAAAAAAAAEAAAAAAGoJAAB1bml2ZXJzYWwvZmxhc2hfc2tpbl9zZXR0aW5ncy54bWxQSwECAAAUAAIACAC3tvNKGQQLbVgEAAAdFQAAJgAAAAAAAAABAAAAAABhDAAAdW5pdmVyc2FsL2h0bWxfcHVibGlzaGluZ19zZXR0aW5ncy54bWxQSwECAAAUAAIACAC3tvNK1cxcJpUBAAAgBgAAHwAAAAAAAAABAAAAAAD9EAAAdW5pdmVyc2FsL2h0bWxfc2tpbl9zZXR0aW5ncy5qc1BLAQIAABQAAgAIALe280o9PC/RwQAAAOUBAAAaAAAAAAAAAAEAAAAAAM8SAAB1bml2ZXJzYWwvaTE4bl9wcmVzZXRzLnhtbFBLAQIAABQAAgAIALe280qmQ2VXZwAAAGsAAAAcAAAAAAAAAAEAAAAAAMgTAAB1bml2ZXJzYWwvbG9jYWxfc2V0dGluZ3MueG1sUEsBAgAAFAACAAgARJRXRyO0Tvv7AgAAsAgAABQAAAAAAAAAAQAAAAAAaRQAAHVuaXZlcnNhbC9wbGF5ZXIueG1sUEsBAgAAFAACAAgAt7bzSqtYCahECAAAfyAAACkAAAAAAAAAAQAAAAAAlhcAAHVuaXZlcnNhbC9za2luX2N1c3RvbWl6YXRpb25fc2V0dGluZ3MueG1sUEsBAgAAFAACAAgAuLbzSgrKPODnPwAAJXYAABcAAAAAAAAAAAAAAAAAISAAAHVuaXZlcnNhbC91bml2ZXJzYWwucG5nUEsBAgAAFAACAAgAuLbzSg+F2spNAAAAagAAABsAAAAAAAAAAQAAAAAAPWAAAHVuaXZlcnNhbC91bml2ZXJzYWwucG5nLnhtbFBLBQYAAAAACwALAEkDAADDYAAAAAA="/>
  <p:tag name="ISPRING_OUTPUT_FOLDER" val="C:\Users\Administrator\Desktop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2108</TotalTime>
  <Words>2504</Words>
  <Application>Microsoft Office PowerPoint</Application>
  <PresentationFormat>自定义</PresentationFormat>
  <Paragraphs>314</Paragraphs>
  <Slides>35</Slides>
  <Notes>35</Notes>
  <HiddenSlides>0</HiddenSlides>
  <MMClips>1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35</vt:i4>
      </vt:variant>
    </vt:vector>
  </HeadingPairs>
  <TitlesOfParts>
    <vt:vector size="36" baseType="lpstr"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User</cp:lastModifiedBy>
  <cp:revision>3</cp:revision>
  <dcterms:created xsi:type="dcterms:W3CDTF">2015-09-26T03:26:02Z</dcterms:created>
  <dcterms:modified xsi:type="dcterms:W3CDTF">2017-07-30T09:10:35Z</dcterms:modified>
</cp:coreProperties>
</file>