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2" r:id="rId2"/>
    <p:sldId id="258" r:id="rId3"/>
    <p:sldId id="260" r:id="rId4"/>
    <p:sldId id="285" r:id="rId5"/>
    <p:sldId id="286" r:id="rId6"/>
    <p:sldId id="287" r:id="rId7"/>
    <p:sldId id="261" r:id="rId8"/>
    <p:sldId id="288" r:id="rId9"/>
    <p:sldId id="289" r:id="rId10"/>
    <p:sldId id="262" r:id="rId11"/>
    <p:sldId id="292" r:id="rId12"/>
    <p:sldId id="294" r:id="rId13"/>
    <p:sldId id="295" r:id="rId14"/>
    <p:sldId id="296" r:id="rId15"/>
    <p:sldId id="263" r:id="rId16"/>
    <p:sldId id="297" r:id="rId17"/>
    <p:sldId id="298" r:id="rId18"/>
    <p:sldId id="299" r:id="rId19"/>
    <p:sldId id="300" r:id="rId20"/>
    <p:sldId id="264" r:id="rId21"/>
    <p:sldId id="301" r:id="rId22"/>
    <p:sldId id="302" r:id="rId23"/>
    <p:sldId id="303" r:id="rId24"/>
    <p:sldId id="283" r:id="rId25"/>
  </p:sldIdLst>
  <p:sldSz cx="12192000" cy="6858000"/>
  <p:notesSz cx="6858000" cy="9144000"/>
  <p:custDataLst>
    <p:tags r:id="rId2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6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85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D65EF02-BA76-4695-9395-033AEC593A2F}" type="datetimeFigureOut">
              <a:rPr lang="zh-CN" altLang="en-US"/>
              <a:pPr>
                <a:defRPr/>
              </a:pPr>
              <a:t>2017/8/2</a:t>
            </a:fld>
            <a:endParaRPr lang="zh-CN" altLang="en-US"/>
          </a:p>
        </p:txBody>
      </p:sp>
      <p:sp>
        <p:nvSpPr>
          <p:cNvPr id="21508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D93C24D-0B0F-4751-AB24-1A84E1FE3F5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8510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5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特殊字体：李旭科毛笔行书</a:t>
            </a:r>
          </a:p>
        </p:txBody>
      </p:sp>
      <p:sp>
        <p:nvSpPr>
          <p:cNvPr id="2253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308DD0B1-919D-4CBA-B22A-55B978828563}" type="slidenum">
              <a:rPr lang="zh-CN" altLang="en-US" sz="1200"/>
              <a:pPr algn="r" eaLnBrk="1" hangingPunct="1"/>
              <a:t>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689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特殊字体：禹卫书法行书简体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BC73FCDB-5012-4CE7-AF79-21A808FA52B4}" type="slidenum">
              <a:rPr lang="zh-CN" altLang="en-US" sz="1200"/>
              <a:pPr algn="r" eaLnBrk="1" hangingPunct="1"/>
              <a:t>10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458063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C24D-0B0F-4751-AB24-1A84E1FE3F5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407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C24D-0B0F-4751-AB24-1A84E1FE3F5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05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C24D-0B0F-4751-AB24-1A84E1FE3F5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232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C24D-0B0F-4751-AB24-1A84E1FE3F5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4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C24D-0B0F-4751-AB24-1A84E1FE3F5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889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C24D-0B0F-4751-AB24-1A84E1FE3F5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753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C24D-0B0F-4751-AB24-1A84E1FE3F5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495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C24D-0B0F-4751-AB24-1A84E1FE3F5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390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C24D-0B0F-4751-AB24-1A84E1FE3F5B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633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C24D-0B0F-4751-AB24-1A84E1FE3F5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7192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C24D-0B0F-4751-AB24-1A84E1FE3F5B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841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C24D-0B0F-4751-AB24-1A84E1FE3F5B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1102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C24D-0B0F-4751-AB24-1A84E1FE3F5B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310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C24D-0B0F-4751-AB24-1A84E1FE3F5B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2611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特殊字体：李旭科毛笔行书</a:t>
            </a:r>
          </a:p>
        </p:txBody>
      </p:sp>
      <p:sp>
        <p:nvSpPr>
          <p:cNvPr id="2662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9EE0346D-C038-41BB-95F1-6999E81C1C82}" type="slidenum">
              <a:rPr lang="zh-CN" altLang="en-US" sz="1200"/>
              <a:pPr algn="r" eaLnBrk="1" hangingPunct="1"/>
              <a:t>24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138683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特殊字体：禹卫书法行书简体</a:t>
            </a:r>
          </a:p>
        </p:txBody>
      </p:sp>
      <p:sp>
        <p:nvSpPr>
          <p:cNvPr id="2355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25324FC-5442-430F-82DB-9362BC829FD4}" type="slidenum">
              <a:rPr lang="zh-CN" altLang="en-US" sz="1200"/>
              <a:pPr algn="r" eaLnBrk="1" hangingPunct="1"/>
              <a:t>3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859030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C24D-0B0F-4751-AB24-1A84E1FE3F5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061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C24D-0B0F-4751-AB24-1A84E1FE3F5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208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C24D-0B0F-4751-AB24-1A84E1FE3F5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572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特殊字体：禹卫书法行书简体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8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07CE63F7-0212-4A26-8F6A-55BD347A53B3}" type="slidenum">
              <a:rPr lang="zh-CN" altLang="en-US" sz="1200"/>
              <a:pPr algn="r" eaLnBrk="1" hangingPunct="1"/>
              <a:t>7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828751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C24D-0B0F-4751-AB24-1A84E1FE3F5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604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C24D-0B0F-4751-AB24-1A84E1FE3F5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289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1C4D9-7AA0-4E8A-8F31-3A2870B90F43}" type="datetimeFigureOut">
              <a:rPr lang="zh-CN" altLang="en-US"/>
              <a:pPr>
                <a:defRPr/>
              </a:pPr>
              <a:t>2017/8/2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BD880A-0378-4DC7-8687-9D9EFE15BD6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75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26266-6091-4FE7-AB77-F6A783BFE9B8}" type="datetimeFigureOut">
              <a:rPr lang="zh-CN" altLang="en-US"/>
              <a:pPr>
                <a:defRPr/>
              </a:pPr>
              <a:t>2017/8/2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E3BF5C-018B-4822-8F77-6904DE0E55F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45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99CF9-2CA8-410B-91C9-22CD63C97C5D}" type="datetimeFigureOut">
              <a:rPr lang="zh-CN" altLang="en-US"/>
              <a:pPr>
                <a:defRPr/>
              </a:pPr>
              <a:t>2017/8/2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F3985-1454-4AAA-8AFB-6C576B52D09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54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22DCA-67A9-4778-A7D1-ED643D1D8601}" type="datetimeFigureOut">
              <a:rPr lang="zh-CN" altLang="en-US"/>
              <a:pPr>
                <a:defRPr/>
              </a:pPr>
              <a:t>2017/8/2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2B056F-24BC-41BE-9B60-6DFE0CBD198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25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7C019-7594-4286-A42A-2F138B571CCA}" type="datetimeFigureOut">
              <a:rPr lang="zh-CN" altLang="en-US"/>
              <a:pPr>
                <a:defRPr/>
              </a:pPr>
              <a:t>2017/8/2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596903-C356-43FE-BD73-6D17A70D58C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17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8E81F-7333-462C-BD11-28FD9F99924D}" type="datetimeFigureOut">
              <a:rPr lang="zh-CN" altLang="en-US"/>
              <a:pPr>
                <a:defRPr/>
              </a:pPr>
              <a:t>2017/8/2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6DF751-847D-4849-A478-8F9078C7E89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33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AAF16-BA61-4594-B8A1-2F159D57E5AB}" type="datetimeFigureOut">
              <a:rPr lang="zh-CN" altLang="en-US"/>
              <a:pPr>
                <a:defRPr/>
              </a:pPr>
              <a:t>2017/8/2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743C6-9CAD-4506-BB5D-484A66D7183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46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A371A-53EC-435F-B93C-94666768C98C}" type="datetimeFigureOut">
              <a:rPr lang="zh-CN" altLang="en-US"/>
              <a:pPr>
                <a:defRPr/>
              </a:pPr>
              <a:t>2017/8/2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548142-3C9F-4307-B22E-3B2B02717F9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964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C062D-60F1-45A6-BCCD-44E4ED406DE7}" type="datetimeFigureOut">
              <a:rPr lang="zh-CN" altLang="en-US"/>
              <a:pPr>
                <a:defRPr/>
              </a:pPr>
              <a:t>2017/8/2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B9FE8-2CBB-453E-BFFB-A1EE68F34B1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144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756F5-A11C-4035-A665-CD9BB123B370}" type="datetimeFigureOut">
              <a:rPr lang="zh-CN" altLang="en-US"/>
              <a:pPr>
                <a:defRPr/>
              </a:pPr>
              <a:t>2017/8/2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05548D-BA25-450B-AEE1-6F468D123AD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4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D2E2F-0573-48D4-BE3E-D50B3FD03AF7}" type="datetimeFigureOut">
              <a:rPr lang="zh-CN" altLang="en-US"/>
              <a:pPr>
                <a:defRPr/>
              </a:pPr>
              <a:t>2017/8/2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221629-BB90-4E76-B2C6-E26E0DBE254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00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EECADA8-ED65-4D6A-AAFD-554521AB4904}" type="datetimeFigureOut">
              <a:rPr lang="zh-CN" altLang="en-US"/>
              <a:pPr>
                <a:defRPr/>
              </a:pPr>
              <a:t>2017/8/2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6734515-A21D-45EA-A8E5-01EB4AAD28A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3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7"/>
          <a:stretch>
            <a:fillRect/>
          </a:stretch>
        </p:blipFill>
        <p:spPr bwMode="auto">
          <a:xfrm>
            <a:off x="0" y="-28575"/>
            <a:ext cx="12199938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文本框 16"/>
          <p:cNvSpPr txBox="1">
            <a:spLocks noChangeArrowheads="1"/>
          </p:cNvSpPr>
          <p:nvPr/>
        </p:nvSpPr>
        <p:spPr bwMode="auto">
          <a:xfrm>
            <a:off x="3894138" y="5200650"/>
            <a:ext cx="2044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水墨呈现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2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2" name="文本框 18"/>
          <p:cNvSpPr txBox="1">
            <a:spLocks noChangeArrowheads="1"/>
          </p:cNvSpPr>
          <p:nvPr/>
        </p:nvSpPr>
        <p:spPr bwMode="auto">
          <a:xfrm>
            <a:off x="7392988" y="5199063"/>
            <a:ext cx="2044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匠心独运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2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3" name="文本框 20"/>
          <p:cNvSpPr txBox="1">
            <a:spLocks noChangeArrowheads="1"/>
          </p:cNvSpPr>
          <p:nvPr/>
        </p:nvSpPr>
        <p:spPr bwMode="auto">
          <a:xfrm>
            <a:off x="5643563" y="5200650"/>
            <a:ext cx="2044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品位高雅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2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4" name="椭圆 21"/>
          <p:cNvSpPr>
            <a:spLocks noChangeArrowheads="1"/>
          </p:cNvSpPr>
          <p:nvPr/>
        </p:nvSpPr>
        <p:spPr bwMode="auto">
          <a:xfrm>
            <a:off x="5592763" y="5348288"/>
            <a:ext cx="101600" cy="101600"/>
          </a:xfrm>
          <a:prstGeom prst="ellipse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55" name="椭圆 22"/>
          <p:cNvSpPr>
            <a:spLocks noChangeArrowheads="1"/>
          </p:cNvSpPr>
          <p:nvPr/>
        </p:nvSpPr>
        <p:spPr bwMode="auto">
          <a:xfrm>
            <a:off x="7319963" y="5348288"/>
            <a:ext cx="101600" cy="101600"/>
          </a:xfrm>
          <a:prstGeom prst="ellipse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56" name="文本框 24"/>
          <p:cNvSpPr txBox="1">
            <a:spLocks noChangeArrowheads="1"/>
          </p:cNvSpPr>
          <p:nvPr/>
        </p:nvSpPr>
        <p:spPr bwMode="auto">
          <a:xfrm>
            <a:off x="4033838" y="4795838"/>
            <a:ext cx="491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 sz="20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封面和内页所有素材均可自由编辑替换</a:t>
            </a:r>
          </a:p>
        </p:txBody>
      </p:sp>
      <p:pic>
        <p:nvPicPr>
          <p:cNvPr id="2057" name="图片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" t="12772" r="7167" b="28613"/>
          <a:stretch>
            <a:fillRect/>
          </a:stretch>
        </p:blipFill>
        <p:spPr bwMode="auto">
          <a:xfrm>
            <a:off x="3141663" y="3684588"/>
            <a:ext cx="68135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图片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-190500"/>
            <a:ext cx="4776787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20"/>
          <p:cNvGrpSpPr>
            <a:grpSpLocks/>
          </p:cNvGrpSpPr>
          <p:nvPr/>
        </p:nvGrpSpPr>
        <p:grpSpPr bwMode="auto">
          <a:xfrm>
            <a:off x="3641725" y="993775"/>
            <a:ext cx="4613275" cy="4665663"/>
            <a:chOff x="0" y="0"/>
            <a:chExt cx="4613650" cy="4664477"/>
          </a:xfrm>
        </p:grpSpPr>
        <p:pic>
          <p:nvPicPr>
            <p:cNvPr id="11271" name="图片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13650" cy="4664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2" name="文本框 9"/>
            <p:cNvSpPr txBox="1">
              <a:spLocks noChangeArrowheads="1"/>
            </p:cNvSpPr>
            <p:nvPr/>
          </p:nvSpPr>
          <p:spPr bwMode="auto">
            <a:xfrm>
              <a:off x="1855444" y="3157652"/>
              <a:ext cx="13345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行业市场</a:t>
              </a:r>
            </a:p>
          </p:txBody>
        </p:sp>
        <p:cxnSp>
          <p:nvCxnSpPr>
            <p:cNvPr id="11273" name="直接连接符 11"/>
            <p:cNvCxnSpPr>
              <a:cxnSpLocks noChangeShapeType="1"/>
            </p:cNvCxnSpPr>
            <p:nvPr/>
          </p:nvCxnSpPr>
          <p:spPr bwMode="auto">
            <a:xfrm>
              <a:off x="472649" y="3356115"/>
              <a:ext cx="1087849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4" name="直接连接符 13"/>
            <p:cNvCxnSpPr>
              <a:cxnSpLocks noChangeShapeType="1"/>
            </p:cNvCxnSpPr>
            <p:nvPr/>
          </p:nvCxnSpPr>
          <p:spPr bwMode="auto">
            <a:xfrm>
              <a:off x="3315250" y="3356115"/>
              <a:ext cx="1087849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1267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4" t="14128" r="24562" b="28217"/>
          <a:stretch>
            <a:fillRect/>
          </a:stretch>
        </p:blipFill>
        <p:spPr bwMode="auto">
          <a:xfrm>
            <a:off x="5021263" y="1909763"/>
            <a:ext cx="202088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图片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295275"/>
            <a:ext cx="568325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图片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2214563"/>
            <a:ext cx="121443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图片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163513"/>
            <a:ext cx="1874838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3"/>
          <p:cNvGrpSpPr>
            <a:grpSpLocks/>
          </p:cNvGrpSpPr>
          <p:nvPr/>
        </p:nvGrpSpPr>
        <p:grpSpPr bwMode="auto">
          <a:xfrm>
            <a:off x="-3175" y="341313"/>
            <a:ext cx="6619875" cy="949325"/>
            <a:chOff x="0" y="0"/>
            <a:chExt cx="6619368" cy="950731"/>
          </a:xfrm>
        </p:grpSpPr>
        <p:pic>
          <p:nvPicPr>
            <p:cNvPr id="27665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6" name="TextBox 2"/>
            <p:cNvSpPr txBox="1">
              <a:spLocks noChangeArrowheads="1"/>
            </p:cNvSpPr>
            <p:nvPr/>
          </p:nvSpPr>
          <p:spPr bwMode="auto">
            <a:xfrm>
              <a:off x="1122981" y="352063"/>
              <a:ext cx="39669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pic>
        <p:nvPicPr>
          <p:cNvPr id="27651" name="Picture 6" descr="F:\超棒ppt模板\中国风\中国风物件\maob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-204788"/>
            <a:ext cx="1487487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2" name="组合 2"/>
          <p:cNvGrpSpPr>
            <a:grpSpLocks/>
          </p:cNvGrpSpPr>
          <p:nvPr/>
        </p:nvGrpSpPr>
        <p:grpSpPr bwMode="auto">
          <a:xfrm>
            <a:off x="331788" y="1917700"/>
            <a:ext cx="8783637" cy="3841750"/>
            <a:chOff x="0" y="0"/>
            <a:chExt cx="8784042" cy="3842328"/>
          </a:xfrm>
        </p:grpSpPr>
        <p:pic>
          <p:nvPicPr>
            <p:cNvPr id="27654" name="图片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5355" y="709174"/>
              <a:ext cx="4673016" cy="2323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5" name="图片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7523" y="1279205"/>
              <a:ext cx="1890533" cy="1235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6" name="图片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71514">
              <a:off x="5084431" y="0"/>
              <a:ext cx="3699611" cy="1515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7" name="图片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484990">
              <a:off x="0" y="43293"/>
              <a:ext cx="3699611" cy="1515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8" name="图片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53671">
              <a:off x="5023812" y="2087442"/>
              <a:ext cx="3699611" cy="1515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9" name="图片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466435">
              <a:off x="257594" y="2327227"/>
              <a:ext cx="3699611" cy="1515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0" name="文本框 13"/>
            <p:cNvSpPr txBox="1">
              <a:spLocks noChangeArrowheads="1"/>
            </p:cNvSpPr>
            <p:nvPr/>
          </p:nvSpPr>
          <p:spPr bwMode="auto">
            <a:xfrm rot="1435118">
              <a:off x="5527021" y="2642757"/>
              <a:ext cx="21602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7661" name="文本框 14"/>
            <p:cNvSpPr txBox="1">
              <a:spLocks noChangeArrowheads="1"/>
            </p:cNvSpPr>
            <p:nvPr/>
          </p:nvSpPr>
          <p:spPr bwMode="auto">
            <a:xfrm rot="-1311024">
              <a:off x="5517088" y="762443"/>
              <a:ext cx="21602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7662" name="文本框 15"/>
            <p:cNvSpPr txBox="1">
              <a:spLocks noChangeArrowheads="1"/>
            </p:cNvSpPr>
            <p:nvPr/>
          </p:nvSpPr>
          <p:spPr bwMode="auto">
            <a:xfrm rot="-1436876">
              <a:off x="1446024" y="2660327"/>
              <a:ext cx="21602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7663" name="文本框 16"/>
            <p:cNvSpPr txBox="1">
              <a:spLocks noChangeArrowheads="1"/>
            </p:cNvSpPr>
            <p:nvPr/>
          </p:nvSpPr>
          <p:spPr bwMode="auto">
            <a:xfrm rot="1486789">
              <a:off x="1335088" y="769437"/>
              <a:ext cx="21602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7664" name="文本框 17"/>
            <p:cNvSpPr txBox="1">
              <a:spLocks noChangeArrowheads="1"/>
            </p:cNvSpPr>
            <p:nvPr/>
          </p:nvSpPr>
          <p:spPr bwMode="auto">
            <a:xfrm>
              <a:off x="3950021" y="1602232"/>
              <a:ext cx="142879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</p:grpSp>
      <p:pic>
        <p:nvPicPr>
          <p:cNvPr id="27653" name="图片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475" y="1130300"/>
            <a:ext cx="2733675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72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组合 3"/>
          <p:cNvGrpSpPr>
            <a:grpSpLocks/>
          </p:cNvGrpSpPr>
          <p:nvPr/>
        </p:nvGrpSpPr>
        <p:grpSpPr bwMode="auto">
          <a:xfrm>
            <a:off x="-3175" y="341313"/>
            <a:ext cx="6619875" cy="949325"/>
            <a:chOff x="0" y="0"/>
            <a:chExt cx="6619368" cy="950731"/>
          </a:xfrm>
        </p:grpSpPr>
        <p:pic>
          <p:nvPicPr>
            <p:cNvPr id="29717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8" name="TextBox 2"/>
            <p:cNvSpPr txBox="1">
              <a:spLocks noChangeArrowheads="1"/>
            </p:cNvSpPr>
            <p:nvPr/>
          </p:nvSpPr>
          <p:spPr bwMode="auto">
            <a:xfrm>
              <a:off x="1122981" y="352063"/>
              <a:ext cx="39669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pic>
        <p:nvPicPr>
          <p:cNvPr id="29699" name="Picture 6" descr="F:\超棒ppt模板\中国风\中国风物件\maob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-204788"/>
            <a:ext cx="1487487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0" name="组合 7"/>
          <p:cNvGrpSpPr>
            <a:grpSpLocks/>
          </p:cNvGrpSpPr>
          <p:nvPr/>
        </p:nvGrpSpPr>
        <p:grpSpPr bwMode="auto">
          <a:xfrm>
            <a:off x="1631950" y="923925"/>
            <a:ext cx="9551988" cy="4611688"/>
            <a:chOff x="0" y="0"/>
            <a:chExt cx="9552230" cy="4612025"/>
          </a:xfrm>
        </p:grpSpPr>
        <p:grpSp>
          <p:nvGrpSpPr>
            <p:cNvPr id="29701" name="组合 8"/>
            <p:cNvGrpSpPr>
              <a:grpSpLocks noChangeAspect="1"/>
            </p:cNvGrpSpPr>
            <p:nvPr/>
          </p:nvGrpSpPr>
          <p:grpSpPr bwMode="auto">
            <a:xfrm>
              <a:off x="0" y="2496118"/>
              <a:ext cx="9479654" cy="2115907"/>
              <a:chOff x="0" y="0"/>
              <a:chExt cx="9479654" cy="2115907"/>
            </a:xfrm>
          </p:grpSpPr>
          <p:grpSp>
            <p:nvGrpSpPr>
              <p:cNvPr id="29711" name="组合 18"/>
              <p:cNvGrpSpPr>
                <a:grpSpLocks noChangeAspect="1"/>
              </p:cNvGrpSpPr>
              <p:nvPr/>
            </p:nvGrpSpPr>
            <p:grpSpPr bwMode="auto">
              <a:xfrm>
                <a:off x="0" y="942955"/>
                <a:ext cx="3456384" cy="1172952"/>
                <a:chOff x="0" y="0"/>
                <a:chExt cx="3456384" cy="1172952"/>
              </a:xfrm>
            </p:grpSpPr>
            <p:pic>
              <p:nvPicPr>
                <p:cNvPr id="29715" name="图片 2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92087"/>
                  <a:ext cx="3456384" cy="3808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716" name="图片 2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5400000">
                  <a:off x="2552498" y="399830"/>
                  <a:ext cx="1087692" cy="2880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9712" name="图片 1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2250" y="793819"/>
                <a:ext cx="3456384" cy="380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13" name="图片 2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5648842" y="443326"/>
                <a:ext cx="1087692" cy="288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14" name="图片 2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3270" y="0"/>
                <a:ext cx="3456384" cy="380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9702" name="图片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4" y="1920055"/>
              <a:ext cx="2537554" cy="231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3" name="图片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0337" y="739869"/>
              <a:ext cx="2537554" cy="231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4" name="图片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2685" y="0"/>
              <a:ext cx="2537554" cy="231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5" name="文本框 12"/>
            <p:cNvSpPr txBox="1">
              <a:spLocks noChangeArrowheads="1"/>
            </p:cNvSpPr>
            <p:nvPr/>
          </p:nvSpPr>
          <p:spPr bwMode="auto">
            <a:xfrm>
              <a:off x="966007" y="2396731"/>
              <a:ext cx="154442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29706" name="文本框 13"/>
            <p:cNvSpPr txBox="1">
              <a:spLocks noChangeArrowheads="1"/>
            </p:cNvSpPr>
            <p:nvPr/>
          </p:nvSpPr>
          <p:spPr bwMode="auto">
            <a:xfrm>
              <a:off x="673339" y="2931619"/>
              <a:ext cx="266429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单击此处添加内容</a:t>
              </a:r>
              <a:endPara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单击此处添加内容</a:t>
              </a:r>
            </a:p>
            <a:p>
              <a:pPr eaLnBrk="1" hangingPunct="1"/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单击此处添加内容</a:t>
              </a:r>
            </a:p>
            <a:p>
              <a:pPr eaLnBrk="1" hangingPunct="1"/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707" name="文本框 14"/>
            <p:cNvSpPr txBox="1">
              <a:spLocks noChangeArrowheads="1"/>
            </p:cNvSpPr>
            <p:nvPr/>
          </p:nvSpPr>
          <p:spPr bwMode="auto">
            <a:xfrm>
              <a:off x="4007446" y="1184113"/>
              <a:ext cx="154442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29708" name="文本框 15"/>
            <p:cNvSpPr txBox="1">
              <a:spLocks noChangeArrowheads="1"/>
            </p:cNvSpPr>
            <p:nvPr/>
          </p:nvSpPr>
          <p:spPr bwMode="auto">
            <a:xfrm>
              <a:off x="3714778" y="1719001"/>
              <a:ext cx="266429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单击此处添加内容</a:t>
              </a:r>
              <a:endPara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单击此处添加内容</a:t>
              </a:r>
            </a:p>
            <a:p>
              <a:pPr eaLnBrk="1" hangingPunct="1"/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单击此处添加内容</a:t>
              </a:r>
            </a:p>
            <a:p>
              <a:pPr eaLnBrk="1" hangingPunct="1"/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709" name="文本框 16"/>
            <p:cNvSpPr txBox="1">
              <a:spLocks noChangeArrowheads="1"/>
            </p:cNvSpPr>
            <p:nvPr/>
          </p:nvSpPr>
          <p:spPr bwMode="auto">
            <a:xfrm>
              <a:off x="7180601" y="409048"/>
              <a:ext cx="154442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29710" name="文本框 17"/>
            <p:cNvSpPr txBox="1">
              <a:spLocks noChangeArrowheads="1"/>
            </p:cNvSpPr>
            <p:nvPr/>
          </p:nvSpPr>
          <p:spPr bwMode="auto">
            <a:xfrm>
              <a:off x="6887933" y="943936"/>
              <a:ext cx="266429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单击此处添加内容</a:t>
              </a:r>
              <a:endPara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单击此处添加内容</a:t>
              </a:r>
            </a:p>
            <a:p>
              <a:pPr eaLnBrk="1" hangingPunct="1"/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单击此处添加内容</a:t>
              </a:r>
            </a:p>
            <a:p>
              <a:pPr eaLnBrk="1" hangingPunct="1"/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990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组合 3"/>
          <p:cNvGrpSpPr>
            <a:grpSpLocks/>
          </p:cNvGrpSpPr>
          <p:nvPr/>
        </p:nvGrpSpPr>
        <p:grpSpPr bwMode="auto">
          <a:xfrm>
            <a:off x="-3175" y="341313"/>
            <a:ext cx="6619875" cy="949325"/>
            <a:chOff x="0" y="0"/>
            <a:chExt cx="6619368" cy="950731"/>
          </a:xfrm>
        </p:grpSpPr>
        <p:pic>
          <p:nvPicPr>
            <p:cNvPr id="30754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55" name="TextBox 2"/>
            <p:cNvSpPr txBox="1">
              <a:spLocks noChangeArrowheads="1"/>
            </p:cNvSpPr>
            <p:nvPr/>
          </p:nvSpPr>
          <p:spPr bwMode="auto">
            <a:xfrm>
              <a:off x="1122981" y="352063"/>
              <a:ext cx="39669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pic>
        <p:nvPicPr>
          <p:cNvPr id="30723" name="Picture 6" descr="F:\超棒ppt模板\中国风\中国风物件\maob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-204788"/>
            <a:ext cx="1487487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8" name="组合 7"/>
          <p:cNvGrpSpPr>
            <a:grpSpLocks/>
          </p:cNvGrpSpPr>
          <p:nvPr/>
        </p:nvGrpSpPr>
        <p:grpSpPr bwMode="auto">
          <a:xfrm>
            <a:off x="4792663" y="1265238"/>
            <a:ext cx="2652712" cy="1008062"/>
            <a:chOff x="0" y="0"/>
            <a:chExt cx="2652242" cy="1008152"/>
          </a:xfrm>
        </p:grpSpPr>
        <p:pic>
          <p:nvPicPr>
            <p:cNvPr id="30752" name="图片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22045" y="-822045"/>
              <a:ext cx="1008152" cy="2652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53" name="文本框 9"/>
            <p:cNvSpPr txBox="1">
              <a:spLocks noChangeArrowheads="1"/>
            </p:cNvSpPr>
            <p:nvPr/>
          </p:nvSpPr>
          <p:spPr bwMode="auto">
            <a:xfrm>
              <a:off x="650571" y="310333"/>
              <a:ext cx="1800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33801" name="组合 10"/>
          <p:cNvGrpSpPr>
            <a:grpSpLocks/>
          </p:cNvGrpSpPr>
          <p:nvPr/>
        </p:nvGrpSpPr>
        <p:grpSpPr bwMode="auto">
          <a:xfrm>
            <a:off x="2085975" y="2532063"/>
            <a:ext cx="2017713" cy="650875"/>
            <a:chOff x="0" y="0"/>
            <a:chExt cx="2016224" cy="651817"/>
          </a:xfrm>
        </p:grpSpPr>
        <p:pic>
          <p:nvPicPr>
            <p:cNvPr id="30750" name="图片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6224" cy="651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51" name="文本框 12"/>
            <p:cNvSpPr txBox="1">
              <a:spLocks noChangeArrowheads="1"/>
            </p:cNvSpPr>
            <p:nvPr/>
          </p:nvSpPr>
          <p:spPr bwMode="auto">
            <a:xfrm>
              <a:off x="583777" y="125852"/>
              <a:ext cx="10003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标题一</a:t>
              </a:r>
            </a:p>
          </p:txBody>
        </p:sp>
      </p:grpSp>
      <p:grpSp>
        <p:nvGrpSpPr>
          <p:cNvPr id="33804" name="组合 13"/>
          <p:cNvGrpSpPr>
            <a:grpSpLocks/>
          </p:cNvGrpSpPr>
          <p:nvPr/>
        </p:nvGrpSpPr>
        <p:grpSpPr bwMode="auto">
          <a:xfrm>
            <a:off x="5091113" y="2532063"/>
            <a:ext cx="2016125" cy="650875"/>
            <a:chOff x="0" y="0"/>
            <a:chExt cx="2016224" cy="651817"/>
          </a:xfrm>
        </p:grpSpPr>
        <p:pic>
          <p:nvPicPr>
            <p:cNvPr id="30748" name="图片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6224" cy="651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9" name="文本框 15"/>
            <p:cNvSpPr txBox="1">
              <a:spLocks noChangeArrowheads="1"/>
            </p:cNvSpPr>
            <p:nvPr/>
          </p:nvSpPr>
          <p:spPr bwMode="auto">
            <a:xfrm>
              <a:off x="618265" y="155076"/>
              <a:ext cx="10003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标题二</a:t>
              </a:r>
            </a:p>
          </p:txBody>
        </p:sp>
      </p:grpSp>
      <p:grpSp>
        <p:nvGrpSpPr>
          <p:cNvPr id="33807" name="组合 16"/>
          <p:cNvGrpSpPr>
            <a:grpSpLocks/>
          </p:cNvGrpSpPr>
          <p:nvPr/>
        </p:nvGrpSpPr>
        <p:grpSpPr bwMode="auto">
          <a:xfrm>
            <a:off x="8094663" y="2532063"/>
            <a:ext cx="2016125" cy="650875"/>
            <a:chOff x="0" y="0"/>
            <a:chExt cx="2016224" cy="651817"/>
          </a:xfrm>
        </p:grpSpPr>
        <p:pic>
          <p:nvPicPr>
            <p:cNvPr id="30746" name="图片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6224" cy="651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7" name="文本框 18"/>
            <p:cNvSpPr txBox="1">
              <a:spLocks noChangeArrowheads="1"/>
            </p:cNvSpPr>
            <p:nvPr/>
          </p:nvSpPr>
          <p:spPr bwMode="auto">
            <a:xfrm>
              <a:off x="616170" y="125853"/>
              <a:ext cx="10003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标题三</a:t>
              </a:r>
            </a:p>
          </p:txBody>
        </p:sp>
      </p:grpSp>
      <p:grpSp>
        <p:nvGrpSpPr>
          <p:cNvPr id="33810" name="组合 19"/>
          <p:cNvGrpSpPr>
            <a:grpSpLocks/>
          </p:cNvGrpSpPr>
          <p:nvPr/>
        </p:nvGrpSpPr>
        <p:grpSpPr bwMode="auto">
          <a:xfrm>
            <a:off x="2082800" y="3757613"/>
            <a:ext cx="2016125" cy="650875"/>
            <a:chOff x="0" y="0"/>
            <a:chExt cx="2016224" cy="651817"/>
          </a:xfrm>
        </p:grpSpPr>
        <p:pic>
          <p:nvPicPr>
            <p:cNvPr id="30744" name="图片 2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6224" cy="651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5" name="文本框 21"/>
            <p:cNvSpPr txBox="1">
              <a:spLocks noChangeArrowheads="1"/>
            </p:cNvSpPr>
            <p:nvPr/>
          </p:nvSpPr>
          <p:spPr bwMode="auto">
            <a:xfrm>
              <a:off x="583777" y="125852"/>
              <a:ext cx="10003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标题四</a:t>
              </a:r>
            </a:p>
          </p:txBody>
        </p:sp>
      </p:grpSp>
      <p:grpSp>
        <p:nvGrpSpPr>
          <p:cNvPr id="33813" name="组合 22"/>
          <p:cNvGrpSpPr>
            <a:grpSpLocks/>
          </p:cNvGrpSpPr>
          <p:nvPr/>
        </p:nvGrpSpPr>
        <p:grpSpPr bwMode="auto">
          <a:xfrm>
            <a:off x="5086350" y="3757613"/>
            <a:ext cx="2016125" cy="650875"/>
            <a:chOff x="0" y="0"/>
            <a:chExt cx="2016224" cy="651817"/>
          </a:xfrm>
        </p:grpSpPr>
        <p:pic>
          <p:nvPicPr>
            <p:cNvPr id="30742" name="图片 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6224" cy="651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3" name="文本框 24"/>
            <p:cNvSpPr txBox="1">
              <a:spLocks noChangeArrowheads="1"/>
            </p:cNvSpPr>
            <p:nvPr/>
          </p:nvSpPr>
          <p:spPr bwMode="auto">
            <a:xfrm>
              <a:off x="618265" y="155076"/>
              <a:ext cx="10003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标题五</a:t>
              </a:r>
            </a:p>
          </p:txBody>
        </p:sp>
      </p:grpSp>
      <p:grpSp>
        <p:nvGrpSpPr>
          <p:cNvPr id="33816" name="组合 25"/>
          <p:cNvGrpSpPr>
            <a:grpSpLocks/>
          </p:cNvGrpSpPr>
          <p:nvPr/>
        </p:nvGrpSpPr>
        <p:grpSpPr bwMode="auto">
          <a:xfrm>
            <a:off x="8091488" y="3757613"/>
            <a:ext cx="2016125" cy="650875"/>
            <a:chOff x="0" y="0"/>
            <a:chExt cx="2016224" cy="651817"/>
          </a:xfrm>
        </p:grpSpPr>
        <p:pic>
          <p:nvPicPr>
            <p:cNvPr id="30740" name="图片 2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6224" cy="651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1" name="文本框 27"/>
            <p:cNvSpPr txBox="1">
              <a:spLocks noChangeArrowheads="1"/>
            </p:cNvSpPr>
            <p:nvPr/>
          </p:nvSpPr>
          <p:spPr bwMode="auto">
            <a:xfrm>
              <a:off x="616170" y="125853"/>
              <a:ext cx="10003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标题六</a:t>
              </a:r>
            </a:p>
          </p:txBody>
        </p:sp>
      </p:grpSp>
      <p:grpSp>
        <p:nvGrpSpPr>
          <p:cNvPr id="33819" name="组合 28"/>
          <p:cNvGrpSpPr>
            <a:grpSpLocks/>
          </p:cNvGrpSpPr>
          <p:nvPr/>
        </p:nvGrpSpPr>
        <p:grpSpPr bwMode="auto">
          <a:xfrm>
            <a:off x="2082800" y="4983163"/>
            <a:ext cx="2016125" cy="650875"/>
            <a:chOff x="0" y="0"/>
            <a:chExt cx="2016224" cy="651817"/>
          </a:xfrm>
        </p:grpSpPr>
        <p:pic>
          <p:nvPicPr>
            <p:cNvPr id="30738" name="图片 2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6224" cy="651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9" name="文本框 30"/>
            <p:cNvSpPr txBox="1">
              <a:spLocks noChangeArrowheads="1"/>
            </p:cNvSpPr>
            <p:nvPr/>
          </p:nvSpPr>
          <p:spPr bwMode="auto">
            <a:xfrm>
              <a:off x="583777" y="125852"/>
              <a:ext cx="10003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标题七</a:t>
              </a:r>
            </a:p>
          </p:txBody>
        </p:sp>
      </p:grpSp>
      <p:grpSp>
        <p:nvGrpSpPr>
          <p:cNvPr id="33822" name="组合 31"/>
          <p:cNvGrpSpPr>
            <a:grpSpLocks/>
          </p:cNvGrpSpPr>
          <p:nvPr/>
        </p:nvGrpSpPr>
        <p:grpSpPr bwMode="auto">
          <a:xfrm>
            <a:off x="5086350" y="4983163"/>
            <a:ext cx="2016125" cy="650875"/>
            <a:chOff x="0" y="0"/>
            <a:chExt cx="2016224" cy="651817"/>
          </a:xfrm>
        </p:grpSpPr>
        <p:pic>
          <p:nvPicPr>
            <p:cNvPr id="30736" name="图片 3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6224" cy="651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7" name="文本框 33"/>
            <p:cNvSpPr txBox="1">
              <a:spLocks noChangeArrowheads="1"/>
            </p:cNvSpPr>
            <p:nvPr/>
          </p:nvSpPr>
          <p:spPr bwMode="auto">
            <a:xfrm>
              <a:off x="618265" y="155076"/>
              <a:ext cx="10003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标题八</a:t>
              </a:r>
            </a:p>
          </p:txBody>
        </p:sp>
      </p:grpSp>
      <p:grpSp>
        <p:nvGrpSpPr>
          <p:cNvPr id="33825" name="组合 34"/>
          <p:cNvGrpSpPr>
            <a:grpSpLocks/>
          </p:cNvGrpSpPr>
          <p:nvPr/>
        </p:nvGrpSpPr>
        <p:grpSpPr bwMode="auto">
          <a:xfrm>
            <a:off x="8091488" y="4983163"/>
            <a:ext cx="2016125" cy="650875"/>
            <a:chOff x="0" y="0"/>
            <a:chExt cx="2016224" cy="651817"/>
          </a:xfrm>
        </p:grpSpPr>
        <p:pic>
          <p:nvPicPr>
            <p:cNvPr id="30734" name="图片 3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6224" cy="651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5" name="文本框 36"/>
            <p:cNvSpPr txBox="1">
              <a:spLocks noChangeArrowheads="1"/>
            </p:cNvSpPr>
            <p:nvPr/>
          </p:nvSpPr>
          <p:spPr bwMode="auto">
            <a:xfrm>
              <a:off x="616170" y="125853"/>
              <a:ext cx="10003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183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3"/>
          <p:cNvGrpSpPr>
            <a:grpSpLocks/>
          </p:cNvGrpSpPr>
          <p:nvPr/>
        </p:nvGrpSpPr>
        <p:grpSpPr bwMode="auto">
          <a:xfrm>
            <a:off x="-3175" y="341313"/>
            <a:ext cx="6619875" cy="949325"/>
            <a:chOff x="0" y="0"/>
            <a:chExt cx="6619368" cy="950731"/>
          </a:xfrm>
        </p:grpSpPr>
        <p:pic>
          <p:nvPicPr>
            <p:cNvPr id="31771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72" name="TextBox 2"/>
            <p:cNvSpPr txBox="1">
              <a:spLocks noChangeArrowheads="1"/>
            </p:cNvSpPr>
            <p:nvPr/>
          </p:nvSpPr>
          <p:spPr bwMode="auto">
            <a:xfrm>
              <a:off x="1122981" y="352063"/>
              <a:ext cx="39669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pic>
        <p:nvPicPr>
          <p:cNvPr id="31747" name="Picture 6" descr="F:\超棒ppt模板\中国风\中国风物件\maob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-204788"/>
            <a:ext cx="1487487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2" name="组合 8"/>
          <p:cNvGrpSpPr>
            <a:grpSpLocks/>
          </p:cNvGrpSpPr>
          <p:nvPr/>
        </p:nvGrpSpPr>
        <p:grpSpPr bwMode="auto">
          <a:xfrm>
            <a:off x="8421688" y="766763"/>
            <a:ext cx="2220912" cy="4102100"/>
            <a:chOff x="0" y="0"/>
            <a:chExt cx="1854779" cy="4384774"/>
          </a:xfrm>
        </p:grpSpPr>
        <p:sp>
          <p:nvSpPr>
            <p:cNvPr id="31769" name="AutoShape 33"/>
            <p:cNvSpPr>
              <a:spLocks noChangeArrowheads="1"/>
            </p:cNvSpPr>
            <p:nvPr/>
          </p:nvSpPr>
          <p:spPr bwMode="auto">
            <a:xfrm rot="5400000">
              <a:off x="-1264997" y="1333807"/>
              <a:ext cx="4384774" cy="1717160"/>
            </a:xfrm>
            <a:prstGeom prst="roundRect">
              <a:avLst>
                <a:gd name="adj" fmla="val 13292"/>
              </a:avLst>
            </a:prstGeom>
            <a:noFill/>
            <a:ln w="57150" cmpd="dbl">
              <a:solidFill>
                <a:srgbClr val="C00000">
                  <a:alpha val="7215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B7000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70" name="Rectangle 26"/>
            <p:cNvSpPr>
              <a:spLocks noChangeArrowheads="1"/>
            </p:cNvSpPr>
            <p:nvPr/>
          </p:nvSpPr>
          <p:spPr bwMode="auto">
            <a:xfrm>
              <a:off x="0" y="2616981"/>
              <a:ext cx="1854779" cy="1420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b="1">
                  <a:solidFill>
                    <a:srgbClr val="B700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sz="1400" b="1">
                  <a:solidFill>
                    <a:srgbClr val="B700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您需要的文字</a:t>
              </a:r>
              <a:r>
                <a:rPr lang="en-US" altLang="zh-CN" sz="1400" b="1">
                  <a:solidFill>
                    <a:srgbClr val="B700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zh-CN" altLang="en-US" sz="16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请输入您需要的文字</a:t>
              </a:r>
              <a:endPara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50000"/>
                </a:lnSpc>
              </a:pPr>
              <a:r>
                <a:rPr lang="zh-CN" altLang="en-US" sz="16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请输入您需要的文字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zh-CN" altLang="en-US" sz="16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请输入您需要的文字</a:t>
              </a:r>
            </a:p>
            <a:p>
              <a:pPr algn="ctr" eaLnBrk="1" hangingPunct="1">
                <a:lnSpc>
                  <a:spcPct val="150000"/>
                </a:lnSpc>
              </a:pPr>
              <a:endPara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4825" name="图片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0" y="976313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6" name="组合 11"/>
          <p:cNvGrpSpPr>
            <a:grpSpLocks/>
          </p:cNvGrpSpPr>
          <p:nvPr/>
        </p:nvGrpSpPr>
        <p:grpSpPr bwMode="auto">
          <a:xfrm>
            <a:off x="1341438" y="1836738"/>
            <a:ext cx="6802437" cy="4803775"/>
            <a:chOff x="0" y="0"/>
            <a:chExt cx="5654402" cy="3992932"/>
          </a:xfrm>
        </p:grpSpPr>
        <p:grpSp>
          <p:nvGrpSpPr>
            <p:cNvPr id="31752" name="组合 12"/>
            <p:cNvGrpSpPr>
              <a:grpSpLocks/>
            </p:cNvGrpSpPr>
            <p:nvPr/>
          </p:nvGrpSpPr>
          <p:grpSpPr bwMode="auto">
            <a:xfrm>
              <a:off x="0" y="0"/>
              <a:ext cx="5413669" cy="3992932"/>
              <a:chOff x="0" y="0"/>
              <a:chExt cx="8043049" cy="5932269"/>
            </a:xfrm>
          </p:grpSpPr>
          <p:sp>
            <p:nvSpPr>
              <p:cNvPr id="31754" name="Oval 4"/>
              <p:cNvSpPr>
                <a:spLocks noChangeArrowheads="1"/>
              </p:cNvSpPr>
              <p:nvPr/>
            </p:nvSpPr>
            <p:spPr bwMode="auto">
              <a:xfrm>
                <a:off x="2145848" y="369888"/>
                <a:ext cx="3956050" cy="3881437"/>
              </a:xfrm>
              <a:prstGeom prst="ellipse">
                <a:avLst/>
              </a:prstGeom>
              <a:noFill/>
              <a:ln w="12700">
                <a:solidFill>
                  <a:srgbClr val="7F7F7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9B9B7C"/>
                        </a:gs>
                        <a:gs pos="100000">
                          <a:srgbClr val="FFFFCC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755" name="Oval 5"/>
              <p:cNvSpPr>
                <a:spLocks noChangeArrowheads="1"/>
              </p:cNvSpPr>
              <p:nvPr/>
            </p:nvSpPr>
            <p:spPr bwMode="auto">
              <a:xfrm>
                <a:off x="2363335" y="576263"/>
                <a:ext cx="3490913" cy="3490912"/>
              </a:xfrm>
              <a:prstGeom prst="ellipse">
                <a:avLst/>
              </a:prstGeom>
              <a:noFill/>
              <a:ln w="12700">
                <a:solidFill>
                  <a:srgbClr val="7F7F7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9B9B7C"/>
                        </a:gs>
                        <a:gs pos="100000">
                          <a:srgbClr val="FFFFCC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756" name="Oval 6"/>
              <p:cNvSpPr>
                <a:spLocks noChangeArrowheads="1"/>
              </p:cNvSpPr>
              <p:nvPr/>
            </p:nvSpPr>
            <p:spPr bwMode="auto">
              <a:xfrm>
                <a:off x="2579235" y="903288"/>
                <a:ext cx="2973388" cy="2973387"/>
              </a:xfrm>
              <a:prstGeom prst="ellipse">
                <a:avLst/>
              </a:prstGeom>
              <a:noFill/>
              <a:ln w="12700">
                <a:solidFill>
                  <a:srgbClr val="7F7F7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9B9B7C"/>
                        </a:gs>
                        <a:gs pos="100000">
                          <a:srgbClr val="FFFFCC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757" name="AutoShape 7"/>
              <p:cNvSpPr>
                <a:spLocks noChangeArrowheads="1"/>
              </p:cNvSpPr>
              <p:nvPr/>
            </p:nvSpPr>
            <p:spPr bwMode="auto">
              <a:xfrm rot="9044363">
                <a:off x="1821998" y="2201863"/>
                <a:ext cx="1871662" cy="1855787"/>
              </a:xfrm>
              <a:prstGeom prst="chevron">
                <a:avLst>
                  <a:gd name="adj" fmla="val 28655"/>
                </a:avLst>
              </a:prstGeom>
              <a:solidFill>
                <a:srgbClr val="262626"/>
              </a:solidFill>
              <a:ln>
                <a:noFill/>
              </a:ln>
              <a:effectLst>
                <a:outerShdw dist="38100" algn="ctr" rotWithShape="0">
                  <a:srgbClr val="000000">
                    <a:alpha val="37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</a:pPr>
                <a:endParaRPr lang="zh-CN" altLang="zh-CN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758" name="AutoShape 8"/>
              <p:cNvSpPr>
                <a:spLocks noChangeArrowheads="1"/>
              </p:cNvSpPr>
              <p:nvPr/>
            </p:nvSpPr>
            <p:spPr bwMode="auto">
              <a:xfrm rot="-5400000">
                <a:off x="3099932" y="7938"/>
                <a:ext cx="1871663" cy="1855787"/>
              </a:xfrm>
              <a:prstGeom prst="chevron">
                <a:avLst>
                  <a:gd name="adj" fmla="val 28655"/>
                </a:avLst>
              </a:prstGeom>
              <a:solidFill>
                <a:srgbClr val="262626"/>
              </a:solidFill>
              <a:ln>
                <a:noFill/>
              </a:ln>
              <a:effectLst>
                <a:outerShdw dist="38100" algn="ctr" rotWithShape="0">
                  <a:srgbClr val="000000">
                    <a:alpha val="37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</a:pPr>
                <a:endParaRPr lang="zh-CN" altLang="zh-CN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759" name="AutoShape 9"/>
              <p:cNvSpPr>
                <a:spLocks noChangeArrowheads="1"/>
              </p:cNvSpPr>
              <p:nvPr/>
            </p:nvSpPr>
            <p:spPr bwMode="auto">
              <a:xfrm rot="1788254">
                <a:off x="4368348" y="2214563"/>
                <a:ext cx="1871662" cy="1855787"/>
              </a:xfrm>
              <a:prstGeom prst="chevron">
                <a:avLst>
                  <a:gd name="adj" fmla="val 28655"/>
                </a:avLst>
              </a:prstGeom>
              <a:solidFill>
                <a:srgbClr val="262626"/>
              </a:solidFill>
              <a:ln>
                <a:noFill/>
              </a:ln>
              <a:effectLst>
                <a:outerShdw dist="38100" algn="ctr" rotWithShape="0">
                  <a:srgbClr val="000000">
                    <a:alpha val="37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</a:pPr>
                <a:endParaRPr lang="zh-CN" altLang="zh-CN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760" name="Text Box 10"/>
              <p:cNvSpPr txBox="1">
                <a:spLocks noChangeArrowheads="1"/>
              </p:cNvSpPr>
              <p:nvPr/>
            </p:nvSpPr>
            <p:spPr bwMode="auto">
              <a:xfrm>
                <a:off x="3101174" y="2304256"/>
                <a:ext cx="1855787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1200" b="1">
                    <a:solidFill>
                      <a:srgbClr val="9C4A0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这里添加文字</a:t>
                </a:r>
                <a:endParaRPr lang="en-US" altLang="zh-CN" sz="1200">
                  <a:solidFill>
                    <a:srgbClr val="1C1C1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761" name="Rectangle 11"/>
              <p:cNvSpPr>
                <a:spLocks noChangeArrowheads="1"/>
              </p:cNvSpPr>
              <p:nvPr/>
            </p:nvSpPr>
            <p:spPr bwMode="auto">
              <a:xfrm>
                <a:off x="3011035" y="750888"/>
                <a:ext cx="2043113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14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</a:t>
                </a:r>
                <a:r>
                  <a:rPr lang="zh-CN" altLang="en-US" sz="14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</a:t>
                </a:r>
                <a:r>
                  <a:rPr lang="en-US" altLang="zh-CN" sz="14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</a:t>
                </a:r>
              </a:p>
            </p:txBody>
          </p:sp>
          <p:sp>
            <p:nvSpPr>
              <p:cNvPr id="31762" name="Rectangle 12"/>
              <p:cNvSpPr>
                <a:spLocks noChangeArrowheads="1"/>
              </p:cNvSpPr>
              <p:nvPr/>
            </p:nvSpPr>
            <p:spPr bwMode="auto">
              <a:xfrm>
                <a:off x="2021054" y="3075136"/>
                <a:ext cx="1160463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14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</a:t>
                </a:r>
                <a:r>
                  <a:rPr lang="zh-CN" altLang="en-US" sz="14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</a:t>
                </a:r>
                <a:endParaRPr lang="en-US" altLang="zh-CN" sz="1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763" name="Rectangle 13"/>
              <p:cNvSpPr>
                <a:spLocks noChangeArrowheads="1"/>
              </p:cNvSpPr>
              <p:nvPr/>
            </p:nvSpPr>
            <p:spPr bwMode="auto">
              <a:xfrm>
                <a:off x="4918266" y="3041228"/>
                <a:ext cx="1160463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14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</a:t>
                </a:r>
                <a:r>
                  <a:rPr lang="zh-CN" altLang="en-US" sz="14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</a:t>
                </a:r>
                <a:r>
                  <a:rPr lang="en-US" altLang="zh-CN" sz="14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</a:p>
            </p:txBody>
          </p:sp>
          <p:sp>
            <p:nvSpPr>
              <p:cNvPr id="31764" name="TextBox 20"/>
              <p:cNvSpPr txBox="1">
                <a:spLocks noChangeArrowheads="1"/>
              </p:cNvSpPr>
              <p:nvPr/>
            </p:nvSpPr>
            <p:spPr bwMode="auto">
              <a:xfrm>
                <a:off x="2859575" y="4656180"/>
                <a:ext cx="2412708" cy="1276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</a:pPr>
                <a:r>
                  <a:rPr lang="zh-CN" altLang="en-US" sz="100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单击此处添加段落文本</a:t>
                </a:r>
                <a:endParaRPr lang="en-US" altLang="zh-CN" sz="10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ct val="150000"/>
                  </a:lnSpc>
                </a:pPr>
                <a:r>
                  <a:rPr lang="zh-CN" altLang="en-US" sz="100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单击此处添加段落文本</a:t>
                </a:r>
                <a:endParaRPr lang="en-US" altLang="zh-CN" sz="10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ct val="150000"/>
                  </a:lnSpc>
                </a:pPr>
                <a:r>
                  <a:rPr lang="zh-CN" altLang="en-US" sz="100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单击此处添加段落文本</a:t>
                </a:r>
                <a:endParaRPr lang="en-US" altLang="zh-CN" sz="10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ct val="150000"/>
                  </a:lnSpc>
                </a:pPr>
                <a:r>
                  <a:rPr lang="zh-CN" altLang="en-US" sz="100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单击此处添加段落文本</a:t>
                </a:r>
              </a:p>
            </p:txBody>
          </p:sp>
          <p:sp>
            <p:nvSpPr>
              <p:cNvPr id="31765" name="TextBox 19"/>
              <p:cNvSpPr txBox="1">
                <a:spLocks noChangeArrowheads="1"/>
              </p:cNvSpPr>
              <p:nvPr/>
            </p:nvSpPr>
            <p:spPr bwMode="auto">
              <a:xfrm>
                <a:off x="2793471" y="4267427"/>
                <a:ext cx="2555720" cy="418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zh-CN" sz="1600" b="1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</a:t>
                </a:r>
              </a:p>
            </p:txBody>
          </p:sp>
          <p:sp>
            <p:nvSpPr>
              <p:cNvPr id="31766" name="TextBox 20"/>
              <p:cNvSpPr txBox="1">
                <a:spLocks noChangeArrowheads="1"/>
              </p:cNvSpPr>
              <p:nvPr/>
            </p:nvSpPr>
            <p:spPr bwMode="auto">
              <a:xfrm>
                <a:off x="89693" y="635788"/>
                <a:ext cx="2087110" cy="1311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</a:pPr>
                <a:r>
                  <a:rPr lang="zh-CN" altLang="en-US" sz="100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单击此处添加段落文本</a:t>
                </a:r>
                <a:endParaRPr lang="en-US" altLang="zh-CN" sz="10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ct val="150000"/>
                  </a:lnSpc>
                </a:pPr>
                <a:r>
                  <a:rPr lang="zh-CN" altLang="en-US" sz="100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单击此处添加段落文本</a:t>
                </a:r>
                <a:endParaRPr lang="en-US" altLang="zh-CN" sz="10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ct val="150000"/>
                  </a:lnSpc>
                </a:pPr>
                <a:r>
                  <a:rPr lang="zh-CN" altLang="en-US" sz="100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单击此处添加段落文本</a:t>
                </a:r>
                <a:endParaRPr lang="en-US" altLang="zh-CN" sz="10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ct val="150000"/>
                  </a:lnSpc>
                </a:pPr>
                <a:r>
                  <a:rPr lang="zh-CN" altLang="en-US" sz="100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单击此处添加段落文本</a:t>
                </a:r>
                <a:endParaRPr lang="zh-CN" altLang="en-US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767" name="TextBox 19"/>
              <p:cNvSpPr txBox="1">
                <a:spLocks noChangeArrowheads="1"/>
              </p:cNvSpPr>
              <p:nvPr/>
            </p:nvSpPr>
            <p:spPr bwMode="auto">
              <a:xfrm>
                <a:off x="0" y="208454"/>
                <a:ext cx="2518911" cy="418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zh-CN" sz="1600" b="1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</a:t>
                </a:r>
              </a:p>
            </p:txBody>
          </p:sp>
          <p:sp>
            <p:nvSpPr>
              <p:cNvPr id="31768" name="TextBox 20"/>
              <p:cNvSpPr txBox="1">
                <a:spLocks noChangeArrowheads="1"/>
              </p:cNvSpPr>
              <p:nvPr/>
            </p:nvSpPr>
            <p:spPr bwMode="auto">
              <a:xfrm>
                <a:off x="6011174" y="798527"/>
                <a:ext cx="2031875" cy="1276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</a:pPr>
                <a:r>
                  <a:rPr lang="zh-CN" altLang="en-US" sz="100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单击此处添加段落文本</a:t>
                </a:r>
                <a:endParaRPr lang="en-US" altLang="zh-CN" sz="10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ct val="150000"/>
                  </a:lnSpc>
                </a:pPr>
                <a:r>
                  <a:rPr lang="zh-CN" altLang="en-US" sz="100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单击此处添加段落文本</a:t>
                </a:r>
                <a:endParaRPr lang="en-US" altLang="zh-CN" sz="10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ct val="150000"/>
                  </a:lnSpc>
                </a:pPr>
                <a:r>
                  <a:rPr lang="zh-CN" altLang="en-US" sz="100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单击此处添加段落文本</a:t>
                </a:r>
                <a:endParaRPr lang="en-US" altLang="zh-CN" sz="100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ct val="150000"/>
                  </a:lnSpc>
                </a:pPr>
                <a:r>
                  <a:rPr lang="zh-CN" altLang="en-US" sz="100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单击此处添加段落文本</a:t>
                </a:r>
              </a:p>
            </p:txBody>
          </p:sp>
        </p:grpSp>
        <p:sp>
          <p:nvSpPr>
            <p:cNvPr id="31753" name="TextBox 19"/>
            <p:cNvSpPr txBox="1">
              <a:spLocks noChangeArrowheads="1"/>
            </p:cNvSpPr>
            <p:nvPr/>
          </p:nvSpPr>
          <p:spPr bwMode="auto">
            <a:xfrm>
              <a:off x="4046041" y="256057"/>
              <a:ext cx="1608361" cy="281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zh-CN" sz="16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pic>
        <p:nvPicPr>
          <p:cNvPr id="34844" name="图片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7" t="24979" r="38870" b="22256"/>
          <a:stretch>
            <a:fillRect/>
          </a:stretch>
        </p:blipFill>
        <p:spPr bwMode="auto">
          <a:xfrm>
            <a:off x="8594725" y="1209675"/>
            <a:ext cx="1604963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36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20"/>
          <p:cNvGrpSpPr>
            <a:grpSpLocks/>
          </p:cNvGrpSpPr>
          <p:nvPr/>
        </p:nvGrpSpPr>
        <p:grpSpPr bwMode="auto">
          <a:xfrm>
            <a:off x="3641725" y="993775"/>
            <a:ext cx="4613275" cy="4665663"/>
            <a:chOff x="0" y="0"/>
            <a:chExt cx="4613650" cy="4664477"/>
          </a:xfrm>
        </p:grpSpPr>
        <p:pic>
          <p:nvPicPr>
            <p:cNvPr id="13319" name="图片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13650" cy="4664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0" name="文本框 9"/>
            <p:cNvSpPr txBox="1">
              <a:spLocks noChangeArrowheads="1"/>
            </p:cNvSpPr>
            <p:nvPr/>
          </p:nvSpPr>
          <p:spPr bwMode="auto">
            <a:xfrm>
              <a:off x="1855444" y="3157652"/>
              <a:ext cx="13345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项目特色</a:t>
              </a:r>
            </a:p>
          </p:txBody>
        </p:sp>
        <p:cxnSp>
          <p:nvCxnSpPr>
            <p:cNvPr id="13321" name="直接连接符 11"/>
            <p:cNvCxnSpPr>
              <a:cxnSpLocks noChangeShapeType="1"/>
            </p:cNvCxnSpPr>
            <p:nvPr/>
          </p:nvCxnSpPr>
          <p:spPr bwMode="auto">
            <a:xfrm>
              <a:off x="472649" y="3356115"/>
              <a:ext cx="1087849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2" name="直接连接符 13"/>
            <p:cNvCxnSpPr>
              <a:cxnSpLocks noChangeShapeType="1"/>
            </p:cNvCxnSpPr>
            <p:nvPr/>
          </p:nvCxnSpPr>
          <p:spPr bwMode="auto">
            <a:xfrm>
              <a:off x="3315250" y="3356115"/>
              <a:ext cx="1087849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14995" r="27481" b="24750"/>
          <a:stretch>
            <a:fillRect/>
          </a:stretch>
        </p:blipFill>
        <p:spPr bwMode="auto">
          <a:xfrm>
            <a:off x="5181600" y="1941513"/>
            <a:ext cx="1747838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图片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295275"/>
            <a:ext cx="568325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图片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2214563"/>
            <a:ext cx="121443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图片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163513"/>
            <a:ext cx="1874838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组合 3"/>
          <p:cNvGrpSpPr>
            <a:grpSpLocks/>
          </p:cNvGrpSpPr>
          <p:nvPr/>
        </p:nvGrpSpPr>
        <p:grpSpPr bwMode="auto">
          <a:xfrm>
            <a:off x="-3175" y="341313"/>
            <a:ext cx="6619875" cy="949325"/>
            <a:chOff x="0" y="0"/>
            <a:chExt cx="6619368" cy="950731"/>
          </a:xfrm>
        </p:grpSpPr>
        <p:pic>
          <p:nvPicPr>
            <p:cNvPr id="32783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4" name="TextBox 2"/>
            <p:cNvSpPr txBox="1">
              <a:spLocks noChangeArrowheads="1"/>
            </p:cNvSpPr>
            <p:nvPr/>
          </p:nvSpPr>
          <p:spPr bwMode="auto">
            <a:xfrm>
              <a:off x="1122981" y="352063"/>
              <a:ext cx="39669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pic>
        <p:nvPicPr>
          <p:cNvPr id="32771" name="Picture 6" descr="F:\超棒ppt模板\中国风\中国风物件\maob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-204788"/>
            <a:ext cx="1487487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图片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282700"/>
            <a:ext cx="1006792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图片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8" y="1785938"/>
            <a:ext cx="1773237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8" name="组合 9"/>
          <p:cNvGrpSpPr>
            <a:grpSpLocks/>
          </p:cNvGrpSpPr>
          <p:nvPr/>
        </p:nvGrpSpPr>
        <p:grpSpPr bwMode="auto">
          <a:xfrm>
            <a:off x="2728913" y="3276600"/>
            <a:ext cx="3430587" cy="2422525"/>
            <a:chOff x="0" y="0"/>
            <a:chExt cx="3430117" cy="2422257"/>
          </a:xfrm>
        </p:grpSpPr>
        <p:pic>
          <p:nvPicPr>
            <p:cNvPr id="32780" name="图片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430117" cy="2422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1" name="文本框 11"/>
            <p:cNvSpPr txBox="1">
              <a:spLocks noChangeArrowheads="1"/>
            </p:cNvSpPr>
            <p:nvPr/>
          </p:nvSpPr>
          <p:spPr bwMode="auto">
            <a:xfrm>
              <a:off x="1092593" y="356022"/>
              <a:ext cx="157443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二级标题</a:t>
              </a:r>
            </a:p>
          </p:txBody>
        </p:sp>
        <p:sp>
          <p:nvSpPr>
            <p:cNvPr id="32782" name="文本框 12"/>
            <p:cNvSpPr txBox="1">
              <a:spLocks noChangeArrowheads="1"/>
            </p:cNvSpPr>
            <p:nvPr/>
          </p:nvSpPr>
          <p:spPr bwMode="auto">
            <a:xfrm>
              <a:off x="773982" y="756132"/>
              <a:ext cx="2529167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  <a:p>
              <a:pPr eaLnBrk="1" hangingPunct="1"/>
              <a:r>
                <a:rPr lang="zh-CN" altLang="en-US"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  <a:p>
              <a:pPr eaLnBrk="1" hangingPunct="1"/>
              <a:r>
                <a:rPr lang="zh-CN" altLang="en-US"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  <a:p>
              <a:pPr eaLnBrk="1" hangingPunct="1"/>
              <a:r>
                <a:rPr lang="zh-CN" altLang="en-US"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  <a:p>
              <a:pPr eaLnBrk="1" hangingPunct="1"/>
              <a:endPara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852" name="组合 13"/>
          <p:cNvGrpSpPr>
            <a:grpSpLocks/>
          </p:cNvGrpSpPr>
          <p:nvPr/>
        </p:nvGrpSpPr>
        <p:grpSpPr bwMode="auto">
          <a:xfrm>
            <a:off x="6740525" y="3276600"/>
            <a:ext cx="3430588" cy="2422525"/>
            <a:chOff x="0" y="0"/>
            <a:chExt cx="3430117" cy="2422257"/>
          </a:xfrm>
        </p:grpSpPr>
        <p:pic>
          <p:nvPicPr>
            <p:cNvPr id="32777" name="图片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430117" cy="2422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8" name="文本框 15"/>
            <p:cNvSpPr txBox="1">
              <a:spLocks noChangeArrowheads="1"/>
            </p:cNvSpPr>
            <p:nvPr/>
          </p:nvSpPr>
          <p:spPr bwMode="auto">
            <a:xfrm>
              <a:off x="1133660" y="403165"/>
              <a:ext cx="157443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二级标题</a:t>
              </a:r>
            </a:p>
          </p:txBody>
        </p:sp>
        <p:sp>
          <p:nvSpPr>
            <p:cNvPr id="32779" name="文本框 16"/>
            <p:cNvSpPr txBox="1">
              <a:spLocks noChangeArrowheads="1"/>
            </p:cNvSpPr>
            <p:nvPr/>
          </p:nvSpPr>
          <p:spPr bwMode="auto">
            <a:xfrm>
              <a:off x="815049" y="803275"/>
              <a:ext cx="2529167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  <a:p>
              <a:pPr eaLnBrk="1" hangingPunct="1"/>
              <a:r>
                <a:rPr lang="zh-CN" altLang="en-US"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  <a:p>
              <a:pPr eaLnBrk="1" hangingPunct="1"/>
              <a:r>
                <a:rPr lang="zh-CN" altLang="en-US"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  <a:p>
              <a:pPr eaLnBrk="1" hangingPunct="1"/>
              <a:r>
                <a:rPr lang="zh-CN" altLang="en-US"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  <a:p>
              <a:pPr eaLnBrk="1" hangingPunct="1"/>
              <a:endPara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5856" name="图片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7" t="14638" r="16901" b="29385"/>
          <a:stretch>
            <a:fillRect/>
          </a:stretch>
        </p:blipFill>
        <p:spPr bwMode="auto">
          <a:xfrm>
            <a:off x="5880100" y="2146300"/>
            <a:ext cx="12239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87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12700"/>
            <a:ext cx="12292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图片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-3806" r="-388" b="38919"/>
          <a:stretch>
            <a:fillRect/>
          </a:stretch>
        </p:blipFill>
        <p:spPr bwMode="auto">
          <a:xfrm>
            <a:off x="0" y="4064000"/>
            <a:ext cx="1228883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8" name="组合 39"/>
          <p:cNvGrpSpPr>
            <a:grpSpLocks/>
          </p:cNvGrpSpPr>
          <p:nvPr/>
        </p:nvGrpSpPr>
        <p:grpSpPr bwMode="auto">
          <a:xfrm>
            <a:off x="1325563" y="1517650"/>
            <a:ext cx="9634537" cy="4379913"/>
            <a:chOff x="0" y="0"/>
            <a:chExt cx="11969558" cy="5440363"/>
          </a:xfrm>
        </p:grpSpPr>
        <p:grpSp>
          <p:nvGrpSpPr>
            <p:cNvPr id="33801" name="Group 6"/>
            <p:cNvGrpSpPr>
              <a:grpSpLocks/>
            </p:cNvGrpSpPr>
            <p:nvPr/>
          </p:nvGrpSpPr>
          <p:grpSpPr bwMode="auto">
            <a:xfrm>
              <a:off x="0" y="0"/>
              <a:ext cx="11039475" cy="5440363"/>
              <a:chOff x="0" y="0"/>
              <a:chExt cx="7767638" cy="3827463"/>
            </a:xfrm>
          </p:grpSpPr>
          <p:sp>
            <p:nvSpPr>
              <p:cNvPr id="33809" name="Freeform 4"/>
              <p:cNvSpPr>
                <a:spLocks/>
              </p:cNvSpPr>
              <p:nvPr/>
            </p:nvSpPr>
            <p:spPr bwMode="auto">
              <a:xfrm>
                <a:off x="3898900" y="2844800"/>
                <a:ext cx="276225" cy="273050"/>
              </a:xfrm>
              <a:custGeom>
                <a:avLst/>
                <a:gdLst>
                  <a:gd name="T0" fmla="*/ 2147483647 w 144"/>
                  <a:gd name="T1" fmla="*/ 2147483647 h 143"/>
                  <a:gd name="T2" fmla="*/ 2147483647 w 144"/>
                  <a:gd name="T3" fmla="*/ 2147483647 h 143"/>
                  <a:gd name="T4" fmla="*/ 2147483647 w 144"/>
                  <a:gd name="T5" fmla="*/ 2147483647 h 143"/>
                  <a:gd name="T6" fmla="*/ 2147483647 w 144"/>
                  <a:gd name="T7" fmla="*/ 2147483647 h 143"/>
                  <a:gd name="T8" fmla="*/ 2147483647 w 144"/>
                  <a:gd name="T9" fmla="*/ 2147483647 h 143"/>
                  <a:gd name="T10" fmla="*/ 2147483647 w 144"/>
                  <a:gd name="T11" fmla="*/ 2147483647 h 143"/>
                  <a:gd name="T12" fmla="*/ 2147483647 w 144"/>
                  <a:gd name="T13" fmla="*/ 2147483647 h 143"/>
                  <a:gd name="T14" fmla="*/ 2147483647 w 144"/>
                  <a:gd name="T15" fmla="*/ 2147483647 h 143"/>
                  <a:gd name="T16" fmla="*/ 2147483647 w 144"/>
                  <a:gd name="T17" fmla="*/ 2147483647 h 143"/>
                  <a:gd name="T18" fmla="*/ 2147483647 w 144"/>
                  <a:gd name="T19" fmla="*/ 2147483647 h 143"/>
                  <a:gd name="T20" fmla="*/ 2147483647 w 144"/>
                  <a:gd name="T21" fmla="*/ 2147483647 h 143"/>
                  <a:gd name="T22" fmla="*/ 2147483647 w 144"/>
                  <a:gd name="T23" fmla="*/ 2147483647 h 143"/>
                  <a:gd name="T24" fmla="*/ 2147483647 w 144"/>
                  <a:gd name="T25" fmla="*/ 2147483647 h 143"/>
                  <a:gd name="T26" fmla="*/ 2147483647 w 144"/>
                  <a:gd name="T27" fmla="*/ 2147483647 h 143"/>
                  <a:gd name="T28" fmla="*/ 2147483647 w 144"/>
                  <a:gd name="T29" fmla="*/ 2147483647 h 143"/>
                  <a:gd name="T30" fmla="*/ 2147483647 w 144"/>
                  <a:gd name="T31" fmla="*/ 2147483647 h 143"/>
                  <a:gd name="T32" fmla="*/ 2147483647 w 144"/>
                  <a:gd name="T33" fmla="*/ 2147483647 h 143"/>
                  <a:gd name="T34" fmla="*/ 2147483647 w 144"/>
                  <a:gd name="T35" fmla="*/ 2147483647 h 143"/>
                  <a:gd name="T36" fmla="*/ 2147483647 w 144"/>
                  <a:gd name="T37" fmla="*/ 2147483647 h 143"/>
                  <a:gd name="T38" fmla="*/ 2147483647 w 144"/>
                  <a:gd name="T39" fmla="*/ 2147483647 h 143"/>
                  <a:gd name="T40" fmla="*/ 2147483647 w 144"/>
                  <a:gd name="T41" fmla="*/ 2147483647 h 143"/>
                  <a:gd name="T42" fmla="*/ 2147483647 w 144"/>
                  <a:gd name="T43" fmla="*/ 0 h 143"/>
                  <a:gd name="T44" fmla="*/ 2147483647 w 144"/>
                  <a:gd name="T45" fmla="*/ 2147483647 h 143"/>
                  <a:gd name="T46" fmla="*/ 2147483647 w 144"/>
                  <a:gd name="T47" fmla="*/ 2147483647 h 143"/>
                  <a:gd name="T48" fmla="*/ 2147483647 w 144"/>
                  <a:gd name="T49" fmla="*/ 2147483647 h 143"/>
                  <a:gd name="T50" fmla="*/ 2147483647 w 144"/>
                  <a:gd name="T51" fmla="*/ 2147483647 h 143"/>
                  <a:gd name="T52" fmla="*/ 2147483647 w 144"/>
                  <a:gd name="T53" fmla="*/ 2147483647 h 143"/>
                  <a:gd name="T54" fmla="*/ 2147483647 w 144"/>
                  <a:gd name="T55" fmla="*/ 2147483647 h 143"/>
                  <a:gd name="T56" fmla="*/ 2147483647 w 144"/>
                  <a:gd name="T57" fmla="*/ 2147483647 h 143"/>
                  <a:gd name="T58" fmla="*/ 2147483647 w 144"/>
                  <a:gd name="T59" fmla="*/ 2147483647 h 143"/>
                  <a:gd name="T60" fmla="*/ 2147483647 w 144"/>
                  <a:gd name="T61" fmla="*/ 2147483647 h 143"/>
                  <a:gd name="T62" fmla="*/ 2147483647 w 144"/>
                  <a:gd name="T63" fmla="*/ 2147483647 h 1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4"/>
                  <a:gd name="T97" fmla="*/ 0 h 143"/>
                  <a:gd name="T98" fmla="*/ 144 w 144"/>
                  <a:gd name="T99" fmla="*/ 143 h 14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4" h="143">
                    <a:moveTo>
                      <a:pt x="53" y="137"/>
                    </a:moveTo>
                    <a:cubicBezTo>
                      <a:pt x="53" y="134"/>
                      <a:pt x="57" y="130"/>
                      <a:pt x="60" y="133"/>
                    </a:cubicBezTo>
                    <a:cubicBezTo>
                      <a:pt x="62" y="137"/>
                      <a:pt x="61" y="141"/>
                      <a:pt x="66" y="141"/>
                    </a:cubicBezTo>
                    <a:cubicBezTo>
                      <a:pt x="70" y="141"/>
                      <a:pt x="79" y="143"/>
                      <a:pt x="80" y="141"/>
                    </a:cubicBezTo>
                    <a:cubicBezTo>
                      <a:pt x="81" y="139"/>
                      <a:pt x="87" y="137"/>
                      <a:pt x="87" y="134"/>
                    </a:cubicBezTo>
                    <a:cubicBezTo>
                      <a:pt x="87" y="130"/>
                      <a:pt x="87" y="62"/>
                      <a:pt x="87" y="59"/>
                    </a:cubicBezTo>
                    <a:cubicBezTo>
                      <a:pt x="87" y="57"/>
                      <a:pt x="99" y="59"/>
                      <a:pt x="99" y="55"/>
                    </a:cubicBezTo>
                    <a:cubicBezTo>
                      <a:pt x="99" y="51"/>
                      <a:pt x="99" y="16"/>
                      <a:pt x="99" y="16"/>
                    </a:cubicBezTo>
                    <a:cubicBezTo>
                      <a:pt x="99" y="16"/>
                      <a:pt x="107" y="16"/>
                      <a:pt x="109" y="15"/>
                    </a:cubicBezTo>
                    <a:cubicBezTo>
                      <a:pt x="112" y="14"/>
                      <a:pt x="120" y="10"/>
                      <a:pt x="122" y="11"/>
                    </a:cubicBezTo>
                    <a:cubicBezTo>
                      <a:pt x="124" y="13"/>
                      <a:pt x="127" y="17"/>
                      <a:pt x="128" y="16"/>
                    </a:cubicBezTo>
                    <a:cubicBezTo>
                      <a:pt x="129" y="14"/>
                      <a:pt x="133" y="11"/>
                      <a:pt x="136" y="11"/>
                    </a:cubicBezTo>
                    <a:cubicBezTo>
                      <a:pt x="138" y="11"/>
                      <a:pt x="141" y="10"/>
                      <a:pt x="144" y="9"/>
                    </a:cubicBezTo>
                    <a:cubicBezTo>
                      <a:pt x="143" y="8"/>
                      <a:pt x="143" y="7"/>
                      <a:pt x="143" y="6"/>
                    </a:cubicBezTo>
                    <a:cubicBezTo>
                      <a:pt x="143" y="4"/>
                      <a:pt x="122" y="7"/>
                      <a:pt x="119" y="8"/>
                    </a:cubicBezTo>
                    <a:cubicBezTo>
                      <a:pt x="116" y="9"/>
                      <a:pt x="105" y="11"/>
                      <a:pt x="102" y="9"/>
                    </a:cubicBezTo>
                    <a:cubicBezTo>
                      <a:pt x="98" y="8"/>
                      <a:pt x="77" y="9"/>
                      <a:pt x="77" y="9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3" y="5"/>
                      <a:pt x="38" y="5"/>
                      <a:pt x="34" y="5"/>
                    </a:cubicBezTo>
                    <a:cubicBezTo>
                      <a:pt x="30" y="5"/>
                      <a:pt x="27" y="5"/>
                      <a:pt x="24" y="3"/>
                    </a:cubicBezTo>
                    <a:cubicBezTo>
                      <a:pt x="20" y="0"/>
                      <a:pt x="17" y="0"/>
                      <a:pt x="13" y="2"/>
                    </a:cubicBezTo>
                    <a:cubicBezTo>
                      <a:pt x="9" y="4"/>
                      <a:pt x="11" y="0"/>
                      <a:pt x="8" y="0"/>
                    </a:cubicBezTo>
                    <a:cubicBezTo>
                      <a:pt x="5" y="0"/>
                      <a:pt x="4" y="3"/>
                      <a:pt x="4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7"/>
                      <a:pt x="3" y="13"/>
                      <a:pt x="7" y="18"/>
                    </a:cubicBezTo>
                    <a:cubicBezTo>
                      <a:pt x="11" y="23"/>
                      <a:pt x="15" y="33"/>
                      <a:pt x="18" y="41"/>
                    </a:cubicBezTo>
                    <a:cubicBezTo>
                      <a:pt x="20" y="49"/>
                      <a:pt x="28" y="59"/>
                      <a:pt x="29" y="65"/>
                    </a:cubicBezTo>
                    <a:cubicBezTo>
                      <a:pt x="31" y="71"/>
                      <a:pt x="28" y="80"/>
                      <a:pt x="30" y="84"/>
                    </a:cubicBezTo>
                    <a:cubicBezTo>
                      <a:pt x="32" y="88"/>
                      <a:pt x="33" y="95"/>
                      <a:pt x="34" y="101"/>
                    </a:cubicBezTo>
                    <a:cubicBezTo>
                      <a:pt x="35" y="108"/>
                      <a:pt x="35" y="123"/>
                      <a:pt x="42" y="129"/>
                    </a:cubicBezTo>
                    <a:cubicBezTo>
                      <a:pt x="44" y="131"/>
                      <a:pt x="46" y="134"/>
                      <a:pt x="49" y="138"/>
                    </a:cubicBezTo>
                    <a:cubicBezTo>
                      <a:pt x="51" y="138"/>
                      <a:pt x="53" y="138"/>
                      <a:pt x="53" y="137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10" name="Freeform 5"/>
              <p:cNvSpPr>
                <a:spLocks/>
              </p:cNvSpPr>
              <p:nvPr/>
            </p:nvSpPr>
            <p:spPr bwMode="auto">
              <a:xfrm>
                <a:off x="4175125" y="2813050"/>
                <a:ext cx="171450" cy="149225"/>
              </a:xfrm>
              <a:custGeom>
                <a:avLst/>
                <a:gdLst>
                  <a:gd name="T0" fmla="*/ 2147483647 w 90"/>
                  <a:gd name="T1" fmla="*/ 2147483647 h 78"/>
                  <a:gd name="T2" fmla="*/ 2147483647 w 90"/>
                  <a:gd name="T3" fmla="*/ 0 h 78"/>
                  <a:gd name="T4" fmla="*/ 2147483647 w 90"/>
                  <a:gd name="T5" fmla="*/ 0 h 78"/>
                  <a:gd name="T6" fmla="*/ 2147483647 w 90"/>
                  <a:gd name="T7" fmla="*/ 2147483647 h 78"/>
                  <a:gd name="T8" fmla="*/ 2147483647 w 90"/>
                  <a:gd name="T9" fmla="*/ 2147483647 h 78"/>
                  <a:gd name="T10" fmla="*/ 2147483647 w 90"/>
                  <a:gd name="T11" fmla="*/ 2147483647 h 78"/>
                  <a:gd name="T12" fmla="*/ 2147483647 w 90"/>
                  <a:gd name="T13" fmla="*/ 2147483647 h 78"/>
                  <a:gd name="T14" fmla="*/ 0 w 90"/>
                  <a:gd name="T15" fmla="*/ 2147483647 h 78"/>
                  <a:gd name="T16" fmla="*/ 2147483647 w 90"/>
                  <a:gd name="T17" fmla="*/ 2147483647 h 78"/>
                  <a:gd name="T18" fmla="*/ 2147483647 w 90"/>
                  <a:gd name="T19" fmla="*/ 2147483647 h 78"/>
                  <a:gd name="T20" fmla="*/ 2147483647 w 90"/>
                  <a:gd name="T21" fmla="*/ 2147483647 h 78"/>
                  <a:gd name="T22" fmla="*/ 2147483647 w 90"/>
                  <a:gd name="T23" fmla="*/ 2147483647 h 78"/>
                  <a:gd name="T24" fmla="*/ 2147483647 w 90"/>
                  <a:gd name="T25" fmla="*/ 2147483647 h 78"/>
                  <a:gd name="T26" fmla="*/ 2147483647 w 90"/>
                  <a:gd name="T27" fmla="*/ 2147483647 h 78"/>
                  <a:gd name="T28" fmla="*/ 2147483647 w 90"/>
                  <a:gd name="T29" fmla="*/ 2147483647 h 78"/>
                  <a:gd name="T30" fmla="*/ 2147483647 w 90"/>
                  <a:gd name="T31" fmla="*/ 2147483647 h 78"/>
                  <a:gd name="T32" fmla="*/ 2147483647 w 90"/>
                  <a:gd name="T33" fmla="*/ 2147483647 h 78"/>
                  <a:gd name="T34" fmla="*/ 2147483647 w 90"/>
                  <a:gd name="T35" fmla="*/ 2147483647 h 78"/>
                  <a:gd name="T36" fmla="*/ 2147483647 w 90"/>
                  <a:gd name="T37" fmla="*/ 2147483647 h 78"/>
                  <a:gd name="T38" fmla="*/ 2147483647 w 90"/>
                  <a:gd name="T39" fmla="*/ 2147483647 h 78"/>
                  <a:gd name="T40" fmla="*/ 2147483647 w 90"/>
                  <a:gd name="T41" fmla="*/ 2147483647 h 78"/>
                  <a:gd name="T42" fmla="*/ 2147483647 w 90"/>
                  <a:gd name="T43" fmla="*/ 2147483647 h 78"/>
                  <a:gd name="T44" fmla="*/ 2147483647 w 90"/>
                  <a:gd name="T45" fmla="*/ 2147483647 h 78"/>
                  <a:gd name="T46" fmla="*/ 2147483647 w 90"/>
                  <a:gd name="T47" fmla="*/ 2147483647 h 7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0"/>
                  <a:gd name="T73" fmla="*/ 0 h 78"/>
                  <a:gd name="T74" fmla="*/ 90 w 90"/>
                  <a:gd name="T75" fmla="*/ 78 h 7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0" h="78">
                    <a:moveTo>
                      <a:pt x="59" y="4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2" y="2"/>
                      <a:pt x="42" y="4"/>
                      <a:pt x="42" y="6"/>
                    </a:cubicBezTo>
                    <a:cubicBezTo>
                      <a:pt x="42" y="8"/>
                      <a:pt x="36" y="13"/>
                      <a:pt x="31" y="14"/>
                    </a:cubicBezTo>
                    <a:cubicBezTo>
                      <a:pt x="27" y="15"/>
                      <a:pt x="22" y="25"/>
                      <a:pt x="20" y="27"/>
                    </a:cubicBezTo>
                    <a:cubicBezTo>
                      <a:pt x="17" y="28"/>
                      <a:pt x="8" y="25"/>
                      <a:pt x="5" y="24"/>
                    </a:cubicBezTo>
                    <a:cubicBezTo>
                      <a:pt x="4" y="24"/>
                      <a:pt x="2" y="25"/>
                      <a:pt x="0" y="25"/>
                    </a:cubicBezTo>
                    <a:cubicBezTo>
                      <a:pt x="1" y="28"/>
                      <a:pt x="5" y="31"/>
                      <a:pt x="6" y="31"/>
                    </a:cubicBezTo>
                    <a:cubicBezTo>
                      <a:pt x="8" y="31"/>
                      <a:pt x="8" y="43"/>
                      <a:pt x="12" y="45"/>
                    </a:cubicBezTo>
                    <a:cubicBezTo>
                      <a:pt x="16" y="47"/>
                      <a:pt x="23" y="51"/>
                      <a:pt x="23" y="53"/>
                    </a:cubicBezTo>
                    <a:cubicBezTo>
                      <a:pt x="23" y="55"/>
                      <a:pt x="28" y="58"/>
                      <a:pt x="28" y="61"/>
                    </a:cubicBezTo>
                    <a:cubicBezTo>
                      <a:pt x="28" y="65"/>
                      <a:pt x="32" y="69"/>
                      <a:pt x="36" y="69"/>
                    </a:cubicBezTo>
                    <a:cubicBezTo>
                      <a:pt x="43" y="69"/>
                      <a:pt x="44" y="72"/>
                      <a:pt x="44" y="74"/>
                    </a:cubicBezTo>
                    <a:cubicBezTo>
                      <a:pt x="44" y="76"/>
                      <a:pt x="53" y="74"/>
                      <a:pt x="55" y="76"/>
                    </a:cubicBezTo>
                    <a:cubicBezTo>
                      <a:pt x="56" y="78"/>
                      <a:pt x="65" y="77"/>
                      <a:pt x="67" y="78"/>
                    </a:cubicBezTo>
                    <a:cubicBezTo>
                      <a:pt x="71" y="75"/>
                      <a:pt x="77" y="70"/>
                      <a:pt x="79" y="67"/>
                    </a:cubicBezTo>
                    <a:cubicBezTo>
                      <a:pt x="82" y="63"/>
                      <a:pt x="79" y="58"/>
                      <a:pt x="82" y="56"/>
                    </a:cubicBezTo>
                    <a:cubicBezTo>
                      <a:pt x="84" y="55"/>
                      <a:pt x="90" y="48"/>
                      <a:pt x="88" y="48"/>
                    </a:cubicBezTo>
                    <a:cubicBezTo>
                      <a:pt x="86" y="47"/>
                      <a:pt x="87" y="42"/>
                      <a:pt x="84" y="39"/>
                    </a:cubicBezTo>
                    <a:cubicBezTo>
                      <a:pt x="81" y="36"/>
                      <a:pt x="88" y="35"/>
                      <a:pt x="87" y="29"/>
                    </a:cubicBezTo>
                    <a:cubicBezTo>
                      <a:pt x="87" y="24"/>
                      <a:pt x="88" y="13"/>
                      <a:pt x="87" y="12"/>
                    </a:cubicBezTo>
                    <a:cubicBezTo>
                      <a:pt x="85" y="11"/>
                      <a:pt x="78" y="10"/>
                      <a:pt x="74" y="7"/>
                    </a:cubicBezTo>
                    <a:cubicBezTo>
                      <a:pt x="69" y="4"/>
                      <a:pt x="59" y="4"/>
                      <a:pt x="59" y="4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11" name="Freeform 6"/>
              <p:cNvSpPr>
                <a:spLocks/>
              </p:cNvSpPr>
              <p:nvPr/>
            </p:nvSpPr>
            <p:spPr bwMode="auto">
              <a:xfrm>
                <a:off x="4065588" y="2862262"/>
                <a:ext cx="193675" cy="207963"/>
              </a:xfrm>
              <a:custGeom>
                <a:avLst/>
                <a:gdLst>
                  <a:gd name="T0" fmla="*/ 2147483647 w 101"/>
                  <a:gd name="T1" fmla="*/ 2147483647 h 109"/>
                  <a:gd name="T2" fmla="*/ 2147483647 w 101"/>
                  <a:gd name="T3" fmla="*/ 2147483647 h 109"/>
                  <a:gd name="T4" fmla="*/ 2147483647 w 101"/>
                  <a:gd name="T5" fmla="*/ 2147483647 h 109"/>
                  <a:gd name="T6" fmla="*/ 2147483647 w 101"/>
                  <a:gd name="T7" fmla="*/ 2147483647 h 109"/>
                  <a:gd name="T8" fmla="*/ 2147483647 w 101"/>
                  <a:gd name="T9" fmla="*/ 2147483647 h 109"/>
                  <a:gd name="T10" fmla="*/ 2147483647 w 101"/>
                  <a:gd name="T11" fmla="*/ 0 h 109"/>
                  <a:gd name="T12" fmla="*/ 2147483647 w 101"/>
                  <a:gd name="T13" fmla="*/ 2147483647 h 109"/>
                  <a:gd name="T14" fmla="*/ 2147483647 w 101"/>
                  <a:gd name="T15" fmla="*/ 2147483647 h 109"/>
                  <a:gd name="T16" fmla="*/ 2147483647 w 101"/>
                  <a:gd name="T17" fmla="*/ 2147483647 h 109"/>
                  <a:gd name="T18" fmla="*/ 2147483647 w 101"/>
                  <a:gd name="T19" fmla="*/ 2147483647 h 109"/>
                  <a:gd name="T20" fmla="*/ 2147483647 w 101"/>
                  <a:gd name="T21" fmla="*/ 2147483647 h 109"/>
                  <a:gd name="T22" fmla="*/ 2147483647 w 101"/>
                  <a:gd name="T23" fmla="*/ 2147483647 h 109"/>
                  <a:gd name="T24" fmla="*/ 0 w 101"/>
                  <a:gd name="T25" fmla="*/ 2147483647 h 109"/>
                  <a:gd name="T26" fmla="*/ 0 w 101"/>
                  <a:gd name="T27" fmla="*/ 2147483647 h 109"/>
                  <a:gd name="T28" fmla="*/ 2147483647 w 101"/>
                  <a:gd name="T29" fmla="*/ 2147483647 h 109"/>
                  <a:gd name="T30" fmla="*/ 2147483647 w 101"/>
                  <a:gd name="T31" fmla="*/ 2147483647 h 109"/>
                  <a:gd name="T32" fmla="*/ 2147483647 w 101"/>
                  <a:gd name="T33" fmla="*/ 2147483647 h 109"/>
                  <a:gd name="T34" fmla="*/ 2147483647 w 101"/>
                  <a:gd name="T35" fmla="*/ 2147483647 h 109"/>
                  <a:gd name="T36" fmla="*/ 2147483647 w 101"/>
                  <a:gd name="T37" fmla="*/ 2147483647 h 109"/>
                  <a:gd name="T38" fmla="*/ 2147483647 w 101"/>
                  <a:gd name="T39" fmla="*/ 2147483647 h 109"/>
                  <a:gd name="T40" fmla="*/ 2147483647 w 101"/>
                  <a:gd name="T41" fmla="*/ 2147483647 h 109"/>
                  <a:gd name="T42" fmla="*/ 2147483647 w 101"/>
                  <a:gd name="T43" fmla="*/ 2147483647 h 109"/>
                  <a:gd name="T44" fmla="*/ 2147483647 w 101"/>
                  <a:gd name="T45" fmla="*/ 2147483647 h 109"/>
                  <a:gd name="T46" fmla="*/ 2147483647 w 101"/>
                  <a:gd name="T47" fmla="*/ 2147483647 h 109"/>
                  <a:gd name="T48" fmla="*/ 2147483647 w 101"/>
                  <a:gd name="T49" fmla="*/ 2147483647 h 109"/>
                  <a:gd name="T50" fmla="*/ 2147483647 w 101"/>
                  <a:gd name="T51" fmla="*/ 2147483647 h 109"/>
                  <a:gd name="T52" fmla="*/ 2147483647 w 101"/>
                  <a:gd name="T53" fmla="*/ 2147483647 h 109"/>
                  <a:gd name="T54" fmla="*/ 2147483647 w 101"/>
                  <a:gd name="T55" fmla="*/ 2147483647 h 109"/>
                  <a:gd name="T56" fmla="*/ 2147483647 w 101"/>
                  <a:gd name="T57" fmla="*/ 2147483647 h 109"/>
                  <a:gd name="T58" fmla="*/ 2147483647 w 101"/>
                  <a:gd name="T59" fmla="*/ 2147483647 h 109"/>
                  <a:gd name="T60" fmla="*/ 2147483647 w 101"/>
                  <a:gd name="T61" fmla="*/ 2147483647 h 10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1"/>
                  <a:gd name="T94" fmla="*/ 0 h 109"/>
                  <a:gd name="T95" fmla="*/ 101 w 101"/>
                  <a:gd name="T96" fmla="*/ 109 h 10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1" h="109">
                    <a:moveTo>
                      <a:pt x="93" y="44"/>
                    </a:moveTo>
                    <a:cubicBezTo>
                      <a:pt x="89" y="44"/>
                      <a:pt x="85" y="40"/>
                      <a:pt x="85" y="36"/>
                    </a:cubicBezTo>
                    <a:cubicBezTo>
                      <a:pt x="85" y="33"/>
                      <a:pt x="80" y="30"/>
                      <a:pt x="80" y="28"/>
                    </a:cubicBezTo>
                    <a:cubicBezTo>
                      <a:pt x="80" y="26"/>
                      <a:pt x="73" y="22"/>
                      <a:pt x="69" y="20"/>
                    </a:cubicBezTo>
                    <a:cubicBezTo>
                      <a:pt x="65" y="18"/>
                      <a:pt x="65" y="6"/>
                      <a:pt x="63" y="6"/>
                    </a:cubicBezTo>
                    <a:cubicBezTo>
                      <a:pt x="62" y="6"/>
                      <a:pt x="58" y="3"/>
                      <a:pt x="57" y="0"/>
                    </a:cubicBezTo>
                    <a:cubicBezTo>
                      <a:pt x="54" y="1"/>
                      <a:pt x="51" y="2"/>
                      <a:pt x="49" y="2"/>
                    </a:cubicBezTo>
                    <a:cubicBezTo>
                      <a:pt x="46" y="2"/>
                      <a:pt x="42" y="5"/>
                      <a:pt x="41" y="7"/>
                    </a:cubicBezTo>
                    <a:cubicBezTo>
                      <a:pt x="40" y="8"/>
                      <a:pt x="37" y="4"/>
                      <a:pt x="35" y="2"/>
                    </a:cubicBezTo>
                    <a:cubicBezTo>
                      <a:pt x="33" y="1"/>
                      <a:pt x="25" y="5"/>
                      <a:pt x="22" y="6"/>
                    </a:cubicBezTo>
                    <a:cubicBezTo>
                      <a:pt x="20" y="7"/>
                      <a:pt x="12" y="7"/>
                      <a:pt x="12" y="7"/>
                    </a:cubicBezTo>
                    <a:cubicBezTo>
                      <a:pt x="12" y="7"/>
                      <a:pt x="12" y="42"/>
                      <a:pt x="12" y="46"/>
                    </a:cubicBezTo>
                    <a:cubicBezTo>
                      <a:pt x="12" y="50"/>
                      <a:pt x="0" y="48"/>
                      <a:pt x="0" y="50"/>
                    </a:cubicBezTo>
                    <a:cubicBezTo>
                      <a:pt x="0" y="51"/>
                      <a:pt x="0" y="67"/>
                      <a:pt x="0" y="83"/>
                    </a:cubicBezTo>
                    <a:cubicBezTo>
                      <a:pt x="3" y="84"/>
                      <a:pt x="5" y="85"/>
                      <a:pt x="6" y="87"/>
                    </a:cubicBezTo>
                    <a:cubicBezTo>
                      <a:pt x="7" y="90"/>
                      <a:pt x="10" y="98"/>
                      <a:pt x="9" y="100"/>
                    </a:cubicBezTo>
                    <a:cubicBezTo>
                      <a:pt x="9" y="102"/>
                      <a:pt x="7" y="100"/>
                      <a:pt x="7" y="102"/>
                    </a:cubicBezTo>
                    <a:cubicBezTo>
                      <a:pt x="7" y="104"/>
                      <a:pt x="6" y="107"/>
                      <a:pt x="9" y="107"/>
                    </a:cubicBezTo>
                    <a:cubicBezTo>
                      <a:pt x="12" y="107"/>
                      <a:pt x="18" y="109"/>
                      <a:pt x="20" y="107"/>
                    </a:cubicBezTo>
                    <a:cubicBezTo>
                      <a:pt x="23" y="104"/>
                      <a:pt x="30" y="98"/>
                      <a:pt x="31" y="95"/>
                    </a:cubicBezTo>
                    <a:cubicBezTo>
                      <a:pt x="31" y="92"/>
                      <a:pt x="33" y="85"/>
                      <a:pt x="38" y="89"/>
                    </a:cubicBezTo>
                    <a:cubicBezTo>
                      <a:pt x="44" y="93"/>
                      <a:pt x="44" y="93"/>
                      <a:pt x="52" y="93"/>
                    </a:cubicBezTo>
                    <a:cubicBezTo>
                      <a:pt x="59" y="93"/>
                      <a:pt x="61" y="93"/>
                      <a:pt x="62" y="88"/>
                    </a:cubicBezTo>
                    <a:cubicBezTo>
                      <a:pt x="64" y="84"/>
                      <a:pt x="62" y="80"/>
                      <a:pt x="67" y="80"/>
                    </a:cubicBezTo>
                    <a:cubicBezTo>
                      <a:pt x="71" y="80"/>
                      <a:pt x="76" y="76"/>
                      <a:pt x="76" y="73"/>
                    </a:cubicBezTo>
                    <a:cubicBezTo>
                      <a:pt x="76" y="70"/>
                      <a:pt x="78" y="65"/>
                      <a:pt x="81" y="65"/>
                    </a:cubicBezTo>
                    <a:cubicBezTo>
                      <a:pt x="84" y="65"/>
                      <a:pt x="89" y="62"/>
                      <a:pt x="90" y="59"/>
                    </a:cubicBezTo>
                    <a:cubicBezTo>
                      <a:pt x="91" y="55"/>
                      <a:pt x="95" y="57"/>
                      <a:pt x="97" y="55"/>
                    </a:cubicBezTo>
                    <a:cubicBezTo>
                      <a:pt x="98" y="54"/>
                      <a:pt x="99" y="51"/>
                      <a:pt x="101" y="49"/>
                    </a:cubicBezTo>
                    <a:cubicBezTo>
                      <a:pt x="101" y="49"/>
                      <a:pt x="101" y="49"/>
                      <a:pt x="101" y="49"/>
                    </a:cubicBezTo>
                    <a:cubicBezTo>
                      <a:pt x="101" y="47"/>
                      <a:pt x="100" y="44"/>
                      <a:pt x="93" y="44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12" name="Freeform 7"/>
              <p:cNvSpPr>
                <a:spLocks/>
              </p:cNvSpPr>
              <p:nvPr/>
            </p:nvSpPr>
            <p:spPr bwMode="auto">
              <a:xfrm>
                <a:off x="4292600" y="3041650"/>
                <a:ext cx="30163" cy="36513"/>
              </a:xfrm>
              <a:custGeom>
                <a:avLst/>
                <a:gdLst>
                  <a:gd name="T0" fmla="*/ 2147483647 w 15"/>
                  <a:gd name="T1" fmla="*/ 0 h 19"/>
                  <a:gd name="T2" fmla="*/ 0 w 15"/>
                  <a:gd name="T3" fmla="*/ 2147483647 h 19"/>
                  <a:gd name="T4" fmla="*/ 2147483647 w 15"/>
                  <a:gd name="T5" fmla="*/ 2147483647 h 19"/>
                  <a:gd name="T6" fmla="*/ 2147483647 w 15"/>
                  <a:gd name="T7" fmla="*/ 2147483647 h 19"/>
                  <a:gd name="T8" fmla="*/ 2147483647 w 15"/>
                  <a:gd name="T9" fmla="*/ 2147483647 h 19"/>
                  <a:gd name="T10" fmla="*/ 2147483647 w 15"/>
                  <a:gd name="T11" fmla="*/ 2147483647 h 19"/>
                  <a:gd name="T12" fmla="*/ 2147483647 w 15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9"/>
                  <a:gd name="T23" fmla="*/ 15 w 15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9">
                    <a:moveTo>
                      <a:pt x="7" y="0"/>
                    </a:moveTo>
                    <a:cubicBezTo>
                      <a:pt x="5" y="0"/>
                      <a:pt x="0" y="7"/>
                      <a:pt x="0" y="8"/>
                    </a:cubicBezTo>
                    <a:cubicBezTo>
                      <a:pt x="0" y="10"/>
                      <a:pt x="3" y="18"/>
                      <a:pt x="7" y="19"/>
                    </a:cubicBezTo>
                    <a:cubicBezTo>
                      <a:pt x="10" y="19"/>
                      <a:pt x="13" y="19"/>
                      <a:pt x="13" y="16"/>
                    </a:cubicBezTo>
                    <a:cubicBezTo>
                      <a:pt x="13" y="15"/>
                      <a:pt x="14" y="14"/>
                      <a:pt x="15" y="13"/>
                    </a:cubicBezTo>
                    <a:cubicBezTo>
                      <a:pt x="15" y="11"/>
                      <a:pt x="14" y="6"/>
                      <a:pt x="14" y="3"/>
                    </a:cubicBezTo>
                    <a:cubicBezTo>
                      <a:pt x="12" y="2"/>
                      <a:pt x="9" y="0"/>
                      <a:pt x="7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13" name="Freeform 8"/>
              <p:cNvSpPr>
                <a:spLocks/>
              </p:cNvSpPr>
              <p:nvPr/>
            </p:nvSpPr>
            <p:spPr bwMode="auto">
              <a:xfrm>
                <a:off x="4214813" y="3101975"/>
                <a:ext cx="47625" cy="53975"/>
              </a:xfrm>
              <a:custGeom>
                <a:avLst/>
                <a:gdLst>
                  <a:gd name="T0" fmla="*/ 2147483647 w 25"/>
                  <a:gd name="T1" fmla="*/ 2147483647 h 28"/>
                  <a:gd name="T2" fmla="*/ 2147483647 w 25"/>
                  <a:gd name="T3" fmla="*/ 2147483647 h 28"/>
                  <a:gd name="T4" fmla="*/ 0 w 25"/>
                  <a:gd name="T5" fmla="*/ 2147483647 h 28"/>
                  <a:gd name="T6" fmla="*/ 2147483647 w 25"/>
                  <a:gd name="T7" fmla="*/ 2147483647 h 28"/>
                  <a:gd name="T8" fmla="*/ 2147483647 w 25"/>
                  <a:gd name="T9" fmla="*/ 2147483647 h 28"/>
                  <a:gd name="T10" fmla="*/ 2147483647 w 25"/>
                  <a:gd name="T11" fmla="*/ 2147483647 h 28"/>
                  <a:gd name="T12" fmla="*/ 2147483647 w 25"/>
                  <a:gd name="T13" fmla="*/ 2147483647 h 28"/>
                  <a:gd name="T14" fmla="*/ 2147483647 w 25"/>
                  <a:gd name="T15" fmla="*/ 2147483647 h 28"/>
                  <a:gd name="T16" fmla="*/ 2147483647 w 25"/>
                  <a:gd name="T17" fmla="*/ 2147483647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28"/>
                  <a:gd name="T29" fmla="*/ 25 w 25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28">
                    <a:moveTo>
                      <a:pt x="18" y="3"/>
                    </a:moveTo>
                    <a:cubicBezTo>
                      <a:pt x="17" y="0"/>
                      <a:pt x="8" y="5"/>
                      <a:pt x="7" y="8"/>
                    </a:cubicBezTo>
                    <a:cubicBezTo>
                      <a:pt x="5" y="10"/>
                      <a:pt x="0" y="18"/>
                      <a:pt x="0" y="18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3" y="24"/>
                      <a:pt x="14" y="22"/>
                    </a:cubicBezTo>
                    <a:cubicBezTo>
                      <a:pt x="15" y="19"/>
                      <a:pt x="21" y="22"/>
                      <a:pt x="21" y="20"/>
                    </a:cubicBezTo>
                    <a:cubicBezTo>
                      <a:pt x="21" y="17"/>
                      <a:pt x="25" y="14"/>
                      <a:pt x="25" y="12"/>
                    </a:cubicBezTo>
                    <a:cubicBezTo>
                      <a:pt x="25" y="9"/>
                      <a:pt x="19" y="6"/>
                      <a:pt x="18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14" name="Freeform 9"/>
              <p:cNvSpPr>
                <a:spLocks noEditPoints="1"/>
              </p:cNvSpPr>
              <p:nvPr/>
            </p:nvSpPr>
            <p:spPr bwMode="auto">
              <a:xfrm>
                <a:off x="3992563" y="2954337"/>
                <a:ext cx="346075" cy="304800"/>
              </a:xfrm>
              <a:custGeom>
                <a:avLst/>
                <a:gdLst>
                  <a:gd name="T0" fmla="*/ 2147483647 w 181"/>
                  <a:gd name="T1" fmla="*/ 2147483647 h 159"/>
                  <a:gd name="T2" fmla="*/ 2147483647 w 181"/>
                  <a:gd name="T3" fmla="*/ 2147483647 h 159"/>
                  <a:gd name="T4" fmla="*/ 2147483647 w 181"/>
                  <a:gd name="T5" fmla="*/ 2147483647 h 159"/>
                  <a:gd name="T6" fmla="*/ 2147483647 w 181"/>
                  <a:gd name="T7" fmla="*/ 2147483647 h 159"/>
                  <a:gd name="T8" fmla="*/ 2147483647 w 181"/>
                  <a:gd name="T9" fmla="*/ 2147483647 h 159"/>
                  <a:gd name="T10" fmla="*/ 2147483647 w 181"/>
                  <a:gd name="T11" fmla="*/ 2147483647 h 159"/>
                  <a:gd name="T12" fmla="*/ 2147483647 w 181"/>
                  <a:gd name="T13" fmla="*/ 2147483647 h 159"/>
                  <a:gd name="T14" fmla="*/ 2147483647 w 181"/>
                  <a:gd name="T15" fmla="*/ 2147483647 h 159"/>
                  <a:gd name="T16" fmla="*/ 2147483647 w 181"/>
                  <a:gd name="T17" fmla="*/ 2147483647 h 159"/>
                  <a:gd name="T18" fmla="*/ 2147483647 w 181"/>
                  <a:gd name="T19" fmla="*/ 2147483647 h 159"/>
                  <a:gd name="T20" fmla="*/ 2147483647 w 181"/>
                  <a:gd name="T21" fmla="*/ 2147483647 h 159"/>
                  <a:gd name="T22" fmla="*/ 2147483647 w 181"/>
                  <a:gd name="T23" fmla="*/ 0 h 159"/>
                  <a:gd name="T24" fmla="*/ 2147483647 w 181"/>
                  <a:gd name="T25" fmla="*/ 2147483647 h 159"/>
                  <a:gd name="T26" fmla="*/ 2147483647 w 181"/>
                  <a:gd name="T27" fmla="*/ 2147483647 h 159"/>
                  <a:gd name="T28" fmla="*/ 2147483647 w 181"/>
                  <a:gd name="T29" fmla="*/ 2147483647 h 159"/>
                  <a:gd name="T30" fmla="*/ 2147483647 w 181"/>
                  <a:gd name="T31" fmla="*/ 2147483647 h 159"/>
                  <a:gd name="T32" fmla="*/ 2147483647 w 181"/>
                  <a:gd name="T33" fmla="*/ 2147483647 h 159"/>
                  <a:gd name="T34" fmla="*/ 2147483647 w 181"/>
                  <a:gd name="T35" fmla="*/ 2147483647 h 159"/>
                  <a:gd name="T36" fmla="*/ 2147483647 w 181"/>
                  <a:gd name="T37" fmla="*/ 2147483647 h 159"/>
                  <a:gd name="T38" fmla="*/ 2147483647 w 181"/>
                  <a:gd name="T39" fmla="*/ 2147483647 h 159"/>
                  <a:gd name="T40" fmla="*/ 2147483647 w 181"/>
                  <a:gd name="T41" fmla="*/ 2147483647 h 159"/>
                  <a:gd name="T42" fmla="*/ 2147483647 w 181"/>
                  <a:gd name="T43" fmla="*/ 2147483647 h 159"/>
                  <a:gd name="T44" fmla="*/ 2147483647 w 181"/>
                  <a:gd name="T45" fmla="*/ 2147483647 h 159"/>
                  <a:gd name="T46" fmla="*/ 2147483647 w 181"/>
                  <a:gd name="T47" fmla="*/ 2147483647 h 159"/>
                  <a:gd name="T48" fmla="*/ 2147483647 w 181"/>
                  <a:gd name="T49" fmla="*/ 2147483647 h 159"/>
                  <a:gd name="T50" fmla="*/ 2147483647 w 181"/>
                  <a:gd name="T51" fmla="*/ 2147483647 h 159"/>
                  <a:gd name="T52" fmla="*/ 2147483647 w 181"/>
                  <a:gd name="T53" fmla="*/ 2147483647 h 159"/>
                  <a:gd name="T54" fmla="*/ 2147483647 w 181"/>
                  <a:gd name="T55" fmla="*/ 2147483647 h 159"/>
                  <a:gd name="T56" fmla="*/ 2147483647 w 181"/>
                  <a:gd name="T57" fmla="*/ 2147483647 h 159"/>
                  <a:gd name="T58" fmla="*/ 2147483647 w 181"/>
                  <a:gd name="T59" fmla="*/ 2147483647 h 159"/>
                  <a:gd name="T60" fmla="*/ 2147483647 w 181"/>
                  <a:gd name="T61" fmla="*/ 2147483647 h 159"/>
                  <a:gd name="T62" fmla="*/ 2147483647 w 181"/>
                  <a:gd name="T63" fmla="*/ 2147483647 h 159"/>
                  <a:gd name="T64" fmla="*/ 0 w 181"/>
                  <a:gd name="T65" fmla="*/ 2147483647 h 159"/>
                  <a:gd name="T66" fmla="*/ 2147483647 w 181"/>
                  <a:gd name="T67" fmla="*/ 2147483647 h 159"/>
                  <a:gd name="T68" fmla="*/ 2147483647 w 181"/>
                  <a:gd name="T69" fmla="*/ 2147483647 h 159"/>
                  <a:gd name="T70" fmla="*/ 2147483647 w 181"/>
                  <a:gd name="T71" fmla="*/ 2147483647 h 159"/>
                  <a:gd name="T72" fmla="*/ 2147483647 w 181"/>
                  <a:gd name="T73" fmla="*/ 2147483647 h 159"/>
                  <a:gd name="T74" fmla="*/ 2147483647 w 181"/>
                  <a:gd name="T75" fmla="*/ 2147483647 h 159"/>
                  <a:gd name="T76" fmla="*/ 2147483647 w 181"/>
                  <a:gd name="T77" fmla="*/ 2147483647 h 159"/>
                  <a:gd name="T78" fmla="*/ 2147483647 w 181"/>
                  <a:gd name="T79" fmla="*/ 2147483647 h 159"/>
                  <a:gd name="T80" fmla="*/ 2147483647 w 181"/>
                  <a:gd name="T81" fmla="*/ 2147483647 h 159"/>
                  <a:gd name="T82" fmla="*/ 2147483647 w 181"/>
                  <a:gd name="T83" fmla="*/ 2147483647 h 159"/>
                  <a:gd name="T84" fmla="*/ 2147483647 w 181"/>
                  <a:gd name="T85" fmla="*/ 2147483647 h 159"/>
                  <a:gd name="T86" fmla="*/ 2147483647 w 181"/>
                  <a:gd name="T87" fmla="*/ 2147483647 h 159"/>
                  <a:gd name="T88" fmla="*/ 2147483647 w 181"/>
                  <a:gd name="T89" fmla="*/ 2147483647 h 159"/>
                  <a:gd name="T90" fmla="*/ 2147483647 w 181"/>
                  <a:gd name="T91" fmla="*/ 2147483647 h 159"/>
                  <a:gd name="T92" fmla="*/ 2147483647 w 181"/>
                  <a:gd name="T93" fmla="*/ 2147483647 h 159"/>
                  <a:gd name="T94" fmla="*/ 2147483647 w 181"/>
                  <a:gd name="T95" fmla="*/ 2147483647 h 159"/>
                  <a:gd name="T96" fmla="*/ 2147483647 w 181"/>
                  <a:gd name="T97" fmla="*/ 2147483647 h 159"/>
                  <a:gd name="T98" fmla="*/ 2147483647 w 181"/>
                  <a:gd name="T99" fmla="*/ 2147483647 h 159"/>
                  <a:gd name="T100" fmla="*/ 2147483647 w 181"/>
                  <a:gd name="T101" fmla="*/ 2147483647 h 159"/>
                  <a:gd name="T102" fmla="*/ 2147483647 w 181"/>
                  <a:gd name="T103" fmla="*/ 2147483647 h 159"/>
                  <a:gd name="T104" fmla="*/ 2147483647 w 181"/>
                  <a:gd name="T105" fmla="*/ 2147483647 h 159"/>
                  <a:gd name="T106" fmla="*/ 2147483647 w 181"/>
                  <a:gd name="T107" fmla="*/ 2147483647 h 159"/>
                  <a:gd name="T108" fmla="*/ 2147483647 w 181"/>
                  <a:gd name="T109" fmla="*/ 2147483647 h 159"/>
                  <a:gd name="T110" fmla="*/ 2147483647 w 181"/>
                  <a:gd name="T111" fmla="*/ 2147483647 h 159"/>
                  <a:gd name="T112" fmla="*/ 2147483647 w 181"/>
                  <a:gd name="T113" fmla="*/ 2147483647 h 159"/>
                  <a:gd name="T114" fmla="*/ 2147483647 w 181"/>
                  <a:gd name="T115" fmla="*/ 2147483647 h 159"/>
                  <a:gd name="T116" fmla="*/ 2147483647 w 181"/>
                  <a:gd name="T117" fmla="*/ 2147483647 h 159"/>
                  <a:gd name="T118" fmla="*/ 2147483647 w 181"/>
                  <a:gd name="T119" fmla="*/ 2147483647 h 159"/>
                  <a:gd name="T120" fmla="*/ 2147483647 w 181"/>
                  <a:gd name="T121" fmla="*/ 2147483647 h 15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1"/>
                  <a:gd name="T184" fmla="*/ 0 h 159"/>
                  <a:gd name="T185" fmla="*/ 181 w 181"/>
                  <a:gd name="T186" fmla="*/ 159 h 15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1" h="159">
                    <a:moveTo>
                      <a:pt x="172" y="59"/>
                    </a:moveTo>
                    <a:cubicBezTo>
                      <a:pt x="172" y="59"/>
                      <a:pt x="172" y="59"/>
                      <a:pt x="172" y="58"/>
                    </a:cubicBezTo>
                    <a:cubicBezTo>
                      <a:pt x="171" y="59"/>
                      <a:pt x="170" y="60"/>
                      <a:pt x="170" y="61"/>
                    </a:cubicBezTo>
                    <a:cubicBezTo>
                      <a:pt x="170" y="64"/>
                      <a:pt x="167" y="64"/>
                      <a:pt x="164" y="64"/>
                    </a:cubicBezTo>
                    <a:cubicBezTo>
                      <a:pt x="160" y="63"/>
                      <a:pt x="157" y="55"/>
                      <a:pt x="157" y="53"/>
                    </a:cubicBezTo>
                    <a:cubicBezTo>
                      <a:pt x="157" y="52"/>
                      <a:pt x="162" y="45"/>
                      <a:pt x="164" y="45"/>
                    </a:cubicBezTo>
                    <a:cubicBezTo>
                      <a:pt x="166" y="45"/>
                      <a:pt x="169" y="47"/>
                      <a:pt x="171" y="48"/>
                    </a:cubicBezTo>
                    <a:cubicBezTo>
                      <a:pt x="171" y="47"/>
                      <a:pt x="171" y="47"/>
                      <a:pt x="171" y="46"/>
                    </a:cubicBezTo>
                    <a:cubicBezTo>
                      <a:pt x="171" y="45"/>
                      <a:pt x="173" y="28"/>
                      <a:pt x="170" y="26"/>
                    </a:cubicBezTo>
                    <a:cubicBezTo>
                      <a:pt x="167" y="24"/>
                      <a:pt x="164" y="7"/>
                      <a:pt x="163" y="5"/>
                    </a:cubicBezTo>
                    <a:cubicBezTo>
                      <a:pt x="162" y="3"/>
                      <a:pt x="151" y="4"/>
                      <a:pt x="150" y="2"/>
                    </a:cubicBezTo>
                    <a:cubicBezTo>
                      <a:pt x="148" y="0"/>
                      <a:pt x="139" y="2"/>
                      <a:pt x="139" y="0"/>
                    </a:cubicBezTo>
                    <a:cubicBezTo>
                      <a:pt x="137" y="2"/>
                      <a:pt x="136" y="5"/>
                      <a:pt x="135" y="6"/>
                    </a:cubicBezTo>
                    <a:cubicBezTo>
                      <a:pt x="133" y="8"/>
                      <a:pt x="129" y="6"/>
                      <a:pt x="128" y="10"/>
                    </a:cubicBezTo>
                    <a:cubicBezTo>
                      <a:pt x="127" y="13"/>
                      <a:pt x="122" y="16"/>
                      <a:pt x="119" y="16"/>
                    </a:cubicBezTo>
                    <a:cubicBezTo>
                      <a:pt x="116" y="16"/>
                      <a:pt x="114" y="21"/>
                      <a:pt x="114" y="24"/>
                    </a:cubicBezTo>
                    <a:cubicBezTo>
                      <a:pt x="114" y="27"/>
                      <a:pt x="109" y="31"/>
                      <a:pt x="105" y="31"/>
                    </a:cubicBezTo>
                    <a:cubicBezTo>
                      <a:pt x="100" y="31"/>
                      <a:pt x="102" y="35"/>
                      <a:pt x="100" y="39"/>
                    </a:cubicBezTo>
                    <a:cubicBezTo>
                      <a:pt x="99" y="44"/>
                      <a:pt x="97" y="44"/>
                      <a:pt x="90" y="44"/>
                    </a:cubicBezTo>
                    <a:cubicBezTo>
                      <a:pt x="82" y="44"/>
                      <a:pt x="82" y="44"/>
                      <a:pt x="76" y="40"/>
                    </a:cubicBezTo>
                    <a:cubicBezTo>
                      <a:pt x="71" y="36"/>
                      <a:pt x="69" y="43"/>
                      <a:pt x="69" y="46"/>
                    </a:cubicBezTo>
                    <a:cubicBezTo>
                      <a:pt x="68" y="49"/>
                      <a:pt x="61" y="55"/>
                      <a:pt x="58" y="58"/>
                    </a:cubicBezTo>
                    <a:cubicBezTo>
                      <a:pt x="56" y="60"/>
                      <a:pt x="50" y="58"/>
                      <a:pt x="47" y="58"/>
                    </a:cubicBezTo>
                    <a:cubicBezTo>
                      <a:pt x="44" y="58"/>
                      <a:pt x="45" y="55"/>
                      <a:pt x="45" y="53"/>
                    </a:cubicBezTo>
                    <a:cubicBezTo>
                      <a:pt x="45" y="51"/>
                      <a:pt x="47" y="53"/>
                      <a:pt x="47" y="51"/>
                    </a:cubicBezTo>
                    <a:cubicBezTo>
                      <a:pt x="48" y="49"/>
                      <a:pt x="45" y="41"/>
                      <a:pt x="44" y="38"/>
                    </a:cubicBezTo>
                    <a:cubicBezTo>
                      <a:pt x="43" y="36"/>
                      <a:pt x="41" y="35"/>
                      <a:pt x="38" y="34"/>
                    </a:cubicBezTo>
                    <a:cubicBezTo>
                      <a:pt x="38" y="53"/>
                      <a:pt x="38" y="74"/>
                      <a:pt x="38" y="76"/>
                    </a:cubicBezTo>
                    <a:cubicBezTo>
                      <a:pt x="38" y="79"/>
                      <a:pt x="32" y="81"/>
                      <a:pt x="31" y="83"/>
                    </a:cubicBezTo>
                    <a:cubicBezTo>
                      <a:pt x="30" y="85"/>
                      <a:pt x="21" y="83"/>
                      <a:pt x="17" y="83"/>
                    </a:cubicBezTo>
                    <a:cubicBezTo>
                      <a:pt x="12" y="83"/>
                      <a:pt x="13" y="79"/>
                      <a:pt x="11" y="75"/>
                    </a:cubicBezTo>
                    <a:cubicBezTo>
                      <a:pt x="8" y="72"/>
                      <a:pt x="4" y="76"/>
                      <a:pt x="4" y="79"/>
                    </a:cubicBezTo>
                    <a:cubicBezTo>
                      <a:pt x="4" y="80"/>
                      <a:pt x="2" y="80"/>
                      <a:pt x="0" y="80"/>
                    </a:cubicBezTo>
                    <a:cubicBezTo>
                      <a:pt x="3" y="85"/>
                      <a:pt x="6" y="92"/>
                      <a:pt x="8" y="98"/>
                    </a:cubicBezTo>
                    <a:cubicBezTo>
                      <a:pt x="11" y="107"/>
                      <a:pt x="17" y="115"/>
                      <a:pt x="19" y="120"/>
                    </a:cubicBezTo>
                    <a:cubicBezTo>
                      <a:pt x="21" y="125"/>
                      <a:pt x="22" y="130"/>
                      <a:pt x="19" y="131"/>
                    </a:cubicBezTo>
                    <a:cubicBezTo>
                      <a:pt x="15" y="131"/>
                      <a:pt x="15" y="134"/>
                      <a:pt x="19" y="140"/>
                    </a:cubicBezTo>
                    <a:cubicBezTo>
                      <a:pt x="23" y="145"/>
                      <a:pt x="20" y="149"/>
                      <a:pt x="23" y="149"/>
                    </a:cubicBezTo>
                    <a:cubicBezTo>
                      <a:pt x="26" y="150"/>
                      <a:pt x="25" y="152"/>
                      <a:pt x="27" y="152"/>
                    </a:cubicBezTo>
                    <a:cubicBezTo>
                      <a:pt x="30" y="152"/>
                      <a:pt x="32" y="155"/>
                      <a:pt x="33" y="157"/>
                    </a:cubicBezTo>
                    <a:cubicBezTo>
                      <a:pt x="35" y="159"/>
                      <a:pt x="39" y="159"/>
                      <a:pt x="41" y="157"/>
                    </a:cubicBezTo>
                    <a:cubicBezTo>
                      <a:pt x="43" y="154"/>
                      <a:pt x="48" y="153"/>
                      <a:pt x="54" y="153"/>
                    </a:cubicBezTo>
                    <a:cubicBezTo>
                      <a:pt x="60" y="153"/>
                      <a:pt x="59" y="151"/>
                      <a:pt x="64" y="149"/>
                    </a:cubicBezTo>
                    <a:cubicBezTo>
                      <a:pt x="70" y="147"/>
                      <a:pt x="77" y="147"/>
                      <a:pt x="82" y="149"/>
                    </a:cubicBezTo>
                    <a:cubicBezTo>
                      <a:pt x="87" y="150"/>
                      <a:pt x="90" y="149"/>
                      <a:pt x="93" y="147"/>
                    </a:cubicBezTo>
                    <a:cubicBezTo>
                      <a:pt x="95" y="146"/>
                      <a:pt x="99" y="150"/>
                      <a:pt x="100" y="146"/>
                    </a:cubicBezTo>
                    <a:cubicBezTo>
                      <a:pt x="100" y="142"/>
                      <a:pt x="105" y="143"/>
                      <a:pt x="109" y="143"/>
                    </a:cubicBezTo>
                    <a:cubicBezTo>
                      <a:pt x="113" y="143"/>
                      <a:pt x="124" y="136"/>
                      <a:pt x="132" y="128"/>
                    </a:cubicBezTo>
                    <a:cubicBezTo>
                      <a:pt x="141" y="120"/>
                      <a:pt x="154" y="103"/>
                      <a:pt x="159" y="95"/>
                    </a:cubicBezTo>
                    <a:cubicBezTo>
                      <a:pt x="164" y="87"/>
                      <a:pt x="171" y="81"/>
                      <a:pt x="175" y="77"/>
                    </a:cubicBezTo>
                    <a:cubicBezTo>
                      <a:pt x="178" y="75"/>
                      <a:pt x="180" y="65"/>
                      <a:pt x="181" y="59"/>
                    </a:cubicBezTo>
                    <a:cubicBezTo>
                      <a:pt x="177" y="59"/>
                      <a:pt x="172" y="59"/>
                      <a:pt x="172" y="59"/>
                    </a:cubicBezTo>
                    <a:close/>
                    <a:moveTo>
                      <a:pt x="137" y="97"/>
                    </a:moveTo>
                    <a:cubicBezTo>
                      <a:pt x="137" y="99"/>
                      <a:pt x="131" y="96"/>
                      <a:pt x="130" y="99"/>
                    </a:cubicBezTo>
                    <a:cubicBezTo>
                      <a:pt x="129" y="101"/>
                      <a:pt x="127" y="105"/>
                      <a:pt x="127" y="105"/>
                    </a:cubicBezTo>
                    <a:cubicBezTo>
                      <a:pt x="123" y="104"/>
                      <a:pt x="123" y="104"/>
                      <a:pt x="123" y="104"/>
                    </a:cubicBezTo>
                    <a:cubicBezTo>
                      <a:pt x="116" y="95"/>
                      <a:pt x="116" y="95"/>
                      <a:pt x="116" y="95"/>
                    </a:cubicBezTo>
                    <a:cubicBezTo>
                      <a:pt x="116" y="95"/>
                      <a:pt x="121" y="87"/>
                      <a:pt x="123" y="85"/>
                    </a:cubicBezTo>
                    <a:cubicBezTo>
                      <a:pt x="124" y="82"/>
                      <a:pt x="133" y="77"/>
                      <a:pt x="134" y="80"/>
                    </a:cubicBezTo>
                    <a:cubicBezTo>
                      <a:pt x="135" y="83"/>
                      <a:pt x="141" y="86"/>
                      <a:pt x="141" y="89"/>
                    </a:cubicBezTo>
                    <a:cubicBezTo>
                      <a:pt x="141" y="91"/>
                      <a:pt x="137" y="94"/>
                      <a:pt x="137" y="97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15" name="Freeform 10"/>
              <p:cNvSpPr>
                <a:spLocks/>
              </p:cNvSpPr>
              <p:nvPr/>
            </p:nvSpPr>
            <p:spPr bwMode="auto">
              <a:xfrm>
                <a:off x="3898900" y="2597150"/>
                <a:ext cx="252413" cy="268288"/>
              </a:xfrm>
              <a:custGeom>
                <a:avLst/>
                <a:gdLst>
                  <a:gd name="T0" fmla="*/ 2147483647 w 132"/>
                  <a:gd name="T1" fmla="*/ 2147483647 h 140"/>
                  <a:gd name="T2" fmla="*/ 2147483647 w 132"/>
                  <a:gd name="T3" fmla="*/ 2147483647 h 140"/>
                  <a:gd name="T4" fmla="*/ 2147483647 w 132"/>
                  <a:gd name="T5" fmla="*/ 2147483647 h 140"/>
                  <a:gd name="T6" fmla="*/ 2147483647 w 132"/>
                  <a:gd name="T7" fmla="*/ 2147483647 h 140"/>
                  <a:gd name="T8" fmla="*/ 2147483647 w 132"/>
                  <a:gd name="T9" fmla="*/ 2147483647 h 140"/>
                  <a:gd name="T10" fmla="*/ 2147483647 w 132"/>
                  <a:gd name="T11" fmla="*/ 2147483647 h 140"/>
                  <a:gd name="T12" fmla="*/ 2147483647 w 132"/>
                  <a:gd name="T13" fmla="*/ 2147483647 h 140"/>
                  <a:gd name="T14" fmla="*/ 2147483647 w 132"/>
                  <a:gd name="T15" fmla="*/ 2147483647 h 140"/>
                  <a:gd name="T16" fmla="*/ 2147483647 w 132"/>
                  <a:gd name="T17" fmla="*/ 2147483647 h 140"/>
                  <a:gd name="T18" fmla="*/ 2147483647 w 132"/>
                  <a:gd name="T19" fmla="*/ 2147483647 h 140"/>
                  <a:gd name="T20" fmla="*/ 2147483647 w 132"/>
                  <a:gd name="T21" fmla="*/ 2147483647 h 140"/>
                  <a:gd name="T22" fmla="*/ 2147483647 w 132"/>
                  <a:gd name="T23" fmla="*/ 2147483647 h 140"/>
                  <a:gd name="T24" fmla="*/ 2147483647 w 132"/>
                  <a:gd name="T25" fmla="*/ 2147483647 h 140"/>
                  <a:gd name="T26" fmla="*/ 2147483647 w 132"/>
                  <a:gd name="T27" fmla="*/ 2147483647 h 140"/>
                  <a:gd name="T28" fmla="*/ 2147483647 w 132"/>
                  <a:gd name="T29" fmla="*/ 2147483647 h 140"/>
                  <a:gd name="T30" fmla="*/ 2147483647 w 132"/>
                  <a:gd name="T31" fmla="*/ 2147483647 h 140"/>
                  <a:gd name="T32" fmla="*/ 2147483647 w 132"/>
                  <a:gd name="T33" fmla="*/ 2147483647 h 140"/>
                  <a:gd name="T34" fmla="*/ 2147483647 w 132"/>
                  <a:gd name="T35" fmla="*/ 2147483647 h 140"/>
                  <a:gd name="T36" fmla="*/ 2147483647 w 132"/>
                  <a:gd name="T37" fmla="*/ 2147483647 h 140"/>
                  <a:gd name="T38" fmla="*/ 2147483647 w 132"/>
                  <a:gd name="T39" fmla="*/ 2147483647 h 140"/>
                  <a:gd name="T40" fmla="*/ 2147483647 w 132"/>
                  <a:gd name="T41" fmla="*/ 2147483647 h 140"/>
                  <a:gd name="T42" fmla="*/ 2147483647 w 132"/>
                  <a:gd name="T43" fmla="*/ 2147483647 h 140"/>
                  <a:gd name="T44" fmla="*/ 2147483647 w 132"/>
                  <a:gd name="T45" fmla="*/ 2147483647 h 140"/>
                  <a:gd name="T46" fmla="*/ 2147483647 w 132"/>
                  <a:gd name="T47" fmla="*/ 2147483647 h 140"/>
                  <a:gd name="T48" fmla="*/ 2147483647 w 132"/>
                  <a:gd name="T49" fmla="*/ 2147483647 h 140"/>
                  <a:gd name="T50" fmla="*/ 2147483647 w 132"/>
                  <a:gd name="T51" fmla="*/ 2147483647 h 140"/>
                  <a:gd name="T52" fmla="*/ 2147483647 w 132"/>
                  <a:gd name="T53" fmla="*/ 2147483647 h 140"/>
                  <a:gd name="T54" fmla="*/ 2147483647 w 132"/>
                  <a:gd name="T55" fmla="*/ 2147483647 h 140"/>
                  <a:gd name="T56" fmla="*/ 2147483647 w 132"/>
                  <a:gd name="T57" fmla="*/ 2147483647 h 140"/>
                  <a:gd name="T58" fmla="*/ 2147483647 w 132"/>
                  <a:gd name="T59" fmla="*/ 2147483647 h 140"/>
                  <a:gd name="T60" fmla="*/ 2147483647 w 132"/>
                  <a:gd name="T61" fmla="*/ 2147483647 h 140"/>
                  <a:gd name="T62" fmla="*/ 2147483647 w 132"/>
                  <a:gd name="T63" fmla="*/ 2147483647 h 140"/>
                  <a:gd name="T64" fmla="*/ 2147483647 w 132"/>
                  <a:gd name="T65" fmla="*/ 2147483647 h 140"/>
                  <a:gd name="T66" fmla="*/ 2147483647 w 132"/>
                  <a:gd name="T67" fmla="*/ 2147483647 h 140"/>
                  <a:gd name="T68" fmla="*/ 2147483647 w 132"/>
                  <a:gd name="T69" fmla="*/ 2147483647 h 140"/>
                  <a:gd name="T70" fmla="*/ 2147483647 w 132"/>
                  <a:gd name="T71" fmla="*/ 2147483647 h 140"/>
                  <a:gd name="T72" fmla="*/ 2147483647 w 132"/>
                  <a:gd name="T73" fmla="*/ 2147483647 h 140"/>
                  <a:gd name="T74" fmla="*/ 2147483647 w 132"/>
                  <a:gd name="T75" fmla="*/ 2147483647 h 140"/>
                  <a:gd name="T76" fmla="*/ 2147483647 w 132"/>
                  <a:gd name="T77" fmla="*/ 2147483647 h 140"/>
                  <a:gd name="T78" fmla="*/ 2147483647 w 132"/>
                  <a:gd name="T79" fmla="*/ 2147483647 h 140"/>
                  <a:gd name="T80" fmla="*/ 2147483647 w 132"/>
                  <a:gd name="T81" fmla="*/ 2147483647 h 14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2"/>
                  <a:gd name="T124" fmla="*/ 0 h 140"/>
                  <a:gd name="T125" fmla="*/ 132 w 132"/>
                  <a:gd name="T126" fmla="*/ 140 h 14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2" h="140">
                    <a:moveTo>
                      <a:pt x="8" y="129"/>
                    </a:moveTo>
                    <a:cubicBezTo>
                      <a:pt x="11" y="129"/>
                      <a:pt x="9" y="133"/>
                      <a:pt x="13" y="131"/>
                    </a:cubicBezTo>
                    <a:cubicBezTo>
                      <a:pt x="17" y="129"/>
                      <a:pt x="20" y="129"/>
                      <a:pt x="24" y="132"/>
                    </a:cubicBezTo>
                    <a:cubicBezTo>
                      <a:pt x="27" y="134"/>
                      <a:pt x="30" y="134"/>
                      <a:pt x="34" y="134"/>
                    </a:cubicBezTo>
                    <a:cubicBezTo>
                      <a:pt x="38" y="134"/>
                      <a:pt x="73" y="134"/>
                      <a:pt x="73" y="134"/>
                    </a:cubicBezTo>
                    <a:cubicBezTo>
                      <a:pt x="77" y="138"/>
                      <a:pt x="77" y="138"/>
                      <a:pt x="77" y="138"/>
                    </a:cubicBezTo>
                    <a:cubicBezTo>
                      <a:pt x="77" y="138"/>
                      <a:pt x="98" y="137"/>
                      <a:pt x="102" y="138"/>
                    </a:cubicBezTo>
                    <a:cubicBezTo>
                      <a:pt x="105" y="140"/>
                      <a:pt x="116" y="138"/>
                      <a:pt x="119" y="137"/>
                    </a:cubicBezTo>
                    <a:cubicBezTo>
                      <a:pt x="120" y="137"/>
                      <a:pt x="121" y="137"/>
                      <a:pt x="122" y="136"/>
                    </a:cubicBezTo>
                    <a:cubicBezTo>
                      <a:pt x="109" y="119"/>
                      <a:pt x="109" y="119"/>
                      <a:pt x="109" y="119"/>
                    </a:cubicBezTo>
                    <a:cubicBezTo>
                      <a:pt x="110" y="81"/>
                      <a:pt x="110" y="81"/>
                      <a:pt x="110" y="81"/>
                    </a:cubicBezTo>
                    <a:cubicBezTo>
                      <a:pt x="127" y="82"/>
                      <a:pt x="127" y="82"/>
                      <a:pt x="127" y="82"/>
                    </a:cubicBezTo>
                    <a:cubicBezTo>
                      <a:pt x="130" y="79"/>
                      <a:pt x="130" y="79"/>
                      <a:pt x="130" y="79"/>
                    </a:cubicBezTo>
                    <a:cubicBezTo>
                      <a:pt x="132" y="57"/>
                      <a:pt x="132" y="57"/>
                      <a:pt x="132" y="57"/>
                    </a:cubicBezTo>
                    <a:cubicBezTo>
                      <a:pt x="132" y="56"/>
                      <a:pt x="131" y="56"/>
                      <a:pt x="129" y="57"/>
                    </a:cubicBezTo>
                    <a:cubicBezTo>
                      <a:pt x="126" y="58"/>
                      <a:pt x="123" y="58"/>
                      <a:pt x="119" y="58"/>
                    </a:cubicBezTo>
                    <a:cubicBezTo>
                      <a:pt x="116" y="58"/>
                      <a:pt x="115" y="61"/>
                      <a:pt x="113" y="61"/>
                    </a:cubicBezTo>
                    <a:cubicBezTo>
                      <a:pt x="111" y="60"/>
                      <a:pt x="113" y="54"/>
                      <a:pt x="113" y="52"/>
                    </a:cubicBezTo>
                    <a:cubicBezTo>
                      <a:pt x="114" y="49"/>
                      <a:pt x="110" y="45"/>
                      <a:pt x="108" y="43"/>
                    </a:cubicBezTo>
                    <a:cubicBezTo>
                      <a:pt x="105" y="41"/>
                      <a:pt x="111" y="28"/>
                      <a:pt x="109" y="27"/>
                    </a:cubicBezTo>
                    <a:cubicBezTo>
                      <a:pt x="108" y="25"/>
                      <a:pt x="107" y="21"/>
                      <a:pt x="107" y="18"/>
                    </a:cubicBezTo>
                    <a:cubicBezTo>
                      <a:pt x="107" y="14"/>
                      <a:pt x="105" y="16"/>
                      <a:pt x="100" y="16"/>
                    </a:cubicBezTo>
                    <a:cubicBezTo>
                      <a:pt x="95" y="16"/>
                      <a:pt x="94" y="14"/>
                      <a:pt x="94" y="14"/>
                    </a:cubicBezTo>
                    <a:cubicBezTo>
                      <a:pt x="94" y="14"/>
                      <a:pt x="88" y="12"/>
                      <a:pt x="85" y="14"/>
                    </a:cubicBezTo>
                    <a:cubicBezTo>
                      <a:pt x="82" y="15"/>
                      <a:pt x="83" y="24"/>
                      <a:pt x="81" y="24"/>
                    </a:cubicBezTo>
                    <a:cubicBezTo>
                      <a:pt x="79" y="23"/>
                      <a:pt x="73" y="24"/>
                      <a:pt x="68" y="26"/>
                    </a:cubicBezTo>
                    <a:cubicBezTo>
                      <a:pt x="63" y="27"/>
                      <a:pt x="61" y="25"/>
                      <a:pt x="58" y="19"/>
                    </a:cubicBezTo>
                    <a:cubicBezTo>
                      <a:pt x="56" y="13"/>
                      <a:pt x="53" y="15"/>
                      <a:pt x="54" y="10"/>
                    </a:cubicBezTo>
                    <a:cubicBezTo>
                      <a:pt x="55" y="6"/>
                      <a:pt x="52" y="1"/>
                      <a:pt x="52" y="1"/>
                    </a:cubicBezTo>
                    <a:cubicBezTo>
                      <a:pt x="52" y="1"/>
                      <a:pt x="19" y="0"/>
                      <a:pt x="15" y="1"/>
                    </a:cubicBezTo>
                    <a:cubicBezTo>
                      <a:pt x="14" y="1"/>
                      <a:pt x="11" y="2"/>
                      <a:pt x="9" y="4"/>
                    </a:cubicBezTo>
                    <a:cubicBezTo>
                      <a:pt x="11" y="12"/>
                      <a:pt x="17" y="25"/>
                      <a:pt x="19" y="28"/>
                    </a:cubicBezTo>
                    <a:cubicBezTo>
                      <a:pt x="20" y="31"/>
                      <a:pt x="17" y="34"/>
                      <a:pt x="17" y="39"/>
                    </a:cubicBezTo>
                    <a:cubicBezTo>
                      <a:pt x="17" y="45"/>
                      <a:pt x="23" y="56"/>
                      <a:pt x="24" y="63"/>
                    </a:cubicBezTo>
                    <a:cubicBezTo>
                      <a:pt x="25" y="70"/>
                      <a:pt x="20" y="75"/>
                      <a:pt x="16" y="79"/>
                    </a:cubicBezTo>
                    <a:cubicBezTo>
                      <a:pt x="12" y="84"/>
                      <a:pt x="8" y="95"/>
                      <a:pt x="8" y="101"/>
                    </a:cubicBezTo>
                    <a:cubicBezTo>
                      <a:pt x="8" y="108"/>
                      <a:pt x="2" y="114"/>
                      <a:pt x="2" y="117"/>
                    </a:cubicBezTo>
                    <a:cubicBezTo>
                      <a:pt x="2" y="120"/>
                      <a:pt x="1" y="129"/>
                      <a:pt x="1" y="132"/>
                    </a:cubicBezTo>
                    <a:cubicBezTo>
                      <a:pt x="0" y="132"/>
                      <a:pt x="1" y="132"/>
                      <a:pt x="1" y="132"/>
                    </a:cubicBezTo>
                    <a:cubicBezTo>
                      <a:pt x="4" y="132"/>
                      <a:pt x="4" y="132"/>
                      <a:pt x="4" y="132"/>
                    </a:cubicBezTo>
                    <a:cubicBezTo>
                      <a:pt x="4" y="132"/>
                      <a:pt x="5" y="129"/>
                      <a:pt x="8" y="129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16" name="Freeform 11"/>
              <p:cNvSpPr>
                <a:spLocks/>
              </p:cNvSpPr>
              <p:nvPr/>
            </p:nvSpPr>
            <p:spPr bwMode="auto">
              <a:xfrm>
                <a:off x="4108450" y="2647950"/>
                <a:ext cx="247650" cy="219075"/>
              </a:xfrm>
              <a:custGeom>
                <a:avLst/>
                <a:gdLst>
                  <a:gd name="T0" fmla="*/ 2147483647 w 130"/>
                  <a:gd name="T1" fmla="*/ 2147483647 h 115"/>
                  <a:gd name="T2" fmla="*/ 2147483647 w 130"/>
                  <a:gd name="T3" fmla="*/ 0 h 115"/>
                  <a:gd name="T4" fmla="*/ 2147483647 w 130"/>
                  <a:gd name="T5" fmla="*/ 2147483647 h 115"/>
                  <a:gd name="T6" fmla="*/ 2147483647 w 130"/>
                  <a:gd name="T7" fmla="*/ 2147483647 h 115"/>
                  <a:gd name="T8" fmla="*/ 2147483647 w 130"/>
                  <a:gd name="T9" fmla="*/ 2147483647 h 115"/>
                  <a:gd name="T10" fmla="*/ 2147483647 w 130"/>
                  <a:gd name="T11" fmla="*/ 2147483647 h 115"/>
                  <a:gd name="T12" fmla="*/ 2147483647 w 130"/>
                  <a:gd name="T13" fmla="*/ 2147483647 h 115"/>
                  <a:gd name="T14" fmla="*/ 2147483647 w 130"/>
                  <a:gd name="T15" fmla="*/ 2147483647 h 115"/>
                  <a:gd name="T16" fmla="*/ 2147483647 w 130"/>
                  <a:gd name="T17" fmla="*/ 2147483647 h 115"/>
                  <a:gd name="T18" fmla="*/ 2147483647 w 130"/>
                  <a:gd name="T19" fmla="*/ 2147483647 h 115"/>
                  <a:gd name="T20" fmla="*/ 2147483647 w 130"/>
                  <a:gd name="T21" fmla="*/ 2147483647 h 115"/>
                  <a:gd name="T22" fmla="*/ 2147483647 w 130"/>
                  <a:gd name="T23" fmla="*/ 2147483647 h 115"/>
                  <a:gd name="T24" fmla="*/ 2147483647 w 130"/>
                  <a:gd name="T25" fmla="*/ 2147483647 h 115"/>
                  <a:gd name="T26" fmla="*/ 2147483647 w 130"/>
                  <a:gd name="T27" fmla="*/ 2147483647 h 115"/>
                  <a:gd name="T28" fmla="*/ 2147483647 w 130"/>
                  <a:gd name="T29" fmla="*/ 2147483647 h 115"/>
                  <a:gd name="T30" fmla="*/ 2147483647 w 130"/>
                  <a:gd name="T31" fmla="*/ 2147483647 h 115"/>
                  <a:gd name="T32" fmla="*/ 2147483647 w 130"/>
                  <a:gd name="T33" fmla="*/ 2147483647 h 115"/>
                  <a:gd name="T34" fmla="*/ 2147483647 w 130"/>
                  <a:gd name="T35" fmla="*/ 2147483647 h 115"/>
                  <a:gd name="T36" fmla="*/ 2147483647 w 130"/>
                  <a:gd name="T37" fmla="*/ 2147483647 h 115"/>
                  <a:gd name="T38" fmla="*/ 2147483647 w 130"/>
                  <a:gd name="T39" fmla="*/ 2147483647 h 115"/>
                  <a:gd name="T40" fmla="*/ 2147483647 w 130"/>
                  <a:gd name="T41" fmla="*/ 2147483647 h 115"/>
                  <a:gd name="T42" fmla="*/ 2147483647 w 130"/>
                  <a:gd name="T43" fmla="*/ 2147483647 h 115"/>
                  <a:gd name="T44" fmla="*/ 2147483647 w 130"/>
                  <a:gd name="T45" fmla="*/ 2147483647 h 115"/>
                  <a:gd name="T46" fmla="*/ 2147483647 w 130"/>
                  <a:gd name="T47" fmla="*/ 2147483647 h 115"/>
                  <a:gd name="T48" fmla="*/ 2147483647 w 130"/>
                  <a:gd name="T49" fmla="*/ 2147483647 h 115"/>
                  <a:gd name="T50" fmla="*/ 0 w 130"/>
                  <a:gd name="T51" fmla="*/ 2147483647 h 115"/>
                  <a:gd name="T52" fmla="*/ 2147483647 w 130"/>
                  <a:gd name="T53" fmla="*/ 2147483647 h 115"/>
                  <a:gd name="T54" fmla="*/ 2147483647 w 130"/>
                  <a:gd name="T55" fmla="*/ 2147483647 h 115"/>
                  <a:gd name="T56" fmla="*/ 2147483647 w 130"/>
                  <a:gd name="T57" fmla="*/ 2147483647 h 115"/>
                  <a:gd name="T58" fmla="*/ 2147483647 w 130"/>
                  <a:gd name="T59" fmla="*/ 2147483647 h 115"/>
                  <a:gd name="T60" fmla="*/ 2147483647 w 130"/>
                  <a:gd name="T61" fmla="*/ 2147483647 h 115"/>
                  <a:gd name="T62" fmla="*/ 2147483647 w 130"/>
                  <a:gd name="T63" fmla="*/ 2147483647 h 115"/>
                  <a:gd name="T64" fmla="*/ 2147483647 w 130"/>
                  <a:gd name="T65" fmla="*/ 2147483647 h 115"/>
                  <a:gd name="T66" fmla="*/ 2147483647 w 130"/>
                  <a:gd name="T67" fmla="*/ 2147483647 h 115"/>
                  <a:gd name="T68" fmla="*/ 2147483647 w 130"/>
                  <a:gd name="T69" fmla="*/ 2147483647 h 115"/>
                  <a:gd name="T70" fmla="*/ 2147483647 w 130"/>
                  <a:gd name="T71" fmla="*/ 2147483647 h 115"/>
                  <a:gd name="T72" fmla="*/ 2147483647 w 130"/>
                  <a:gd name="T73" fmla="*/ 2147483647 h 115"/>
                  <a:gd name="T74" fmla="*/ 2147483647 w 130"/>
                  <a:gd name="T75" fmla="*/ 2147483647 h 115"/>
                  <a:gd name="T76" fmla="*/ 2147483647 w 130"/>
                  <a:gd name="T77" fmla="*/ 2147483647 h 115"/>
                  <a:gd name="T78" fmla="*/ 2147483647 w 130"/>
                  <a:gd name="T79" fmla="*/ 2147483647 h 115"/>
                  <a:gd name="T80" fmla="*/ 2147483647 w 130"/>
                  <a:gd name="T81" fmla="*/ 2147483647 h 115"/>
                  <a:gd name="T82" fmla="*/ 2147483647 w 130"/>
                  <a:gd name="T83" fmla="*/ 2147483647 h 115"/>
                  <a:gd name="T84" fmla="*/ 2147483647 w 130"/>
                  <a:gd name="T85" fmla="*/ 2147483647 h 115"/>
                  <a:gd name="T86" fmla="*/ 2147483647 w 130"/>
                  <a:gd name="T87" fmla="*/ 2147483647 h 115"/>
                  <a:gd name="T88" fmla="*/ 2147483647 w 130"/>
                  <a:gd name="T89" fmla="*/ 2147483647 h 115"/>
                  <a:gd name="T90" fmla="*/ 2147483647 w 130"/>
                  <a:gd name="T91" fmla="*/ 2147483647 h 1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30"/>
                  <a:gd name="T139" fmla="*/ 0 h 115"/>
                  <a:gd name="T140" fmla="*/ 130 w 130"/>
                  <a:gd name="T141" fmla="*/ 115 h 11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30" h="115">
                    <a:moveTo>
                      <a:pt x="100" y="5"/>
                    </a:moveTo>
                    <a:cubicBezTo>
                      <a:pt x="99" y="5"/>
                      <a:pt x="95" y="3"/>
                      <a:pt x="92" y="0"/>
                    </a:cubicBezTo>
                    <a:cubicBezTo>
                      <a:pt x="90" y="3"/>
                      <a:pt x="82" y="3"/>
                      <a:pt x="78" y="3"/>
                    </a:cubicBezTo>
                    <a:cubicBezTo>
                      <a:pt x="74" y="3"/>
                      <a:pt x="78" y="8"/>
                      <a:pt x="75" y="10"/>
                    </a:cubicBezTo>
                    <a:cubicBezTo>
                      <a:pt x="73" y="12"/>
                      <a:pt x="72" y="15"/>
                      <a:pt x="74" y="16"/>
                    </a:cubicBezTo>
                    <a:cubicBezTo>
                      <a:pt x="76" y="17"/>
                      <a:pt x="73" y="26"/>
                      <a:pt x="73" y="29"/>
                    </a:cubicBezTo>
                    <a:cubicBezTo>
                      <a:pt x="73" y="32"/>
                      <a:pt x="69" y="38"/>
                      <a:pt x="71" y="39"/>
                    </a:cubicBezTo>
                    <a:cubicBezTo>
                      <a:pt x="72" y="40"/>
                      <a:pt x="75" y="47"/>
                      <a:pt x="78" y="48"/>
                    </a:cubicBezTo>
                    <a:cubicBezTo>
                      <a:pt x="82" y="49"/>
                      <a:pt x="84" y="46"/>
                      <a:pt x="86" y="46"/>
                    </a:cubicBezTo>
                    <a:cubicBezTo>
                      <a:pt x="87" y="46"/>
                      <a:pt x="87" y="50"/>
                      <a:pt x="87" y="54"/>
                    </a:cubicBezTo>
                    <a:cubicBezTo>
                      <a:pt x="87" y="57"/>
                      <a:pt x="85" y="59"/>
                      <a:pt x="85" y="59"/>
                    </a:cubicBezTo>
                    <a:cubicBezTo>
                      <a:pt x="85" y="59"/>
                      <a:pt x="80" y="61"/>
                      <a:pt x="77" y="59"/>
                    </a:cubicBezTo>
                    <a:cubicBezTo>
                      <a:pt x="75" y="57"/>
                      <a:pt x="73" y="51"/>
                      <a:pt x="73" y="49"/>
                    </a:cubicBezTo>
                    <a:cubicBezTo>
                      <a:pt x="73" y="47"/>
                      <a:pt x="67" y="47"/>
                      <a:pt x="64" y="47"/>
                    </a:cubicBezTo>
                    <a:cubicBezTo>
                      <a:pt x="62" y="47"/>
                      <a:pt x="59" y="43"/>
                      <a:pt x="58" y="41"/>
                    </a:cubicBezTo>
                    <a:cubicBezTo>
                      <a:pt x="57" y="39"/>
                      <a:pt x="54" y="41"/>
                      <a:pt x="54" y="43"/>
                    </a:cubicBezTo>
                    <a:cubicBezTo>
                      <a:pt x="54" y="44"/>
                      <a:pt x="52" y="44"/>
                      <a:pt x="49" y="44"/>
                    </a:cubicBezTo>
                    <a:cubicBezTo>
                      <a:pt x="47" y="44"/>
                      <a:pt x="42" y="40"/>
                      <a:pt x="40" y="41"/>
                    </a:cubicBezTo>
                    <a:cubicBezTo>
                      <a:pt x="38" y="42"/>
                      <a:pt x="36" y="38"/>
                      <a:pt x="36" y="36"/>
                    </a:cubicBezTo>
                    <a:cubicBezTo>
                      <a:pt x="37" y="34"/>
                      <a:pt x="31" y="35"/>
                      <a:pt x="29" y="36"/>
                    </a:cubicBezTo>
                    <a:cubicBezTo>
                      <a:pt x="27" y="37"/>
                      <a:pt x="26" y="34"/>
                      <a:pt x="26" y="34"/>
                    </a:cubicBezTo>
                    <a:cubicBezTo>
                      <a:pt x="26" y="34"/>
                      <a:pt x="25" y="32"/>
                      <a:pt x="23" y="31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13" y="110"/>
                      <a:pt x="13" y="110"/>
                      <a:pt x="13" y="110"/>
                    </a:cubicBezTo>
                    <a:cubicBezTo>
                      <a:pt x="20" y="109"/>
                      <a:pt x="34" y="107"/>
                      <a:pt x="34" y="109"/>
                    </a:cubicBezTo>
                    <a:cubicBezTo>
                      <a:pt x="34" y="110"/>
                      <a:pt x="34" y="111"/>
                      <a:pt x="35" y="112"/>
                    </a:cubicBezTo>
                    <a:cubicBezTo>
                      <a:pt x="37" y="112"/>
                      <a:pt x="39" y="111"/>
                      <a:pt x="40" y="111"/>
                    </a:cubicBezTo>
                    <a:cubicBezTo>
                      <a:pt x="43" y="112"/>
                      <a:pt x="52" y="115"/>
                      <a:pt x="55" y="114"/>
                    </a:cubicBezTo>
                    <a:cubicBezTo>
                      <a:pt x="57" y="112"/>
                      <a:pt x="62" y="102"/>
                      <a:pt x="66" y="101"/>
                    </a:cubicBezTo>
                    <a:cubicBezTo>
                      <a:pt x="71" y="100"/>
                      <a:pt x="77" y="95"/>
                      <a:pt x="77" y="93"/>
                    </a:cubicBezTo>
                    <a:cubicBezTo>
                      <a:pt x="77" y="91"/>
                      <a:pt x="77" y="89"/>
                      <a:pt x="83" y="87"/>
                    </a:cubicBezTo>
                    <a:cubicBezTo>
                      <a:pt x="93" y="87"/>
                      <a:pt x="93" y="87"/>
                      <a:pt x="93" y="87"/>
                    </a:cubicBezTo>
                    <a:cubicBezTo>
                      <a:pt x="93" y="87"/>
                      <a:pt x="93" y="87"/>
                      <a:pt x="93" y="87"/>
                    </a:cubicBezTo>
                    <a:cubicBezTo>
                      <a:pt x="91" y="79"/>
                      <a:pt x="91" y="79"/>
                      <a:pt x="91" y="79"/>
                    </a:cubicBezTo>
                    <a:cubicBezTo>
                      <a:pt x="91" y="79"/>
                      <a:pt x="121" y="67"/>
                      <a:pt x="122" y="67"/>
                    </a:cubicBezTo>
                    <a:cubicBezTo>
                      <a:pt x="121" y="65"/>
                      <a:pt x="120" y="63"/>
                      <a:pt x="120" y="62"/>
                    </a:cubicBezTo>
                    <a:cubicBezTo>
                      <a:pt x="121" y="62"/>
                      <a:pt x="122" y="54"/>
                      <a:pt x="122" y="51"/>
                    </a:cubicBezTo>
                    <a:cubicBezTo>
                      <a:pt x="122" y="49"/>
                      <a:pt x="129" y="51"/>
                      <a:pt x="127" y="48"/>
                    </a:cubicBezTo>
                    <a:cubicBezTo>
                      <a:pt x="124" y="46"/>
                      <a:pt x="125" y="33"/>
                      <a:pt x="126" y="30"/>
                    </a:cubicBezTo>
                    <a:cubicBezTo>
                      <a:pt x="127" y="27"/>
                      <a:pt x="130" y="30"/>
                      <a:pt x="130" y="28"/>
                    </a:cubicBezTo>
                    <a:cubicBezTo>
                      <a:pt x="130" y="25"/>
                      <a:pt x="127" y="18"/>
                      <a:pt x="125" y="16"/>
                    </a:cubicBezTo>
                    <a:cubicBezTo>
                      <a:pt x="124" y="14"/>
                      <a:pt x="113" y="10"/>
                      <a:pt x="110" y="9"/>
                    </a:cubicBezTo>
                    <a:cubicBezTo>
                      <a:pt x="108" y="9"/>
                      <a:pt x="103" y="5"/>
                      <a:pt x="100" y="5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17" name="Freeform 12"/>
              <p:cNvSpPr>
                <a:spLocks/>
              </p:cNvSpPr>
              <p:nvPr/>
            </p:nvSpPr>
            <p:spPr bwMode="auto">
              <a:xfrm>
                <a:off x="4254500" y="2492375"/>
                <a:ext cx="42863" cy="38100"/>
              </a:xfrm>
              <a:custGeom>
                <a:avLst/>
                <a:gdLst>
                  <a:gd name="T0" fmla="*/ 2147483647 w 22"/>
                  <a:gd name="T1" fmla="*/ 0 h 20"/>
                  <a:gd name="T2" fmla="*/ 2147483647 w 22"/>
                  <a:gd name="T3" fmla="*/ 2147483647 h 20"/>
                  <a:gd name="T4" fmla="*/ 2147483647 w 22"/>
                  <a:gd name="T5" fmla="*/ 2147483647 h 20"/>
                  <a:gd name="T6" fmla="*/ 2147483647 w 22"/>
                  <a:gd name="T7" fmla="*/ 2147483647 h 20"/>
                  <a:gd name="T8" fmla="*/ 2147483647 w 22"/>
                  <a:gd name="T9" fmla="*/ 2147483647 h 20"/>
                  <a:gd name="T10" fmla="*/ 0 w 22"/>
                  <a:gd name="T11" fmla="*/ 2147483647 h 20"/>
                  <a:gd name="T12" fmla="*/ 2147483647 w 22"/>
                  <a:gd name="T13" fmla="*/ 2147483647 h 20"/>
                  <a:gd name="T14" fmla="*/ 2147483647 w 22"/>
                  <a:gd name="T15" fmla="*/ 2147483647 h 20"/>
                  <a:gd name="T16" fmla="*/ 2147483647 w 22"/>
                  <a:gd name="T17" fmla="*/ 2147483647 h 20"/>
                  <a:gd name="T18" fmla="*/ 2147483647 w 22"/>
                  <a:gd name="T19" fmla="*/ 2147483647 h 20"/>
                  <a:gd name="T20" fmla="*/ 2147483647 w 22"/>
                  <a:gd name="T21" fmla="*/ 2147483647 h 20"/>
                  <a:gd name="T22" fmla="*/ 2147483647 w 22"/>
                  <a:gd name="T23" fmla="*/ 0 h 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20"/>
                  <a:gd name="T38" fmla="*/ 22 w 22"/>
                  <a:gd name="T39" fmla="*/ 20 h 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20">
                    <a:moveTo>
                      <a:pt x="18" y="0"/>
                    </a:moveTo>
                    <a:cubicBezTo>
                      <a:pt x="16" y="1"/>
                      <a:pt x="13" y="2"/>
                      <a:pt x="12" y="2"/>
                    </a:cubicBezTo>
                    <a:cubicBezTo>
                      <a:pt x="11" y="3"/>
                      <a:pt x="10" y="4"/>
                      <a:pt x="6" y="3"/>
                    </a:cubicBezTo>
                    <a:cubicBezTo>
                      <a:pt x="6" y="4"/>
                      <a:pt x="6" y="4"/>
                      <a:pt x="5" y="5"/>
                    </a:cubicBezTo>
                    <a:cubicBezTo>
                      <a:pt x="2" y="6"/>
                      <a:pt x="3" y="12"/>
                      <a:pt x="3" y="12"/>
                    </a:cubicBezTo>
                    <a:cubicBezTo>
                      <a:pt x="3" y="12"/>
                      <a:pt x="0" y="12"/>
                      <a:pt x="0" y="15"/>
                    </a:cubicBezTo>
                    <a:cubicBezTo>
                      <a:pt x="0" y="17"/>
                      <a:pt x="2" y="18"/>
                      <a:pt x="3" y="18"/>
                    </a:cubicBezTo>
                    <a:cubicBezTo>
                      <a:pt x="4" y="18"/>
                      <a:pt x="5" y="18"/>
                      <a:pt x="6" y="19"/>
                    </a:cubicBezTo>
                    <a:cubicBezTo>
                      <a:pt x="13" y="20"/>
                      <a:pt x="12" y="15"/>
                      <a:pt x="12" y="15"/>
                    </a:cubicBezTo>
                    <a:cubicBezTo>
                      <a:pt x="12" y="15"/>
                      <a:pt x="21" y="16"/>
                      <a:pt x="22" y="13"/>
                    </a:cubicBezTo>
                    <a:cubicBezTo>
                      <a:pt x="22" y="10"/>
                      <a:pt x="20" y="5"/>
                      <a:pt x="20" y="5"/>
                    </a:cubicBez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18" name="Freeform 13"/>
              <p:cNvSpPr>
                <a:spLocks/>
              </p:cNvSpPr>
              <p:nvPr/>
            </p:nvSpPr>
            <p:spPr bwMode="auto">
              <a:xfrm>
                <a:off x="4514850" y="2205037"/>
                <a:ext cx="223838" cy="298450"/>
              </a:xfrm>
              <a:custGeom>
                <a:avLst/>
                <a:gdLst>
                  <a:gd name="T0" fmla="*/ 2147483647 w 117"/>
                  <a:gd name="T1" fmla="*/ 2147483647 h 157"/>
                  <a:gd name="T2" fmla="*/ 2147483647 w 117"/>
                  <a:gd name="T3" fmla="*/ 2147483647 h 157"/>
                  <a:gd name="T4" fmla="*/ 2147483647 w 117"/>
                  <a:gd name="T5" fmla="*/ 2147483647 h 157"/>
                  <a:gd name="T6" fmla="*/ 2147483647 w 117"/>
                  <a:gd name="T7" fmla="*/ 2147483647 h 157"/>
                  <a:gd name="T8" fmla="*/ 2147483647 w 117"/>
                  <a:gd name="T9" fmla="*/ 2147483647 h 157"/>
                  <a:gd name="T10" fmla="*/ 2147483647 w 117"/>
                  <a:gd name="T11" fmla="*/ 2147483647 h 157"/>
                  <a:gd name="T12" fmla="*/ 2147483647 w 117"/>
                  <a:gd name="T13" fmla="*/ 2147483647 h 157"/>
                  <a:gd name="T14" fmla="*/ 2147483647 w 117"/>
                  <a:gd name="T15" fmla="*/ 2147483647 h 157"/>
                  <a:gd name="T16" fmla="*/ 2147483647 w 117"/>
                  <a:gd name="T17" fmla="*/ 2147483647 h 157"/>
                  <a:gd name="T18" fmla="*/ 2147483647 w 117"/>
                  <a:gd name="T19" fmla="*/ 2147483647 h 157"/>
                  <a:gd name="T20" fmla="*/ 0 w 117"/>
                  <a:gd name="T21" fmla="*/ 2147483647 h 157"/>
                  <a:gd name="T22" fmla="*/ 2147483647 w 117"/>
                  <a:gd name="T23" fmla="*/ 2147483647 h 157"/>
                  <a:gd name="T24" fmla="*/ 2147483647 w 117"/>
                  <a:gd name="T25" fmla="*/ 2147483647 h 157"/>
                  <a:gd name="T26" fmla="*/ 2147483647 w 117"/>
                  <a:gd name="T27" fmla="*/ 2147483647 h 157"/>
                  <a:gd name="T28" fmla="*/ 2147483647 w 117"/>
                  <a:gd name="T29" fmla="*/ 2147483647 h 157"/>
                  <a:gd name="T30" fmla="*/ 2147483647 w 117"/>
                  <a:gd name="T31" fmla="*/ 2147483647 h 157"/>
                  <a:gd name="T32" fmla="*/ 2147483647 w 117"/>
                  <a:gd name="T33" fmla="*/ 2147483647 h 157"/>
                  <a:gd name="T34" fmla="*/ 2147483647 w 117"/>
                  <a:gd name="T35" fmla="*/ 2147483647 h 157"/>
                  <a:gd name="T36" fmla="*/ 2147483647 w 117"/>
                  <a:gd name="T37" fmla="*/ 2147483647 h 157"/>
                  <a:gd name="T38" fmla="*/ 2147483647 w 117"/>
                  <a:gd name="T39" fmla="*/ 2147483647 h 157"/>
                  <a:gd name="T40" fmla="*/ 2147483647 w 117"/>
                  <a:gd name="T41" fmla="*/ 2147483647 h 157"/>
                  <a:gd name="T42" fmla="*/ 2147483647 w 117"/>
                  <a:gd name="T43" fmla="*/ 2147483647 h 157"/>
                  <a:gd name="T44" fmla="*/ 2147483647 w 117"/>
                  <a:gd name="T45" fmla="*/ 2147483647 h 157"/>
                  <a:gd name="T46" fmla="*/ 2147483647 w 117"/>
                  <a:gd name="T47" fmla="*/ 2147483647 h 157"/>
                  <a:gd name="T48" fmla="*/ 2147483647 w 117"/>
                  <a:gd name="T49" fmla="*/ 2147483647 h 157"/>
                  <a:gd name="T50" fmla="*/ 2147483647 w 117"/>
                  <a:gd name="T51" fmla="*/ 2147483647 h 157"/>
                  <a:gd name="T52" fmla="*/ 2147483647 w 117"/>
                  <a:gd name="T53" fmla="*/ 2147483647 h 157"/>
                  <a:gd name="T54" fmla="*/ 2147483647 w 117"/>
                  <a:gd name="T55" fmla="*/ 2147483647 h 15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7"/>
                  <a:gd name="T85" fmla="*/ 0 h 157"/>
                  <a:gd name="T86" fmla="*/ 117 w 117"/>
                  <a:gd name="T87" fmla="*/ 157 h 15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7" h="157">
                    <a:moveTo>
                      <a:pt x="27" y="30"/>
                    </a:moveTo>
                    <a:cubicBezTo>
                      <a:pt x="29" y="31"/>
                      <a:pt x="33" y="36"/>
                      <a:pt x="35" y="37"/>
                    </a:cubicBezTo>
                    <a:cubicBezTo>
                      <a:pt x="37" y="37"/>
                      <a:pt x="50" y="41"/>
                      <a:pt x="58" y="45"/>
                    </a:cubicBezTo>
                    <a:cubicBezTo>
                      <a:pt x="66" y="48"/>
                      <a:pt x="71" y="48"/>
                      <a:pt x="73" y="48"/>
                    </a:cubicBezTo>
                    <a:cubicBezTo>
                      <a:pt x="76" y="48"/>
                      <a:pt x="79" y="49"/>
                      <a:pt x="77" y="51"/>
                    </a:cubicBezTo>
                    <a:cubicBezTo>
                      <a:pt x="75" y="52"/>
                      <a:pt x="50" y="77"/>
                      <a:pt x="47" y="81"/>
                    </a:cubicBezTo>
                    <a:cubicBezTo>
                      <a:pt x="44" y="84"/>
                      <a:pt x="42" y="83"/>
                      <a:pt x="35" y="83"/>
                    </a:cubicBezTo>
                    <a:cubicBezTo>
                      <a:pt x="27" y="83"/>
                      <a:pt x="22" y="91"/>
                      <a:pt x="20" y="91"/>
                    </a:cubicBezTo>
                    <a:cubicBezTo>
                      <a:pt x="19" y="90"/>
                      <a:pt x="14" y="91"/>
                      <a:pt x="11" y="92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1" y="148"/>
                      <a:pt x="1" y="148"/>
                      <a:pt x="1" y="148"/>
                    </a:cubicBezTo>
                    <a:cubicBezTo>
                      <a:pt x="6" y="157"/>
                      <a:pt x="6" y="157"/>
                      <a:pt x="6" y="157"/>
                    </a:cubicBezTo>
                    <a:cubicBezTo>
                      <a:pt x="11" y="151"/>
                      <a:pt x="23" y="140"/>
                      <a:pt x="31" y="131"/>
                    </a:cubicBezTo>
                    <a:cubicBezTo>
                      <a:pt x="41" y="121"/>
                      <a:pt x="46" y="118"/>
                      <a:pt x="51" y="116"/>
                    </a:cubicBezTo>
                    <a:cubicBezTo>
                      <a:pt x="56" y="113"/>
                      <a:pt x="70" y="100"/>
                      <a:pt x="79" y="88"/>
                    </a:cubicBezTo>
                    <a:cubicBezTo>
                      <a:pt x="85" y="81"/>
                      <a:pt x="91" y="73"/>
                      <a:pt x="92" y="67"/>
                    </a:cubicBezTo>
                    <a:cubicBezTo>
                      <a:pt x="93" y="62"/>
                      <a:pt x="98" y="55"/>
                      <a:pt x="102" y="50"/>
                    </a:cubicBezTo>
                    <a:cubicBezTo>
                      <a:pt x="106" y="45"/>
                      <a:pt x="113" y="32"/>
                      <a:pt x="113" y="28"/>
                    </a:cubicBezTo>
                    <a:cubicBezTo>
                      <a:pt x="113" y="24"/>
                      <a:pt x="116" y="15"/>
                      <a:pt x="117" y="8"/>
                    </a:cubicBezTo>
                    <a:cubicBezTo>
                      <a:pt x="117" y="1"/>
                      <a:pt x="111" y="0"/>
                      <a:pt x="109" y="4"/>
                    </a:cubicBezTo>
                    <a:cubicBezTo>
                      <a:pt x="107" y="8"/>
                      <a:pt x="93" y="11"/>
                      <a:pt x="84" y="11"/>
                    </a:cubicBezTo>
                    <a:cubicBezTo>
                      <a:pt x="75" y="11"/>
                      <a:pt x="69" y="12"/>
                      <a:pt x="66" y="15"/>
                    </a:cubicBezTo>
                    <a:cubicBezTo>
                      <a:pt x="63" y="18"/>
                      <a:pt x="54" y="14"/>
                      <a:pt x="51" y="18"/>
                    </a:cubicBezTo>
                    <a:cubicBezTo>
                      <a:pt x="48" y="21"/>
                      <a:pt x="36" y="24"/>
                      <a:pt x="33" y="16"/>
                    </a:cubicBezTo>
                    <a:cubicBezTo>
                      <a:pt x="31" y="13"/>
                      <a:pt x="29" y="11"/>
                      <a:pt x="27" y="10"/>
                    </a:cubicBezTo>
                    <a:cubicBezTo>
                      <a:pt x="24" y="13"/>
                      <a:pt x="20" y="18"/>
                      <a:pt x="20" y="20"/>
                    </a:cubicBezTo>
                    <a:cubicBezTo>
                      <a:pt x="21" y="22"/>
                      <a:pt x="25" y="29"/>
                      <a:pt x="27" y="30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19" name="Freeform 14"/>
              <p:cNvSpPr>
                <a:spLocks/>
              </p:cNvSpPr>
              <p:nvPr/>
            </p:nvSpPr>
            <p:spPr bwMode="auto">
              <a:xfrm>
                <a:off x="3363913" y="1655762"/>
                <a:ext cx="260350" cy="206375"/>
              </a:xfrm>
              <a:custGeom>
                <a:avLst/>
                <a:gdLst>
                  <a:gd name="T0" fmla="*/ 2147483647 w 136"/>
                  <a:gd name="T1" fmla="*/ 2147483647 h 108"/>
                  <a:gd name="T2" fmla="*/ 2147483647 w 136"/>
                  <a:gd name="T3" fmla="*/ 2147483647 h 108"/>
                  <a:gd name="T4" fmla="*/ 2147483647 w 136"/>
                  <a:gd name="T5" fmla="*/ 2147483647 h 108"/>
                  <a:gd name="T6" fmla="*/ 2147483647 w 136"/>
                  <a:gd name="T7" fmla="*/ 2147483647 h 108"/>
                  <a:gd name="T8" fmla="*/ 2147483647 w 136"/>
                  <a:gd name="T9" fmla="*/ 2147483647 h 108"/>
                  <a:gd name="T10" fmla="*/ 2147483647 w 136"/>
                  <a:gd name="T11" fmla="*/ 2147483647 h 108"/>
                  <a:gd name="T12" fmla="*/ 2147483647 w 136"/>
                  <a:gd name="T13" fmla="*/ 2147483647 h 108"/>
                  <a:gd name="T14" fmla="*/ 2147483647 w 136"/>
                  <a:gd name="T15" fmla="*/ 2147483647 h 108"/>
                  <a:gd name="T16" fmla="*/ 2147483647 w 136"/>
                  <a:gd name="T17" fmla="*/ 2147483647 h 108"/>
                  <a:gd name="T18" fmla="*/ 2147483647 w 136"/>
                  <a:gd name="T19" fmla="*/ 2147483647 h 108"/>
                  <a:gd name="T20" fmla="*/ 2147483647 w 136"/>
                  <a:gd name="T21" fmla="*/ 2147483647 h 108"/>
                  <a:gd name="T22" fmla="*/ 2147483647 w 136"/>
                  <a:gd name="T23" fmla="*/ 2147483647 h 108"/>
                  <a:gd name="T24" fmla="*/ 2147483647 w 136"/>
                  <a:gd name="T25" fmla="*/ 2147483647 h 108"/>
                  <a:gd name="T26" fmla="*/ 2147483647 w 136"/>
                  <a:gd name="T27" fmla="*/ 2147483647 h 108"/>
                  <a:gd name="T28" fmla="*/ 2147483647 w 136"/>
                  <a:gd name="T29" fmla="*/ 2147483647 h 108"/>
                  <a:gd name="T30" fmla="*/ 2147483647 w 136"/>
                  <a:gd name="T31" fmla="*/ 2147483647 h 108"/>
                  <a:gd name="T32" fmla="*/ 2147483647 w 136"/>
                  <a:gd name="T33" fmla="*/ 2147483647 h 108"/>
                  <a:gd name="T34" fmla="*/ 2147483647 w 136"/>
                  <a:gd name="T35" fmla="*/ 2147483647 h 108"/>
                  <a:gd name="T36" fmla="*/ 2147483647 w 136"/>
                  <a:gd name="T37" fmla="*/ 2147483647 h 108"/>
                  <a:gd name="T38" fmla="*/ 2147483647 w 136"/>
                  <a:gd name="T39" fmla="*/ 2147483647 h 108"/>
                  <a:gd name="T40" fmla="*/ 2147483647 w 136"/>
                  <a:gd name="T41" fmla="*/ 2147483647 h 108"/>
                  <a:gd name="T42" fmla="*/ 2147483647 w 136"/>
                  <a:gd name="T43" fmla="*/ 2147483647 h 108"/>
                  <a:gd name="T44" fmla="*/ 2147483647 w 136"/>
                  <a:gd name="T45" fmla="*/ 2147483647 h 108"/>
                  <a:gd name="T46" fmla="*/ 2147483647 w 136"/>
                  <a:gd name="T47" fmla="*/ 2147483647 h 108"/>
                  <a:gd name="T48" fmla="*/ 2147483647 w 136"/>
                  <a:gd name="T49" fmla="*/ 2147483647 h 108"/>
                  <a:gd name="T50" fmla="*/ 2147483647 w 136"/>
                  <a:gd name="T51" fmla="*/ 2147483647 h 108"/>
                  <a:gd name="T52" fmla="*/ 2147483647 w 136"/>
                  <a:gd name="T53" fmla="*/ 2147483647 h 108"/>
                  <a:gd name="T54" fmla="*/ 0 w 136"/>
                  <a:gd name="T55" fmla="*/ 2147483647 h 108"/>
                  <a:gd name="T56" fmla="*/ 2147483647 w 136"/>
                  <a:gd name="T57" fmla="*/ 2147483647 h 108"/>
                  <a:gd name="T58" fmla="*/ 2147483647 w 136"/>
                  <a:gd name="T59" fmla="*/ 2147483647 h 10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36"/>
                  <a:gd name="T91" fmla="*/ 0 h 108"/>
                  <a:gd name="T92" fmla="*/ 136 w 136"/>
                  <a:gd name="T93" fmla="*/ 108 h 10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36" h="108">
                    <a:moveTo>
                      <a:pt x="50" y="108"/>
                    </a:moveTo>
                    <a:cubicBezTo>
                      <a:pt x="50" y="101"/>
                      <a:pt x="49" y="94"/>
                      <a:pt x="50" y="93"/>
                    </a:cubicBezTo>
                    <a:cubicBezTo>
                      <a:pt x="50" y="91"/>
                      <a:pt x="65" y="83"/>
                      <a:pt x="68" y="81"/>
                    </a:cubicBezTo>
                    <a:cubicBezTo>
                      <a:pt x="70" y="80"/>
                      <a:pt x="75" y="82"/>
                      <a:pt x="75" y="79"/>
                    </a:cubicBezTo>
                    <a:cubicBezTo>
                      <a:pt x="75" y="76"/>
                      <a:pt x="81" y="77"/>
                      <a:pt x="85" y="77"/>
                    </a:cubicBezTo>
                    <a:cubicBezTo>
                      <a:pt x="89" y="76"/>
                      <a:pt x="91" y="73"/>
                      <a:pt x="91" y="70"/>
                    </a:cubicBezTo>
                    <a:cubicBezTo>
                      <a:pt x="91" y="67"/>
                      <a:pt x="96" y="67"/>
                      <a:pt x="99" y="67"/>
                    </a:cubicBezTo>
                    <a:cubicBezTo>
                      <a:pt x="103" y="67"/>
                      <a:pt x="102" y="64"/>
                      <a:pt x="104" y="64"/>
                    </a:cubicBezTo>
                    <a:cubicBezTo>
                      <a:pt x="107" y="64"/>
                      <a:pt x="105" y="60"/>
                      <a:pt x="106" y="57"/>
                    </a:cubicBezTo>
                    <a:cubicBezTo>
                      <a:pt x="106" y="53"/>
                      <a:pt x="106" y="54"/>
                      <a:pt x="110" y="54"/>
                    </a:cubicBezTo>
                    <a:cubicBezTo>
                      <a:pt x="113" y="54"/>
                      <a:pt x="116" y="52"/>
                      <a:pt x="116" y="50"/>
                    </a:cubicBezTo>
                    <a:cubicBezTo>
                      <a:pt x="116" y="48"/>
                      <a:pt x="130" y="49"/>
                      <a:pt x="133" y="49"/>
                    </a:cubicBezTo>
                    <a:cubicBezTo>
                      <a:pt x="135" y="49"/>
                      <a:pt x="136" y="46"/>
                      <a:pt x="135" y="45"/>
                    </a:cubicBezTo>
                    <a:cubicBezTo>
                      <a:pt x="135" y="43"/>
                      <a:pt x="133" y="37"/>
                      <a:pt x="131" y="37"/>
                    </a:cubicBezTo>
                    <a:cubicBezTo>
                      <a:pt x="129" y="37"/>
                      <a:pt x="130" y="31"/>
                      <a:pt x="130" y="27"/>
                    </a:cubicBezTo>
                    <a:cubicBezTo>
                      <a:pt x="130" y="22"/>
                      <a:pt x="129" y="18"/>
                      <a:pt x="127" y="15"/>
                    </a:cubicBezTo>
                    <a:cubicBezTo>
                      <a:pt x="126" y="14"/>
                      <a:pt x="126" y="13"/>
                      <a:pt x="125" y="11"/>
                    </a:cubicBezTo>
                    <a:cubicBezTo>
                      <a:pt x="121" y="11"/>
                      <a:pt x="116" y="8"/>
                      <a:pt x="112" y="8"/>
                    </a:cubicBezTo>
                    <a:cubicBezTo>
                      <a:pt x="106" y="8"/>
                      <a:pt x="97" y="11"/>
                      <a:pt x="93" y="6"/>
                    </a:cubicBezTo>
                    <a:cubicBezTo>
                      <a:pt x="88" y="2"/>
                      <a:pt x="85" y="0"/>
                      <a:pt x="82" y="2"/>
                    </a:cubicBezTo>
                    <a:cubicBezTo>
                      <a:pt x="79" y="3"/>
                      <a:pt x="73" y="20"/>
                      <a:pt x="70" y="25"/>
                    </a:cubicBezTo>
                    <a:cubicBezTo>
                      <a:pt x="67" y="29"/>
                      <a:pt x="57" y="33"/>
                      <a:pt x="53" y="33"/>
                    </a:cubicBezTo>
                    <a:cubicBezTo>
                      <a:pt x="48" y="33"/>
                      <a:pt x="48" y="40"/>
                      <a:pt x="44" y="42"/>
                    </a:cubicBezTo>
                    <a:cubicBezTo>
                      <a:pt x="41" y="45"/>
                      <a:pt x="42" y="50"/>
                      <a:pt x="38" y="53"/>
                    </a:cubicBezTo>
                    <a:cubicBezTo>
                      <a:pt x="34" y="56"/>
                      <a:pt x="36" y="67"/>
                      <a:pt x="38" y="70"/>
                    </a:cubicBezTo>
                    <a:cubicBezTo>
                      <a:pt x="40" y="74"/>
                      <a:pt x="30" y="85"/>
                      <a:pt x="25" y="89"/>
                    </a:cubicBezTo>
                    <a:cubicBezTo>
                      <a:pt x="19" y="92"/>
                      <a:pt x="17" y="98"/>
                      <a:pt x="8" y="100"/>
                    </a:cubicBezTo>
                    <a:cubicBezTo>
                      <a:pt x="5" y="100"/>
                      <a:pt x="2" y="102"/>
                      <a:pt x="0" y="104"/>
                    </a:cubicBezTo>
                    <a:cubicBezTo>
                      <a:pt x="14" y="104"/>
                      <a:pt x="35" y="104"/>
                      <a:pt x="42" y="104"/>
                    </a:cubicBezTo>
                    <a:cubicBezTo>
                      <a:pt x="50" y="104"/>
                      <a:pt x="48" y="106"/>
                      <a:pt x="50" y="108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20" name="Freeform 15"/>
              <p:cNvSpPr>
                <a:spLocks/>
              </p:cNvSpPr>
              <p:nvPr/>
            </p:nvSpPr>
            <p:spPr bwMode="auto">
              <a:xfrm>
                <a:off x="3805238" y="1619250"/>
                <a:ext cx="93663" cy="174625"/>
              </a:xfrm>
              <a:custGeom>
                <a:avLst/>
                <a:gdLst>
                  <a:gd name="T0" fmla="*/ 2147483647 w 49"/>
                  <a:gd name="T1" fmla="*/ 2147483647 h 91"/>
                  <a:gd name="T2" fmla="*/ 2147483647 w 49"/>
                  <a:gd name="T3" fmla="*/ 2147483647 h 91"/>
                  <a:gd name="T4" fmla="*/ 2147483647 w 49"/>
                  <a:gd name="T5" fmla="*/ 2147483647 h 91"/>
                  <a:gd name="T6" fmla="*/ 2147483647 w 49"/>
                  <a:gd name="T7" fmla="*/ 2147483647 h 91"/>
                  <a:gd name="T8" fmla="*/ 2147483647 w 49"/>
                  <a:gd name="T9" fmla="*/ 2147483647 h 91"/>
                  <a:gd name="T10" fmla="*/ 2147483647 w 49"/>
                  <a:gd name="T11" fmla="*/ 2147483647 h 91"/>
                  <a:gd name="T12" fmla="*/ 2147483647 w 49"/>
                  <a:gd name="T13" fmla="*/ 2147483647 h 91"/>
                  <a:gd name="T14" fmla="*/ 2147483647 w 49"/>
                  <a:gd name="T15" fmla="*/ 2147483647 h 91"/>
                  <a:gd name="T16" fmla="*/ 2147483647 w 49"/>
                  <a:gd name="T17" fmla="*/ 2147483647 h 91"/>
                  <a:gd name="T18" fmla="*/ 2147483647 w 49"/>
                  <a:gd name="T19" fmla="*/ 2147483647 h 91"/>
                  <a:gd name="T20" fmla="*/ 2147483647 w 49"/>
                  <a:gd name="T21" fmla="*/ 2147483647 h 91"/>
                  <a:gd name="T22" fmla="*/ 2147483647 w 49"/>
                  <a:gd name="T23" fmla="*/ 2147483647 h 91"/>
                  <a:gd name="T24" fmla="*/ 2147483647 w 49"/>
                  <a:gd name="T25" fmla="*/ 2147483647 h 91"/>
                  <a:gd name="T26" fmla="*/ 2147483647 w 49"/>
                  <a:gd name="T27" fmla="*/ 2147483647 h 91"/>
                  <a:gd name="T28" fmla="*/ 2147483647 w 49"/>
                  <a:gd name="T29" fmla="*/ 2147483647 h 91"/>
                  <a:gd name="T30" fmla="*/ 2147483647 w 49"/>
                  <a:gd name="T31" fmla="*/ 2147483647 h 91"/>
                  <a:gd name="T32" fmla="*/ 2147483647 w 49"/>
                  <a:gd name="T33" fmla="*/ 2147483647 h 91"/>
                  <a:gd name="T34" fmla="*/ 2147483647 w 49"/>
                  <a:gd name="T35" fmla="*/ 2147483647 h 91"/>
                  <a:gd name="T36" fmla="*/ 2147483647 w 49"/>
                  <a:gd name="T37" fmla="*/ 2147483647 h 91"/>
                  <a:gd name="T38" fmla="*/ 2147483647 w 49"/>
                  <a:gd name="T39" fmla="*/ 2147483647 h 91"/>
                  <a:gd name="T40" fmla="*/ 2147483647 w 49"/>
                  <a:gd name="T41" fmla="*/ 2147483647 h 91"/>
                  <a:gd name="T42" fmla="*/ 2147483647 w 49"/>
                  <a:gd name="T43" fmla="*/ 2147483647 h 91"/>
                  <a:gd name="T44" fmla="*/ 2147483647 w 49"/>
                  <a:gd name="T45" fmla="*/ 2147483647 h 91"/>
                  <a:gd name="T46" fmla="*/ 2147483647 w 49"/>
                  <a:gd name="T47" fmla="*/ 2147483647 h 91"/>
                  <a:gd name="T48" fmla="*/ 2147483647 w 49"/>
                  <a:gd name="T49" fmla="*/ 2147483647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9"/>
                  <a:gd name="T76" fmla="*/ 0 h 91"/>
                  <a:gd name="T77" fmla="*/ 49 w 49"/>
                  <a:gd name="T78" fmla="*/ 91 h 9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9" h="91">
                    <a:moveTo>
                      <a:pt x="13" y="23"/>
                    </a:moveTo>
                    <a:cubicBezTo>
                      <a:pt x="16" y="27"/>
                      <a:pt x="13" y="34"/>
                      <a:pt x="10" y="35"/>
                    </a:cubicBezTo>
                    <a:cubicBezTo>
                      <a:pt x="7" y="36"/>
                      <a:pt x="5" y="42"/>
                      <a:pt x="3" y="42"/>
                    </a:cubicBezTo>
                    <a:cubicBezTo>
                      <a:pt x="0" y="42"/>
                      <a:pt x="3" y="52"/>
                      <a:pt x="7" y="54"/>
                    </a:cubicBezTo>
                    <a:cubicBezTo>
                      <a:pt x="12" y="56"/>
                      <a:pt x="12" y="60"/>
                      <a:pt x="12" y="62"/>
                    </a:cubicBezTo>
                    <a:cubicBezTo>
                      <a:pt x="12" y="64"/>
                      <a:pt x="19" y="66"/>
                      <a:pt x="21" y="68"/>
                    </a:cubicBezTo>
                    <a:cubicBezTo>
                      <a:pt x="23" y="71"/>
                      <a:pt x="26" y="84"/>
                      <a:pt x="26" y="88"/>
                    </a:cubicBezTo>
                    <a:cubicBezTo>
                      <a:pt x="26" y="89"/>
                      <a:pt x="26" y="90"/>
                      <a:pt x="27" y="91"/>
                    </a:cubicBezTo>
                    <a:cubicBezTo>
                      <a:pt x="29" y="90"/>
                      <a:pt x="31" y="89"/>
                      <a:pt x="32" y="87"/>
                    </a:cubicBezTo>
                    <a:cubicBezTo>
                      <a:pt x="33" y="84"/>
                      <a:pt x="34" y="79"/>
                      <a:pt x="34" y="78"/>
                    </a:cubicBezTo>
                    <a:cubicBezTo>
                      <a:pt x="33" y="77"/>
                      <a:pt x="33" y="74"/>
                      <a:pt x="35" y="73"/>
                    </a:cubicBezTo>
                    <a:cubicBezTo>
                      <a:pt x="36" y="72"/>
                      <a:pt x="42" y="65"/>
                      <a:pt x="43" y="65"/>
                    </a:cubicBezTo>
                    <a:cubicBezTo>
                      <a:pt x="45" y="64"/>
                      <a:pt x="48" y="65"/>
                      <a:pt x="48" y="61"/>
                    </a:cubicBezTo>
                    <a:cubicBezTo>
                      <a:pt x="48" y="60"/>
                      <a:pt x="48" y="58"/>
                      <a:pt x="49" y="55"/>
                    </a:cubicBezTo>
                    <a:cubicBezTo>
                      <a:pt x="46" y="54"/>
                      <a:pt x="44" y="52"/>
                      <a:pt x="44" y="51"/>
                    </a:cubicBezTo>
                    <a:cubicBezTo>
                      <a:pt x="44" y="49"/>
                      <a:pt x="41" y="45"/>
                      <a:pt x="40" y="47"/>
                    </a:cubicBezTo>
                    <a:cubicBezTo>
                      <a:pt x="38" y="49"/>
                      <a:pt x="32" y="47"/>
                      <a:pt x="31" y="43"/>
                    </a:cubicBezTo>
                    <a:cubicBezTo>
                      <a:pt x="30" y="39"/>
                      <a:pt x="35" y="39"/>
                      <a:pt x="40" y="35"/>
                    </a:cubicBezTo>
                    <a:cubicBezTo>
                      <a:pt x="44" y="31"/>
                      <a:pt x="45" y="24"/>
                      <a:pt x="40" y="20"/>
                    </a:cubicBezTo>
                    <a:cubicBezTo>
                      <a:pt x="35" y="16"/>
                      <a:pt x="38" y="14"/>
                      <a:pt x="42" y="10"/>
                    </a:cubicBezTo>
                    <a:cubicBezTo>
                      <a:pt x="45" y="7"/>
                      <a:pt x="42" y="5"/>
                      <a:pt x="40" y="6"/>
                    </a:cubicBezTo>
                    <a:cubicBezTo>
                      <a:pt x="39" y="8"/>
                      <a:pt x="36" y="8"/>
                      <a:pt x="35" y="4"/>
                    </a:cubicBezTo>
                    <a:cubicBezTo>
                      <a:pt x="35" y="0"/>
                      <a:pt x="24" y="0"/>
                      <a:pt x="20" y="4"/>
                    </a:cubicBezTo>
                    <a:cubicBezTo>
                      <a:pt x="18" y="5"/>
                      <a:pt x="16" y="5"/>
                      <a:pt x="13" y="5"/>
                    </a:cubicBezTo>
                    <a:cubicBezTo>
                      <a:pt x="12" y="12"/>
                      <a:pt x="12" y="20"/>
                      <a:pt x="13" y="23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21" name="Freeform 16"/>
              <p:cNvSpPr>
                <a:spLocks/>
              </p:cNvSpPr>
              <p:nvPr/>
            </p:nvSpPr>
            <p:spPr bwMode="auto">
              <a:xfrm>
                <a:off x="3457575" y="1625600"/>
                <a:ext cx="449263" cy="430213"/>
              </a:xfrm>
              <a:custGeom>
                <a:avLst/>
                <a:gdLst>
                  <a:gd name="T0" fmla="*/ 2147483647 w 235"/>
                  <a:gd name="T1" fmla="*/ 2147483647 h 225"/>
                  <a:gd name="T2" fmla="*/ 2147483647 w 235"/>
                  <a:gd name="T3" fmla="*/ 2147483647 h 225"/>
                  <a:gd name="T4" fmla="*/ 2147483647 w 235"/>
                  <a:gd name="T5" fmla="*/ 2147483647 h 225"/>
                  <a:gd name="T6" fmla="*/ 2147483647 w 235"/>
                  <a:gd name="T7" fmla="*/ 2147483647 h 225"/>
                  <a:gd name="T8" fmla="*/ 2147483647 w 235"/>
                  <a:gd name="T9" fmla="*/ 2147483647 h 225"/>
                  <a:gd name="T10" fmla="*/ 2147483647 w 235"/>
                  <a:gd name="T11" fmla="*/ 2147483647 h 225"/>
                  <a:gd name="T12" fmla="*/ 2147483647 w 235"/>
                  <a:gd name="T13" fmla="*/ 2147483647 h 225"/>
                  <a:gd name="T14" fmla="*/ 2147483647 w 235"/>
                  <a:gd name="T15" fmla="*/ 2147483647 h 225"/>
                  <a:gd name="T16" fmla="*/ 2147483647 w 235"/>
                  <a:gd name="T17" fmla="*/ 2147483647 h 225"/>
                  <a:gd name="T18" fmla="*/ 2147483647 w 235"/>
                  <a:gd name="T19" fmla="*/ 2147483647 h 225"/>
                  <a:gd name="T20" fmla="*/ 2147483647 w 235"/>
                  <a:gd name="T21" fmla="*/ 2147483647 h 225"/>
                  <a:gd name="T22" fmla="*/ 2147483647 w 235"/>
                  <a:gd name="T23" fmla="*/ 2147483647 h 225"/>
                  <a:gd name="T24" fmla="*/ 2147483647 w 235"/>
                  <a:gd name="T25" fmla="*/ 2147483647 h 225"/>
                  <a:gd name="T26" fmla="*/ 2147483647 w 235"/>
                  <a:gd name="T27" fmla="*/ 2147483647 h 225"/>
                  <a:gd name="T28" fmla="*/ 2147483647 w 235"/>
                  <a:gd name="T29" fmla="*/ 2147483647 h 225"/>
                  <a:gd name="T30" fmla="*/ 2147483647 w 235"/>
                  <a:gd name="T31" fmla="*/ 2147483647 h 225"/>
                  <a:gd name="T32" fmla="*/ 2147483647 w 235"/>
                  <a:gd name="T33" fmla="*/ 2147483647 h 225"/>
                  <a:gd name="T34" fmla="*/ 2147483647 w 235"/>
                  <a:gd name="T35" fmla="*/ 2147483647 h 225"/>
                  <a:gd name="T36" fmla="*/ 2147483647 w 235"/>
                  <a:gd name="T37" fmla="*/ 2147483647 h 225"/>
                  <a:gd name="T38" fmla="*/ 2147483647 w 235"/>
                  <a:gd name="T39" fmla="*/ 2147483647 h 225"/>
                  <a:gd name="T40" fmla="*/ 2147483647 w 235"/>
                  <a:gd name="T41" fmla="*/ 2147483647 h 225"/>
                  <a:gd name="T42" fmla="*/ 2147483647 w 235"/>
                  <a:gd name="T43" fmla="*/ 2147483647 h 225"/>
                  <a:gd name="T44" fmla="*/ 2147483647 w 235"/>
                  <a:gd name="T45" fmla="*/ 2147483647 h 225"/>
                  <a:gd name="T46" fmla="*/ 2147483647 w 235"/>
                  <a:gd name="T47" fmla="*/ 2147483647 h 225"/>
                  <a:gd name="T48" fmla="*/ 2147483647 w 235"/>
                  <a:gd name="T49" fmla="*/ 2147483647 h 225"/>
                  <a:gd name="T50" fmla="*/ 2147483647 w 235"/>
                  <a:gd name="T51" fmla="*/ 2147483647 h 225"/>
                  <a:gd name="T52" fmla="*/ 2147483647 w 235"/>
                  <a:gd name="T53" fmla="*/ 2147483647 h 225"/>
                  <a:gd name="T54" fmla="*/ 2147483647 w 235"/>
                  <a:gd name="T55" fmla="*/ 2147483647 h 225"/>
                  <a:gd name="T56" fmla="*/ 2147483647 w 235"/>
                  <a:gd name="T57" fmla="*/ 2147483647 h 225"/>
                  <a:gd name="T58" fmla="*/ 2147483647 w 235"/>
                  <a:gd name="T59" fmla="*/ 2147483647 h 225"/>
                  <a:gd name="T60" fmla="*/ 2147483647 w 235"/>
                  <a:gd name="T61" fmla="*/ 2147483647 h 225"/>
                  <a:gd name="T62" fmla="*/ 2147483647 w 235"/>
                  <a:gd name="T63" fmla="*/ 2147483647 h 225"/>
                  <a:gd name="T64" fmla="*/ 2147483647 w 235"/>
                  <a:gd name="T65" fmla="*/ 2147483647 h 225"/>
                  <a:gd name="T66" fmla="*/ 2147483647 w 235"/>
                  <a:gd name="T67" fmla="*/ 2147483647 h 225"/>
                  <a:gd name="T68" fmla="*/ 2147483647 w 235"/>
                  <a:gd name="T69" fmla="*/ 2147483647 h 225"/>
                  <a:gd name="T70" fmla="*/ 2147483647 w 235"/>
                  <a:gd name="T71" fmla="*/ 2147483647 h 225"/>
                  <a:gd name="T72" fmla="*/ 2147483647 w 235"/>
                  <a:gd name="T73" fmla="*/ 2147483647 h 225"/>
                  <a:gd name="T74" fmla="*/ 2147483647 w 235"/>
                  <a:gd name="T75" fmla="*/ 2147483647 h 225"/>
                  <a:gd name="T76" fmla="*/ 2147483647 w 235"/>
                  <a:gd name="T77" fmla="*/ 2147483647 h 225"/>
                  <a:gd name="T78" fmla="*/ 2147483647 w 235"/>
                  <a:gd name="T79" fmla="*/ 2147483647 h 225"/>
                  <a:gd name="T80" fmla="*/ 2147483647 w 235"/>
                  <a:gd name="T81" fmla="*/ 2147483647 h 225"/>
                  <a:gd name="T82" fmla="*/ 2147483647 w 235"/>
                  <a:gd name="T83" fmla="*/ 2147483647 h 225"/>
                  <a:gd name="T84" fmla="*/ 2147483647 w 235"/>
                  <a:gd name="T85" fmla="*/ 2147483647 h 225"/>
                  <a:gd name="T86" fmla="*/ 2147483647 w 235"/>
                  <a:gd name="T87" fmla="*/ 2147483647 h 225"/>
                  <a:gd name="T88" fmla="*/ 2147483647 w 235"/>
                  <a:gd name="T89" fmla="*/ 2147483647 h 225"/>
                  <a:gd name="T90" fmla="*/ 2147483647 w 235"/>
                  <a:gd name="T91" fmla="*/ 0 h 225"/>
                  <a:gd name="T92" fmla="*/ 2147483647 w 235"/>
                  <a:gd name="T93" fmla="*/ 2147483647 h 225"/>
                  <a:gd name="T94" fmla="*/ 2147483647 w 235"/>
                  <a:gd name="T95" fmla="*/ 2147483647 h 225"/>
                  <a:gd name="T96" fmla="*/ 2147483647 w 235"/>
                  <a:gd name="T97" fmla="*/ 2147483647 h 225"/>
                  <a:gd name="T98" fmla="*/ 2147483647 w 235"/>
                  <a:gd name="T99" fmla="*/ 2147483647 h 225"/>
                  <a:gd name="T100" fmla="*/ 2147483647 w 235"/>
                  <a:gd name="T101" fmla="*/ 2147483647 h 225"/>
                  <a:gd name="T102" fmla="*/ 2147483647 w 235"/>
                  <a:gd name="T103" fmla="*/ 2147483647 h 225"/>
                  <a:gd name="T104" fmla="*/ 2147483647 w 235"/>
                  <a:gd name="T105" fmla="*/ 2147483647 h 225"/>
                  <a:gd name="T106" fmla="*/ 2147483647 w 235"/>
                  <a:gd name="T107" fmla="*/ 2147483647 h 2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35"/>
                  <a:gd name="T163" fmla="*/ 0 h 225"/>
                  <a:gd name="T164" fmla="*/ 235 w 235"/>
                  <a:gd name="T165" fmla="*/ 225 h 22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35" h="225">
                    <a:moveTo>
                      <a:pt x="81" y="43"/>
                    </a:moveTo>
                    <a:cubicBezTo>
                      <a:pt x="81" y="47"/>
                      <a:pt x="80" y="53"/>
                      <a:pt x="82" y="53"/>
                    </a:cubicBezTo>
                    <a:cubicBezTo>
                      <a:pt x="84" y="53"/>
                      <a:pt x="86" y="59"/>
                      <a:pt x="86" y="61"/>
                    </a:cubicBezTo>
                    <a:cubicBezTo>
                      <a:pt x="87" y="62"/>
                      <a:pt x="86" y="65"/>
                      <a:pt x="84" y="65"/>
                    </a:cubicBezTo>
                    <a:cubicBezTo>
                      <a:pt x="81" y="65"/>
                      <a:pt x="67" y="64"/>
                      <a:pt x="67" y="66"/>
                    </a:cubicBezTo>
                    <a:cubicBezTo>
                      <a:pt x="67" y="68"/>
                      <a:pt x="64" y="70"/>
                      <a:pt x="61" y="70"/>
                    </a:cubicBezTo>
                    <a:cubicBezTo>
                      <a:pt x="57" y="70"/>
                      <a:pt x="57" y="69"/>
                      <a:pt x="57" y="73"/>
                    </a:cubicBezTo>
                    <a:cubicBezTo>
                      <a:pt x="56" y="76"/>
                      <a:pt x="58" y="80"/>
                      <a:pt x="55" y="80"/>
                    </a:cubicBezTo>
                    <a:cubicBezTo>
                      <a:pt x="53" y="80"/>
                      <a:pt x="54" y="83"/>
                      <a:pt x="50" y="83"/>
                    </a:cubicBezTo>
                    <a:cubicBezTo>
                      <a:pt x="47" y="83"/>
                      <a:pt x="42" y="83"/>
                      <a:pt x="42" y="86"/>
                    </a:cubicBezTo>
                    <a:cubicBezTo>
                      <a:pt x="42" y="89"/>
                      <a:pt x="40" y="92"/>
                      <a:pt x="36" y="93"/>
                    </a:cubicBezTo>
                    <a:cubicBezTo>
                      <a:pt x="32" y="93"/>
                      <a:pt x="26" y="92"/>
                      <a:pt x="26" y="95"/>
                    </a:cubicBezTo>
                    <a:cubicBezTo>
                      <a:pt x="26" y="98"/>
                      <a:pt x="21" y="96"/>
                      <a:pt x="19" y="97"/>
                    </a:cubicBezTo>
                    <a:cubicBezTo>
                      <a:pt x="16" y="99"/>
                      <a:pt x="1" y="107"/>
                      <a:pt x="1" y="109"/>
                    </a:cubicBezTo>
                    <a:cubicBezTo>
                      <a:pt x="0" y="110"/>
                      <a:pt x="1" y="117"/>
                      <a:pt x="1" y="124"/>
                    </a:cubicBezTo>
                    <a:cubicBezTo>
                      <a:pt x="1" y="125"/>
                      <a:pt x="2" y="126"/>
                      <a:pt x="3" y="126"/>
                    </a:cubicBezTo>
                    <a:cubicBezTo>
                      <a:pt x="9" y="129"/>
                      <a:pt x="109" y="196"/>
                      <a:pt x="112" y="199"/>
                    </a:cubicBezTo>
                    <a:cubicBezTo>
                      <a:pt x="116" y="202"/>
                      <a:pt x="120" y="209"/>
                      <a:pt x="120" y="209"/>
                    </a:cubicBezTo>
                    <a:cubicBezTo>
                      <a:pt x="120" y="209"/>
                      <a:pt x="127" y="210"/>
                      <a:pt x="132" y="213"/>
                    </a:cubicBezTo>
                    <a:cubicBezTo>
                      <a:pt x="138" y="217"/>
                      <a:pt x="138" y="225"/>
                      <a:pt x="138" y="225"/>
                    </a:cubicBezTo>
                    <a:cubicBezTo>
                      <a:pt x="138" y="225"/>
                      <a:pt x="145" y="224"/>
                      <a:pt x="149" y="223"/>
                    </a:cubicBezTo>
                    <a:cubicBezTo>
                      <a:pt x="153" y="222"/>
                      <a:pt x="166" y="217"/>
                      <a:pt x="166" y="217"/>
                    </a:cubicBezTo>
                    <a:cubicBezTo>
                      <a:pt x="187" y="201"/>
                      <a:pt x="187" y="201"/>
                      <a:pt x="187" y="201"/>
                    </a:cubicBezTo>
                    <a:cubicBezTo>
                      <a:pt x="235" y="171"/>
                      <a:pt x="235" y="171"/>
                      <a:pt x="235" y="171"/>
                    </a:cubicBezTo>
                    <a:cubicBezTo>
                      <a:pt x="235" y="171"/>
                      <a:pt x="235" y="171"/>
                      <a:pt x="235" y="171"/>
                    </a:cubicBezTo>
                    <a:cubicBezTo>
                      <a:pt x="234" y="165"/>
                      <a:pt x="232" y="161"/>
                      <a:pt x="230" y="161"/>
                    </a:cubicBezTo>
                    <a:cubicBezTo>
                      <a:pt x="227" y="161"/>
                      <a:pt x="225" y="158"/>
                      <a:pt x="221" y="158"/>
                    </a:cubicBezTo>
                    <a:cubicBezTo>
                      <a:pt x="218" y="158"/>
                      <a:pt x="214" y="157"/>
                      <a:pt x="214" y="154"/>
                    </a:cubicBezTo>
                    <a:cubicBezTo>
                      <a:pt x="213" y="151"/>
                      <a:pt x="215" y="149"/>
                      <a:pt x="212" y="145"/>
                    </a:cubicBezTo>
                    <a:cubicBezTo>
                      <a:pt x="210" y="141"/>
                      <a:pt x="207" y="140"/>
                      <a:pt x="207" y="138"/>
                    </a:cubicBezTo>
                    <a:cubicBezTo>
                      <a:pt x="207" y="136"/>
                      <a:pt x="212" y="133"/>
                      <a:pt x="212" y="133"/>
                    </a:cubicBezTo>
                    <a:cubicBezTo>
                      <a:pt x="213" y="132"/>
                      <a:pt x="211" y="129"/>
                      <a:pt x="211" y="127"/>
                    </a:cubicBezTo>
                    <a:cubicBezTo>
                      <a:pt x="211" y="126"/>
                      <a:pt x="209" y="122"/>
                      <a:pt x="211" y="120"/>
                    </a:cubicBezTo>
                    <a:cubicBezTo>
                      <a:pt x="212" y="118"/>
                      <a:pt x="213" y="116"/>
                      <a:pt x="211" y="113"/>
                    </a:cubicBezTo>
                    <a:cubicBezTo>
                      <a:pt x="210" y="109"/>
                      <a:pt x="214" y="106"/>
                      <a:pt x="212" y="101"/>
                    </a:cubicBezTo>
                    <a:cubicBezTo>
                      <a:pt x="210" y="96"/>
                      <a:pt x="206" y="92"/>
                      <a:pt x="207" y="91"/>
                    </a:cubicBezTo>
                    <a:cubicBezTo>
                      <a:pt x="207" y="90"/>
                      <a:pt x="208" y="89"/>
                      <a:pt x="209" y="88"/>
                    </a:cubicBezTo>
                    <a:cubicBezTo>
                      <a:pt x="208" y="87"/>
                      <a:pt x="208" y="86"/>
                      <a:pt x="208" y="85"/>
                    </a:cubicBezTo>
                    <a:cubicBezTo>
                      <a:pt x="208" y="81"/>
                      <a:pt x="205" y="68"/>
                      <a:pt x="203" y="65"/>
                    </a:cubicBezTo>
                    <a:cubicBezTo>
                      <a:pt x="201" y="63"/>
                      <a:pt x="194" y="61"/>
                      <a:pt x="194" y="59"/>
                    </a:cubicBezTo>
                    <a:cubicBezTo>
                      <a:pt x="194" y="57"/>
                      <a:pt x="194" y="53"/>
                      <a:pt x="189" y="51"/>
                    </a:cubicBezTo>
                    <a:cubicBezTo>
                      <a:pt x="185" y="49"/>
                      <a:pt x="182" y="39"/>
                      <a:pt x="185" y="39"/>
                    </a:cubicBezTo>
                    <a:cubicBezTo>
                      <a:pt x="187" y="39"/>
                      <a:pt x="189" y="33"/>
                      <a:pt x="192" y="32"/>
                    </a:cubicBezTo>
                    <a:cubicBezTo>
                      <a:pt x="195" y="31"/>
                      <a:pt x="198" y="24"/>
                      <a:pt x="195" y="20"/>
                    </a:cubicBezTo>
                    <a:cubicBezTo>
                      <a:pt x="194" y="17"/>
                      <a:pt x="194" y="9"/>
                      <a:pt x="195" y="2"/>
                    </a:cubicBezTo>
                    <a:cubicBezTo>
                      <a:pt x="191" y="2"/>
                      <a:pt x="186" y="1"/>
                      <a:pt x="185" y="0"/>
                    </a:cubicBezTo>
                    <a:cubicBezTo>
                      <a:pt x="183" y="0"/>
                      <a:pt x="177" y="1"/>
                      <a:pt x="173" y="1"/>
                    </a:cubicBezTo>
                    <a:cubicBezTo>
                      <a:pt x="170" y="2"/>
                      <a:pt x="161" y="7"/>
                      <a:pt x="158" y="5"/>
                    </a:cubicBezTo>
                    <a:cubicBezTo>
                      <a:pt x="155" y="2"/>
                      <a:pt x="124" y="7"/>
                      <a:pt x="115" y="7"/>
                    </a:cubicBezTo>
                    <a:cubicBezTo>
                      <a:pt x="107" y="7"/>
                      <a:pt x="103" y="16"/>
                      <a:pt x="98" y="16"/>
                    </a:cubicBezTo>
                    <a:cubicBezTo>
                      <a:pt x="93" y="16"/>
                      <a:pt x="85" y="21"/>
                      <a:pt x="80" y="26"/>
                    </a:cubicBezTo>
                    <a:cubicBezTo>
                      <a:pt x="79" y="27"/>
                      <a:pt x="78" y="27"/>
                      <a:pt x="76" y="27"/>
                    </a:cubicBezTo>
                    <a:cubicBezTo>
                      <a:pt x="77" y="29"/>
                      <a:pt x="77" y="30"/>
                      <a:pt x="78" y="31"/>
                    </a:cubicBezTo>
                    <a:cubicBezTo>
                      <a:pt x="80" y="34"/>
                      <a:pt x="81" y="38"/>
                      <a:pt x="81" y="43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22" name="Freeform 17"/>
              <p:cNvSpPr>
                <a:spLocks/>
              </p:cNvSpPr>
              <p:nvPr/>
            </p:nvSpPr>
            <p:spPr bwMode="auto">
              <a:xfrm>
                <a:off x="3851275" y="1724025"/>
                <a:ext cx="328613" cy="315913"/>
              </a:xfrm>
              <a:custGeom>
                <a:avLst/>
                <a:gdLst>
                  <a:gd name="T0" fmla="*/ 2147483647 w 172"/>
                  <a:gd name="T1" fmla="*/ 2147483647 h 165"/>
                  <a:gd name="T2" fmla="*/ 2147483647 w 172"/>
                  <a:gd name="T3" fmla="*/ 2147483647 h 165"/>
                  <a:gd name="T4" fmla="*/ 2147483647 w 172"/>
                  <a:gd name="T5" fmla="*/ 2147483647 h 165"/>
                  <a:gd name="T6" fmla="*/ 2147483647 w 172"/>
                  <a:gd name="T7" fmla="*/ 2147483647 h 165"/>
                  <a:gd name="T8" fmla="*/ 2147483647 w 172"/>
                  <a:gd name="T9" fmla="*/ 2147483647 h 165"/>
                  <a:gd name="T10" fmla="*/ 2147483647 w 172"/>
                  <a:gd name="T11" fmla="*/ 2147483647 h 165"/>
                  <a:gd name="T12" fmla="*/ 2147483647 w 172"/>
                  <a:gd name="T13" fmla="*/ 2147483647 h 165"/>
                  <a:gd name="T14" fmla="*/ 2147483647 w 172"/>
                  <a:gd name="T15" fmla="*/ 2147483647 h 165"/>
                  <a:gd name="T16" fmla="*/ 2147483647 w 172"/>
                  <a:gd name="T17" fmla="*/ 2147483647 h 165"/>
                  <a:gd name="T18" fmla="*/ 2147483647 w 172"/>
                  <a:gd name="T19" fmla="*/ 2147483647 h 165"/>
                  <a:gd name="T20" fmla="*/ 2147483647 w 172"/>
                  <a:gd name="T21" fmla="*/ 2147483647 h 165"/>
                  <a:gd name="T22" fmla="*/ 2147483647 w 172"/>
                  <a:gd name="T23" fmla="*/ 2147483647 h 165"/>
                  <a:gd name="T24" fmla="*/ 2147483647 w 172"/>
                  <a:gd name="T25" fmla="*/ 2147483647 h 165"/>
                  <a:gd name="T26" fmla="*/ 2147483647 w 172"/>
                  <a:gd name="T27" fmla="*/ 2147483647 h 165"/>
                  <a:gd name="T28" fmla="*/ 2147483647 w 172"/>
                  <a:gd name="T29" fmla="*/ 2147483647 h 165"/>
                  <a:gd name="T30" fmla="*/ 2147483647 w 172"/>
                  <a:gd name="T31" fmla="*/ 2147483647 h 165"/>
                  <a:gd name="T32" fmla="*/ 2147483647 w 172"/>
                  <a:gd name="T33" fmla="*/ 2147483647 h 165"/>
                  <a:gd name="T34" fmla="*/ 2147483647 w 172"/>
                  <a:gd name="T35" fmla="*/ 2147483647 h 165"/>
                  <a:gd name="T36" fmla="*/ 2147483647 w 172"/>
                  <a:gd name="T37" fmla="*/ 2147483647 h 165"/>
                  <a:gd name="T38" fmla="*/ 2147483647 w 172"/>
                  <a:gd name="T39" fmla="*/ 2147483647 h 165"/>
                  <a:gd name="T40" fmla="*/ 2147483647 w 172"/>
                  <a:gd name="T41" fmla="*/ 2147483647 h 165"/>
                  <a:gd name="T42" fmla="*/ 2147483647 w 172"/>
                  <a:gd name="T43" fmla="*/ 2147483647 h 165"/>
                  <a:gd name="T44" fmla="*/ 2147483647 w 172"/>
                  <a:gd name="T45" fmla="*/ 2147483647 h 165"/>
                  <a:gd name="T46" fmla="*/ 2147483647 w 172"/>
                  <a:gd name="T47" fmla="*/ 2147483647 h 165"/>
                  <a:gd name="T48" fmla="*/ 2147483647 w 172"/>
                  <a:gd name="T49" fmla="*/ 2147483647 h 165"/>
                  <a:gd name="T50" fmla="*/ 2147483647 w 172"/>
                  <a:gd name="T51" fmla="*/ 2147483647 h 165"/>
                  <a:gd name="T52" fmla="*/ 2147483647 w 172"/>
                  <a:gd name="T53" fmla="*/ 2147483647 h 165"/>
                  <a:gd name="T54" fmla="*/ 2147483647 w 172"/>
                  <a:gd name="T55" fmla="*/ 2147483647 h 165"/>
                  <a:gd name="T56" fmla="*/ 2147483647 w 172"/>
                  <a:gd name="T57" fmla="*/ 2147483647 h 165"/>
                  <a:gd name="T58" fmla="*/ 2147483647 w 172"/>
                  <a:gd name="T59" fmla="*/ 2147483647 h 165"/>
                  <a:gd name="T60" fmla="*/ 2147483647 w 172"/>
                  <a:gd name="T61" fmla="*/ 2147483647 h 165"/>
                  <a:gd name="T62" fmla="*/ 2147483647 w 172"/>
                  <a:gd name="T63" fmla="*/ 2147483647 h 165"/>
                  <a:gd name="T64" fmla="*/ 2147483647 w 172"/>
                  <a:gd name="T65" fmla="*/ 2147483647 h 165"/>
                  <a:gd name="T66" fmla="*/ 2147483647 w 172"/>
                  <a:gd name="T67" fmla="*/ 2147483647 h 165"/>
                  <a:gd name="T68" fmla="*/ 2147483647 w 172"/>
                  <a:gd name="T69" fmla="*/ 2147483647 h 165"/>
                  <a:gd name="T70" fmla="*/ 2147483647 w 172"/>
                  <a:gd name="T71" fmla="*/ 2147483647 h 165"/>
                  <a:gd name="T72" fmla="*/ 2147483647 w 172"/>
                  <a:gd name="T73" fmla="*/ 0 h 165"/>
                  <a:gd name="T74" fmla="*/ 2147483647 w 172"/>
                  <a:gd name="T75" fmla="*/ 2147483647 h 165"/>
                  <a:gd name="T76" fmla="*/ 2147483647 w 172"/>
                  <a:gd name="T77" fmla="*/ 2147483647 h 16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2"/>
                  <a:gd name="T118" fmla="*/ 0 h 165"/>
                  <a:gd name="T119" fmla="*/ 172 w 172"/>
                  <a:gd name="T120" fmla="*/ 165 h 16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2" h="165">
                    <a:moveTo>
                      <a:pt x="19" y="10"/>
                    </a:moveTo>
                    <a:cubicBezTo>
                      <a:pt x="18" y="10"/>
                      <a:pt x="12" y="17"/>
                      <a:pt x="11" y="18"/>
                    </a:cubicBezTo>
                    <a:cubicBezTo>
                      <a:pt x="9" y="19"/>
                      <a:pt x="9" y="22"/>
                      <a:pt x="10" y="23"/>
                    </a:cubicBezTo>
                    <a:cubicBezTo>
                      <a:pt x="10" y="24"/>
                      <a:pt x="9" y="29"/>
                      <a:pt x="8" y="32"/>
                    </a:cubicBezTo>
                    <a:cubicBezTo>
                      <a:pt x="6" y="35"/>
                      <a:pt x="1" y="37"/>
                      <a:pt x="1" y="39"/>
                    </a:cubicBezTo>
                    <a:cubicBezTo>
                      <a:pt x="0" y="40"/>
                      <a:pt x="4" y="44"/>
                      <a:pt x="6" y="49"/>
                    </a:cubicBezTo>
                    <a:cubicBezTo>
                      <a:pt x="8" y="54"/>
                      <a:pt x="4" y="57"/>
                      <a:pt x="5" y="61"/>
                    </a:cubicBezTo>
                    <a:cubicBezTo>
                      <a:pt x="7" y="64"/>
                      <a:pt x="6" y="66"/>
                      <a:pt x="5" y="68"/>
                    </a:cubicBezTo>
                    <a:cubicBezTo>
                      <a:pt x="3" y="70"/>
                      <a:pt x="5" y="74"/>
                      <a:pt x="5" y="75"/>
                    </a:cubicBezTo>
                    <a:cubicBezTo>
                      <a:pt x="5" y="77"/>
                      <a:pt x="7" y="80"/>
                      <a:pt x="6" y="81"/>
                    </a:cubicBezTo>
                    <a:cubicBezTo>
                      <a:pt x="6" y="81"/>
                      <a:pt x="1" y="84"/>
                      <a:pt x="1" y="86"/>
                    </a:cubicBezTo>
                    <a:cubicBezTo>
                      <a:pt x="1" y="88"/>
                      <a:pt x="4" y="89"/>
                      <a:pt x="6" y="93"/>
                    </a:cubicBezTo>
                    <a:cubicBezTo>
                      <a:pt x="9" y="97"/>
                      <a:pt x="7" y="99"/>
                      <a:pt x="8" y="102"/>
                    </a:cubicBezTo>
                    <a:cubicBezTo>
                      <a:pt x="8" y="105"/>
                      <a:pt x="12" y="106"/>
                      <a:pt x="15" y="106"/>
                    </a:cubicBezTo>
                    <a:cubicBezTo>
                      <a:pt x="19" y="106"/>
                      <a:pt x="21" y="109"/>
                      <a:pt x="24" y="109"/>
                    </a:cubicBezTo>
                    <a:cubicBezTo>
                      <a:pt x="26" y="109"/>
                      <a:pt x="28" y="113"/>
                      <a:pt x="29" y="119"/>
                    </a:cubicBezTo>
                    <a:cubicBezTo>
                      <a:pt x="31" y="119"/>
                      <a:pt x="41" y="119"/>
                      <a:pt x="46" y="122"/>
                    </a:cubicBezTo>
                    <a:cubicBezTo>
                      <a:pt x="51" y="125"/>
                      <a:pt x="53" y="129"/>
                      <a:pt x="53" y="129"/>
                    </a:cubicBezTo>
                    <a:cubicBezTo>
                      <a:pt x="72" y="119"/>
                      <a:pt x="72" y="119"/>
                      <a:pt x="72" y="119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59"/>
                      <a:pt x="158" y="159"/>
                      <a:pt x="158" y="159"/>
                    </a:cubicBezTo>
                    <a:cubicBezTo>
                      <a:pt x="169" y="159"/>
                      <a:pt x="169" y="159"/>
                      <a:pt x="169" y="159"/>
                    </a:cubicBezTo>
                    <a:cubicBezTo>
                      <a:pt x="169" y="159"/>
                      <a:pt x="169" y="56"/>
                      <a:pt x="169" y="48"/>
                    </a:cubicBezTo>
                    <a:cubicBezTo>
                      <a:pt x="169" y="41"/>
                      <a:pt x="165" y="36"/>
                      <a:pt x="169" y="32"/>
                    </a:cubicBezTo>
                    <a:cubicBezTo>
                      <a:pt x="172" y="27"/>
                      <a:pt x="167" y="25"/>
                      <a:pt x="170" y="18"/>
                    </a:cubicBezTo>
                    <a:cubicBezTo>
                      <a:pt x="170" y="17"/>
                      <a:pt x="171" y="16"/>
                      <a:pt x="171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70" y="12"/>
                      <a:pt x="165" y="12"/>
                      <a:pt x="156" y="11"/>
                    </a:cubicBezTo>
                    <a:cubicBezTo>
                      <a:pt x="146" y="9"/>
                      <a:pt x="149" y="2"/>
                      <a:pt x="138" y="2"/>
                    </a:cubicBezTo>
                    <a:cubicBezTo>
                      <a:pt x="127" y="1"/>
                      <a:pt x="113" y="10"/>
                      <a:pt x="113" y="15"/>
                    </a:cubicBezTo>
                    <a:cubicBezTo>
                      <a:pt x="113" y="19"/>
                      <a:pt x="118" y="24"/>
                      <a:pt x="115" y="29"/>
                    </a:cubicBezTo>
                    <a:cubicBezTo>
                      <a:pt x="111" y="34"/>
                      <a:pt x="103" y="35"/>
                      <a:pt x="97" y="29"/>
                    </a:cubicBezTo>
                    <a:cubicBezTo>
                      <a:pt x="92" y="24"/>
                      <a:pt x="83" y="22"/>
                      <a:pt x="77" y="22"/>
                    </a:cubicBezTo>
                    <a:cubicBezTo>
                      <a:pt x="70" y="22"/>
                      <a:pt x="65" y="18"/>
                      <a:pt x="65" y="14"/>
                    </a:cubicBezTo>
                    <a:cubicBezTo>
                      <a:pt x="66" y="10"/>
                      <a:pt x="64" y="9"/>
                      <a:pt x="58" y="7"/>
                    </a:cubicBezTo>
                    <a:cubicBezTo>
                      <a:pt x="52" y="6"/>
                      <a:pt x="48" y="2"/>
                      <a:pt x="38" y="3"/>
                    </a:cubicBezTo>
                    <a:cubicBezTo>
                      <a:pt x="32" y="4"/>
                      <a:pt x="28" y="2"/>
                      <a:pt x="25" y="0"/>
                    </a:cubicBezTo>
                    <a:cubicBezTo>
                      <a:pt x="24" y="3"/>
                      <a:pt x="24" y="5"/>
                      <a:pt x="24" y="6"/>
                    </a:cubicBezTo>
                    <a:cubicBezTo>
                      <a:pt x="24" y="10"/>
                      <a:pt x="21" y="9"/>
                      <a:pt x="19" y="10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23" name="Freeform 18"/>
              <p:cNvSpPr>
                <a:spLocks/>
              </p:cNvSpPr>
              <p:nvPr/>
            </p:nvSpPr>
            <p:spPr bwMode="auto">
              <a:xfrm>
                <a:off x="3287713" y="2163762"/>
                <a:ext cx="61913" cy="22225"/>
              </a:xfrm>
              <a:custGeom>
                <a:avLst/>
                <a:gdLst>
                  <a:gd name="T0" fmla="*/ 2147483647 w 32"/>
                  <a:gd name="T1" fmla="*/ 2147483647 h 11"/>
                  <a:gd name="T2" fmla="*/ 2147483647 w 32"/>
                  <a:gd name="T3" fmla="*/ 2147483647 h 11"/>
                  <a:gd name="T4" fmla="*/ 2147483647 w 32"/>
                  <a:gd name="T5" fmla="*/ 2147483647 h 11"/>
                  <a:gd name="T6" fmla="*/ 2147483647 w 32"/>
                  <a:gd name="T7" fmla="*/ 2147483647 h 11"/>
                  <a:gd name="T8" fmla="*/ 2147483647 w 32"/>
                  <a:gd name="T9" fmla="*/ 2147483647 h 11"/>
                  <a:gd name="T10" fmla="*/ 2147483647 w 32"/>
                  <a:gd name="T11" fmla="*/ 2147483647 h 11"/>
                  <a:gd name="T12" fmla="*/ 0 w 32"/>
                  <a:gd name="T13" fmla="*/ 2147483647 h 11"/>
                  <a:gd name="T14" fmla="*/ 2147483647 w 32"/>
                  <a:gd name="T15" fmla="*/ 2147483647 h 11"/>
                  <a:gd name="T16" fmla="*/ 2147483647 w 32"/>
                  <a:gd name="T17" fmla="*/ 2147483647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11"/>
                  <a:gd name="T29" fmla="*/ 32 w 32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11">
                    <a:moveTo>
                      <a:pt x="16" y="7"/>
                    </a:moveTo>
                    <a:cubicBezTo>
                      <a:pt x="18" y="5"/>
                      <a:pt x="22" y="9"/>
                      <a:pt x="25" y="10"/>
                    </a:cubicBezTo>
                    <a:cubicBezTo>
                      <a:pt x="29" y="10"/>
                      <a:pt x="32" y="8"/>
                      <a:pt x="32" y="8"/>
                    </a:cubicBezTo>
                    <a:cubicBezTo>
                      <a:pt x="32" y="8"/>
                      <a:pt x="32" y="7"/>
                      <a:pt x="26" y="7"/>
                    </a:cubicBezTo>
                    <a:cubicBezTo>
                      <a:pt x="21" y="7"/>
                      <a:pt x="20" y="0"/>
                      <a:pt x="15" y="2"/>
                    </a:cubicBezTo>
                    <a:cubicBezTo>
                      <a:pt x="10" y="5"/>
                      <a:pt x="7" y="5"/>
                      <a:pt x="1" y="5"/>
                    </a:cubicBezTo>
                    <a:cubicBezTo>
                      <a:pt x="1" y="6"/>
                      <a:pt x="0" y="9"/>
                      <a:pt x="0" y="11"/>
                    </a:cubicBezTo>
                    <a:cubicBezTo>
                      <a:pt x="1" y="11"/>
                      <a:pt x="2" y="11"/>
                      <a:pt x="3" y="11"/>
                    </a:cubicBezTo>
                    <a:cubicBezTo>
                      <a:pt x="6" y="11"/>
                      <a:pt x="13" y="9"/>
                      <a:pt x="16" y="7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24" name="Freeform 19"/>
              <p:cNvSpPr>
                <a:spLocks/>
              </p:cNvSpPr>
              <p:nvPr/>
            </p:nvSpPr>
            <p:spPr bwMode="auto">
              <a:xfrm>
                <a:off x="3275013" y="2105025"/>
                <a:ext cx="125413" cy="101600"/>
              </a:xfrm>
              <a:custGeom>
                <a:avLst/>
                <a:gdLst>
                  <a:gd name="T0" fmla="*/ 2147483647 w 66"/>
                  <a:gd name="T1" fmla="*/ 2147483647 h 53"/>
                  <a:gd name="T2" fmla="*/ 2147483647 w 66"/>
                  <a:gd name="T3" fmla="*/ 2147483647 h 53"/>
                  <a:gd name="T4" fmla="*/ 2147483647 w 66"/>
                  <a:gd name="T5" fmla="*/ 2147483647 h 53"/>
                  <a:gd name="T6" fmla="*/ 2147483647 w 66"/>
                  <a:gd name="T7" fmla="*/ 2147483647 h 53"/>
                  <a:gd name="T8" fmla="*/ 2147483647 w 66"/>
                  <a:gd name="T9" fmla="*/ 2147483647 h 53"/>
                  <a:gd name="T10" fmla="*/ 2147483647 w 66"/>
                  <a:gd name="T11" fmla="*/ 2147483647 h 53"/>
                  <a:gd name="T12" fmla="*/ 2147483647 w 66"/>
                  <a:gd name="T13" fmla="*/ 2147483647 h 53"/>
                  <a:gd name="T14" fmla="*/ 2147483647 w 66"/>
                  <a:gd name="T15" fmla="*/ 2147483647 h 53"/>
                  <a:gd name="T16" fmla="*/ 2147483647 w 66"/>
                  <a:gd name="T17" fmla="*/ 2147483647 h 53"/>
                  <a:gd name="T18" fmla="*/ 2147483647 w 66"/>
                  <a:gd name="T19" fmla="*/ 2147483647 h 53"/>
                  <a:gd name="T20" fmla="*/ 2147483647 w 66"/>
                  <a:gd name="T21" fmla="*/ 2147483647 h 53"/>
                  <a:gd name="T22" fmla="*/ 2147483647 w 66"/>
                  <a:gd name="T23" fmla="*/ 2147483647 h 53"/>
                  <a:gd name="T24" fmla="*/ 2147483647 w 66"/>
                  <a:gd name="T25" fmla="*/ 2147483647 h 53"/>
                  <a:gd name="T26" fmla="*/ 2147483647 w 66"/>
                  <a:gd name="T27" fmla="*/ 2147483647 h 53"/>
                  <a:gd name="T28" fmla="*/ 2147483647 w 66"/>
                  <a:gd name="T29" fmla="*/ 2147483647 h 53"/>
                  <a:gd name="T30" fmla="*/ 2147483647 w 66"/>
                  <a:gd name="T31" fmla="*/ 2147483647 h 53"/>
                  <a:gd name="T32" fmla="*/ 2147483647 w 66"/>
                  <a:gd name="T33" fmla="*/ 2147483647 h 53"/>
                  <a:gd name="T34" fmla="*/ 2147483647 w 66"/>
                  <a:gd name="T35" fmla="*/ 2147483647 h 53"/>
                  <a:gd name="T36" fmla="*/ 2147483647 w 66"/>
                  <a:gd name="T37" fmla="*/ 2147483647 h 53"/>
                  <a:gd name="T38" fmla="*/ 2147483647 w 66"/>
                  <a:gd name="T39" fmla="*/ 2147483647 h 53"/>
                  <a:gd name="T40" fmla="*/ 2147483647 w 66"/>
                  <a:gd name="T41" fmla="*/ 2147483647 h 53"/>
                  <a:gd name="T42" fmla="*/ 2147483647 w 66"/>
                  <a:gd name="T43" fmla="*/ 2147483647 h 53"/>
                  <a:gd name="T44" fmla="*/ 2147483647 w 66"/>
                  <a:gd name="T45" fmla="*/ 2147483647 h 53"/>
                  <a:gd name="T46" fmla="*/ 2147483647 w 66"/>
                  <a:gd name="T47" fmla="*/ 2147483647 h 53"/>
                  <a:gd name="T48" fmla="*/ 2147483647 w 66"/>
                  <a:gd name="T49" fmla="*/ 2147483647 h 53"/>
                  <a:gd name="T50" fmla="*/ 2147483647 w 66"/>
                  <a:gd name="T51" fmla="*/ 2147483647 h 53"/>
                  <a:gd name="T52" fmla="*/ 2147483647 w 66"/>
                  <a:gd name="T53" fmla="*/ 2147483647 h 53"/>
                  <a:gd name="T54" fmla="*/ 2147483647 w 66"/>
                  <a:gd name="T55" fmla="*/ 2147483647 h 53"/>
                  <a:gd name="T56" fmla="*/ 2147483647 w 66"/>
                  <a:gd name="T57" fmla="*/ 2147483647 h 53"/>
                  <a:gd name="T58" fmla="*/ 2147483647 w 66"/>
                  <a:gd name="T59" fmla="*/ 2147483647 h 53"/>
                  <a:gd name="T60" fmla="*/ 2147483647 w 66"/>
                  <a:gd name="T61" fmla="*/ 2147483647 h 53"/>
                  <a:gd name="T62" fmla="*/ 2147483647 w 66"/>
                  <a:gd name="T63" fmla="*/ 2147483647 h 53"/>
                  <a:gd name="T64" fmla="*/ 2147483647 w 66"/>
                  <a:gd name="T65" fmla="*/ 2147483647 h 5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6"/>
                  <a:gd name="T100" fmla="*/ 0 h 53"/>
                  <a:gd name="T101" fmla="*/ 66 w 66"/>
                  <a:gd name="T102" fmla="*/ 53 h 5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6" h="53">
                    <a:moveTo>
                      <a:pt x="15" y="51"/>
                    </a:moveTo>
                    <a:cubicBezTo>
                      <a:pt x="17" y="51"/>
                      <a:pt x="21" y="48"/>
                      <a:pt x="21" y="48"/>
                    </a:cubicBezTo>
                    <a:cubicBezTo>
                      <a:pt x="21" y="48"/>
                      <a:pt x="35" y="47"/>
                      <a:pt x="37" y="47"/>
                    </a:cubicBezTo>
                    <a:cubicBezTo>
                      <a:pt x="38" y="47"/>
                      <a:pt x="39" y="47"/>
                      <a:pt x="40" y="48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7"/>
                      <a:pt x="48" y="48"/>
                      <a:pt x="48" y="50"/>
                    </a:cubicBezTo>
                    <a:cubicBezTo>
                      <a:pt x="49" y="52"/>
                      <a:pt x="59" y="53"/>
                      <a:pt x="65" y="51"/>
                    </a:cubicBezTo>
                    <a:cubicBezTo>
                      <a:pt x="65" y="51"/>
                      <a:pt x="66" y="50"/>
                      <a:pt x="66" y="50"/>
                    </a:cubicBezTo>
                    <a:cubicBezTo>
                      <a:pt x="66" y="48"/>
                      <a:pt x="66" y="44"/>
                      <a:pt x="66" y="43"/>
                    </a:cubicBezTo>
                    <a:cubicBezTo>
                      <a:pt x="66" y="42"/>
                      <a:pt x="62" y="38"/>
                      <a:pt x="60" y="36"/>
                    </a:cubicBezTo>
                    <a:cubicBezTo>
                      <a:pt x="58" y="34"/>
                      <a:pt x="58" y="29"/>
                      <a:pt x="58" y="29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6" y="26"/>
                      <a:pt x="55" y="19"/>
                      <a:pt x="50" y="18"/>
                    </a:cubicBezTo>
                    <a:cubicBezTo>
                      <a:pt x="45" y="16"/>
                      <a:pt x="42" y="8"/>
                      <a:pt x="42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8"/>
                      <a:pt x="35" y="4"/>
                      <a:pt x="32" y="2"/>
                    </a:cubicBezTo>
                    <a:cubicBezTo>
                      <a:pt x="29" y="0"/>
                      <a:pt x="23" y="3"/>
                      <a:pt x="23" y="3"/>
                    </a:cubicBezTo>
                    <a:cubicBezTo>
                      <a:pt x="23" y="3"/>
                      <a:pt x="17" y="4"/>
                      <a:pt x="13" y="3"/>
                    </a:cubicBezTo>
                    <a:cubicBezTo>
                      <a:pt x="9" y="2"/>
                      <a:pt x="10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12"/>
                      <a:pt x="5" y="15"/>
                      <a:pt x="3" y="18"/>
                    </a:cubicBezTo>
                    <a:cubicBezTo>
                      <a:pt x="0" y="23"/>
                      <a:pt x="5" y="31"/>
                      <a:pt x="7" y="34"/>
                    </a:cubicBezTo>
                    <a:cubicBezTo>
                      <a:pt x="8" y="34"/>
                      <a:pt x="8" y="35"/>
                      <a:pt x="8" y="36"/>
                    </a:cubicBezTo>
                    <a:cubicBezTo>
                      <a:pt x="14" y="36"/>
                      <a:pt x="17" y="36"/>
                      <a:pt x="22" y="33"/>
                    </a:cubicBezTo>
                    <a:cubicBezTo>
                      <a:pt x="27" y="31"/>
                      <a:pt x="28" y="38"/>
                      <a:pt x="33" y="38"/>
                    </a:cubicBezTo>
                    <a:cubicBezTo>
                      <a:pt x="39" y="38"/>
                      <a:pt x="39" y="39"/>
                      <a:pt x="39" y="39"/>
                    </a:cubicBezTo>
                    <a:cubicBezTo>
                      <a:pt x="39" y="39"/>
                      <a:pt x="36" y="41"/>
                      <a:pt x="32" y="41"/>
                    </a:cubicBezTo>
                    <a:cubicBezTo>
                      <a:pt x="29" y="40"/>
                      <a:pt x="25" y="36"/>
                      <a:pt x="23" y="38"/>
                    </a:cubicBezTo>
                    <a:cubicBezTo>
                      <a:pt x="20" y="40"/>
                      <a:pt x="13" y="42"/>
                      <a:pt x="10" y="42"/>
                    </a:cubicBezTo>
                    <a:cubicBezTo>
                      <a:pt x="9" y="42"/>
                      <a:pt x="8" y="42"/>
                      <a:pt x="7" y="42"/>
                    </a:cubicBezTo>
                    <a:cubicBezTo>
                      <a:pt x="6" y="44"/>
                      <a:pt x="6" y="46"/>
                      <a:pt x="8" y="48"/>
                    </a:cubicBezTo>
                    <a:cubicBezTo>
                      <a:pt x="8" y="48"/>
                      <a:pt x="9" y="49"/>
                      <a:pt x="9" y="49"/>
                    </a:cubicBezTo>
                    <a:cubicBezTo>
                      <a:pt x="15" y="48"/>
                      <a:pt x="13" y="50"/>
                      <a:pt x="15" y="51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25" name="Freeform 20"/>
              <p:cNvSpPr>
                <a:spLocks/>
              </p:cNvSpPr>
              <p:nvPr/>
            </p:nvSpPr>
            <p:spPr bwMode="auto">
              <a:xfrm>
                <a:off x="3290888" y="2195512"/>
                <a:ext cx="60325" cy="33338"/>
              </a:xfrm>
              <a:custGeom>
                <a:avLst/>
                <a:gdLst>
                  <a:gd name="T0" fmla="*/ 2147483647 w 31"/>
                  <a:gd name="T1" fmla="*/ 2147483647 h 18"/>
                  <a:gd name="T2" fmla="*/ 2147483647 w 31"/>
                  <a:gd name="T3" fmla="*/ 2147483647 h 18"/>
                  <a:gd name="T4" fmla="*/ 2147483647 w 31"/>
                  <a:gd name="T5" fmla="*/ 2147483647 h 18"/>
                  <a:gd name="T6" fmla="*/ 2147483647 w 31"/>
                  <a:gd name="T7" fmla="*/ 2147483647 h 18"/>
                  <a:gd name="T8" fmla="*/ 2147483647 w 31"/>
                  <a:gd name="T9" fmla="*/ 2147483647 h 18"/>
                  <a:gd name="T10" fmla="*/ 2147483647 w 31"/>
                  <a:gd name="T11" fmla="*/ 0 h 18"/>
                  <a:gd name="T12" fmla="*/ 2147483647 w 31"/>
                  <a:gd name="T13" fmla="*/ 2147483647 h 18"/>
                  <a:gd name="T14" fmla="*/ 2147483647 w 31"/>
                  <a:gd name="T15" fmla="*/ 2147483647 h 18"/>
                  <a:gd name="T16" fmla="*/ 0 w 31"/>
                  <a:gd name="T17" fmla="*/ 2147483647 h 18"/>
                  <a:gd name="T18" fmla="*/ 2147483647 w 31"/>
                  <a:gd name="T19" fmla="*/ 2147483647 h 18"/>
                  <a:gd name="T20" fmla="*/ 2147483647 w 31"/>
                  <a:gd name="T21" fmla="*/ 2147483647 h 18"/>
                  <a:gd name="T22" fmla="*/ 2147483647 w 31"/>
                  <a:gd name="T23" fmla="*/ 2147483647 h 18"/>
                  <a:gd name="T24" fmla="*/ 2147483647 w 31"/>
                  <a:gd name="T25" fmla="*/ 2147483647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18"/>
                  <a:gd name="T41" fmla="*/ 31 w 31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18">
                    <a:moveTo>
                      <a:pt x="16" y="17"/>
                    </a:moveTo>
                    <a:cubicBezTo>
                      <a:pt x="19" y="16"/>
                      <a:pt x="24" y="11"/>
                      <a:pt x="26" y="12"/>
                    </a:cubicBezTo>
                    <a:cubicBezTo>
                      <a:pt x="27" y="13"/>
                      <a:pt x="30" y="11"/>
                      <a:pt x="30" y="10"/>
                    </a:cubicBezTo>
                    <a:cubicBezTo>
                      <a:pt x="30" y="9"/>
                      <a:pt x="26" y="6"/>
                      <a:pt x="29" y="5"/>
                    </a:cubicBezTo>
                    <a:cubicBezTo>
                      <a:pt x="31" y="4"/>
                      <a:pt x="31" y="2"/>
                      <a:pt x="31" y="1"/>
                    </a:cubicBezTo>
                    <a:cubicBezTo>
                      <a:pt x="30" y="0"/>
                      <a:pt x="29" y="0"/>
                      <a:pt x="28" y="0"/>
                    </a:cubicBezTo>
                    <a:cubicBezTo>
                      <a:pt x="26" y="0"/>
                      <a:pt x="12" y="1"/>
                      <a:pt x="12" y="1"/>
                    </a:cubicBezTo>
                    <a:cubicBezTo>
                      <a:pt x="12" y="1"/>
                      <a:pt x="8" y="4"/>
                      <a:pt x="6" y="4"/>
                    </a:cubicBezTo>
                    <a:cubicBezTo>
                      <a:pt x="4" y="3"/>
                      <a:pt x="6" y="1"/>
                      <a:pt x="0" y="2"/>
                    </a:cubicBezTo>
                    <a:cubicBezTo>
                      <a:pt x="3" y="6"/>
                      <a:pt x="3" y="7"/>
                      <a:pt x="9" y="9"/>
                    </a:cubicBezTo>
                    <a:cubicBezTo>
                      <a:pt x="16" y="11"/>
                      <a:pt x="9" y="14"/>
                      <a:pt x="14" y="18"/>
                    </a:cubicBezTo>
                    <a:cubicBezTo>
                      <a:pt x="14" y="18"/>
                      <a:pt x="15" y="18"/>
                      <a:pt x="15" y="18"/>
                    </a:cubicBezTo>
                    <a:cubicBezTo>
                      <a:pt x="16" y="18"/>
                      <a:pt x="16" y="17"/>
                      <a:pt x="16" y="17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26" name="Freeform 21"/>
              <p:cNvSpPr>
                <a:spLocks/>
              </p:cNvSpPr>
              <p:nvPr/>
            </p:nvSpPr>
            <p:spPr bwMode="auto">
              <a:xfrm>
                <a:off x="3959225" y="2227262"/>
                <a:ext cx="263525" cy="185738"/>
              </a:xfrm>
              <a:custGeom>
                <a:avLst/>
                <a:gdLst>
                  <a:gd name="T0" fmla="*/ 2147483647 w 138"/>
                  <a:gd name="T1" fmla="*/ 2147483647 h 97"/>
                  <a:gd name="T2" fmla="*/ 2147483647 w 138"/>
                  <a:gd name="T3" fmla="*/ 2147483647 h 97"/>
                  <a:gd name="T4" fmla="*/ 2147483647 w 138"/>
                  <a:gd name="T5" fmla="*/ 2147483647 h 97"/>
                  <a:gd name="T6" fmla="*/ 2147483647 w 138"/>
                  <a:gd name="T7" fmla="*/ 2147483647 h 97"/>
                  <a:gd name="T8" fmla="*/ 2147483647 w 138"/>
                  <a:gd name="T9" fmla="*/ 2147483647 h 97"/>
                  <a:gd name="T10" fmla="*/ 2147483647 w 138"/>
                  <a:gd name="T11" fmla="*/ 2147483647 h 97"/>
                  <a:gd name="T12" fmla="*/ 2147483647 w 138"/>
                  <a:gd name="T13" fmla="*/ 2147483647 h 97"/>
                  <a:gd name="T14" fmla="*/ 2147483647 w 138"/>
                  <a:gd name="T15" fmla="*/ 2147483647 h 97"/>
                  <a:gd name="T16" fmla="*/ 2147483647 w 138"/>
                  <a:gd name="T17" fmla="*/ 2147483647 h 97"/>
                  <a:gd name="T18" fmla="*/ 2147483647 w 138"/>
                  <a:gd name="T19" fmla="*/ 2147483647 h 97"/>
                  <a:gd name="T20" fmla="*/ 2147483647 w 138"/>
                  <a:gd name="T21" fmla="*/ 2147483647 h 97"/>
                  <a:gd name="T22" fmla="*/ 2147483647 w 138"/>
                  <a:gd name="T23" fmla="*/ 2147483647 h 97"/>
                  <a:gd name="T24" fmla="*/ 2147483647 w 138"/>
                  <a:gd name="T25" fmla="*/ 2147483647 h 97"/>
                  <a:gd name="T26" fmla="*/ 2147483647 w 138"/>
                  <a:gd name="T27" fmla="*/ 2147483647 h 97"/>
                  <a:gd name="T28" fmla="*/ 2147483647 w 138"/>
                  <a:gd name="T29" fmla="*/ 2147483647 h 97"/>
                  <a:gd name="T30" fmla="*/ 2147483647 w 138"/>
                  <a:gd name="T31" fmla="*/ 2147483647 h 97"/>
                  <a:gd name="T32" fmla="*/ 2147483647 w 138"/>
                  <a:gd name="T33" fmla="*/ 2147483647 h 97"/>
                  <a:gd name="T34" fmla="*/ 2147483647 w 138"/>
                  <a:gd name="T35" fmla="*/ 2147483647 h 97"/>
                  <a:gd name="T36" fmla="*/ 2147483647 w 138"/>
                  <a:gd name="T37" fmla="*/ 2147483647 h 97"/>
                  <a:gd name="T38" fmla="*/ 2147483647 w 138"/>
                  <a:gd name="T39" fmla="*/ 2147483647 h 97"/>
                  <a:gd name="T40" fmla="*/ 2147483647 w 138"/>
                  <a:gd name="T41" fmla="*/ 2147483647 h 97"/>
                  <a:gd name="T42" fmla="*/ 2147483647 w 138"/>
                  <a:gd name="T43" fmla="*/ 2147483647 h 97"/>
                  <a:gd name="T44" fmla="*/ 0 w 138"/>
                  <a:gd name="T45" fmla="*/ 2147483647 h 97"/>
                  <a:gd name="T46" fmla="*/ 2147483647 w 138"/>
                  <a:gd name="T47" fmla="*/ 2147483647 h 97"/>
                  <a:gd name="T48" fmla="*/ 2147483647 w 138"/>
                  <a:gd name="T49" fmla="*/ 2147483647 h 97"/>
                  <a:gd name="T50" fmla="*/ 2147483647 w 138"/>
                  <a:gd name="T51" fmla="*/ 2147483647 h 97"/>
                  <a:gd name="T52" fmla="*/ 2147483647 w 138"/>
                  <a:gd name="T53" fmla="*/ 2147483647 h 97"/>
                  <a:gd name="T54" fmla="*/ 2147483647 w 138"/>
                  <a:gd name="T55" fmla="*/ 2147483647 h 97"/>
                  <a:gd name="T56" fmla="*/ 2147483647 w 138"/>
                  <a:gd name="T57" fmla="*/ 2147483647 h 97"/>
                  <a:gd name="T58" fmla="*/ 2147483647 w 138"/>
                  <a:gd name="T59" fmla="*/ 2147483647 h 97"/>
                  <a:gd name="T60" fmla="*/ 2147483647 w 138"/>
                  <a:gd name="T61" fmla="*/ 2147483647 h 97"/>
                  <a:gd name="T62" fmla="*/ 2147483647 w 138"/>
                  <a:gd name="T63" fmla="*/ 2147483647 h 97"/>
                  <a:gd name="T64" fmla="*/ 2147483647 w 138"/>
                  <a:gd name="T65" fmla="*/ 2147483647 h 97"/>
                  <a:gd name="T66" fmla="*/ 2147483647 w 138"/>
                  <a:gd name="T67" fmla="*/ 2147483647 h 97"/>
                  <a:gd name="T68" fmla="*/ 2147483647 w 138"/>
                  <a:gd name="T69" fmla="*/ 2147483647 h 97"/>
                  <a:gd name="T70" fmla="*/ 2147483647 w 138"/>
                  <a:gd name="T71" fmla="*/ 2147483647 h 97"/>
                  <a:gd name="T72" fmla="*/ 2147483647 w 138"/>
                  <a:gd name="T73" fmla="*/ 2147483647 h 97"/>
                  <a:gd name="T74" fmla="*/ 2147483647 w 138"/>
                  <a:gd name="T75" fmla="*/ 2147483647 h 97"/>
                  <a:gd name="T76" fmla="*/ 2147483647 w 138"/>
                  <a:gd name="T77" fmla="*/ 2147483647 h 97"/>
                  <a:gd name="T78" fmla="*/ 2147483647 w 138"/>
                  <a:gd name="T79" fmla="*/ 2147483647 h 97"/>
                  <a:gd name="T80" fmla="*/ 2147483647 w 138"/>
                  <a:gd name="T81" fmla="*/ 2147483647 h 97"/>
                  <a:gd name="T82" fmla="*/ 2147483647 w 138"/>
                  <a:gd name="T83" fmla="*/ 2147483647 h 97"/>
                  <a:gd name="T84" fmla="*/ 2147483647 w 138"/>
                  <a:gd name="T85" fmla="*/ 2147483647 h 97"/>
                  <a:gd name="T86" fmla="*/ 2147483647 w 138"/>
                  <a:gd name="T87" fmla="*/ 2147483647 h 97"/>
                  <a:gd name="T88" fmla="*/ 2147483647 w 138"/>
                  <a:gd name="T89" fmla="*/ 2147483647 h 97"/>
                  <a:gd name="T90" fmla="*/ 2147483647 w 138"/>
                  <a:gd name="T91" fmla="*/ 2147483647 h 9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38"/>
                  <a:gd name="T139" fmla="*/ 0 h 97"/>
                  <a:gd name="T140" fmla="*/ 138 w 138"/>
                  <a:gd name="T141" fmla="*/ 97 h 9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38" h="97">
                    <a:moveTo>
                      <a:pt x="128" y="55"/>
                    </a:moveTo>
                    <a:cubicBezTo>
                      <a:pt x="128" y="53"/>
                      <a:pt x="128" y="51"/>
                      <a:pt x="124" y="47"/>
                    </a:cubicBezTo>
                    <a:cubicBezTo>
                      <a:pt x="120" y="44"/>
                      <a:pt x="117" y="43"/>
                      <a:pt x="117" y="41"/>
                    </a:cubicBezTo>
                    <a:cubicBezTo>
                      <a:pt x="117" y="39"/>
                      <a:pt x="115" y="38"/>
                      <a:pt x="112" y="34"/>
                    </a:cubicBezTo>
                    <a:cubicBezTo>
                      <a:pt x="108" y="30"/>
                      <a:pt x="103" y="30"/>
                      <a:pt x="103" y="30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4" y="24"/>
                      <a:pt x="98" y="22"/>
                    </a:cubicBezTo>
                    <a:cubicBezTo>
                      <a:pt x="102" y="20"/>
                      <a:pt x="98" y="14"/>
                      <a:pt x="97" y="12"/>
                    </a:cubicBezTo>
                    <a:cubicBezTo>
                      <a:pt x="97" y="10"/>
                      <a:pt x="91" y="3"/>
                      <a:pt x="89" y="1"/>
                    </a:cubicBezTo>
                    <a:cubicBezTo>
                      <a:pt x="89" y="1"/>
                      <a:pt x="88" y="1"/>
                      <a:pt x="87" y="1"/>
                    </a:cubicBezTo>
                    <a:cubicBezTo>
                      <a:pt x="85" y="0"/>
                      <a:pt x="80" y="2"/>
                      <a:pt x="78" y="5"/>
                    </a:cubicBezTo>
                    <a:cubicBezTo>
                      <a:pt x="76" y="7"/>
                      <a:pt x="77" y="8"/>
                      <a:pt x="76" y="10"/>
                    </a:cubicBezTo>
                    <a:cubicBezTo>
                      <a:pt x="74" y="12"/>
                      <a:pt x="68" y="17"/>
                      <a:pt x="65" y="21"/>
                    </a:cubicBezTo>
                    <a:cubicBezTo>
                      <a:pt x="61" y="26"/>
                      <a:pt x="52" y="23"/>
                      <a:pt x="49" y="25"/>
                    </a:cubicBezTo>
                    <a:cubicBezTo>
                      <a:pt x="46" y="26"/>
                      <a:pt x="50" y="29"/>
                      <a:pt x="48" y="31"/>
                    </a:cubicBezTo>
                    <a:cubicBezTo>
                      <a:pt x="46" y="32"/>
                      <a:pt x="40" y="35"/>
                      <a:pt x="38" y="36"/>
                    </a:cubicBezTo>
                    <a:cubicBezTo>
                      <a:pt x="36" y="37"/>
                      <a:pt x="28" y="37"/>
                      <a:pt x="26" y="40"/>
                    </a:cubicBezTo>
                    <a:cubicBezTo>
                      <a:pt x="23" y="43"/>
                      <a:pt x="21" y="36"/>
                      <a:pt x="18" y="40"/>
                    </a:cubicBezTo>
                    <a:cubicBezTo>
                      <a:pt x="16" y="43"/>
                      <a:pt x="13" y="43"/>
                      <a:pt x="12" y="42"/>
                    </a:cubicBezTo>
                    <a:cubicBezTo>
                      <a:pt x="12" y="42"/>
                      <a:pt x="11" y="42"/>
                      <a:pt x="11" y="41"/>
                    </a:cubicBezTo>
                    <a:cubicBezTo>
                      <a:pt x="9" y="43"/>
                      <a:pt x="6" y="45"/>
                      <a:pt x="5" y="48"/>
                    </a:cubicBezTo>
                    <a:cubicBezTo>
                      <a:pt x="4" y="53"/>
                      <a:pt x="0" y="57"/>
                      <a:pt x="0" y="59"/>
                    </a:cubicBezTo>
                    <a:cubicBezTo>
                      <a:pt x="0" y="62"/>
                      <a:pt x="1" y="65"/>
                      <a:pt x="1" y="69"/>
                    </a:cubicBezTo>
                    <a:cubicBezTo>
                      <a:pt x="1" y="73"/>
                      <a:pt x="2" y="75"/>
                      <a:pt x="5" y="78"/>
                    </a:cubicBezTo>
                    <a:cubicBezTo>
                      <a:pt x="7" y="81"/>
                      <a:pt x="6" y="84"/>
                      <a:pt x="6" y="84"/>
                    </a:cubicBezTo>
                    <a:cubicBezTo>
                      <a:pt x="6" y="84"/>
                      <a:pt x="7" y="86"/>
                      <a:pt x="9" y="88"/>
                    </a:cubicBezTo>
                    <a:cubicBezTo>
                      <a:pt x="11" y="90"/>
                      <a:pt x="16" y="94"/>
                      <a:pt x="16" y="95"/>
                    </a:cubicBezTo>
                    <a:cubicBezTo>
                      <a:pt x="16" y="96"/>
                      <a:pt x="17" y="97"/>
                      <a:pt x="18" y="97"/>
                    </a:cubicBezTo>
                    <a:cubicBezTo>
                      <a:pt x="18" y="97"/>
                      <a:pt x="18" y="96"/>
                      <a:pt x="19" y="96"/>
                    </a:cubicBezTo>
                    <a:cubicBezTo>
                      <a:pt x="22" y="93"/>
                      <a:pt x="21" y="88"/>
                      <a:pt x="21" y="88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42" y="86"/>
                      <a:pt x="42" y="86"/>
                      <a:pt x="42" y="86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2" y="79"/>
                      <a:pt x="49" y="70"/>
                      <a:pt x="53" y="70"/>
                    </a:cubicBezTo>
                    <a:cubicBezTo>
                      <a:pt x="58" y="70"/>
                      <a:pt x="63" y="76"/>
                      <a:pt x="63" y="76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4" y="80"/>
                      <a:pt x="85" y="74"/>
                      <a:pt x="88" y="72"/>
                    </a:cubicBezTo>
                    <a:cubicBezTo>
                      <a:pt x="90" y="71"/>
                      <a:pt x="94" y="74"/>
                      <a:pt x="97" y="72"/>
                    </a:cubicBezTo>
                    <a:cubicBezTo>
                      <a:pt x="99" y="71"/>
                      <a:pt x="104" y="69"/>
                      <a:pt x="108" y="69"/>
                    </a:cubicBezTo>
                    <a:cubicBezTo>
                      <a:pt x="113" y="69"/>
                      <a:pt x="115" y="72"/>
                      <a:pt x="117" y="68"/>
                    </a:cubicBezTo>
                    <a:cubicBezTo>
                      <a:pt x="120" y="63"/>
                      <a:pt x="130" y="69"/>
                      <a:pt x="130" y="69"/>
                    </a:cubicBezTo>
                    <a:cubicBezTo>
                      <a:pt x="138" y="68"/>
                      <a:pt x="138" y="68"/>
                      <a:pt x="138" y="68"/>
                    </a:cubicBezTo>
                    <a:cubicBezTo>
                      <a:pt x="136" y="61"/>
                      <a:pt x="136" y="61"/>
                      <a:pt x="136" y="61"/>
                    </a:cubicBezTo>
                    <a:cubicBezTo>
                      <a:pt x="136" y="61"/>
                      <a:pt x="128" y="57"/>
                      <a:pt x="128" y="55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27" name="Freeform 22"/>
              <p:cNvSpPr>
                <a:spLocks/>
              </p:cNvSpPr>
              <p:nvPr/>
            </p:nvSpPr>
            <p:spPr bwMode="auto">
              <a:xfrm>
                <a:off x="3706813" y="2165350"/>
                <a:ext cx="255588" cy="212725"/>
              </a:xfrm>
              <a:custGeom>
                <a:avLst/>
                <a:gdLst>
                  <a:gd name="T0" fmla="*/ 2147483647 w 134"/>
                  <a:gd name="T1" fmla="*/ 2147483647 h 111"/>
                  <a:gd name="T2" fmla="*/ 2147483647 w 134"/>
                  <a:gd name="T3" fmla="*/ 2147483647 h 111"/>
                  <a:gd name="T4" fmla="*/ 2147483647 w 134"/>
                  <a:gd name="T5" fmla="*/ 2147483647 h 111"/>
                  <a:gd name="T6" fmla="*/ 2147483647 w 134"/>
                  <a:gd name="T7" fmla="*/ 2147483647 h 111"/>
                  <a:gd name="T8" fmla="*/ 2147483647 w 134"/>
                  <a:gd name="T9" fmla="*/ 2147483647 h 111"/>
                  <a:gd name="T10" fmla="*/ 2147483647 w 134"/>
                  <a:gd name="T11" fmla="*/ 2147483647 h 111"/>
                  <a:gd name="T12" fmla="*/ 2147483647 w 134"/>
                  <a:gd name="T13" fmla="*/ 2147483647 h 111"/>
                  <a:gd name="T14" fmla="*/ 2147483647 w 134"/>
                  <a:gd name="T15" fmla="*/ 2147483647 h 111"/>
                  <a:gd name="T16" fmla="*/ 2147483647 w 134"/>
                  <a:gd name="T17" fmla="*/ 2147483647 h 111"/>
                  <a:gd name="T18" fmla="*/ 2147483647 w 134"/>
                  <a:gd name="T19" fmla="*/ 2147483647 h 111"/>
                  <a:gd name="T20" fmla="*/ 2147483647 w 134"/>
                  <a:gd name="T21" fmla="*/ 2147483647 h 111"/>
                  <a:gd name="T22" fmla="*/ 2147483647 w 134"/>
                  <a:gd name="T23" fmla="*/ 2147483647 h 111"/>
                  <a:gd name="T24" fmla="*/ 2147483647 w 134"/>
                  <a:gd name="T25" fmla="*/ 2147483647 h 111"/>
                  <a:gd name="T26" fmla="*/ 2147483647 w 134"/>
                  <a:gd name="T27" fmla="*/ 2147483647 h 111"/>
                  <a:gd name="T28" fmla="*/ 2147483647 w 134"/>
                  <a:gd name="T29" fmla="*/ 2147483647 h 111"/>
                  <a:gd name="T30" fmla="*/ 2147483647 w 134"/>
                  <a:gd name="T31" fmla="*/ 2147483647 h 111"/>
                  <a:gd name="T32" fmla="*/ 2147483647 w 134"/>
                  <a:gd name="T33" fmla="*/ 2147483647 h 111"/>
                  <a:gd name="T34" fmla="*/ 2147483647 w 134"/>
                  <a:gd name="T35" fmla="*/ 2147483647 h 111"/>
                  <a:gd name="T36" fmla="*/ 2147483647 w 134"/>
                  <a:gd name="T37" fmla="*/ 2147483647 h 111"/>
                  <a:gd name="T38" fmla="*/ 2147483647 w 134"/>
                  <a:gd name="T39" fmla="*/ 2147483647 h 111"/>
                  <a:gd name="T40" fmla="*/ 2147483647 w 134"/>
                  <a:gd name="T41" fmla="*/ 2147483647 h 111"/>
                  <a:gd name="T42" fmla="*/ 2147483647 w 134"/>
                  <a:gd name="T43" fmla="*/ 2147483647 h 111"/>
                  <a:gd name="T44" fmla="*/ 2147483647 w 134"/>
                  <a:gd name="T45" fmla="*/ 2147483647 h 111"/>
                  <a:gd name="T46" fmla="*/ 2147483647 w 134"/>
                  <a:gd name="T47" fmla="*/ 2147483647 h 111"/>
                  <a:gd name="T48" fmla="*/ 2147483647 w 134"/>
                  <a:gd name="T49" fmla="*/ 2147483647 h 111"/>
                  <a:gd name="T50" fmla="*/ 2147483647 w 134"/>
                  <a:gd name="T51" fmla="*/ 2147483647 h 111"/>
                  <a:gd name="T52" fmla="*/ 2147483647 w 134"/>
                  <a:gd name="T53" fmla="*/ 2147483647 h 111"/>
                  <a:gd name="T54" fmla="*/ 2147483647 w 134"/>
                  <a:gd name="T55" fmla="*/ 2147483647 h 111"/>
                  <a:gd name="T56" fmla="*/ 2147483647 w 134"/>
                  <a:gd name="T57" fmla="*/ 2147483647 h 111"/>
                  <a:gd name="T58" fmla="*/ 2147483647 w 134"/>
                  <a:gd name="T59" fmla="*/ 2147483647 h 111"/>
                  <a:gd name="T60" fmla="*/ 2147483647 w 134"/>
                  <a:gd name="T61" fmla="*/ 2147483647 h 111"/>
                  <a:gd name="T62" fmla="*/ 2147483647 w 134"/>
                  <a:gd name="T63" fmla="*/ 2147483647 h 111"/>
                  <a:gd name="T64" fmla="*/ 2147483647 w 134"/>
                  <a:gd name="T65" fmla="*/ 2147483647 h 111"/>
                  <a:gd name="T66" fmla="*/ 2147483647 w 134"/>
                  <a:gd name="T67" fmla="*/ 2147483647 h 111"/>
                  <a:gd name="T68" fmla="*/ 2147483647 w 134"/>
                  <a:gd name="T69" fmla="*/ 2147483647 h 111"/>
                  <a:gd name="T70" fmla="*/ 2147483647 w 134"/>
                  <a:gd name="T71" fmla="*/ 2147483647 h 111"/>
                  <a:gd name="T72" fmla="*/ 2147483647 w 134"/>
                  <a:gd name="T73" fmla="*/ 2147483647 h 111"/>
                  <a:gd name="T74" fmla="*/ 2147483647 w 134"/>
                  <a:gd name="T75" fmla="*/ 2147483647 h 111"/>
                  <a:gd name="T76" fmla="*/ 2147483647 w 134"/>
                  <a:gd name="T77" fmla="*/ 2147483647 h 111"/>
                  <a:gd name="T78" fmla="*/ 2147483647 w 134"/>
                  <a:gd name="T79" fmla="*/ 2147483647 h 111"/>
                  <a:gd name="T80" fmla="*/ 2147483647 w 134"/>
                  <a:gd name="T81" fmla="*/ 2147483647 h 111"/>
                  <a:gd name="T82" fmla="*/ 2147483647 w 134"/>
                  <a:gd name="T83" fmla="*/ 2147483647 h 111"/>
                  <a:gd name="T84" fmla="*/ 2147483647 w 134"/>
                  <a:gd name="T85" fmla="*/ 2147483647 h 111"/>
                  <a:gd name="T86" fmla="*/ 2147483647 w 134"/>
                  <a:gd name="T87" fmla="*/ 2147483647 h 1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34"/>
                  <a:gd name="T133" fmla="*/ 0 h 111"/>
                  <a:gd name="T134" fmla="*/ 134 w 134"/>
                  <a:gd name="T135" fmla="*/ 111 h 1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34" h="111">
                    <a:moveTo>
                      <a:pt x="83" y="81"/>
                    </a:moveTo>
                    <a:cubicBezTo>
                      <a:pt x="84" y="81"/>
                      <a:pt x="87" y="82"/>
                      <a:pt x="89" y="80"/>
                    </a:cubicBezTo>
                    <a:cubicBezTo>
                      <a:pt x="92" y="78"/>
                      <a:pt x="97" y="82"/>
                      <a:pt x="97" y="86"/>
                    </a:cubicBezTo>
                    <a:cubicBezTo>
                      <a:pt x="98" y="89"/>
                      <a:pt x="100" y="84"/>
                      <a:pt x="102" y="81"/>
                    </a:cubicBezTo>
                    <a:cubicBezTo>
                      <a:pt x="104" y="77"/>
                      <a:pt x="110" y="66"/>
                      <a:pt x="110" y="63"/>
                    </a:cubicBezTo>
                    <a:cubicBezTo>
                      <a:pt x="110" y="61"/>
                      <a:pt x="116" y="58"/>
                      <a:pt x="116" y="57"/>
                    </a:cubicBezTo>
                    <a:cubicBezTo>
                      <a:pt x="116" y="55"/>
                      <a:pt x="115" y="51"/>
                      <a:pt x="117" y="51"/>
                    </a:cubicBezTo>
                    <a:cubicBezTo>
                      <a:pt x="119" y="50"/>
                      <a:pt x="120" y="45"/>
                      <a:pt x="120" y="43"/>
                    </a:cubicBezTo>
                    <a:cubicBezTo>
                      <a:pt x="119" y="42"/>
                      <a:pt x="125" y="32"/>
                      <a:pt x="126" y="31"/>
                    </a:cubicBezTo>
                    <a:cubicBezTo>
                      <a:pt x="127" y="30"/>
                      <a:pt x="133" y="30"/>
                      <a:pt x="133" y="27"/>
                    </a:cubicBezTo>
                    <a:cubicBezTo>
                      <a:pt x="133" y="24"/>
                      <a:pt x="134" y="21"/>
                      <a:pt x="132" y="20"/>
                    </a:cubicBezTo>
                    <a:cubicBezTo>
                      <a:pt x="130" y="20"/>
                      <a:pt x="128" y="17"/>
                      <a:pt x="128" y="16"/>
                    </a:cubicBezTo>
                    <a:cubicBezTo>
                      <a:pt x="128" y="15"/>
                      <a:pt x="128" y="12"/>
                      <a:pt x="128" y="9"/>
                    </a:cubicBezTo>
                    <a:cubicBezTo>
                      <a:pt x="126" y="9"/>
                      <a:pt x="126" y="6"/>
                      <a:pt x="124" y="5"/>
                    </a:cubicBezTo>
                    <a:cubicBezTo>
                      <a:pt x="122" y="3"/>
                      <a:pt x="122" y="2"/>
                      <a:pt x="120" y="3"/>
                    </a:cubicBezTo>
                    <a:cubicBezTo>
                      <a:pt x="118" y="3"/>
                      <a:pt x="115" y="9"/>
                      <a:pt x="112" y="10"/>
                    </a:cubicBezTo>
                    <a:cubicBezTo>
                      <a:pt x="109" y="11"/>
                      <a:pt x="105" y="9"/>
                      <a:pt x="103" y="8"/>
                    </a:cubicBezTo>
                    <a:cubicBezTo>
                      <a:pt x="101" y="7"/>
                      <a:pt x="91" y="8"/>
                      <a:pt x="88" y="7"/>
                    </a:cubicBezTo>
                    <a:cubicBezTo>
                      <a:pt x="85" y="7"/>
                      <a:pt x="82" y="11"/>
                      <a:pt x="80" y="13"/>
                    </a:cubicBezTo>
                    <a:cubicBezTo>
                      <a:pt x="78" y="14"/>
                      <a:pt x="71" y="13"/>
                      <a:pt x="69" y="13"/>
                    </a:cubicBezTo>
                    <a:cubicBezTo>
                      <a:pt x="67" y="12"/>
                      <a:pt x="62" y="8"/>
                      <a:pt x="60" y="8"/>
                    </a:cubicBezTo>
                    <a:cubicBezTo>
                      <a:pt x="58" y="8"/>
                      <a:pt x="54" y="9"/>
                      <a:pt x="51" y="11"/>
                    </a:cubicBezTo>
                    <a:cubicBezTo>
                      <a:pt x="48" y="13"/>
                      <a:pt x="47" y="7"/>
                      <a:pt x="45" y="5"/>
                    </a:cubicBezTo>
                    <a:cubicBezTo>
                      <a:pt x="43" y="2"/>
                      <a:pt x="38" y="4"/>
                      <a:pt x="36" y="2"/>
                    </a:cubicBezTo>
                    <a:cubicBezTo>
                      <a:pt x="33" y="0"/>
                      <a:pt x="31" y="5"/>
                      <a:pt x="29" y="4"/>
                    </a:cubicBezTo>
                    <a:cubicBezTo>
                      <a:pt x="27" y="4"/>
                      <a:pt x="21" y="3"/>
                      <a:pt x="19" y="4"/>
                    </a:cubicBezTo>
                    <a:cubicBezTo>
                      <a:pt x="17" y="6"/>
                      <a:pt x="17" y="12"/>
                      <a:pt x="16" y="13"/>
                    </a:cubicBezTo>
                    <a:cubicBezTo>
                      <a:pt x="15" y="14"/>
                      <a:pt x="11" y="19"/>
                      <a:pt x="11" y="21"/>
                    </a:cubicBezTo>
                    <a:cubicBezTo>
                      <a:pt x="11" y="22"/>
                      <a:pt x="11" y="23"/>
                      <a:pt x="10" y="23"/>
                    </a:cubicBezTo>
                    <a:cubicBezTo>
                      <a:pt x="10" y="26"/>
                      <a:pt x="11" y="30"/>
                      <a:pt x="11" y="31"/>
                    </a:cubicBezTo>
                    <a:cubicBezTo>
                      <a:pt x="11" y="33"/>
                      <a:pt x="12" y="45"/>
                      <a:pt x="10" y="47"/>
                    </a:cubicBezTo>
                    <a:cubicBezTo>
                      <a:pt x="7" y="50"/>
                      <a:pt x="6" y="54"/>
                      <a:pt x="6" y="54"/>
                    </a:cubicBezTo>
                    <a:cubicBezTo>
                      <a:pt x="6" y="54"/>
                      <a:pt x="2" y="56"/>
                      <a:pt x="1" y="62"/>
                    </a:cubicBezTo>
                    <a:cubicBezTo>
                      <a:pt x="0" y="67"/>
                      <a:pt x="1" y="71"/>
                      <a:pt x="1" y="75"/>
                    </a:cubicBezTo>
                    <a:cubicBezTo>
                      <a:pt x="1" y="78"/>
                      <a:pt x="3" y="80"/>
                      <a:pt x="5" y="84"/>
                    </a:cubicBezTo>
                    <a:cubicBezTo>
                      <a:pt x="5" y="84"/>
                      <a:pt x="5" y="84"/>
                      <a:pt x="5" y="84"/>
                    </a:cubicBezTo>
                    <a:cubicBezTo>
                      <a:pt x="7" y="87"/>
                      <a:pt x="16" y="87"/>
                      <a:pt x="22" y="88"/>
                    </a:cubicBezTo>
                    <a:cubicBezTo>
                      <a:pt x="27" y="90"/>
                      <a:pt x="32" y="97"/>
                      <a:pt x="32" y="100"/>
                    </a:cubicBezTo>
                    <a:cubicBezTo>
                      <a:pt x="32" y="103"/>
                      <a:pt x="36" y="108"/>
                      <a:pt x="38" y="110"/>
                    </a:cubicBezTo>
                    <a:cubicBezTo>
                      <a:pt x="41" y="111"/>
                      <a:pt x="47" y="107"/>
                      <a:pt x="50" y="107"/>
                    </a:cubicBezTo>
                    <a:cubicBezTo>
                      <a:pt x="53" y="107"/>
                      <a:pt x="63" y="107"/>
                      <a:pt x="65" y="105"/>
                    </a:cubicBezTo>
                    <a:cubicBezTo>
                      <a:pt x="65" y="105"/>
                      <a:pt x="66" y="105"/>
                      <a:pt x="66" y="105"/>
                    </a:cubicBezTo>
                    <a:cubicBezTo>
                      <a:pt x="69" y="99"/>
                      <a:pt x="70" y="93"/>
                      <a:pt x="70" y="93"/>
                    </a:cubicBezTo>
                    <a:cubicBezTo>
                      <a:pt x="70" y="93"/>
                      <a:pt x="81" y="81"/>
                      <a:pt x="83" y="81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28" name="Freeform 23"/>
              <p:cNvSpPr>
                <a:spLocks/>
              </p:cNvSpPr>
              <p:nvPr/>
            </p:nvSpPr>
            <p:spPr bwMode="auto">
              <a:xfrm>
                <a:off x="3663950" y="2198687"/>
                <a:ext cx="65088" cy="133350"/>
              </a:xfrm>
              <a:custGeom>
                <a:avLst/>
                <a:gdLst>
                  <a:gd name="T0" fmla="*/ 2147483647 w 34"/>
                  <a:gd name="T1" fmla="*/ 2147483647 h 70"/>
                  <a:gd name="T2" fmla="*/ 2147483647 w 34"/>
                  <a:gd name="T3" fmla="*/ 2147483647 h 70"/>
                  <a:gd name="T4" fmla="*/ 2147483647 w 34"/>
                  <a:gd name="T5" fmla="*/ 2147483647 h 70"/>
                  <a:gd name="T6" fmla="*/ 2147483647 w 34"/>
                  <a:gd name="T7" fmla="*/ 2147483647 h 70"/>
                  <a:gd name="T8" fmla="*/ 2147483647 w 34"/>
                  <a:gd name="T9" fmla="*/ 2147483647 h 70"/>
                  <a:gd name="T10" fmla="*/ 2147483647 w 34"/>
                  <a:gd name="T11" fmla="*/ 2147483647 h 70"/>
                  <a:gd name="T12" fmla="*/ 2147483647 w 34"/>
                  <a:gd name="T13" fmla="*/ 2147483647 h 70"/>
                  <a:gd name="T14" fmla="*/ 2147483647 w 34"/>
                  <a:gd name="T15" fmla="*/ 2147483647 h 70"/>
                  <a:gd name="T16" fmla="*/ 2147483647 w 34"/>
                  <a:gd name="T17" fmla="*/ 2147483647 h 70"/>
                  <a:gd name="T18" fmla="*/ 2147483647 w 34"/>
                  <a:gd name="T19" fmla="*/ 2147483647 h 70"/>
                  <a:gd name="T20" fmla="*/ 2147483647 w 34"/>
                  <a:gd name="T21" fmla="*/ 2147483647 h 70"/>
                  <a:gd name="T22" fmla="*/ 0 w 34"/>
                  <a:gd name="T23" fmla="*/ 2147483647 h 70"/>
                  <a:gd name="T24" fmla="*/ 2147483647 w 34"/>
                  <a:gd name="T25" fmla="*/ 2147483647 h 70"/>
                  <a:gd name="T26" fmla="*/ 2147483647 w 34"/>
                  <a:gd name="T27" fmla="*/ 2147483647 h 70"/>
                  <a:gd name="T28" fmla="*/ 2147483647 w 34"/>
                  <a:gd name="T29" fmla="*/ 2147483647 h 70"/>
                  <a:gd name="T30" fmla="*/ 2147483647 w 34"/>
                  <a:gd name="T31" fmla="*/ 2147483647 h 70"/>
                  <a:gd name="T32" fmla="*/ 2147483647 w 34"/>
                  <a:gd name="T33" fmla="*/ 2147483647 h 70"/>
                  <a:gd name="T34" fmla="*/ 2147483647 w 34"/>
                  <a:gd name="T35" fmla="*/ 2147483647 h 70"/>
                  <a:gd name="T36" fmla="*/ 2147483647 w 34"/>
                  <a:gd name="T37" fmla="*/ 2147483647 h 70"/>
                  <a:gd name="T38" fmla="*/ 2147483647 w 34"/>
                  <a:gd name="T39" fmla="*/ 2147483647 h 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4"/>
                  <a:gd name="T61" fmla="*/ 0 h 70"/>
                  <a:gd name="T62" fmla="*/ 34 w 34"/>
                  <a:gd name="T63" fmla="*/ 70 h 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4" h="70">
                    <a:moveTo>
                      <a:pt x="23" y="45"/>
                    </a:moveTo>
                    <a:cubicBezTo>
                      <a:pt x="24" y="39"/>
                      <a:pt x="28" y="37"/>
                      <a:pt x="28" y="37"/>
                    </a:cubicBezTo>
                    <a:cubicBezTo>
                      <a:pt x="28" y="37"/>
                      <a:pt x="29" y="33"/>
                      <a:pt x="32" y="30"/>
                    </a:cubicBezTo>
                    <a:cubicBezTo>
                      <a:pt x="34" y="28"/>
                      <a:pt x="33" y="16"/>
                      <a:pt x="33" y="14"/>
                    </a:cubicBezTo>
                    <a:cubicBezTo>
                      <a:pt x="33" y="13"/>
                      <a:pt x="32" y="9"/>
                      <a:pt x="32" y="6"/>
                    </a:cubicBezTo>
                    <a:cubicBezTo>
                      <a:pt x="31" y="7"/>
                      <a:pt x="30" y="7"/>
                      <a:pt x="28" y="6"/>
                    </a:cubicBezTo>
                    <a:cubicBezTo>
                      <a:pt x="25" y="5"/>
                      <a:pt x="28" y="2"/>
                      <a:pt x="25" y="1"/>
                    </a:cubicBezTo>
                    <a:cubicBezTo>
                      <a:pt x="21" y="0"/>
                      <a:pt x="20" y="4"/>
                      <a:pt x="21" y="6"/>
                    </a:cubicBezTo>
                    <a:cubicBezTo>
                      <a:pt x="21" y="9"/>
                      <a:pt x="19" y="9"/>
                      <a:pt x="18" y="11"/>
                    </a:cubicBezTo>
                    <a:cubicBezTo>
                      <a:pt x="16" y="12"/>
                      <a:pt x="10" y="13"/>
                      <a:pt x="8" y="13"/>
                    </a:cubicBezTo>
                    <a:cubicBezTo>
                      <a:pt x="6" y="13"/>
                      <a:pt x="4" y="16"/>
                      <a:pt x="2" y="17"/>
                    </a:cubicBezTo>
                    <a:cubicBezTo>
                      <a:pt x="2" y="17"/>
                      <a:pt x="1" y="17"/>
                      <a:pt x="0" y="17"/>
                    </a:cubicBezTo>
                    <a:cubicBezTo>
                      <a:pt x="1" y="26"/>
                      <a:pt x="2" y="25"/>
                      <a:pt x="6" y="28"/>
                    </a:cubicBezTo>
                    <a:cubicBezTo>
                      <a:pt x="11" y="30"/>
                      <a:pt x="7" y="34"/>
                      <a:pt x="9" y="36"/>
                    </a:cubicBezTo>
                    <a:cubicBezTo>
                      <a:pt x="11" y="38"/>
                      <a:pt x="10" y="43"/>
                      <a:pt x="10" y="49"/>
                    </a:cubicBezTo>
                    <a:cubicBezTo>
                      <a:pt x="11" y="53"/>
                      <a:pt x="11" y="63"/>
                      <a:pt x="11" y="70"/>
                    </a:cubicBezTo>
                    <a:cubicBezTo>
                      <a:pt x="14" y="70"/>
                      <a:pt x="17" y="69"/>
                      <a:pt x="19" y="69"/>
                    </a:cubicBezTo>
                    <a:cubicBezTo>
                      <a:pt x="22" y="69"/>
                      <a:pt x="25" y="65"/>
                      <a:pt x="27" y="67"/>
                    </a:cubicBezTo>
                    <a:cubicBezTo>
                      <a:pt x="25" y="63"/>
                      <a:pt x="23" y="61"/>
                      <a:pt x="23" y="58"/>
                    </a:cubicBezTo>
                    <a:cubicBezTo>
                      <a:pt x="23" y="54"/>
                      <a:pt x="22" y="50"/>
                      <a:pt x="23" y="45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29" name="Freeform 24"/>
              <p:cNvSpPr>
                <a:spLocks/>
              </p:cNvSpPr>
              <p:nvPr/>
            </p:nvSpPr>
            <p:spPr bwMode="auto">
              <a:xfrm>
                <a:off x="3644900" y="2227262"/>
                <a:ext cx="41275" cy="112713"/>
              </a:xfrm>
              <a:custGeom>
                <a:avLst/>
                <a:gdLst>
                  <a:gd name="T0" fmla="*/ 2147483647 w 21"/>
                  <a:gd name="T1" fmla="*/ 2147483647 h 59"/>
                  <a:gd name="T2" fmla="*/ 2147483647 w 21"/>
                  <a:gd name="T3" fmla="*/ 2147483647 h 59"/>
                  <a:gd name="T4" fmla="*/ 2147483647 w 21"/>
                  <a:gd name="T5" fmla="*/ 2147483647 h 59"/>
                  <a:gd name="T6" fmla="*/ 2147483647 w 21"/>
                  <a:gd name="T7" fmla="*/ 2147483647 h 59"/>
                  <a:gd name="T8" fmla="*/ 0 w 21"/>
                  <a:gd name="T9" fmla="*/ 2147483647 h 59"/>
                  <a:gd name="T10" fmla="*/ 2147483647 w 21"/>
                  <a:gd name="T11" fmla="*/ 2147483647 h 59"/>
                  <a:gd name="T12" fmla="*/ 2147483647 w 21"/>
                  <a:gd name="T13" fmla="*/ 2147483647 h 59"/>
                  <a:gd name="T14" fmla="*/ 2147483647 w 21"/>
                  <a:gd name="T15" fmla="*/ 2147483647 h 59"/>
                  <a:gd name="T16" fmla="*/ 2147483647 w 21"/>
                  <a:gd name="T17" fmla="*/ 2147483647 h 59"/>
                  <a:gd name="T18" fmla="*/ 2147483647 w 21"/>
                  <a:gd name="T19" fmla="*/ 2147483647 h 59"/>
                  <a:gd name="T20" fmla="*/ 2147483647 w 21"/>
                  <a:gd name="T21" fmla="*/ 2147483647 h 59"/>
                  <a:gd name="T22" fmla="*/ 2147483647 w 21"/>
                  <a:gd name="T23" fmla="*/ 2147483647 h 59"/>
                  <a:gd name="T24" fmla="*/ 2147483647 w 21"/>
                  <a:gd name="T25" fmla="*/ 2147483647 h 59"/>
                  <a:gd name="T26" fmla="*/ 2147483647 w 21"/>
                  <a:gd name="T27" fmla="*/ 2147483647 h 5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"/>
                  <a:gd name="T43" fmla="*/ 0 h 59"/>
                  <a:gd name="T44" fmla="*/ 21 w 21"/>
                  <a:gd name="T45" fmla="*/ 59 h 5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" h="59">
                    <a:moveTo>
                      <a:pt x="19" y="21"/>
                    </a:moveTo>
                    <a:cubicBezTo>
                      <a:pt x="17" y="19"/>
                      <a:pt x="21" y="15"/>
                      <a:pt x="16" y="13"/>
                    </a:cubicBezTo>
                    <a:cubicBezTo>
                      <a:pt x="12" y="10"/>
                      <a:pt x="11" y="11"/>
                      <a:pt x="10" y="2"/>
                    </a:cubicBezTo>
                    <a:cubicBezTo>
                      <a:pt x="8" y="2"/>
                      <a:pt x="4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4"/>
                      <a:pt x="2" y="7"/>
                      <a:pt x="3" y="8"/>
                    </a:cubicBezTo>
                    <a:cubicBezTo>
                      <a:pt x="4" y="9"/>
                      <a:pt x="6" y="11"/>
                      <a:pt x="5" y="15"/>
                    </a:cubicBezTo>
                    <a:cubicBezTo>
                      <a:pt x="5" y="19"/>
                      <a:pt x="4" y="27"/>
                      <a:pt x="6" y="31"/>
                    </a:cubicBezTo>
                    <a:cubicBezTo>
                      <a:pt x="7" y="34"/>
                      <a:pt x="9" y="40"/>
                      <a:pt x="9" y="46"/>
                    </a:cubicBezTo>
                    <a:cubicBezTo>
                      <a:pt x="9" y="50"/>
                      <a:pt x="11" y="55"/>
                      <a:pt x="13" y="59"/>
                    </a:cubicBezTo>
                    <a:cubicBezTo>
                      <a:pt x="14" y="59"/>
                      <a:pt x="14" y="58"/>
                      <a:pt x="15" y="58"/>
                    </a:cubicBezTo>
                    <a:cubicBezTo>
                      <a:pt x="17" y="56"/>
                      <a:pt x="19" y="55"/>
                      <a:pt x="21" y="55"/>
                    </a:cubicBezTo>
                    <a:cubicBezTo>
                      <a:pt x="21" y="48"/>
                      <a:pt x="21" y="38"/>
                      <a:pt x="20" y="34"/>
                    </a:cubicBezTo>
                    <a:cubicBezTo>
                      <a:pt x="20" y="28"/>
                      <a:pt x="21" y="23"/>
                      <a:pt x="19" y="21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30" name="Freeform 25"/>
              <p:cNvSpPr>
                <a:spLocks/>
              </p:cNvSpPr>
              <p:nvPr/>
            </p:nvSpPr>
            <p:spPr bwMode="auto">
              <a:xfrm>
                <a:off x="3832225" y="2182812"/>
                <a:ext cx="160338" cy="249238"/>
              </a:xfrm>
              <a:custGeom>
                <a:avLst/>
                <a:gdLst>
                  <a:gd name="T0" fmla="*/ 2147483647 w 84"/>
                  <a:gd name="T1" fmla="*/ 2147483647 h 130"/>
                  <a:gd name="T2" fmla="*/ 2147483647 w 84"/>
                  <a:gd name="T3" fmla="*/ 2147483647 h 130"/>
                  <a:gd name="T4" fmla="*/ 2147483647 w 84"/>
                  <a:gd name="T5" fmla="*/ 2147483647 h 130"/>
                  <a:gd name="T6" fmla="*/ 2147483647 w 84"/>
                  <a:gd name="T7" fmla="*/ 2147483647 h 130"/>
                  <a:gd name="T8" fmla="*/ 2147483647 w 84"/>
                  <a:gd name="T9" fmla="*/ 2147483647 h 130"/>
                  <a:gd name="T10" fmla="*/ 2147483647 w 84"/>
                  <a:gd name="T11" fmla="*/ 2147483647 h 130"/>
                  <a:gd name="T12" fmla="*/ 2147483647 w 84"/>
                  <a:gd name="T13" fmla="*/ 2147483647 h 130"/>
                  <a:gd name="T14" fmla="*/ 2147483647 w 84"/>
                  <a:gd name="T15" fmla="*/ 2147483647 h 130"/>
                  <a:gd name="T16" fmla="*/ 2147483647 w 84"/>
                  <a:gd name="T17" fmla="*/ 2147483647 h 130"/>
                  <a:gd name="T18" fmla="*/ 2147483647 w 84"/>
                  <a:gd name="T19" fmla="*/ 2147483647 h 130"/>
                  <a:gd name="T20" fmla="*/ 2147483647 w 84"/>
                  <a:gd name="T21" fmla="*/ 2147483647 h 130"/>
                  <a:gd name="T22" fmla="*/ 2147483647 w 84"/>
                  <a:gd name="T23" fmla="*/ 2147483647 h 130"/>
                  <a:gd name="T24" fmla="*/ 2147483647 w 84"/>
                  <a:gd name="T25" fmla="*/ 2147483647 h 130"/>
                  <a:gd name="T26" fmla="*/ 2147483647 w 84"/>
                  <a:gd name="T27" fmla="*/ 2147483647 h 130"/>
                  <a:gd name="T28" fmla="*/ 2147483647 w 84"/>
                  <a:gd name="T29" fmla="*/ 2147483647 h 130"/>
                  <a:gd name="T30" fmla="*/ 2147483647 w 84"/>
                  <a:gd name="T31" fmla="*/ 2147483647 h 130"/>
                  <a:gd name="T32" fmla="*/ 2147483647 w 84"/>
                  <a:gd name="T33" fmla="*/ 2147483647 h 130"/>
                  <a:gd name="T34" fmla="*/ 2147483647 w 84"/>
                  <a:gd name="T35" fmla="*/ 2147483647 h 130"/>
                  <a:gd name="T36" fmla="*/ 2147483647 w 84"/>
                  <a:gd name="T37" fmla="*/ 2147483647 h 130"/>
                  <a:gd name="T38" fmla="*/ 2147483647 w 84"/>
                  <a:gd name="T39" fmla="*/ 2147483647 h 130"/>
                  <a:gd name="T40" fmla="*/ 2147483647 w 84"/>
                  <a:gd name="T41" fmla="*/ 0 h 130"/>
                  <a:gd name="T42" fmla="*/ 2147483647 w 84"/>
                  <a:gd name="T43" fmla="*/ 2147483647 h 130"/>
                  <a:gd name="T44" fmla="*/ 2147483647 w 84"/>
                  <a:gd name="T45" fmla="*/ 2147483647 h 130"/>
                  <a:gd name="T46" fmla="*/ 2147483647 w 84"/>
                  <a:gd name="T47" fmla="*/ 2147483647 h 130"/>
                  <a:gd name="T48" fmla="*/ 2147483647 w 84"/>
                  <a:gd name="T49" fmla="*/ 2147483647 h 130"/>
                  <a:gd name="T50" fmla="*/ 2147483647 w 84"/>
                  <a:gd name="T51" fmla="*/ 2147483647 h 130"/>
                  <a:gd name="T52" fmla="*/ 2147483647 w 84"/>
                  <a:gd name="T53" fmla="*/ 2147483647 h 130"/>
                  <a:gd name="T54" fmla="*/ 2147483647 w 84"/>
                  <a:gd name="T55" fmla="*/ 2147483647 h 130"/>
                  <a:gd name="T56" fmla="*/ 2147483647 w 84"/>
                  <a:gd name="T57" fmla="*/ 2147483647 h 130"/>
                  <a:gd name="T58" fmla="*/ 2147483647 w 84"/>
                  <a:gd name="T59" fmla="*/ 2147483647 h 130"/>
                  <a:gd name="T60" fmla="*/ 2147483647 w 84"/>
                  <a:gd name="T61" fmla="*/ 2147483647 h 130"/>
                  <a:gd name="T62" fmla="*/ 2147483647 w 84"/>
                  <a:gd name="T63" fmla="*/ 2147483647 h 130"/>
                  <a:gd name="T64" fmla="*/ 2147483647 w 84"/>
                  <a:gd name="T65" fmla="*/ 2147483647 h 130"/>
                  <a:gd name="T66" fmla="*/ 2147483647 w 84"/>
                  <a:gd name="T67" fmla="*/ 2147483647 h 130"/>
                  <a:gd name="T68" fmla="*/ 0 w 84"/>
                  <a:gd name="T69" fmla="*/ 2147483647 h 130"/>
                  <a:gd name="T70" fmla="*/ 2147483647 w 84"/>
                  <a:gd name="T71" fmla="*/ 2147483647 h 130"/>
                  <a:gd name="T72" fmla="*/ 2147483647 w 84"/>
                  <a:gd name="T73" fmla="*/ 2147483647 h 130"/>
                  <a:gd name="T74" fmla="*/ 2147483647 w 84"/>
                  <a:gd name="T75" fmla="*/ 2147483647 h 130"/>
                  <a:gd name="T76" fmla="*/ 2147483647 w 84"/>
                  <a:gd name="T77" fmla="*/ 2147483647 h 130"/>
                  <a:gd name="T78" fmla="*/ 2147483647 w 84"/>
                  <a:gd name="T79" fmla="*/ 2147483647 h 130"/>
                  <a:gd name="T80" fmla="*/ 2147483647 w 84"/>
                  <a:gd name="T81" fmla="*/ 2147483647 h 13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4"/>
                  <a:gd name="T124" fmla="*/ 0 h 130"/>
                  <a:gd name="T125" fmla="*/ 84 w 84"/>
                  <a:gd name="T126" fmla="*/ 130 h 13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4" h="130">
                    <a:moveTo>
                      <a:pt x="35" y="124"/>
                    </a:moveTo>
                    <a:cubicBezTo>
                      <a:pt x="35" y="124"/>
                      <a:pt x="62" y="125"/>
                      <a:pt x="65" y="125"/>
                    </a:cubicBezTo>
                    <a:cubicBezTo>
                      <a:pt x="69" y="124"/>
                      <a:pt x="81" y="130"/>
                      <a:pt x="81" y="130"/>
                    </a:cubicBezTo>
                    <a:cubicBezTo>
                      <a:pt x="81" y="130"/>
                      <a:pt x="82" y="124"/>
                      <a:pt x="84" y="120"/>
                    </a:cubicBezTo>
                    <a:cubicBezTo>
                      <a:pt x="83" y="120"/>
                      <a:pt x="82" y="119"/>
                      <a:pt x="82" y="118"/>
                    </a:cubicBezTo>
                    <a:cubicBezTo>
                      <a:pt x="82" y="117"/>
                      <a:pt x="77" y="113"/>
                      <a:pt x="75" y="111"/>
                    </a:cubicBezTo>
                    <a:cubicBezTo>
                      <a:pt x="73" y="109"/>
                      <a:pt x="72" y="107"/>
                      <a:pt x="72" y="107"/>
                    </a:cubicBezTo>
                    <a:cubicBezTo>
                      <a:pt x="72" y="107"/>
                      <a:pt x="73" y="104"/>
                      <a:pt x="71" y="101"/>
                    </a:cubicBezTo>
                    <a:cubicBezTo>
                      <a:pt x="68" y="98"/>
                      <a:pt x="67" y="96"/>
                      <a:pt x="67" y="92"/>
                    </a:cubicBezTo>
                    <a:cubicBezTo>
                      <a:pt x="67" y="88"/>
                      <a:pt x="66" y="85"/>
                      <a:pt x="66" y="82"/>
                    </a:cubicBezTo>
                    <a:cubicBezTo>
                      <a:pt x="66" y="80"/>
                      <a:pt x="70" y="76"/>
                      <a:pt x="71" y="71"/>
                    </a:cubicBezTo>
                    <a:cubicBezTo>
                      <a:pt x="72" y="68"/>
                      <a:pt x="75" y="66"/>
                      <a:pt x="77" y="64"/>
                    </a:cubicBezTo>
                    <a:cubicBezTo>
                      <a:pt x="76" y="62"/>
                      <a:pt x="75" y="59"/>
                      <a:pt x="74" y="56"/>
                    </a:cubicBezTo>
                    <a:cubicBezTo>
                      <a:pt x="72" y="52"/>
                      <a:pt x="69" y="50"/>
                      <a:pt x="64" y="46"/>
                    </a:cubicBezTo>
                    <a:cubicBezTo>
                      <a:pt x="60" y="42"/>
                      <a:pt x="62" y="40"/>
                      <a:pt x="62" y="38"/>
                    </a:cubicBezTo>
                    <a:cubicBezTo>
                      <a:pt x="62" y="37"/>
                      <a:pt x="67" y="37"/>
                      <a:pt x="71" y="37"/>
                    </a:cubicBezTo>
                    <a:cubicBezTo>
                      <a:pt x="75" y="37"/>
                      <a:pt x="78" y="36"/>
                      <a:pt x="76" y="35"/>
                    </a:cubicBezTo>
                    <a:cubicBezTo>
                      <a:pt x="74" y="34"/>
                      <a:pt x="71" y="27"/>
                      <a:pt x="71" y="21"/>
                    </a:cubicBezTo>
                    <a:cubicBezTo>
                      <a:pt x="72" y="16"/>
                      <a:pt x="70" y="14"/>
                      <a:pt x="70" y="11"/>
                    </a:cubicBezTo>
                    <a:cubicBezTo>
                      <a:pt x="70" y="8"/>
                      <a:pt x="66" y="1"/>
                      <a:pt x="63" y="1"/>
                    </a:cubicBezTo>
                    <a:cubicBezTo>
                      <a:pt x="63" y="1"/>
                      <a:pt x="63" y="0"/>
                      <a:pt x="62" y="0"/>
                    </a:cubicBezTo>
                    <a:cubicBezTo>
                      <a:pt x="62" y="3"/>
                      <a:pt x="62" y="6"/>
                      <a:pt x="62" y="7"/>
                    </a:cubicBezTo>
                    <a:cubicBezTo>
                      <a:pt x="62" y="8"/>
                      <a:pt x="64" y="11"/>
                      <a:pt x="66" y="11"/>
                    </a:cubicBezTo>
                    <a:cubicBezTo>
                      <a:pt x="68" y="12"/>
                      <a:pt x="67" y="15"/>
                      <a:pt x="67" y="18"/>
                    </a:cubicBezTo>
                    <a:cubicBezTo>
                      <a:pt x="67" y="21"/>
                      <a:pt x="61" y="21"/>
                      <a:pt x="60" y="22"/>
                    </a:cubicBezTo>
                    <a:cubicBezTo>
                      <a:pt x="59" y="23"/>
                      <a:pt x="53" y="33"/>
                      <a:pt x="54" y="34"/>
                    </a:cubicBezTo>
                    <a:cubicBezTo>
                      <a:pt x="54" y="36"/>
                      <a:pt x="53" y="41"/>
                      <a:pt x="51" y="42"/>
                    </a:cubicBezTo>
                    <a:cubicBezTo>
                      <a:pt x="49" y="42"/>
                      <a:pt x="50" y="46"/>
                      <a:pt x="50" y="48"/>
                    </a:cubicBezTo>
                    <a:cubicBezTo>
                      <a:pt x="50" y="49"/>
                      <a:pt x="44" y="52"/>
                      <a:pt x="44" y="54"/>
                    </a:cubicBezTo>
                    <a:cubicBezTo>
                      <a:pt x="44" y="57"/>
                      <a:pt x="38" y="68"/>
                      <a:pt x="36" y="72"/>
                    </a:cubicBezTo>
                    <a:cubicBezTo>
                      <a:pt x="34" y="75"/>
                      <a:pt x="32" y="80"/>
                      <a:pt x="31" y="77"/>
                    </a:cubicBezTo>
                    <a:cubicBezTo>
                      <a:pt x="31" y="73"/>
                      <a:pt x="26" y="69"/>
                      <a:pt x="23" y="71"/>
                    </a:cubicBezTo>
                    <a:cubicBezTo>
                      <a:pt x="21" y="73"/>
                      <a:pt x="18" y="72"/>
                      <a:pt x="17" y="72"/>
                    </a:cubicBezTo>
                    <a:cubicBezTo>
                      <a:pt x="15" y="72"/>
                      <a:pt x="4" y="84"/>
                      <a:pt x="4" y="84"/>
                    </a:cubicBezTo>
                    <a:cubicBezTo>
                      <a:pt x="4" y="84"/>
                      <a:pt x="3" y="90"/>
                      <a:pt x="0" y="96"/>
                    </a:cubicBezTo>
                    <a:cubicBezTo>
                      <a:pt x="2" y="97"/>
                      <a:pt x="4" y="100"/>
                      <a:pt x="5" y="103"/>
                    </a:cubicBezTo>
                    <a:cubicBezTo>
                      <a:pt x="8" y="106"/>
                      <a:pt x="12" y="103"/>
                      <a:pt x="14" y="104"/>
                    </a:cubicBezTo>
                    <a:cubicBezTo>
                      <a:pt x="16" y="105"/>
                      <a:pt x="18" y="113"/>
                      <a:pt x="17" y="115"/>
                    </a:cubicBezTo>
                    <a:cubicBezTo>
                      <a:pt x="16" y="117"/>
                      <a:pt x="14" y="123"/>
                      <a:pt x="15" y="125"/>
                    </a:cubicBezTo>
                    <a:cubicBezTo>
                      <a:pt x="31" y="125"/>
                      <a:pt x="31" y="125"/>
                      <a:pt x="31" y="125"/>
                    </a:cubicBezTo>
                    <a:lnTo>
                      <a:pt x="35" y="124"/>
                    </a:ln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31" name="Freeform 26"/>
              <p:cNvSpPr>
                <a:spLocks/>
              </p:cNvSpPr>
              <p:nvPr/>
            </p:nvSpPr>
            <p:spPr bwMode="auto">
              <a:xfrm>
                <a:off x="3462338" y="2236787"/>
                <a:ext cx="131763" cy="134938"/>
              </a:xfrm>
              <a:custGeom>
                <a:avLst/>
                <a:gdLst>
                  <a:gd name="T0" fmla="*/ 2147483647 w 69"/>
                  <a:gd name="T1" fmla="*/ 2147483647 h 71"/>
                  <a:gd name="T2" fmla="*/ 2147483647 w 69"/>
                  <a:gd name="T3" fmla="*/ 2147483647 h 71"/>
                  <a:gd name="T4" fmla="*/ 2147483647 w 69"/>
                  <a:gd name="T5" fmla="*/ 2147483647 h 71"/>
                  <a:gd name="T6" fmla="*/ 2147483647 w 69"/>
                  <a:gd name="T7" fmla="*/ 2147483647 h 71"/>
                  <a:gd name="T8" fmla="*/ 2147483647 w 69"/>
                  <a:gd name="T9" fmla="*/ 2147483647 h 71"/>
                  <a:gd name="T10" fmla="*/ 2147483647 w 69"/>
                  <a:gd name="T11" fmla="*/ 2147483647 h 71"/>
                  <a:gd name="T12" fmla="*/ 2147483647 w 69"/>
                  <a:gd name="T13" fmla="*/ 2147483647 h 71"/>
                  <a:gd name="T14" fmla="*/ 2147483647 w 69"/>
                  <a:gd name="T15" fmla="*/ 2147483647 h 71"/>
                  <a:gd name="T16" fmla="*/ 2147483647 w 69"/>
                  <a:gd name="T17" fmla="*/ 2147483647 h 71"/>
                  <a:gd name="T18" fmla="*/ 2147483647 w 69"/>
                  <a:gd name="T19" fmla="*/ 2147483647 h 71"/>
                  <a:gd name="T20" fmla="*/ 2147483647 w 69"/>
                  <a:gd name="T21" fmla="*/ 2147483647 h 71"/>
                  <a:gd name="T22" fmla="*/ 2147483647 w 69"/>
                  <a:gd name="T23" fmla="*/ 2147483647 h 71"/>
                  <a:gd name="T24" fmla="*/ 2147483647 w 69"/>
                  <a:gd name="T25" fmla="*/ 2147483647 h 71"/>
                  <a:gd name="T26" fmla="*/ 2147483647 w 69"/>
                  <a:gd name="T27" fmla="*/ 2147483647 h 71"/>
                  <a:gd name="T28" fmla="*/ 2147483647 w 69"/>
                  <a:gd name="T29" fmla="*/ 2147483647 h 71"/>
                  <a:gd name="T30" fmla="*/ 2147483647 w 69"/>
                  <a:gd name="T31" fmla="*/ 2147483647 h 71"/>
                  <a:gd name="T32" fmla="*/ 2147483647 w 69"/>
                  <a:gd name="T33" fmla="*/ 2147483647 h 71"/>
                  <a:gd name="T34" fmla="*/ 2147483647 w 69"/>
                  <a:gd name="T35" fmla="*/ 2147483647 h 71"/>
                  <a:gd name="T36" fmla="*/ 2147483647 w 69"/>
                  <a:gd name="T37" fmla="*/ 2147483647 h 71"/>
                  <a:gd name="T38" fmla="*/ 2147483647 w 69"/>
                  <a:gd name="T39" fmla="*/ 2147483647 h 71"/>
                  <a:gd name="T40" fmla="*/ 2147483647 w 69"/>
                  <a:gd name="T41" fmla="*/ 2147483647 h 71"/>
                  <a:gd name="T42" fmla="*/ 2147483647 w 69"/>
                  <a:gd name="T43" fmla="*/ 2147483647 h 71"/>
                  <a:gd name="T44" fmla="*/ 2147483647 w 69"/>
                  <a:gd name="T45" fmla="*/ 2147483647 h 71"/>
                  <a:gd name="T46" fmla="*/ 2147483647 w 69"/>
                  <a:gd name="T47" fmla="*/ 2147483647 h 71"/>
                  <a:gd name="T48" fmla="*/ 2147483647 w 69"/>
                  <a:gd name="T49" fmla="*/ 2147483647 h 71"/>
                  <a:gd name="T50" fmla="*/ 2147483647 w 69"/>
                  <a:gd name="T51" fmla="*/ 2147483647 h 71"/>
                  <a:gd name="T52" fmla="*/ 2147483647 w 69"/>
                  <a:gd name="T53" fmla="*/ 2147483647 h 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9"/>
                  <a:gd name="T82" fmla="*/ 0 h 71"/>
                  <a:gd name="T83" fmla="*/ 69 w 69"/>
                  <a:gd name="T84" fmla="*/ 71 h 7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9" h="71">
                    <a:moveTo>
                      <a:pt x="66" y="60"/>
                    </a:moveTo>
                    <a:cubicBezTo>
                      <a:pt x="64" y="58"/>
                      <a:pt x="61" y="49"/>
                      <a:pt x="61" y="47"/>
                    </a:cubicBezTo>
                    <a:cubicBezTo>
                      <a:pt x="61" y="45"/>
                      <a:pt x="65" y="39"/>
                      <a:pt x="65" y="36"/>
                    </a:cubicBezTo>
                    <a:cubicBezTo>
                      <a:pt x="65" y="33"/>
                      <a:pt x="69" y="31"/>
                      <a:pt x="69" y="29"/>
                    </a:cubicBezTo>
                    <a:cubicBezTo>
                      <a:pt x="69" y="27"/>
                      <a:pt x="68" y="17"/>
                      <a:pt x="65" y="11"/>
                    </a:cubicBezTo>
                    <a:cubicBezTo>
                      <a:pt x="65" y="11"/>
                      <a:pt x="64" y="11"/>
                      <a:pt x="63" y="10"/>
                    </a:cubicBezTo>
                    <a:cubicBezTo>
                      <a:pt x="61" y="8"/>
                      <a:pt x="53" y="9"/>
                      <a:pt x="50" y="12"/>
                    </a:cubicBezTo>
                    <a:cubicBezTo>
                      <a:pt x="47" y="15"/>
                      <a:pt x="41" y="9"/>
                      <a:pt x="40" y="7"/>
                    </a:cubicBezTo>
                    <a:cubicBezTo>
                      <a:pt x="39" y="6"/>
                      <a:pt x="35" y="2"/>
                      <a:pt x="31" y="4"/>
                    </a:cubicBezTo>
                    <a:cubicBezTo>
                      <a:pt x="28" y="7"/>
                      <a:pt x="27" y="6"/>
                      <a:pt x="27" y="3"/>
                    </a:cubicBezTo>
                    <a:cubicBezTo>
                      <a:pt x="28" y="0"/>
                      <a:pt x="22" y="1"/>
                      <a:pt x="22" y="4"/>
                    </a:cubicBezTo>
                    <a:cubicBezTo>
                      <a:pt x="21" y="6"/>
                      <a:pt x="17" y="9"/>
                      <a:pt x="15" y="7"/>
                    </a:cubicBezTo>
                    <a:cubicBezTo>
                      <a:pt x="14" y="5"/>
                      <a:pt x="11" y="2"/>
                      <a:pt x="10" y="5"/>
                    </a:cubicBezTo>
                    <a:cubicBezTo>
                      <a:pt x="9" y="7"/>
                      <a:pt x="7" y="7"/>
                      <a:pt x="6" y="6"/>
                    </a:cubicBezTo>
                    <a:cubicBezTo>
                      <a:pt x="5" y="9"/>
                      <a:pt x="4" y="14"/>
                      <a:pt x="6" y="15"/>
                    </a:cubicBezTo>
                    <a:cubicBezTo>
                      <a:pt x="8" y="16"/>
                      <a:pt x="8" y="19"/>
                      <a:pt x="8" y="20"/>
                    </a:cubicBezTo>
                    <a:cubicBezTo>
                      <a:pt x="7" y="22"/>
                      <a:pt x="12" y="25"/>
                      <a:pt x="10" y="27"/>
                    </a:cubicBezTo>
                    <a:cubicBezTo>
                      <a:pt x="8" y="29"/>
                      <a:pt x="6" y="25"/>
                      <a:pt x="5" y="28"/>
                    </a:cubicBezTo>
                    <a:cubicBezTo>
                      <a:pt x="3" y="30"/>
                      <a:pt x="7" y="33"/>
                      <a:pt x="6" y="35"/>
                    </a:cubicBezTo>
                    <a:cubicBezTo>
                      <a:pt x="4" y="37"/>
                      <a:pt x="2" y="37"/>
                      <a:pt x="2" y="41"/>
                    </a:cubicBezTo>
                    <a:cubicBezTo>
                      <a:pt x="3" y="45"/>
                      <a:pt x="3" y="48"/>
                      <a:pt x="1" y="49"/>
                    </a:cubicBezTo>
                    <a:cubicBezTo>
                      <a:pt x="0" y="50"/>
                      <a:pt x="1" y="50"/>
                      <a:pt x="5" y="52"/>
                    </a:cubicBezTo>
                    <a:cubicBezTo>
                      <a:pt x="8" y="55"/>
                      <a:pt x="14" y="57"/>
                      <a:pt x="14" y="61"/>
                    </a:cubicBezTo>
                    <a:cubicBezTo>
                      <a:pt x="13" y="64"/>
                      <a:pt x="12" y="65"/>
                      <a:pt x="10" y="71"/>
                    </a:cubicBezTo>
                    <a:cubicBezTo>
                      <a:pt x="17" y="71"/>
                      <a:pt x="29" y="66"/>
                      <a:pt x="44" y="64"/>
                    </a:cubicBezTo>
                    <a:cubicBezTo>
                      <a:pt x="52" y="62"/>
                      <a:pt x="60" y="64"/>
                      <a:pt x="65" y="65"/>
                    </a:cubicBezTo>
                    <a:cubicBezTo>
                      <a:pt x="66" y="63"/>
                      <a:pt x="66" y="61"/>
                      <a:pt x="66" y="60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32" name="Freeform 27"/>
              <p:cNvSpPr>
                <a:spLocks/>
              </p:cNvSpPr>
              <p:nvPr/>
            </p:nvSpPr>
            <p:spPr bwMode="auto">
              <a:xfrm>
                <a:off x="3578225" y="2228850"/>
                <a:ext cx="92075" cy="139700"/>
              </a:xfrm>
              <a:custGeom>
                <a:avLst/>
                <a:gdLst>
                  <a:gd name="T0" fmla="*/ 2147483647 w 48"/>
                  <a:gd name="T1" fmla="*/ 2147483647 h 73"/>
                  <a:gd name="T2" fmla="*/ 2147483647 w 48"/>
                  <a:gd name="T3" fmla="*/ 2147483647 h 73"/>
                  <a:gd name="T4" fmla="*/ 2147483647 w 48"/>
                  <a:gd name="T5" fmla="*/ 2147483647 h 73"/>
                  <a:gd name="T6" fmla="*/ 2147483647 w 48"/>
                  <a:gd name="T7" fmla="*/ 0 h 73"/>
                  <a:gd name="T8" fmla="*/ 2147483647 w 48"/>
                  <a:gd name="T9" fmla="*/ 2147483647 h 73"/>
                  <a:gd name="T10" fmla="*/ 2147483647 w 48"/>
                  <a:gd name="T11" fmla="*/ 2147483647 h 73"/>
                  <a:gd name="T12" fmla="*/ 2147483647 w 48"/>
                  <a:gd name="T13" fmla="*/ 2147483647 h 73"/>
                  <a:gd name="T14" fmla="*/ 2147483647 w 48"/>
                  <a:gd name="T15" fmla="*/ 2147483647 h 73"/>
                  <a:gd name="T16" fmla="*/ 2147483647 w 48"/>
                  <a:gd name="T17" fmla="*/ 2147483647 h 73"/>
                  <a:gd name="T18" fmla="*/ 2147483647 w 48"/>
                  <a:gd name="T19" fmla="*/ 2147483647 h 73"/>
                  <a:gd name="T20" fmla="*/ 0 w 48"/>
                  <a:gd name="T21" fmla="*/ 2147483647 h 73"/>
                  <a:gd name="T22" fmla="*/ 2147483647 w 48"/>
                  <a:gd name="T23" fmla="*/ 2147483647 h 73"/>
                  <a:gd name="T24" fmla="*/ 2147483647 w 48"/>
                  <a:gd name="T25" fmla="*/ 2147483647 h 73"/>
                  <a:gd name="T26" fmla="*/ 2147483647 w 48"/>
                  <a:gd name="T27" fmla="*/ 2147483647 h 73"/>
                  <a:gd name="T28" fmla="*/ 2147483647 w 48"/>
                  <a:gd name="T29" fmla="*/ 2147483647 h 73"/>
                  <a:gd name="T30" fmla="*/ 2147483647 w 48"/>
                  <a:gd name="T31" fmla="*/ 2147483647 h 73"/>
                  <a:gd name="T32" fmla="*/ 2147483647 w 48"/>
                  <a:gd name="T33" fmla="*/ 2147483647 h 73"/>
                  <a:gd name="T34" fmla="*/ 2147483647 w 48"/>
                  <a:gd name="T35" fmla="*/ 2147483647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8"/>
                  <a:gd name="T55" fmla="*/ 0 h 73"/>
                  <a:gd name="T56" fmla="*/ 48 w 48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8" h="73">
                    <a:moveTo>
                      <a:pt x="41" y="30"/>
                    </a:moveTo>
                    <a:cubicBezTo>
                      <a:pt x="39" y="26"/>
                      <a:pt x="40" y="18"/>
                      <a:pt x="40" y="14"/>
                    </a:cubicBezTo>
                    <a:cubicBezTo>
                      <a:pt x="41" y="10"/>
                      <a:pt x="39" y="8"/>
                      <a:pt x="38" y="7"/>
                    </a:cubicBezTo>
                    <a:cubicBezTo>
                      <a:pt x="37" y="6"/>
                      <a:pt x="36" y="3"/>
                      <a:pt x="35" y="0"/>
                    </a:cubicBezTo>
                    <a:cubicBezTo>
                      <a:pt x="33" y="1"/>
                      <a:pt x="33" y="4"/>
                      <a:pt x="32" y="3"/>
                    </a:cubicBezTo>
                    <a:cubicBezTo>
                      <a:pt x="31" y="1"/>
                      <a:pt x="5" y="0"/>
                      <a:pt x="4" y="2"/>
                    </a:cubicBezTo>
                    <a:cubicBezTo>
                      <a:pt x="3" y="4"/>
                      <a:pt x="6" y="11"/>
                      <a:pt x="6" y="13"/>
                    </a:cubicBezTo>
                    <a:cubicBezTo>
                      <a:pt x="6" y="14"/>
                      <a:pt x="5" y="15"/>
                      <a:pt x="4" y="15"/>
                    </a:cubicBezTo>
                    <a:cubicBezTo>
                      <a:pt x="7" y="21"/>
                      <a:pt x="8" y="31"/>
                      <a:pt x="8" y="33"/>
                    </a:cubicBezTo>
                    <a:cubicBezTo>
                      <a:pt x="8" y="35"/>
                      <a:pt x="4" y="37"/>
                      <a:pt x="4" y="40"/>
                    </a:cubicBezTo>
                    <a:cubicBezTo>
                      <a:pt x="4" y="43"/>
                      <a:pt x="0" y="49"/>
                      <a:pt x="0" y="51"/>
                    </a:cubicBezTo>
                    <a:cubicBezTo>
                      <a:pt x="0" y="53"/>
                      <a:pt x="3" y="62"/>
                      <a:pt x="5" y="64"/>
                    </a:cubicBezTo>
                    <a:cubicBezTo>
                      <a:pt x="5" y="65"/>
                      <a:pt x="5" y="67"/>
                      <a:pt x="4" y="69"/>
                    </a:cubicBezTo>
                    <a:cubicBezTo>
                      <a:pt x="9" y="71"/>
                      <a:pt x="12" y="72"/>
                      <a:pt x="13" y="72"/>
                    </a:cubicBezTo>
                    <a:cubicBezTo>
                      <a:pt x="15" y="73"/>
                      <a:pt x="29" y="66"/>
                      <a:pt x="35" y="64"/>
                    </a:cubicBezTo>
                    <a:cubicBezTo>
                      <a:pt x="39" y="61"/>
                      <a:pt x="44" y="60"/>
                      <a:pt x="48" y="58"/>
                    </a:cubicBezTo>
                    <a:cubicBezTo>
                      <a:pt x="46" y="54"/>
                      <a:pt x="44" y="49"/>
                      <a:pt x="44" y="45"/>
                    </a:cubicBezTo>
                    <a:cubicBezTo>
                      <a:pt x="44" y="39"/>
                      <a:pt x="42" y="33"/>
                      <a:pt x="41" y="30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33" name="Freeform 28"/>
              <p:cNvSpPr>
                <a:spLocks/>
              </p:cNvSpPr>
              <p:nvPr/>
            </p:nvSpPr>
            <p:spPr bwMode="auto">
              <a:xfrm>
                <a:off x="3319463" y="2195512"/>
                <a:ext cx="165100" cy="122238"/>
              </a:xfrm>
              <a:custGeom>
                <a:avLst/>
                <a:gdLst>
                  <a:gd name="T0" fmla="*/ 2147483647 w 86"/>
                  <a:gd name="T1" fmla="*/ 2147483647 h 64"/>
                  <a:gd name="T2" fmla="*/ 2147483647 w 86"/>
                  <a:gd name="T3" fmla="*/ 2147483647 h 64"/>
                  <a:gd name="T4" fmla="*/ 2147483647 w 86"/>
                  <a:gd name="T5" fmla="*/ 2147483647 h 64"/>
                  <a:gd name="T6" fmla="*/ 2147483647 w 86"/>
                  <a:gd name="T7" fmla="*/ 2147483647 h 64"/>
                  <a:gd name="T8" fmla="*/ 2147483647 w 86"/>
                  <a:gd name="T9" fmla="*/ 2147483647 h 64"/>
                  <a:gd name="T10" fmla="*/ 2147483647 w 86"/>
                  <a:gd name="T11" fmla="*/ 2147483647 h 64"/>
                  <a:gd name="T12" fmla="*/ 2147483647 w 86"/>
                  <a:gd name="T13" fmla="*/ 2147483647 h 64"/>
                  <a:gd name="T14" fmla="*/ 2147483647 w 86"/>
                  <a:gd name="T15" fmla="*/ 2147483647 h 64"/>
                  <a:gd name="T16" fmla="*/ 2147483647 w 86"/>
                  <a:gd name="T17" fmla="*/ 2147483647 h 64"/>
                  <a:gd name="T18" fmla="*/ 2147483647 w 86"/>
                  <a:gd name="T19" fmla="*/ 2147483647 h 64"/>
                  <a:gd name="T20" fmla="*/ 2147483647 w 86"/>
                  <a:gd name="T21" fmla="*/ 2147483647 h 64"/>
                  <a:gd name="T22" fmla="*/ 2147483647 w 86"/>
                  <a:gd name="T23" fmla="*/ 2147483647 h 64"/>
                  <a:gd name="T24" fmla="*/ 2147483647 w 86"/>
                  <a:gd name="T25" fmla="*/ 2147483647 h 64"/>
                  <a:gd name="T26" fmla="*/ 2147483647 w 86"/>
                  <a:gd name="T27" fmla="*/ 2147483647 h 64"/>
                  <a:gd name="T28" fmla="*/ 2147483647 w 86"/>
                  <a:gd name="T29" fmla="*/ 2147483647 h 64"/>
                  <a:gd name="T30" fmla="*/ 2147483647 w 86"/>
                  <a:gd name="T31" fmla="*/ 2147483647 h 64"/>
                  <a:gd name="T32" fmla="*/ 2147483647 w 86"/>
                  <a:gd name="T33" fmla="*/ 2147483647 h 64"/>
                  <a:gd name="T34" fmla="*/ 2147483647 w 86"/>
                  <a:gd name="T35" fmla="*/ 2147483647 h 64"/>
                  <a:gd name="T36" fmla="*/ 2147483647 w 86"/>
                  <a:gd name="T37" fmla="*/ 2147483647 h 64"/>
                  <a:gd name="T38" fmla="*/ 2147483647 w 86"/>
                  <a:gd name="T39" fmla="*/ 2147483647 h 64"/>
                  <a:gd name="T40" fmla="*/ 2147483647 w 86"/>
                  <a:gd name="T41" fmla="*/ 2147483647 h 64"/>
                  <a:gd name="T42" fmla="*/ 2147483647 w 86"/>
                  <a:gd name="T43" fmla="*/ 2147483647 h 64"/>
                  <a:gd name="T44" fmla="*/ 2147483647 w 86"/>
                  <a:gd name="T45" fmla="*/ 2147483647 h 64"/>
                  <a:gd name="T46" fmla="*/ 2147483647 w 86"/>
                  <a:gd name="T47" fmla="*/ 2147483647 h 64"/>
                  <a:gd name="T48" fmla="*/ 2147483647 w 86"/>
                  <a:gd name="T49" fmla="*/ 2147483647 h 64"/>
                  <a:gd name="T50" fmla="*/ 2147483647 w 86"/>
                  <a:gd name="T51" fmla="*/ 2147483647 h 64"/>
                  <a:gd name="T52" fmla="*/ 2147483647 w 86"/>
                  <a:gd name="T53" fmla="*/ 2147483647 h 64"/>
                  <a:gd name="T54" fmla="*/ 2147483647 w 86"/>
                  <a:gd name="T55" fmla="*/ 2147483647 h 64"/>
                  <a:gd name="T56" fmla="*/ 2147483647 w 86"/>
                  <a:gd name="T57" fmla="*/ 2147483647 h 64"/>
                  <a:gd name="T58" fmla="*/ 2147483647 w 86"/>
                  <a:gd name="T59" fmla="*/ 0 h 64"/>
                  <a:gd name="T60" fmla="*/ 2147483647 w 86"/>
                  <a:gd name="T61" fmla="*/ 2147483647 h 64"/>
                  <a:gd name="T62" fmla="*/ 2147483647 w 86"/>
                  <a:gd name="T63" fmla="*/ 2147483647 h 64"/>
                  <a:gd name="T64" fmla="*/ 2147483647 w 86"/>
                  <a:gd name="T65" fmla="*/ 2147483647 h 64"/>
                  <a:gd name="T66" fmla="*/ 2147483647 w 86"/>
                  <a:gd name="T67" fmla="*/ 2147483647 h 64"/>
                  <a:gd name="T68" fmla="*/ 0 w 86"/>
                  <a:gd name="T69" fmla="*/ 2147483647 h 64"/>
                  <a:gd name="T70" fmla="*/ 2147483647 w 86"/>
                  <a:gd name="T71" fmla="*/ 2147483647 h 64"/>
                  <a:gd name="T72" fmla="*/ 2147483647 w 86"/>
                  <a:gd name="T73" fmla="*/ 2147483647 h 64"/>
                  <a:gd name="T74" fmla="*/ 2147483647 w 86"/>
                  <a:gd name="T75" fmla="*/ 2147483647 h 6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6"/>
                  <a:gd name="T115" fmla="*/ 0 h 64"/>
                  <a:gd name="T116" fmla="*/ 86 w 86"/>
                  <a:gd name="T117" fmla="*/ 64 h 6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6" h="64">
                    <a:moveTo>
                      <a:pt x="29" y="34"/>
                    </a:moveTo>
                    <a:cubicBezTo>
                      <a:pt x="29" y="31"/>
                      <a:pt x="31" y="32"/>
                      <a:pt x="34" y="33"/>
                    </a:cubicBezTo>
                    <a:cubicBezTo>
                      <a:pt x="37" y="33"/>
                      <a:pt x="40" y="31"/>
                      <a:pt x="42" y="31"/>
                    </a:cubicBezTo>
                    <a:cubicBezTo>
                      <a:pt x="45" y="31"/>
                      <a:pt x="51" y="40"/>
                      <a:pt x="51" y="42"/>
                    </a:cubicBezTo>
                    <a:cubicBezTo>
                      <a:pt x="51" y="45"/>
                      <a:pt x="52" y="47"/>
                      <a:pt x="53" y="49"/>
                    </a:cubicBezTo>
                    <a:cubicBezTo>
                      <a:pt x="53" y="49"/>
                      <a:pt x="53" y="49"/>
                      <a:pt x="53" y="50"/>
                    </a:cubicBezTo>
                    <a:cubicBezTo>
                      <a:pt x="57" y="49"/>
                      <a:pt x="61" y="48"/>
                      <a:pt x="61" y="48"/>
                    </a:cubicBezTo>
                    <a:cubicBezTo>
                      <a:pt x="63" y="48"/>
                      <a:pt x="65" y="54"/>
                      <a:pt x="65" y="58"/>
                    </a:cubicBezTo>
                    <a:cubicBezTo>
                      <a:pt x="64" y="61"/>
                      <a:pt x="68" y="64"/>
                      <a:pt x="70" y="62"/>
                    </a:cubicBezTo>
                    <a:cubicBezTo>
                      <a:pt x="72" y="59"/>
                      <a:pt x="74" y="56"/>
                      <a:pt x="74" y="58"/>
                    </a:cubicBezTo>
                    <a:cubicBezTo>
                      <a:pt x="75" y="59"/>
                      <a:pt x="75" y="59"/>
                      <a:pt x="77" y="60"/>
                    </a:cubicBezTo>
                    <a:cubicBezTo>
                      <a:pt x="77" y="58"/>
                      <a:pt x="79" y="58"/>
                      <a:pt x="80" y="57"/>
                    </a:cubicBezTo>
                    <a:cubicBezTo>
                      <a:pt x="81" y="55"/>
                      <a:pt x="77" y="52"/>
                      <a:pt x="79" y="50"/>
                    </a:cubicBezTo>
                    <a:cubicBezTo>
                      <a:pt x="80" y="47"/>
                      <a:pt x="82" y="51"/>
                      <a:pt x="84" y="49"/>
                    </a:cubicBezTo>
                    <a:cubicBezTo>
                      <a:pt x="86" y="47"/>
                      <a:pt x="81" y="44"/>
                      <a:pt x="82" y="42"/>
                    </a:cubicBezTo>
                    <a:cubicBezTo>
                      <a:pt x="82" y="41"/>
                      <a:pt x="82" y="38"/>
                      <a:pt x="80" y="37"/>
                    </a:cubicBezTo>
                    <a:cubicBezTo>
                      <a:pt x="78" y="36"/>
                      <a:pt x="79" y="31"/>
                      <a:pt x="80" y="28"/>
                    </a:cubicBezTo>
                    <a:cubicBezTo>
                      <a:pt x="79" y="27"/>
                      <a:pt x="79" y="27"/>
                      <a:pt x="78" y="26"/>
                    </a:cubicBezTo>
                    <a:cubicBezTo>
                      <a:pt x="77" y="24"/>
                      <a:pt x="78" y="20"/>
                      <a:pt x="76" y="20"/>
                    </a:cubicBezTo>
                    <a:cubicBezTo>
                      <a:pt x="73" y="20"/>
                      <a:pt x="74" y="17"/>
                      <a:pt x="76" y="16"/>
                    </a:cubicBezTo>
                    <a:cubicBezTo>
                      <a:pt x="78" y="15"/>
                      <a:pt x="72" y="13"/>
                      <a:pt x="72" y="11"/>
                    </a:cubicBezTo>
                    <a:cubicBezTo>
                      <a:pt x="72" y="8"/>
                      <a:pt x="69" y="3"/>
                      <a:pt x="67" y="2"/>
                    </a:cubicBezTo>
                    <a:cubicBezTo>
                      <a:pt x="66" y="2"/>
                      <a:pt x="61" y="8"/>
                      <a:pt x="59" y="8"/>
                    </a:cubicBezTo>
                    <a:cubicBezTo>
                      <a:pt x="57" y="8"/>
                      <a:pt x="53" y="4"/>
                      <a:pt x="52" y="7"/>
                    </a:cubicBezTo>
                    <a:cubicBezTo>
                      <a:pt x="50" y="11"/>
                      <a:pt x="47" y="6"/>
                      <a:pt x="45" y="8"/>
                    </a:cubicBezTo>
                    <a:cubicBezTo>
                      <a:pt x="43" y="11"/>
                      <a:pt x="42" y="5"/>
                      <a:pt x="42" y="5"/>
                    </a:cubicBezTo>
                    <a:cubicBezTo>
                      <a:pt x="42" y="5"/>
                      <a:pt x="42" y="4"/>
                      <a:pt x="42" y="3"/>
                    </a:cubicBezTo>
                    <a:cubicBezTo>
                      <a:pt x="42" y="3"/>
                      <a:pt x="41" y="4"/>
                      <a:pt x="41" y="4"/>
                    </a:cubicBezTo>
                    <a:cubicBezTo>
                      <a:pt x="35" y="6"/>
                      <a:pt x="25" y="5"/>
                      <a:pt x="24" y="3"/>
                    </a:cubicBezTo>
                    <a:cubicBezTo>
                      <a:pt x="24" y="1"/>
                      <a:pt x="16" y="0"/>
                      <a:pt x="16" y="0"/>
                    </a:cubicBezTo>
                    <a:cubicBezTo>
                      <a:pt x="16" y="0"/>
                      <a:pt x="17" y="4"/>
                      <a:pt x="14" y="5"/>
                    </a:cubicBezTo>
                    <a:cubicBezTo>
                      <a:pt x="11" y="6"/>
                      <a:pt x="15" y="9"/>
                      <a:pt x="15" y="10"/>
                    </a:cubicBezTo>
                    <a:cubicBezTo>
                      <a:pt x="15" y="11"/>
                      <a:pt x="12" y="13"/>
                      <a:pt x="11" y="12"/>
                    </a:cubicBezTo>
                    <a:cubicBezTo>
                      <a:pt x="9" y="11"/>
                      <a:pt x="4" y="16"/>
                      <a:pt x="1" y="17"/>
                    </a:cubicBezTo>
                    <a:cubicBezTo>
                      <a:pt x="1" y="17"/>
                      <a:pt x="1" y="18"/>
                      <a:pt x="0" y="18"/>
                    </a:cubicBezTo>
                    <a:cubicBezTo>
                      <a:pt x="4" y="22"/>
                      <a:pt x="4" y="25"/>
                      <a:pt x="8" y="28"/>
                    </a:cubicBezTo>
                    <a:cubicBezTo>
                      <a:pt x="12" y="31"/>
                      <a:pt x="18" y="36"/>
                      <a:pt x="21" y="42"/>
                    </a:cubicBezTo>
                    <a:cubicBezTo>
                      <a:pt x="24" y="39"/>
                      <a:pt x="28" y="36"/>
                      <a:pt x="29" y="34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34" name="Freeform 29"/>
              <p:cNvSpPr>
                <a:spLocks/>
              </p:cNvSpPr>
              <p:nvPr/>
            </p:nvSpPr>
            <p:spPr bwMode="auto">
              <a:xfrm>
                <a:off x="3398838" y="2286000"/>
                <a:ext cx="88900" cy="85725"/>
              </a:xfrm>
              <a:custGeom>
                <a:avLst/>
                <a:gdLst>
                  <a:gd name="T0" fmla="*/ 2147483647 w 47"/>
                  <a:gd name="T1" fmla="*/ 2147483647 h 45"/>
                  <a:gd name="T2" fmla="*/ 2147483647 w 47"/>
                  <a:gd name="T3" fmla="*/ 2147483647 h 45"/>
                  <a:gd name="T4" fmla="*/ 2147483647 w 47"/>
                  <a:gd name="T5" fmla="*/ 2147483647 h 45"/>
                  <a:gd name="T6" fmla="*/ 2147483647 w 47"/>
                  <a:gd name="T7" fmla="*/ 2147483647 h 45"/>
                  <a:gd name="T8" fmla="*/ 2147483647 w 47"/>
                  <a:gd name="T9" fmla="*/ 2147483647 h 45"/>
                  <a:gd name="T10" fmla="*/ 2147483647 w 47"/>
                  <a:gd name="T11" fmla="*/ 2147483647 h 45"/>
                  <a:gd name="T12" fmla="*/ 2147483647 w 47"/>
                  <a:gd name="T13" fmla="*/ 2147483647 h 45"/>
                  <a:gd name="T14" fmla="*/ 2147483647 w 47"/>
                  <a:gd name="T15" fmla="*/ 0 h 45"/>
                  <a:gd name="T16" fmla="*/ 2147483647 w 47"/>
                  <a:gd name="T17" fmla="*/ 2147483647 h 45"/>
                  <a:gd name="T18" fmla="*/ 2147483647 w 47"/>
                  <a:gd name="T19" fmla="*/ 2147483647 h 45"/>
                  <a:gd name="T20" fmla="*/ 2147483647 w 47"/>
                  <a:gd name="T21" fmla="*/ 2147483647 h 45"/>
                  <a:gd name="T22" fmla="*/ 0 w 47"/>
                  <a:gd name="T23" fmla="*/ 2147483647 h 45"/>
                  <a:gd name="T24" fmla="*/ 2147483647 w 47"/>
                  <a:gd name="T25" fmla="*/ 2147483647 h 45"/>
                  <a:gd name="T26" fmla="*/ 2147483647 w 47"/>
                  <a:gd name="T27" fmla="*/ 2147483647 h 45"/>
                  <a:gd name="T28" fmla="*/ 2147483647 w 47"/>
                  <a:gd name="T29" fmla="*/ 2147483647 h 45"/>
                  <a:gd name="T30" fmla="*/ 2147483647 w 47"/>
                  <a:gd name="T31" fmla="*/ 2147483647 h 45"/>
                  <a:gd name="T32" fmla="*/ 2147483647 w 47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45"/>
                  <a:gd name="T53" fmla="*/ 47 w 47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45">
                    <a:moveTo>
                      <a:pt x="38" y="26"/>
                    </a:moveTo>
                    <a:cubicBezTo>
                      <a:pt x="34" y="24"/>
                      <a:pt x="33" y="24"/>
                      <a:pt x="34" y="23"/>
                    </a:cubicBezTo>
                    <a:cubicBezTo>
                      <a:pt x="36" y="22"/>
                      <a:pt x="36" y="19"/>
                      <a:pt x="35" y="15"/>
                    </a:cubicBezTo>
                    <a:cubicBezTo>
                      <a:pt x="35" y="13"/>
                      <a:pt x="35" y="13"/>
                      <a:pt x="36" y="12"/>
                    </a:cubicBezTo>
                    <a:cubicBezTo>
                      <a:pt x="34" y="11"/>
                      <a:pt x="34" y="11"/>
                      <a:pt x="33" y="10"/>
                    </a:cubicBezTo>
                    <a:cubicBezTo>
                      <a:pt x="33" y="8"/>
                      <a:pt x="31" y="11"/>
                      <a:pt x="29" y="14"/>
                    </a:cubicBezTo>
                    <a:cubicBezTo>
                      <a:pt x="27" y="16"/>
                      <a:pt x="23" y="13"/>
                      <a:pt x="24" y="10"/>
                    </a:cubicBezTo>
                    <a:cubicBezTo>
                      <a:pt x="24" y="6"/>
                      <a:pt x="22" y="0"/>
                      <a:pt x="20" y="0"/>
                    </a:cubicBezTo>
                    <a:cubicBezTo>
                      <a:pt x="20" y="0"/>
                      <a:pt x="16" y="1"/>
                      <a:pt x="12" y="2"/>
                    </a:cubicBezTo>
                    <a:cubicBezTo>
                      <a:pt x="13" y="3"/>
                      <a:pt x="12" y="5"/>
                      <a:pt x="11" y="7"/>
                    </a:cubicBezTo>
                    <a:cubicBezTo>
                      <a:pt x="11" y="10"/>
                      <a:pt x="5" y="13"/>
                      <a:pt x="2" y="15"/>
                    </a:cubicBezTo>
                    <a:cubicBezTo>
                      <a:pt x="1" y="15"/>
                      <a:pt x="0" y="17"/>
                      <a:pt x="0" y="19"/>
                    </a:cubicBezTo>
                    <a:cubicBezTo>
                      <a:pt x="4" y="22"/>
                      <a:pt x="10" y="25"/>
                      <a:pt x="14" y="28"/>
                    </a:cubicBezTo>
                    <a:cubicBezTo>
                      <a:pt x="22" y="35"/>
                      <a:pt x="35" y="43"/>
                      <a:pt x="41" y="45"/>
                    </a:cubicBezTo>
                    <a:cubicBezTo>
                      <a:pt x="41" y="45"/>
                      <a:pt x="42" y="45"/>
                      <a:pt x="43" y="45"/>
                    </a:cubicBezTo>
                    <a:cubicBezTo>
                      <a:pt x="45" y="39"/>
                      <a:pt x="46" y="38"/>
                      <a:pt x="47" y="35"/>
                    </a:cubicBezTo>
                    <a:cubicBezTo>
                      <a:pt x="47" y="31"/>
                      <a:pt x="41" y="29"/>
                      <a:pt x="38" y="26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35" name="Freeform 30"/>
              <p:cNvSpPr>
                <a:spLocks/>
              </p:cNvSpPr>
              <p:nvPr/>
            </p:nvSpPr>
            <p:spPr bwMode="auto">
              <a:xfrm>
                <a:off x="3360738" y="2254250"/>
                <a:ext cx="63500" cy="68263"/>
              </a:xfrm>
              <a:custGeom>
                <a:avLst/>
                <a:gdLst>
                  <a:gd name="T0" fmla="*/ 2147483647 w 33"/>
                  <a:gd name="T1" fmla="*/ 2147483647 h 36"/>
                  <a:gd name="T2" fmla="*/ 2147483647 w 33"/>
                  <a:gd name="T3" fmla="*/ 2147483647 h 36"/>
                  <a:gd name="T4" fmla="*/ 2147483647 w 33"/>
                  <a:gd name="T5" fmla="*/ 2147483647 h 36"/>
                  <a:gd name="T6" fmla="*/ 2147483647 w 33"/>
                  <a:gd name="T7" fmla="*/ 0 h 36"/>
                  <a:gd name="T8" fmla="*/ 2147483647 w 33"/>
                  <a:gd name="T9" fmla="*/ 2147483647 h 36"/>
                  <a:gd name="T10" fmla="*/ 2147483647 w 33"/>
                  <a:gd name="T11" fmla="*/ 2147483647 h 36"/>
                  <a:gd name="T12" fmla="*/ 0 w 33"/>
                  <a:gd name="T13" fmla="*/ 2147483647 h 36"/>
                  <a:gd name="T14" fmla="*/ 2147483647 w 33"/>
                  <a:gd name="T15" fmla="*/ 2147483647 h 36"/>
                  <a:gd name="T16" fmla="*/ 2147483647 w 33"/>
                  <a:gd name="T17" fmla="*/ 2147483647 h 36"/>
                  <a:gd name="T18" fmla="*/ 2147483647 w 33"/>
                  <a:gd name="T19" fmla="*/ 2147483647 h 36"/>
                  <a:gd name="T20" fmla="*/ 2147483647 w 33"/>
                  <a:gd name="T21" fmla="*/ 2147483647 h 36"/>
                  <a:gd name="T22" fmla="*/ 2147483647 w 33"/>
                  <a:gd name="T23" fmla="*/ 2147483647 h 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"/>
                  <a:gd name="T37" fmla="*/ 0 h 36"/>
                  <a:gd name="T38" fmla="*/ 33 w 33"/>
                  <a:gd name="T39" fmla="*/ 36 h 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" h="36">
                    <a:moveTo>
                      <a:pt x="31" y="24"/>
                    </a:moveTo>
                    <a:cubicBezTo>
                      <a:pt x="32" y="22"/>
                      <a:pt x="33" y="20"/>
                      <a:pt x="32" y="18"/>
                    </a:cubicBezTo>
                    <a:cubicBezTo>
                      <a:pt x="31" y="16"/>
                      <a:pt x="30" y="14"/>
                      <a:pt x="30" y="11"/>
                    </a:cubicBezTo>
                    <a:cubicBezTo>
                      <a:pt x="30" y="9"/>
                      <a:pt x="24" y="0"/>
                      <a:pt x="21" y="0"/>
                    </a:cubicBezTo>
                    <a:cubicBezTo>
                      <a:pt x="19" y="0"/>
                      <a:pt x="16" y="2"/>
                      <a:pt x="13" y="2"/>
                    </a:cubicBezTo>
                    <a:cubicBezTo>
                      <a:pt x="10" y="1"/>
                      <a:pt x="8" y="0"/>
                      <a:pt x="8" y="3"/>
                    </a:cubicBezTo>
                    <a:cubicBezTo>
                      <a:pt x="7" y="5"/>
                      <a:pt x="3" y="8"/>
                      <a:pt x="0" y="11"/>
                    </a:cubicBezTo>
                    <a:cubicBezTo>
                      <a:pt x="1" y="12"/>
                      <a:pt x="1" y="14"/>
                      <a:pt x="2" y="15"/>
                    </a:cubicBezTo>
                    <a:cubicBezTo>
                      <a:pt x="4" y="25"/>
                      <a:pt x="7" y="26"/>
                      <a:pt x="11" y="30"/>
                    </a:cubicBezTo>
                    <a:cubicBezTo>
                      <a:pt x="12" y="31"/>
                      <a:pt x="16" y="33"/>
                      <a:pt x="20" y="36"/>
                    </a:cubicBezTo>
                    <a:cubicBezTo>
                      <a:pt x="20" y="34"/>
                      <a:pt x="21" y="32"/>
                      <a:pt x="22" y="32"/>
                    </a:cubicBezTo>
                    <a:cubicBezTo>
                      <a:pt x="25" y="30"/>
                      <a:pt x="31" y="27"/>
                      <a:pt x="31" y="24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36" name="Freeform 31"/>
              <p:cNvSpPr>
                <a:spLocks/>
              </p:cNvSpPr>
              <p:nvPr/>
            </p:nvSpPr>
            <p:spPr bwMode="auto">
              <a:xfrm>
                <a:off x="3279775" y="1854200"/>
                <a:ext cx="179388" cy="147638"/>
              </a:xfrm>
              <a:custGeom>
                <a:avLst/>
                <a:gdLst>
                  <a:gd name="T0" fmla="*/ 2147483647 w 94"/>
                  <a:gd name="T1" fmla="*/ 2147483647 h 77"/>
                  <a:gd name="T2" fmla="*/ 2147483647 w 94"/>
                  <a:gd name="T3" fmla="*/ 2147483647 h 77"/>
                  <a:gd name="T4" fmla="*/ 2147483647 w 94"/>
                  <a:gd name="T5" fmla="*/ 2147483647 h 77"/>
                  <a:gd name="T6" fmla="*/ 2147483647 w 94"/>
                  <a:gd name="T7" fmla="*/ 2147483647 h 77"/>
                  <a:gd name="T8" fmla="*/ 2147483647 w 94"/>
                  <a:gd name="T9" fmla="*/ 2147483647 h 77"/>
                  <a:gd name="T10" fmla="*/ 2147483647 w 94"/>
                  <a:gd name="T11" fmla="*/ 0 h 77"/>
                  <a:gd name="T12" fmla="*/ 2147483647 w 94"/>
                  <a:gd name="T13" fmla="*/ 0 h 77"/>
                  <a:gd name="T14" fmla="*/ 2147483647 w 94"/>
                  <a:gd name="T15" fmla="*/ 2147483647 h 77"/>
                  <a:gd name="T16" fmla="*/ 2147483647 w 94"/>
                  <a:gd name="T17" fmla="*/ 2147483647 h 77"/>
                  <a:gd name="T18" fmla="*/ 2147483647 w 94"/>
                  <a:gd name="T19" fmla="*/ 2147483647 h 77"/>
                  <a:gd name="T20" fmla="*/ 0 w 94"/>
                  <a:gd name="T21" fmla="*/ 2147483647 h 77"/>
                  <a:gd name="T22" fmla="*/ 2147483647 w 94"/>
                  <a:gd name="T23" fmla="*/ 2147483647 h 77"/>
                  <a:gd name="T24" fmla="*/ 2147483647 w 94"/>
                  <a:gd name="T25" fmla="*/ 2147483647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4"/>
                  <a:gd name="T40" fmla="*/ 0 h 77"/>
                  <a:gd name="T41" fmla="*/ 94 w 94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4" h="77">
                    <a:moveTo>
                      <a:pt x="44" y="59"/>
                    </a:moveTo>
                    <a:cubicBezTo>
                      <a:pt x="44" y="56"/>
                      <a:pt x="56" y="53"/>
                      <a:pt x="56" y="51"/>
                    </a:cubicBezTo>
                    <a:cubicBezTo>
                      <a:pt x="56" y="48"/>
                      <a:pt x="56" y="20"/>
                      <a:pt x="56" y="20"/>
                    </a:cubicBezTo>
                    <a:cubicBezTo>
                      <a:pt x="56" y="20"/>
                      <a:pt x="93" y="21"/>
                      <a:pt x="94" y="20"/>
                    </a:cubicBezTo>
                    <a:cubicBezTo>
                      <a:pt x="94" y="20"/>
                      <a:pt x="94" y="12"/>
                      <a:pt x="94" y="4"/>
                    </a:cubicBezTo>
                    <a:cubicBezTo>
                      <a:pt x="92" y="2"/>
                      <a:pt x="94" y="0"/>
                      <a:pt x="86" y="0"/>
                    </a:cubicBezTo>
                    <a:cubicBezTo>
                      <a:pt x="79" y="0"/>
                      <a:pt x="58" y="0"/>
                      <a:pt x="44" y="0"/>
                    </a:cubicBezTo>
                    <a:cubicBezTo>
                      <a:pt x="41" y="3"/>
                      <a:pt x="39" y="7"/>
                      <a:pt x="38" y="10"/>
                    </a:cubicBezTo>
                    <a:cubicBezTo>
                      <a:pt x="36" y="16"/>
                      <a:pt x="23" y="23"/>
                      <a:pt x="23" y="31"/>
                    </a:cubicBezTo>
                    <a:cubicBezTo>
                      <a:pt x="22" y="38"/>
                      <a:pt x="11" y="50"/>
                      <a:pt x="3" y="66"/>
                    </a:cubicBezTo>
                    <a:cubicBezTo>
                      <a:pt x="1" y="70"/>
                      <a:pt x="0" y="74"/>
                      <a:pt x="0" y="77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4" y="77"/>
                      <a:pt x="44" y="62"/>
                      <a:pt x="44" y="59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37" name="Freeform 32"/>
              <p:cNvSpPr>
                <a:spLocks/>
              </p:cNvSpPr>
              <p:nvPr/>
            </p:nvSpPr>
            <p:spPr bwMode="auto">
              <a:xfrm>
                <a:off x="3278188" y="1862137"/>
                <a:ext cx="261938" cy="287338"/>
              </a:xfrm>
              <a:custGeom>
                <a:avLst/>
                <a:gdLst>
                  <a:gd name="T0" fmla="*/ 2147483647 w 137"/>
                  <a:gd name="T1" fmla="*/ 2147483647 h 150"/>
                  <a:gd name="T2" fmla="*/ 2147483647 w 137"/>
                  <a:gd name="T3" fmla="*/ 2147483647 h 150"/>
                  <a:gd name="T4" fmla="*/ 2147483647 w 137"/>
                  <a:gd name="T5" fmla="*/ 2147483647 h 150"/>
                  <a:gd name="T6" fmla="*/ 2147483647 w 137"/>
                  <a:gd name="T7" fmla="*/ 2147483647 h 150"/>
                  <a:gd name="T8" fmla="*/ 2147483647 w 137"/>
                  <a:gd name="T9" fmla="*/ 2147483647 h 150"/>
                  <a:gd name="T10" fmla="*/ 2147483647 w 137"/>
                  <a:gd name="T11" fmla="*/ 2147483647 h 150"/>
                  <a:gd name="T12" fmla="*/ 2147483647 w 137"/>
                  <a:gd name="T13" fmla="*/ 2147483647 h 150"/>
                  <a:gd name="T14" fmla="*/ 2147483647 w 137"/>
                  <a:gd name="T15" fmla="*/ 2147483647 h 150"/>
                  <a:gd name="T16" fmla="*/ 2147483647 w 137"/>
                  <a:gd name="T17" fmla="*/ 2147483647 h 150"/>
                  <a:gd name="T18" fmla="*/ 2147483647 w 137"/>
                  <a:gd name="T19" fmla="*/ 2147483647 h 150"/>
                  <a:gd name="T20" fmla="*/ 2147483647 w 137"/>
                  <a:gd name="T21" fmla="*/ 2147483647 h 150"/>
                  <a:gd name="T22" fmla="*/ 2147483647 w 137"/>
                  <a:gd name="T23" fmla="*/ 2147483647 h 150"/>
                  <a:gd name="T24" fmla="*/ 2147483647 w 137"/>
                  <a:gd name="T25" fmla="*/ 2147483647 h 150"/>
                  <a:gd name="T26" fmla="*/ 2147483647 w 137"/>
                  <a:gd name="T27" fmla="*/ 2147483647 h 150"/>
                  <a:gd name="T28" fmla="*/ 2147483647 w 137"/>
                  <a:gd name="T29" fmla="*/ 2147483647 h 150"/>
                  <a:gd name="T30" fmla="*/ 2147483647 w 137"/>
                  <a:gd name="T31" fmla="*/ 2147483647 h 150"/>
                  <a:gd name="T32" fmla="*/ 2147483647 w 137"/>
                  <a:gd name="T33" fmla="*/ 2147483647 h 150"/>
                  <a:gd name="T34" fmla="*/ 2147483647 w 137"/>
                  <a:gd name="T35" fmla="*/ 2147483647 h 150"/>
                  <a:gd name="T36" fmla="*/ 2147483647 w 137"/>
                  <a:gd name="T37" fmla="*/ 0 h 150"/>
                  <a:gd name="T38" fmla="*/ 2147483647 w 137"/>
                  <a:gd name="T39" fmla="*/ 2147483647 h 150"/>
                  <a:gd name="T40" fmla="*/ 2147483647 w 137"/>
                  <a:gd name="T41" fmla="*/ 2147483647 h 150"/>
                  <a:gd name="T42" fmla="*/ 2147483647 w 137"/>
                  <a:gd name="T43" fmla="*/ 2147483647 h 150"/>
                  <a:gd name="T44" fmla="*/ 2147483647 w 137"/>
                  <a:gd name="T45" fmla="*/ 2147483647 h 150"/>
                  <a:gd name="T46" fmla="*/ 2147483647 w 137"/>
                  <a:gd name="T47" fmla="*/ 2147483647 h 150"/>
                  <a:gd name="T48" fmla="*/ 2147483647 w 137"/>
                  <a:gd name="T49" fmla="*/ 2147483647 h 150"/>
                  <a:gd name="T50" fmla="*/ 2147483647 w 137"/>
                  <a:gd name="T51" fmla="*/ 2147483647 h 150"/>
                  <a:gd name="T52" fmla="*/ 2147483647 w 137"/>
                  <a:gd name="T53" fmla="*/ 2147483647 h 150"/>
                  <a:gd name="T54" fmla="*/ 2147483647 w 137"/>
                  <a:gd name="T55" fmla="*/ 2147483647 h 150"/>
                  <a:gd name="T56" fmla="*/ 2147483647 w 137"/>
                  <a:gd name="T57" fmla="*/ 2147483647 h 150"/>
                  <a:gd name="T58" fmla="*/ 2147483647 w 137"/>
                  <a:gd name="T59" fmla="*/ 2147483647 h 150"/>
                  <a:gd name="T60" fmla="*/ 2147483647 w 137"/>
                  <a:gd name="T61" fmla="*/ 2147483647 h 15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7"/>
                  <a:gd name="T94" fmla="*/ 0 h 150"/>
                  <a:gd name="T95" fmla="*/ 137 w 137"/>
                  <a:gd name="T96" fmla="*/ 150 h 15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7" h="150">
                    <a:moveTo>
                      <a:pt x="11" y="130"/>
                    </a:moveTo>
                    <a:cubicBezTo>
                      <a:pt x="15" y="131"/>
                      <a:pt x="21" y="130"/>
                      <a:pt x="21" y="130"/>
                    </a:cubicBezTo>
                    <a:cubicBezTo>
                      <a:pt x="21" y="130"/>
                      <a:pt x="27" y="127"/>
                      <a:pt x="30" y="129"/>
                    </a:cubicBezTo>
                    <a:cubicBezTo>
                      <a:pt x="33" y="131"/>
                      <a:pt x="36" y="135"/>
                      <a:pt x="36" y="135"/>
                    </a:cubicBezTo>
                    <a:cubicBezTo>
                      <a:pt x="40" y="135"/>
                      <a:pt x="40" y="135"/>
                      <a:pt x="40" y="135"/>
                    </a:cubicBezTo>
                    <a:cubicBezTo>
                      <a:pt x="40" y="135"/>
                      <a:pt x="43" y="143"/>
                      <a:pt x="48" y="145"/>
                    </a:cubicBezTo>
                    <a:cubicBezTo>
                      <a:pt x="51" y="146"/>
                      <a:pt x="52" y="148"/>
                      <a:pt x="53" y="150"/>
                    </a:cubicBezTo>
                    <a:cubicBezTo>
                      <a:pt x="57" y="150"/>
                      <a:pt x="59" y="149"/>
                      <a:pt x="59" y="147"/>
                    </a:cubicBezTo>
                    <a:cubicBezTo>
                      <a:pt x="59" y="144"/>
                      <a:pt x="61" y="139"/>
                      <a:pt x="66" y="144"/>
                    </a:cubicBezTo>
                    <a:cubicBezTo>
                      <a:pt x="71" y="149"/>
                      <a:pt x="71" y="145"/>
                      <a:pt x="72" y="143"/>
                    </a:cubicBezTo>
                    <a:cubicBezTo>
                      <a:pt x="73" y="141"/>
                      <a:pt x="76" y="144"/>
                      <a:pt x="80" y="144"/>
                    </a:cubicBezTo>
                    <a:cubicBezTo>
                      <a:pt x="83" y="144"/>
                      <a:pt x="87" y="141"/>
                      <a:pt x="87" y="141"/>
                    </a:cubicBezTo>
                    <a:cubicBezTo>
                      <a:pt x="87" y="141"/>
                      <a:pt x="129" y="142"/>
                      <a:pt x="131" y="141"/>
                    </a:cubicBezTo>
                    <a:cubicBezTo>
                      <a:pt x="133" y="140"/>
                      <a:pt x="132" y="131"/>
                      <a:pt x="132" y="131"/>
                    </a:cubicBezTo>
                    <a:cubicBezTo>
                      <a:pt x="129" y="128"/>
                      <a:pt x="129" y="128"/>
                      <a:pt x="129" y="128"/>
                    </a:cubicBezTo>
                    <a:cubicBezTo>
                      <a:pt x="118" y="28"/>
                      <a:pt x="118" y="28"/>
                      <a:pt x="118" y="28"/>
                    </a:cubicBezTo>
                    <a:cubicBezTo>
                      <a:pt x="137" y="28"/>
                      <a:pt x="137" y="28"/>
                      <a:pt x="137" y="28"/>
                    </a:cubicBezTo>
                    <a:cubicBezTo>
                      <a:pt x="117" y="15"/>
                      <a:pt x="99" y="3"/>
                      <a:pt x="97" y="2"/>
                    </a:cubicBezTo>
                    <a:cubicBezTo>
                      <a:pt x="96" y="2"/>
                      <a:pt x="95" y="1"/>
                      <a:pt x="95" y="0"/>
                    </a:cubicBezTo>
                    <a:cubicBezTo>
                      <a:pt x="95" y="8"/>
                      <a:pt x="95" y="16"/>
                      <a:pt x="95" y="16"/>
                    </a:cubicBezTo>
                    <a:cubicBezTo>
                      <a:pt x="94" y="17"/>
                      <a:pt x="57" y="16"/>
                      <a:pt x="57" y="16"/>
                    </a:cubicBezTo>
                    <a:cubicBezTo>
                      <a:pt x="57" y="16"/>
                      <a:pt x="57" y="44"/>
                      <a:pt x="57" y="47"/>
                    </a:cubicBezTo>
                    <a:cubicBezTo>
                      <a:pt x="57" y="49"/>
                      <a:pt x="45" y="52"/>
                      <a:pt x="45" y="55"/>
                    </a:cubicBezTo>
                    <a:cubicBezTo>
                      <a:pt x="45" y="58"/>
                      <a:pt x="45" y="73"/>
                      <a:pt x="45" y="73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0" y="80"/>
                      <a:pt x="4" y="82"/>
                      <a:pt x="7" y="85"/>
                    </a:cubicBezTo>
                    <a:cubicBezTo>
                      <a:pt x="10" y="89"/>
                      <a:pt x="4" y="96"/>
                      <a:pt x="9" y="104"/>
                    </a:cubicBezTo>
                    <a:cubicBezTo>
                      <a:pt x="15" y="111"/>
                      <a:pt x="8" y="122"/>
                      <a:pt x="6" y="126"/>
                    </a:cubicBezTo>
                    <a:cubicBezTo>
                      <a:pt x="4" y="128"/>
                      <a:pt x="4" y="132"/>
                      <a:pt x="4" y="135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8" y="135"/>
                      <a:pt x="7" y="129"/>
                      <a:pt x="11" y="130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38" name="Freeform 33"/>
              <p:cNvSpPr>
                <a:spLocks/>
              </p:cNvSpPr>
              <p:nvPr/>
            </p:nvSpPr>
            <p:spPr bwMode="auto">
              <a:xfrm>
                <a:off x="3379788" y="1916112"/>
                <a:ext cx="360363" cy="338138"/>
              </a:xfrm>
              <a:custGeom>
                <a:avLst/>
                <a:gdLst>
                  <a:gd name="T0" fmla="*/ 2147483647 w 189"/>
                  <a:gd name="T1" fmla="*/ 2147483647 h 177"/>
                  <a:gd name="T2" fmla="*/ 2147483647 w 189"/>
                  <a:gd name="T3" fmla="*/ 2147483647 h 177"/>
                  <a:gd name="T4" fmla="*/ 2147483647 w 189"/>
                  <a:gd name="T5" fmla="*/ 2147483647 h 177"/>
                  <a:gd name="T6" fmla="*/ 2147483647 w 189"/>
                  <a:gd name="T7" fmla="*/ 2147483647 h 177"/>
                  <a:gd name="T8" fmla="*/ 2147483647 w 189"/>
                  <a:gd name="T9" fmla="*/ 0 h 177"/>
                  <a:gd name="T10" fmla="*/ 2147483647 w 189"/>
                  <a:gd name="T11" fmla="*/ 0 h 177"/>
                  <a:gd name="T12" fmla="*/ 2147483647 w 189"/>
                  <a:gd name="T13" fmla="*/ 2147483647 h 177"/>
                  <a:gd name="T14" fmla="*/ 2147483647 w 189"/>
                  <a:gd name="T15" fmla="*/ 2147483647 h 177"/>
                  <a:gd name="T16" fmla="*/ 2147483647 w 189"/>
                  <a:gd name="T17" fmla="*/ 2147483647 h 177"/>
                  <a:gd name="T18" fmla="*/ 2147483647 w 189"/>
                  <a:gd name="T19" fmla="*/ 2147483647 h 177"/>
                  <a:gd name="T20" fmla="*/ 2147483647 w 189"/>
                  <a:gd name="T21" fmla="*/ 2147483647 h 177"/>
                  <a:gd name="T22" fmla="*/ 2147483647 w 189"/>
                  <a:gd name="T23" fmla="*/ 2147483647 h 177"/>
                  <a:gd name="T24" fmla="*/ 2147483647 w 189"/>
                  <a:gd name="T25" fmla="*/ 2147483647 h 177"/>
                  <a:gd name="T26" fmla="*/ 2147483647 w 189"/>
                  <a:gd name="T27" fmla="*/ 2147483647 h 177"/>
                  <a:gd name="T28" fmla="*/ 0 w 189"/>
                  <a:gd name="T29" fmla="*/ 2147483647 h 177"/>
                  <a:gd name="T30" fmla="*/ 2147483647 w 189"/>
                  <a:gd name="T31" fmla="*/ 2147483647 h 177"/>
                  <a:gd name="T32" fmla="*/ 2147483647 w 189"/>
                  <a:gd name="T33" fmla="*/ 2147483647 h 177"/>
                  <a:gd name="T34" fmla="*/ 2147483647 w 189"/>
                  <a:gd name="T35" fmla="*/ 2147483647 h 177"/>
                  <a:gd name="T36" fmla="*/ 2147483647 w 189"/>
                  <a:gd name="T37" fmla="*/ 2147483647 h 177"/>
                  <a:gd name="T38" fmla="*/ 2147483647 w 189"/>
                  <a:gd name="T39" fmla="*/ 2147483647 h 177"/>
                  <a:gd name="T40" fmla="*/ 2147483647 w 189"/>
                  <a:gd name="T41" fmla="*/ 2147483647 h 177"/>
                  <a:gd name="T42" fmla="*/ 2147483647 w 189"/>
                  <a:gd name="T43" fmla="*/ 2147483647 h 177"/>
                  <a:gd name="T44" fmla="*/ 2147483647 w 189"/>
                  <a:gd name="T45" fmla="*/ 2147483647 h 177"/>
                  <a:gd name="T46" fmla="*/ 2147483647 w 189"/>
                  <a:gd name="T47" fmla="*/ 2147483647 h 177"/>
                  <a:gd name="T48" fmla="*/ 2147483647 w 189"/>
                  <a:gd name="T49" fmla="*/ 2147483647 h 177"/>
                  <a:gd name="T50" fmla="*/ 2147483647 w 189"/>
                  <a:gd name="T51" fmla="*/ 2147483647 h 177"/>
                  <a:gd name="T52" fmla="*/ 2147483647 w 189"/>
                  <a:gd name="T53" fmla="*/ 2147483647 h 177"/>
                  <a:gd name="T54" fmla="*/ 2147483647 w 189"/>
                  <a:gd name="T55" fmla="*/ 2147483647 h 177"/>
                  <a:gd name="T56" fmla="*/ 2147483647 w 189"/>
                  <a:gd name="T57" fmla="*/ 2147483647 h 177"/>
                  <a:gd name="T58" fmla="*/ 2147483647 w 189"/>
                  <a:gd name="T59" fmla="*/ 2147483647 h 177"/>
                  <a:gd name="T60" fmla="*/ 2147483647 w 189"/>
                  <a:gd name="T61" fmla="*/ 2147483647 h 177"/>
                  <a:gd name="T62" fmla="*/ 2147483647 w 189"/>
                  <a:gd name="T63" fmla="*/ 2147483647 h 177"/>
                  <a:gd name="T64" fmla="*/ 2147483647 w 189"/>
                  <a:gd name="T65" fmla="*/ 2147483647 h 177"/>
                  <a:gd name="T66" fmla="*/ 2147483647 w 189"/>
                  <a:gd name="T67" fmla="*/ 2147483647 h 177"/>
                  <a:gd name="T68" fmla="*/ 2147483647 w 189"/>
                  <a:gd name="T69" fmla="*/ 2147483647 h 177"/>
                  <a:gd name="T70" fmla="*/ 2147483647 w 189"/>
                  <a:gd name="T71" fmla="*/ 2147483647 h 177"/>
                  <a:gd name="T72" fmla="*/ 2147483647 w 189"/>
                  <a:gd name="T73" fmla="*/ 2147483647 h 177"/>
                  <a:gd name="T74" fmla="*/ 2147483647 w 189"/>
                  <a:gd name="T75" fmla="*/ 2147483647 h 177"/>
                  <a:gd name="T76" fmla="*/ 2147483647 w 189"/>
                  <a:gd name="T77" fmla="*/ 2147483647 h 177"/>
                  <a:gd name="T78" fmla="*/ 2147483647 w 189"/>
                  <a:gd name="T79" fmla="*/ 2147483647 h 177"/>
                  <a:gd name="T80" fmla="*/ 2147483647 w 189"/>
                  <a:gd name="T81" fmla="*/ 2147483647 h 177"/>
                  <a:gd name="T82" fmla="*/ 2147483647 w 189"/>
                  <a:gd name="T83" fmla="*/ 2147483647 h 177"/>
                  <a:gd name="T84" fmla="*/ 2147483647 w 189"/>
                  <a:gd name="T85" fmla="*/ 2147483647 h 177"/>
                  <a:gd name="T86" fmla="*/ 2147483647 w 189"/>
                  <a:gd name="T87" fmla="*/ 2147483647 h 177"/>
                  <a:gd name="T88" fmla="*/ 2147483647 w 189"/>
                  <a:gd name="T89" fmla="*/ 2147483647 h 177"/>
                  <a:gd name="T90" fmla="*/ 2147483647 w 189"/>
                  <a:gd name="T91" fmla="*/ 2147483647 h 177"/>
                  <a:gd name="T92" fmla="*/ 2147483647 w 189"/>
                  <a:gd name="T93" fmla="*/ 2147483647 h 177"/>
                  <a:gd name="T94" fmla="*/ 2147483647 w 189"/>
                  <a:gd name="T95" fmla="*/ 2147483647 h 177"/>
                  <a:gd name="T96" fmla="*/ 2147483647 w 189"/>
                  <a:gd name="T97" fmla="*/ 2147483647 h 177"/>
                  <a:gd name="T98" fmla="*/ 2147483647 w 189"/>
                  <a:gd name="T99" fmla="*/ 2147483647 h 177"/>
                  <a:gd name="T100" fmla="*/ 2147483647 w 189"/>
                  <a:gd name="T101" fmla="*/ 2147483647 h 177"/>
                  <a:gd name="T102" fmla="*/ 2147483647 w 189"/>
                  <a:gd name="T103" fmla="*/ 2147483647 h 1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9"/>
                  <a:gd name="T157" fmla="*/ 0 h 177"/>
                  <a:gd name="T158" fmla="*/ 189 w 189"/>
                  <a:gd name="T159" fmla="*/ 177 h 1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9" h="177">
                    <a:moveTo>
                      <a:pt x="179" y="73"/>
                    </a:moveTo>
                    <a:cubicBezTo>
                      <a:pt x="179" y="73"/>
                      <a:pt x="179" y="65"/>
                      <a:pt x="173" y="61"/>
                    </a:cubicBezTo>
                    <a:cubicBezTo>
                      <a:pt x="168" y="58"/>
                      <a:pt x="161" y="57"/>
                      <a:pt x="161" y="57"/>
                    </a:cubicBezTo>
                    <a:cubicBezTo>
                      <a:pt x="161" y="57"/>
                      <a:pt x="157" y="50"/>
                      <a:pt x="153" y="47"/>
                    </a:cubicBezTo>
                    <a:cubicBezTo>
                      <a:pt x="152" y="45"/>
                      <a:pt x="114" y="20"/>
                      <a:pt x="8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76" y="100"/>
                      <a:pt x="76" y="100"/>
                      <a:pt x="76" y="100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9" y="103"/>
                      <a:pt x="80" y="112"/>
                      <a:pt x="78" y="113"/>
                    </a:cubicBezTo>
                    <a:cubicBezTo>
                      <a:pt x="76" y="114"/>
                      <a:pt x="34" y="113"/>
                      <a:pt x="34" y="113"/>
                    </a:cubicBezTo>
                    <a:cubicBezTo>
                      <a:pt x="34" y="113"/>
                      <a:pt x="30" y="116"/>
                      <a:pt x="27" y="116"/>
                    </a:cubicBezTo>
                    <a:cubicBezTo>
                      <a:pt x="23" y="116"/>
                      <a:pt x="20" y="113"/>
                      <a:pt x="19" y="115"/>
                    </a:cubicBezTo>
                    <a:cubicBezTo>
                      <a:pt x="18" y="117"/>
                      <a:pt x="18" y="121"/>
                      <a:pt x="13" y="116"/>
                    </a:cubicBezTo>
                    <a:cubicBezTo>
                      <a:pt x="8" y="111"/>
                      <a:pt x="6" y="116"/>
                      <a:pt x="6" y="119"/>
                    </a:cubicBezTo>
                    <a:cubicBezTo>
                      <a:pt x="6" y="121"/>
                      <a:pt x="4" y="122"/>
                      <a:pt x="0" y="122"/>
                    </a:cubicBezTo>
                    <a:cubicBezTo>
                      <a:pt x="1" y="124"/>
                      <a:pt x="1" y="125"/>
                      <a:pt x="1" y="125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33"/>
                      <a:pt x="5" y="135"/>
                    </a:cubicBezTo>
                    <a:cubicBezTo>
                      <a:pt x="7" y="137"/>
                      <a:pt x="11" y="141"/>
                      <a:pt x="11" y="142"/>
                    </a:cubicBezTo>
                    <a:cubicBezTo>
                      <a:pt x="11" y="144"/>
                      <a:pt x="11" y="151"/>
                      <a:pt x="11" y="151"/>
                    </a:cubicBezTo>
                    <a:cubicBezTo>
                      <a:pt x="11" y="151"/>
                      <a:pt x="12" y="157"/>
                      <a:pt x="14" y="154"/>
                    </a:cubicBezTo>
                    <a:cubicBezTo>
                      <a:pt x="16" y="152"/>
                      <a:pt x="19" y="157"/>
                      <a:pt x="21" y="153"/>
                    </a:cubicBezTo>
                    <a:cubicBezTo>
                      <a:pt x="22" y="150"/>
                      <a:pt x="26" y="154"/>
                      <a:pt x="28" y="154"/>
                    </a:cubicBezTo>
                    <a:cubicBezTo>
                      <a:pt x="30" y="154"/>
                      <a:pt x="35" y="148"/>
                      <a:pt x="36" y="148"/>
                    </a:cubicBezTo>
                    <a:cubicBezTo>
                      <a:pt x="38" y="149"/>
                      <a:pt x="41" y="154"/>
                      <a:pt x="41" y="157"/>
                    </a:cubicBezTo>
                    <a:cubicBezTo>
                      <a:pt x="41" y="159"/>
                      <a:pt x="47" y="161"/>
                      <a:pt x="45" y="162"/>
                    </a:cubicBezTo>
                    <a:cubicBezTo>
                      <a:pt x="43" y="163"/>
                      <a:pt x="42" y="166"/>
                      <a:pt x="45" y="166"/>
                    </a:cubicBezTo>
                    <a:cubicBezTo>
                      <a:pt x="47" y="166"/>
                      <a:pt x="46" y="170"/>
                      <a:pt x="47" y="172"/>
                    </a:cubicBezTo>
                    <a:cubicBezTo>
                      <a:pt x="49" y="174"/>
                      <a:pt x="51" y="176"/>
                      <a:pt x="53" y="173"/>
                    </a:cubicBezTo>
                    <a:cubicBezTo>
                      <a:pt x="54" y="170"/>
                      <a:pt x="57" y="173"/>
                      <a:pt x="58" y="175"/>
                    </a:cubicBezTo>
                    <a:cubicBezTo>
                      <a:pt x="60" y="177"/>
                      <a:pt x="64" y="174"/>
                      <a:pt x="65" y="172"/>
                    </a:cubicBezTo>
                    <a:cubicBezTo>
                      <a:pt x="65" y="169"/>
                      <a:pt x="71" y="168"/>
                      <a:pt x="70" y="171"/>
                    </a:cubicBezTo>
                    <a:cubicBezTo>
                      <a:pt x="70" y="174"/>
                      <a:pt x="71" y="175"/>
                      <a:pt x="74" y="172"/>
                    </a:cubicBezTo>
                    <a:cubicBezTo>
                      <a:pt x="75" y="171"/>
                      <a:pt x="76" y="171"/>
                      <a:pt x="78" y="172"/>
                    </a:cubicBezTo>
                    <a:cubicBezTo>
                      <a:pt x="79" y="168"/>
                      <a:pt x="80" y="164"/>
                      <a:pt x="81" y="163"/>
                    </a:cubicBezTo>
                    <a:cubicBezTo>
                      <a:pt x="82" y="161"/>
                      <a:pt x="78" y="156"/>
                      <a:pt x="80" y="156"/>
                    </a:cubicBezTo>
                    <a:cubicBezTo>
                      <a:pt x="82" y="155"/>
                      <a:pt x="87" y="156"/>
                      <a:pt x="89" y="152"/>
                    </a:cubicBezTo>
                    <a:cubicBezTo>
                      <a:pt x="91" y="147"/>
                      <a:pt x="93" y="145"/>
                      <a:pt x="93" y="145"/>
                    </a:cubicBezTo>
                    <a:cubicBezTo>
                      <a:pt x="93" y="145"/>
                      <a:pt x="93" y="135"/>
                      <a:pt x="96" y="136"/>
                    </a:cubicBezTo>
                    <a:cubicBezTo>
                      <a:pt x="99" y="138"/>
                      <a:pt x="103" y="141"/>
                      <a:pt x="103" y="137"/>
                    </a:cubicBezTo>
                    <a:cubicBezTo>
                      <a:pt x="104" y="133"/>
                      <a:pt x="107" y="135"/>
                      <a:pt x="108" y="131"/>
                    </a:cubicBezTo>
                    <a:cubicBezTo>
                      <a:pt x="109" y="128"/>
                      <a:pt x="111" y="128"/>
                      <a:pt x="114" y="129"/>
                    </a:cubicBezTo>
                    <a:cubicBezTo>
                      <a:pt x="116" y="129"/>
                      <a:pt x="118" y="128"/>
                      <a:pt x="118" y="126"/>
                    </a:cubicBezTo>
                    <a:cubicBezTo>
                      <a:pt x="118" y="124"/>
                      <a:pt x="123" y="125"/>
                      <a:pt x="128" y="122"/>
                    </a:cubicBezTo>
                    <a:cubicBezTo>
                      <a:pt x="132" y="119"/>
                      <a:pt x="134" y="117"/>
                      <a:pt x="136" y="119"/>
                    </a:cubicBezTo>
                    <a:cubicBezTo>
                      <a:pt x="138" y="120"/>
                      <a:pt x="149" y="120"/>
                      <a:pt x="150" y="119"/>
                    </a:cubicBezTo>
                    <a:cubicBezTo>
                      <a:pt x="152" y="119"/>
                      <a:pt x="155" y="116"/>
                      <a:pt x="159" y="116"/>
                    </a:cubicBezTo>
                    <a:cubicBezTo>
                      <a:pt x="163" y="117"/>
                      <a:pt x="173" y="115"/>
                      <a:pt x="177" y="115"/>
                    </a:cubicBezTo>
                    <a:cubicBezTo>
                      <a:pt x="181" y="115"/>
                      <a:pt x="183" y="111"/>
                      <a:pt x="184" y="110"/>
                    </a:cubicBezTo>
                    <a:cubicBezTo>
                      <a:pt x="185" y="108"/>
                      <a:pt x="186" y="102"/>
                      <a:pt x="188" y="101"/>
                    </a:cubicBezTo>
                    <a:cubicBezTo>
                      <a:pt x="189" y="100"/>
                      <a:pt x="189" y="79"/>
                      <a:pt x="188" y="71"/>
                    </a:cubicBezTo>
                    <a:cubicBezTo>
                      <a:pt x="184" y="72"/>
                      <a:pt x="179" y="73"/>
                      <a:pt x="179" y="73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39" name="Freeform 34"/>
              <p:cNvSpPr>
                <a:spLocks/>
              </p:cNvSpPr>
              <p:nvPr/>
            </p:nvSpPr>
            <p:spPr bwMode="auto">
              <a:xfrm>
                <a:off x="3529013" y="2139950"/>
                <a:ext cx="176213" cy="125413"/>
              </a:xfrm>
              <a:custGeom>
                <a:avLst/>
                <a:gdLst>
                  <a:gd name="T0" fmla="*/ 2147483647 w 92"/>
                  <a:gd name="T1" fmla="*/ 2147483647 h 66"/>
                  <a:gd name="T2" fmla="*/ 2147483647 w 92"/>
                  <a:gd name="T3" fmla="*/ 2147483647 h 66"/>
                  <a:gd name="T4" fmla="*/ 2147483647 w 92"/>
                  <a:gd name="T5" fmla="*/ 2147483647 h 66"/>
                  <a:gd name="T6" fmla="*/ 2147483647 w 92"/>
                  <a:gd name="T7" fmla="*/ 2147483647 h 66"/>
                  <a:gd name="T8" fmla="*/ 2147483647 w 92"/>
                  <a:gd name="T9" fmla="*/ 2147483647 h 66"/>
                  <a:gd name="T10" fmla="*/ 2147483647 w 92"/>
                  <a:gd name="T11" fmla="*/ 2147483647 h 66"/>
                  <a:gd name="T12" fmla="*/ 2147483647 w 92"/>
                  <a:gd name="T13" fmla="*/ 2147483647 h 66"/>
                  <a:gd name="T14" fmla="*/ 2147483647 w 92"/>
                  <a:gd name="T15" fmla="*/ 2147483647 h 66"/>
                  <a:gd name="T16" fmla="*/ 2147483647 w 92"/>
                  <a:gd name="T17" fmla="*/ 2147483647 h 66"/>
                  <a:gd name="T18" fmla="*/ 2147483647 w 92"/>
                  <a:gd name="T19" fmla="*/ 2147483647 h 66"/>
                  <a:gd name="T20" fmla="*/ 2147483647 w 92"/>
                  <a:gd name="T21" fmla="*/ 2147483647 h 66"/>
                  <a:gd name="T22" fmla="*/ 2147483647 w 92"/>
                  <a:gd name="T23" fmla="*/ 2147483647 h 66"/>
                  <a:gd name="T24" fmla="*/ 2147483647 w 92"/>
                  <a:gd name="T25" fmla="*/ 2147483647 h 66"/>
                  <a:gd name="T26" fmla="*/ 2147483647 w 92"/>
                  <a:gd name="T27" fmla="*/ 2147483647 h 66"/>
                  <a:gd name="T28" fmla="*/ 2147483647 w 92"/>
                  <a:gd name="T29" fmla="*/ 2147483647 h 66"/>
                  <a:gd name="T30" fmla="*/ 2147483647 w 92"/>
                  <a:gd name="T31" fmla="*/ 2147483647 h 66"/>
                  <a:gd name="T32" fmla="*/ 2147483647 w 92"/>
                  <a:gd name="T33" fmla="*/ 2147483647 h 66"/>
                  <a:gd name="T34" fmla="*/ 2147483647 w 92"/>
                  <a:gd name="T35" fmla="*/ 2147483647 h 66"/>
                  <a:gd name="T36" fmla="*/ 2147483647 w 92"/>
                  <a:gd name="T37" fmla="*/ 2147483647 h 66"/>
                  <a:gd name="T38" fmla="*/ 2147483647 w 92"/>
                  <a:gd name="T39" fmla="*/ 2147483647 h 66"/>
                  <a:gd name="T40" fmla="*/ 0 w 92"/>
                  <a:gd name="T41" fmla="*/ 2147483647 h 66"/>
                  <a:gd name="T42" fmla="*/ 2147483647 w 92"/>
                  <a:gd name="T43" fmla="*/ 2147483647 h 66"/>
                  <a:gd name="T44" fmla="*/ 2147483647 w 92"/>
                  <a:gd name="T45" fmla="*/ 2147483647 h 66"/>
                  <a:gd name="T46" fmla="*/ 2147483647 w 92"/>
                  <a:gd name="T47" fmla="*/ 2147483647 h 66"/>
                  <a:gd name="T48" fmla="*/ 2147483647 w 92"/>
                  <a:gd name="T49" fmla="*/ 2147483647 h 66"/>
                  <a:gd name="T50" fmla="*/ 2147483647 w 92"/>
                  <a:gd name="T51" fmla="*/ 2147483647 h 66"/>
                  <a:gd name="T52" fmla="*/ 2147483647 w 92"/>
                  <a:gd name="T53" fmla="*/ 2147483647 h 66"/>
                  <a:gd name="T54" fmla="*/ 2147483647 w 92"/>
                  <a:gd name="T55" fmla="*/ 2147483647 h 66"/>
                  <a:gd name="T56" fmla="*/ 2147483647 w 92"/>
                  <a:gd name="T57" fmla="*/ 2147483647 h 66"/>
                  <a:gd name="T58" fmla="*/ 2147483647 w 92"/>
                  <a:gd name="T59" fmla="*/ 2147483647 h 66"/>
                  <a:gd name="T60" fmla="*/ 2147483647 w 92"/>
                  <a:gd name="T61" fmla="*/ 2147483647 h 66"/>
                  <a:gd name="T62" fmla="*/ 2147483647 w 92"/>
                  <a:gd name="T63" fmla="*/ 2147483647 h 66"/>
                  <a:gd name="T64" fmla="*/ 2147483647 w 92"/>
                  <a:gd name="T65" fmla="*/ 2147483647 h 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2"/>
                  <a:gd name="T100" fmla="*/ 0 h 66"/>
                  <a:gd name="T101" fmla="*/ 92 w 92"/>
                  <a:gd name="T102" fmla="*/ 66 h 6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2" h="66">
                    <a:moveTo>
                      <a:pt x="92" y="37"/>
                    </a:moveTo>
                    <a:cubicBezTo>
                      <a:pt x="90" y="35"/>
                      <a:pt x="88" y="35"/>
                      <a:pt x="87" y="35"/>
                    </a:cubicBezTo>
                    <a:cubicBezTo>
                      <a:pt x="86" y="35"/>
                      <a:pt x="87" y="30"/>
                      <a:pt x="86" y="29"/>
                    </a:cubicBezTo>
                    <a:cubicBezTo>
                      <a:pt x="86" y="28"/>
                      <a:pt x="83" y="30"/>
                      <a:pt x="81" y="30"/>
                    </a:cubicBezTo>
                    <a:cubicBezTo>
                      <a:pt x="79" y="29"/>
                      <a:pt x="78" y="26"/>
                      <a:pt x="76" y="26"/>
                    </a:cubicBezTo>
                    <a:cubicBezTo>
                      <a:pt x="74" y="26"/>
                      <a:pt x="74" y="24"/>
                      <a:pt x="74" y="21"/>
                    </a:cubicBezTo>
                    <a:cubicBezTo>
                      <a:pt x="74" y="19"/>
                      <a:pt x="71" y="17"/>
                      <a:pt x="69" y="15"/>
                    </a:cubicBezTo>
                    <a:cubicBezTo>
                      <a:pt x="67" y="14"/>
                      <a:pt x="66" y="10"/>
                      <a:pt x="65" y="9"/>
                    </a:cubicBezTo>
                    <a:cubicBezTo>
                      <a:pt x="64" y="8"/>
                      <a:pt x="65" y="5"/>
                      <a:pt x="65" y="3"/>
                    </a:cubicBezTo>
                    <a:cubicBezTo>
                      <a:pt x="62" y="3"/>
                      <a:pt x="59" y="2"/>
                      <a:pt x="58" y="2"/>
                    </a:cubicBezTo>
                    <a:cubicBezTo>
                      <a:pt x="56" y="0"/>
                      <a:pt x="54" y="2"/>
                      <a:pt x="50" y="5"/>
                    </a:cubicBezTo>
                    <a:cubicBezTo>
                      <a:pt x="45" y="8"/>
                      <a:pt x="40" y="7"/>
                      <a:pt x="40" y="9"/>
                    </a:cubicBezTo>
                    <a:cubicBezTo>
                      <a:pt x="40" y="11"/>
                      <a:pt x="38" y="12"/>
                      <a:pt x="36" y="12"/>
                    </a:cubicBezTo>
                    <a:cubicBezTo>
                      <a:pt x="33" y="11"/>
                      <a:pt x="31" y="11"/>
                      <a:pt x="30" y="14"/>
                    </a:cubicBezTo>
                    <a:cubicBezTo>
                      <a:pt x="29" y="18"/>
                      <a:pt x="26" y="16"/>
                      <a:pt x="25" y="20"/>
                    </a:cubicBezTo>
                    <a:cubicBezTo>
                      <a:pt x="25" y="24"/>
                      <a:pt x="21" y="21"/>
                      <a:pt x="18" y="19"/>
                    </a:cubicBezTo>
                    <a:cubicBezTo>
                      <a:pt x="15" y="18"/>
                      <a:pt x="15" y="28"/>
                      <a:pt x="15" y="28"/>
                    </a:cubicBezTo>
                    <a:cubicBezTo>
                      <a:pt x="15" y="28"/>
                      <a:pt x="13" y="30"/>
                      <a:pt x="11" y="35"/>
                    </a:cubicBezTo>
                    <a:cubicBezTo>
                      <a:pt x="9" y="39"/>
                      <a:pt x="4" y="38"/>
                      <a:pt x="2" y="39"/>
                    </a:cubicBezTo>
                    <a:cubicBezTo>
                      <a:pt x="0" y="39"/>
                      <a:pt x="4" y="44"/>
                      <a:pt x="3" y="46"/>
                    </a:cubicBezTo>
                    <a:cubicBezTo>
                      <a:pt x="2" y="47"/>
                      <a:pt x="1" y="51"/>
                      <a:pt x="0" y="55"/>
                    </a:cubicBezTo>
                    <a:cubicBezTo>
                      <a:pt x="2" y="55"/>
                      <a:pt x="4" y="57"/>
                      <a:pt x="5" y="58"/>
                    </a:cubicBezTo>
                    <a:cubicBezTo>
                      <a:pt x="6" y="60"/>
                      <a:pt x="12" y="66"/>
                      <a:pt x="15" y="63"/>
                    </a:cubicBezTo>
                    <a:cubicBezTo>
                      <a:pt x="18" y="60"/>
                      <a:pt x="26" y="59"/>
                      <a:pt x="28" y="61"/>
                    </a:cubicBezTo>
                    <a:cubicBezTo>
                      <a:pt x="30" y="63"/>
                      <a:pt x="32" y="62"/>
                      <a:pt x="32" y="60"/>
                    </a:cubicBezTo>
                    <a:cubicBezTo>
                      <a:pt x="32" y="58"/>
                      <a:pt x="29" y="51"/>
                      <a:pt x="30" y="49"/>
                    </a:cubicBezTo>
                    <a:cubicBezTo>
                      <a:pt x="31" y="47"/>
                      <a:pt x="57" y="48"/>
                      <a:pt x="58" y="50"/>
                    </a:cubicBezTo>
                    <a:cubicBezTo>
                      <a:pt x="59" y="51"/>
                      <a:pt x="59" y="46"/>
                      <a:pt x="63" y="47"/>
                    </a:cubicBezTo>
                    <a:cubicBezTo>
                      <a:pt x="66" y="47"/>
                      <a:pt x="71" y="49"/>
                      <a:pt x="73" y="48"/>
                    </a:cubicBezTo>
                    <a:cubicBezTo>
                      <a:pt x="75" y="47"/>
                      <a:pt x="77" y="44"/>
                      <a:pt x="79" y="44"/>
                    </a:cubicBezTo>
                    <a:cubicBezTo>
                      <a:pt x="81" y="44"/>
                      <a:pt x="87" y="43"/>
                      <a:pt x="89" y="42"/>
                    </a:cubicBezTo>
                    <a:cubicBezTo>
                      <a:pt x="90" y="40"/>
                      <a:pt x="92" y="40"/>
                      <a:pt x="92" y="37"/>
                    </a:cubicBezTo>
                    <a:cubicBezTo>
                      <a:pt x="92" y="37"/>
                      <a:pt x="92" y="37"/>
                      <a:pt x="92" y="37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40" name="Freeform 35"/>
              <p:cNvSpPr>
                <a:spLocks/>
              </p:cNvSpPr>
              <p:nvPr/>
            </p:nvSpPr>
            <p:spPr bwMode="auto">
              <a:xfrm>
                <a:off x="3651250" y="1952625"/>
                <a:ext cx="336550" cy="261938"/>
              </a:xfrm>
              <a:custGeom>
                <a:avLst/>
                <a:gdLst>
                  <a:gd name="T0" fmla="*/ 2147483647 w 176"/>
                  <a:gd name="T1" fmla="*/ 2147483647 h 137"/>
                  <a:gd name="T2" fmla="*/ 2147483647 w 176"/>
                  <a:gd name="T3" fmla="*/ 2147483647 h 137"/>
                  <a:gd name="T4" fmla="*/ 2147483647 w 176"/>
                  <a:gd name="T5" fmla="*/ 2147483647 h 137"/>
                  <a:gd name="T6" fmla="*/ 2147483647 w 176"/>
                  <a:gd name="T7" fmla="*/ 2147483647 h 137"/>
                  <a:gd name="T8" fmla="*/ 2147483647 w 176"/>
                  <a:gd name="T9" fmla="*/ 0 h 137"/>
                  <a:gd name="T10" fmla="*/ 2147483647 w 176"/>
                  <a:gd name="T11" fmla="*/ 2147483647 h 137"/>
                  <a:gd name="T12" fmla="*/ 2147483647 w 176"/>
                  <a:gd name="T13" fmla="*/ 2147483647 h 137"/>
                  <a:gd name="T14" fmla="*/ 2147483647 w 176"/>
                  <a:gd name="T15" fmla="*/ 2147483647 h 137"/>
                  <a:gd name="T16" fmla="*/ 2147483647 w 176"/>
                  <a:gd name="T17" fmla="*/ 2147483647 h 137"/>
                  <a:gd name="T18" fmla="*/ 2147483647 w 176"/>
                  <a:gd name="T19" fmla="*/ 2147483647 h 137"/>
                  <a:gd name="T20" fmla="*/ 2147483647 w 176"/>
                  <a:gd name="T21" fmla="*/ 2147483647 h 137"/>
                  <a:gd name="T22" fmla="*/ 2147483647 w 176"/>
                  <a:gd name="T23" fmla="*/ 2147483647 h 137"/>
                  <a:gd name="T24" fmla="*/ 2147483647 w 176"/>
                  <a:gd name="T25" fmla="*/ 2147483647 h 137"/>
                  <a:gd name="T26" fmla="*/ 2147483647 w 176"/>
                  <a:gd name="T27" fmla="*/ 2147483647 h 137"/>
                  <a:gd name="T28" fmla="*/ 2147483647 w 176"/>
                  <a:gd name="T29" fmla="*/ 2147483647 h 137"/>
                  <a:gd name="T30" fmla="*/ 2147483647 w 176"/>
                  <a:gd name="T31" fmla="*/ 2147483647 h 137"/>
                  <a:gd name="T32" fmla="*/ 2147483647 w 176"/>
                  <a:gd name="T33" fmla="*/ 2147483647 h 137"/>
                  <a:gd name="T34" fmla="*/ 2147483647 w 176"/>
                  <a:gd name="T35" fmla="*/ 2147483647 h 137"/>
                  <a:gd name="T36" fmla="*/ 2147483647 w 176"/>
                  <a:gd name="T37" fmla="*/ 2147483647 h 137"/>
                  <a:gd name="T38" fmla="*/ 2147483647 w 176"/>
                  <a:gd name="T39" fmla="*/ 2147483647 h 137"/>
                  <a:gd name="T40" fmla="*/ 2147483647 w 176"/>
                  <a:gd name="T41" fmla="*/ 2147483647 h 137"/>
                  <a:gd name="T42" fmla="*/ 2147483647 w 176"/>
                  <a:gd name="T43" fmla="*/ 2147483647 h 137"/>
                  <a:gd name="T44" fmla="*/ 2147483647 w 176"/>
                  <a:gd name="T45" fmla="*/ 2147483647 h 137"/>
                  <a:gd name="T46" fmla="*/ 2147483647 w 176"/>
                  <a:gd name="T47" fmla="*/ 2147483647 h 137"/>
                  <a:gd name="T48" fmla="*/ 2147483647 w 176"/>
                  <a:gd name="T49" fmla="*/ 2147483647 h 137"/>
                  <a:gd name="T50" fmla="*/ 2147483647 w 176"/>
                  <a:gd name="T51" fmla="*/ 2147483647 h 137"/>
                  <a:gd name="T52" fmla="*/ 2147483647 w 176"/>
                  <a:gd name="T53" fmla="*/ 2147483647 h 137"/>
                  <a:gd name="T54" fmla="*/ 2147483647 w 176"/>
                  <a:gd name="T55" fmla="*/ 2147483647 h 137"/>
                  <a:gd name="T56" fmla="*/ 2147483647 w 176"/>
                  <a:gd name="T57" fmla="*/ 2147483647 h 137"/>
                  <a:gd name="T58" fmla="*/ 2147483647 w 176"/>
                  <a:gd name="T59" fmla="*/ 2147483647 h 137"/>
                  <a:gd name="T60" fmla="*/ 2147483647 w 176"/>
                  <a:gd name="T61" fmla="*/ 2147483647 h 137"/>
                  <a:gd name="T62" fmla="*/ 2147483647 w 176"/>
                  <a:gd name="T63" fmla="*/ 2147483647 h 137"/>
                  <a:gd name="T64" fmla="*/ 2147483647 w 176"/>
                  <a:gd name="T65" fmla="*/ 2147483647 h 137"/>
                  <a:gd name="T66" fmla="*/ 2147483647 w 176"/>
                  <a:gd name="T67" fmla="*/ 2147483647 h 137"/>
                  <a:gd name="T68" fmla="*/ 2147483647 w 176"/>
                  <a:gd name="T69" fmla="*/ 2147483647 h 137"/>
                  <a:gd name="T70" fmla="*/ 2147483647 w 176"/>
                  <a:gd name="T71" fmla="*/ 2147483647 h 137"/>
                  <a:gd name="T72" fmla="*/ 2147483647 w 176"/>
                  <a:gd name="T73" fmla="*/ 2147483647 h 137"/>
                  <a:gd name="T74" fmla="*/ 2147483647 w 176"/>
                  <a:gd name="T75" fmla="*/ 2147483647 h 137"/>
                  <a:gd name="T76" fmla="*/ 2147483647 w 176"/>
                  <a:gd name="T77" fmla="*/ 2147483647 h 137"/>
                  <a:gd name="T78" fmla="*/ 2147483647 w 176"/>
                  <a:gd name="T79" fmla="*/ 2147483647 h 137"/>
                  <a:gd name="T80" fmla="*/ 2147483647 w 176"/>
                  <a:gd name="T81" fmla="*/ 2147483647 h 137"/>
                  <a:gd name="T82" fmla="*/ 2147483647 w 176"/>
                  <a:gd name="T83" fmla="*/ 2147483647 h 137"/>
                  <a:gd name="T84" fmla="*/ 2147483647 w 176"/>
                  <a:gd name="T85" fmla="*/ 2147483647 h 137"/>
                  <a:gd name="T86" fmla="*/ 2147483647 w 176"/>
                  <a:gd name="T87" fmla="*/ 2147483647 h 137"/>
                  <a:gd name="T88" fmla="*/ 2147483647 w 176"/>
                  <a:gd name="T89" fmla="*/ 2147483647 h 137"/>
                  <a:gd name="T90" fmla="*/ 2147483647 w 176"/>
                  <a:gd name="T91" fmla="*/ 2147483647 h 137"/>
                  <a:gd name="T92" fmla="*/ 2147483647 w 176"/>
                  <a:gd name="T93" fmla="*/ 2147483647 h 13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76"/>
                  <a:gd name="T142" fmla="*/ 0 h 137"/>
                  <a:gd name="T143" fmla="*/ 176 w 176"/>
                  <a:gd name="T144" fmla="*/ 137 h 13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76" h="137">
                    <a:moveTo>
                      <a:pt x="168" y="20"/>
                    </a:moveTo>
                    <a:cubicBezTo>
                      <a:pt x="168" y="18"/>
                      <a:pt x="167" y="11"/>
                      <a:pt x="167" y="5"/>
                    </a:cubicBezTo>
                    <a:cubicBezTo>
                      <a:pt x="158" y="10"/>
                      <a:pt x="158" y="10"/>
                      <a:pt x="158" y="10"/>
                    </a:cubicBezTo>
                    <a:cubicBezTo>
                      <a:pt x="158" y="10"/>
                      <a:pt x="156" y="6"/>
                      <a:pt x="151" y="3"/>
                    </a:cubicBezTo>
                    <a:cubicBezTo>
                      <a:pt x="146" y="0"/>
                      <a:pt x="134" y="0"/>
                      <a:pt x="134" y="0"/>
                    </a:cubicBezTo>
                    <a:cubicBezTo>
                      <a:pt x="86" y="30"/>
                      <a:pt x="86" y="30"/>
                      <a:pt x="86" y="30"/>
                    </a:cubicBezTo>
                    <a:cubicBezTo>
                      <a:pt x="65" y="46"/>
                      <a:pt x="65" y="46"/>
                      <a:pt x="65" y="46"/>
                    </a:cubicBezTo>
                    <a:cubicBezTo>
                      <a:pt x="65" y="46"/>
                      <a:pt x="52" y="51"/>
                      <a:pt x="48" y="52"/>
                    </a:cubicBezTo>
                    <a:cubicBezTo>
                      <a:pt x="47" y="52"/>
                      <a:pt x="47" y="52"/>
                      <a:pt x="46" y="52"/>
                    </a:cubicBezTo>
                    <a:cubicBezTo>
                      <a:pt x="47" y="60"/>
                      <a:pt x="47" y="81"/>
                      <a:pt x="46" y="82"/>
                    </a:cubicBezTo>
                    <a:cubicBezTo>
                      <a:pt x="44" y="83"/>
                      <a:pt x="43" y="89"/>
                      <a:pt x="42" y="91"/>
                    </a:cubicBezTo>
                    <a:cubicBezTo>
                      <a:pt x="41" y="92"/>
                      <a:pt x="39" y="96"/>
                      <a:pt x="35" y="96"/>
                    </a:cubicBezTo>
                    <a:cubicBezTo>
                      <a:pt x="31" y="96"/>
                      <a:pt x="21" y="98"/>
                      <a:pt x="17" y="97"/>
                    </a:cubicBezTo>
                    <a:cubicBezTo>
                      <a:pt x="13" y="97"/>
                      <a:pt x="10" y="100"/>
                      <a:pt x="8" y="100"/>
                    </a:cubicBezTo>
                    <a:cubicBezTo>
                      <a:pt x="8" y="101"/>
                      <a:pt x="4" y="101"/>
                      <a:pt x="1" y="101"/>
                    </a:cubicBezTo>
                    <a:cubicBezTo>
                      <a:pt x="1" y="103"/>
                      <a:pt x="0" y="106"/>
                      <a:pt x="1" y="107"/>
                    </a:cubicBezTo>
                    <a:cubicBezTo>
                      <a:pt x="2" y="108"/>
                      <a:pt x="3" y="112"/>
                      <a:pt x="5" y="113"/>
                    </a:cubicBezTo>
                    <a:cubicBezTo>
                      <a:pt x="7" y="115"/>
                      <a:pt x="10" y="117"/>
                      <a:pt x="10" y="119"/>
                    </a:cubicBezTo>
                    <a:cubicBezTo>
                      <a:pt x="10" y="122"/>
                      <a:pt x="10" y="124"/>
                      <a:pt x="12" y="124"/>
                    </a:cubicBezTo>
                    <a:cubicBezTo>
                      <a:pt x="14" y="124"/>
                      <a:pt x="15" y="127"/>
                      <a:pt x="17" y="128"/>
                    </a:cubicBezTo>
                    <a:cubicBezTo>
                      <a:pt x="19" y="128"/>
                      <a:pt x="22" y="126"/>
                      <a:pt x="22" y="127"/>
                    </a:cubicBezTo>
                    <a:cubicBezTo>
                      <a:pt x="23" y="128"/>
                      <a:pt x="22" y="133"/>
                      <a:pt x="23" y="133"/>
                    </a:cubicBezTo>
                    <a:cubicBezTo>
                      <a:pt x="24" y="133"/>
                      <a:pt x="26" y="133"/>
                      <a:pt x="28" y="135"/>
                    </a:cubicBezTo>
                    <a:cubicBezTo>
                      <a:pt x="27" y="132"/>
                      <a:pt x="28" y="129"/>
                      <a:pt x="32" y="130"/>
                    </a:cubicBezTo>
                    <a:cubicBezTo>
                      <a:pt x="35" y="131"/>
                      <a:pt x="32" y="134"/>
                      <a:pt x="35" y="135"/>
                    </a:cubicBezTo>
                    <a:cubicBezTo>
                      <a:pt x="38" y="137"/>
                      <a:pt x="40" y="136"/>
                      <a:pt x="40" y="133"/>
                    </a:cubicBezTo>
                    <a:cubicBezTo>
                      <a:pt x="40" y="131"/>
                      <a:pt x="44" y="126"/>
                      <a:pt x="45" y="125"/>
                    </a:cubicBezTo>
                    <a:cubicBezTo>
                      <a:pt x="46" y="124"/>
                      <a:pt x="46" y="118"/>
                      <a:pt x="48" y="116"/>
                    </a:cubicBezTo>
                    <a:cubicBezTo>
                      <a:pt x="50" y="115"/>
                      <a:pt x="56" y="116"/>
                      <a:pt x="58" y="116"/>
                    </a:cubicBezTo>
                    <a:cubicBezTo>
                      <a:pt x="60" y="117"/>
                      <a:pt x="62" y="112"/>
                      <a:pt x="65" y="114"/>
                    </a:cubicBezTo>
                    <a:cubicBezTo>
                      <a:pt x="67" y="116"/>
                      <a:pt x="72" y="114"/>
                      <a:pt x="74" y="117"/>
                    </a:cubicBezTo>
                    <a:cubicBezTo>
                      <a:pt x="76" y="119"/>
                      <a:pt x="77" y="125"/>
                      <a:pt x="80" y="123"/>
                    </a:cubicBezTo>
                    <a:cubicBezTo>
                      <a:pt x="83" y="121"/>
                      <a:pt x="87" y="120"/>
                      <a:pt x="89" y="120"/>
                    </a:cubicBezTo>
                    <a:cubicBezTo>
                      <a:pt x="91" y="120"/>
                      <a:pt x="96" y="124"/>
                      <a:pt x="98" y="125"/>
                    </a:cubicBezTo>
                    <a:cubicBezTo>
                      <a:pt x="100" y="125"/>
                      <a:pt x="107" y="126"/>
                      <a:pt x="109" y="125"/>
                    </a:cubicBezTo>
                    <a:cubicBezTo>
                      <a:pt x="111" y="123"/>
                      <a:pt x="114" y="119"/>
                      <a:pt x="117" y="119"/>
                    </a:cubicBezTo>
                    <a:cubicBezTo>
                      <a:pt x="120" y="120"/>
                      <a:pt x="130" y="119"/>
                      <a:pt x="132" y="120"/>
                    </a:cubicBezTo>
                    <a:cubicBezTo>
                      <a:pt x="134" y="121"/>
                      <a:pt x="138" y="123"/>
                      <a:pt x="141" y="122"/>
                    </a:cubicBezTo>
                    <a:cubicBezTo>
                      <a:pt x="144" y="121"/>
                      <a:pt x="147" y="115"/>
                      <a:pt x="149" y="115"/>
                    </a:cubicBezTo>
                    <a:cubicBezTo>
                      <a:pt x="150" y="114"/>
                      <a:pt x="150" y="114"/>
                      <a:pt x="151" y="114"/>
                    </a:cubicBezTo>
                    <a:cubicBezTo>
                      <a:pt x="151" y="113"/>
                      <a:pt x="151" y="112"/>
                      <a:pt x="151" y="111"/>
                    </a:cubicBezTo>
                    <a:cubicBezTo>
                      <a:pt x="151" y="105"/>
                      <a:pt x="152" y="107"/>
                      <a:pt x="153" y="101"/>
                    </a:cubicBezTo>
                    <a:cubicBezTo>
                      <a:pt x="154" y="95"/>
                      <a:pt x="170" y="80"/>
                      <a:pt x="171" y="79"/>
                    </a:cubicBezTo>
                    <a:cubicBezTo>
                      <a:pt x="172" y="78"/>
                      <a:pt x="172" y="54"/>
                      <a:pt x="172" y="51"/>
                    </a:cubicBezTo>
                    <a:cubicBezTo>
                      <a:pt x="172" y="47"/>
                      <a:pt x="173" y="43"/>
                      <a:pt x="174" y="39"/>
                    </a:cubicBezTo>
                    <a:cubicBezTo>
                      <a:pt x="176" y="34"/>
                      <a:pt x="172" y="34"/>
                      <a:pt x="172" y="30"/>
                    </a:cubicBezTo>
                    <a:cubicBezTo>
                      <a:pt x="173" y="26"/>
                      <a:pt x="168" y="22"/>
                      <a:pt x="168" y="20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41" name="Freeform 36"/>
              <p:cNvSpPr>
                <a:spLocks/>
              </p:cNvSpPr>
              <p:nvPr/>
            </p:nvSpPr>
            <p:spPr bwMode="auto">
              <a:xfrm>
                <a:off x="3940175" y="1952625"/>
                <a:ext cx="215900" cy="357188"/>
              </a:xfrm>
              <a:custGeom>
                <a:avLst/>
                <a:gdLst>
                  <a:gd name="T0" fmla="*/ 2147483647 w 113"/>
                  <a:gd name="T1" fmla="*/ 2147483647 h 187"/>
                  <a:gd name="T2" fmla="*/ 2147483647 w 113"/>
                  <a:gd name="T3" fmla="*/ 0 h 187"/>
                  <a:gd name="T4" fmla="*/ 2147483647 w 113"/>
                  <a:gd name="T5" fmla="*/ 2147483647 h 187"/>
                  <a:gd name="T6" fmla="*/ 2147483647 w 113"/>
                  <a:gd name="T7" fmla="*/ 2147483647 h 187"/>
                  <a:gd name="T8" fmla="*/ 2147483647 w 113"/>
                  <a:gd name="T9" fmla="*/ 2147483647 h 187"/>
                  <a:gd name="T10" fmla="*/ 2147483647 w 113"/>
                  <a:gd name="T11" fmla="*/ 2147483647 h 187"/>
                  <a:gd name="T12" fmla="*/ 2147483647 w 113"/>
                  <a:gd name="T13" fmla="*/ 2147483647 h 187"/>
                  <a:gd name="T14" fmla="*/ 2147483647 w 113"/>
                  <a:gd name="T15" fmla="*/ 2147483647 h 187"/>
                  <a:gd name="T16" fmla="*/ 2147483647 w 113"/>
                  <a:gd name="T17" fmla="*/ 2147483647 h 187"/>
                  <a:gd name="T18" fmla="*/ 0 w 113"/>
                  <a:gd name="T19" fmla="*/ 2147483647 h 187"/>
                  <a:gd name="T20" fmla="*/ 0 w 113"/>
                  <a:gd name="T21" fmla="*/ 2147483647 h 187"/>
                  <a:gd name="T22" fmla="*/ 2147483647 w 113"/>
                  <a:gd name="T23" fmla="*/ 2147483647 h 187"/>
                  <a:gd name="T24" fmla="*/ 2147483647 w 113"/>
                  <a:gd name="T25" fmla="*/ 2147483647 h 187"/>
                  <a:gd name="T26" fmla="*/ 2147483647 w 113"/>
                  <a:gd name="T27" fmla="*/ 2147483647 h 187"/>
                  <a:gd name="T28" fmla="*/ 2147483647 w 113"/>
                  <a:gd name="T29" fmla="*/ 2147483647 h 187"/>
                  <a:gd name="T30" fmla="*/ 2147483647 w 113"/>
                  <a:gd name="T31" fmla="*/ 2147483647 h 187"/>
                  <a:gd name="T32" fmla="*/ 2147483647 w 113"/>
                  <a:gd name="T33" fmla="*/ 2147483647 h 187"/>
                  <a:gd name="T34" fmla="*/ 2147483647 w 113"/>
                  <a:gd name="T35" fmla="*/ 2147483647 h 187"/>
                  <a:gd name="T36" fmla="*/ 2147483647 w 113"/>
                  <a:gd name="T37" fmla="*/ 2147483647 h 187"/>
                  <a:gd name="T38" fmla="*/ 2147483647 w 113"/>
                  <a:gd name="T39" fmla="*/ 2147483647 h 187"/>
                  <a:gd name="T40" fmla="*/ 2147483647 w 113"/>
                  <a:gd name="T41" fmla="*/ 2147483647 h 187"/>
                  <a:gd name="T42" fmla="*/ 2147483647 w 113"/>
                  <a:gd name="T43" fmla="*/ 2147483647 h 187"/>
                  <a:gd name="T44" fmla="*/ 2147483647 w 113"/>
                  <a:gd name="T45" fmla="*/ 2147483647 h 187"/>
                  <a:gd name="T46" fmla="*/ 2147483647 w 113"/>
                  <a:gd name="T47" fmla="*/ 2147483647 h 187"/>
                  <a:gd name="T48" fmla="*/ 2147483647 w 113"/>
                  <a:gd name="T49" fmla="*/ 2147483647 h 187"/>
                  <a:gd name="T50" fmla="*/ 2147483647 w 113"/>
                  <a:gd name="T51" fmla="*/ 2147483647 h 187"/>
                  <a:gd name="T52" fmla="*/ 2147483647 w 113"/>
                  <a:gd name="T53" fmla="*/ 2147483647 h 187"/>
                  <a:gd name="T54" fmla="*/ 2147483647 w 113"/>
                  <a:gd name="T55" fmla="*/ 2147483647 h 187"/>
                  <a:gd name="T56" fmla="*/ 2147483647 w 113"/>
                  <a:gd name="T57" fmla="*/ 2147483647 h 187"/>
                  <a:gd name="T58" fmla="*/ 2147483647 w 113"/>
                  <a:gd name="T59" fmla="*/ 2147483647 h 187"/>
                  <a:gd name="T60" fmla="*/ 2147483647 w 113"/>
                  <a:gd name="T61" fmla="*/ 2147483647 h 187"/>
                  <a:gd name="T62" fmla="*/ 2147483647 w 113"/>
                  <a:gd name="T63" fmla="*/ 2147483647 h 187"/>
                  <a:gd name="T64" fmla="*/ 2147483647 w 113"/>
                  <a:gd name="T65" fmla="*/ 2147483647 h 187"/>
                  <a:gd name="T66" fmla="*/ 2147483647 w 113"/>
                  <a:gd name="T67" fmla="*/ 2147483647 h 187"/>
                  <a:gd name="T68" fmla="*/ 2147483647 w 113"/>
                  <a:gd name="T69" fmla="*/ 2147483647 h 187"/>
                  <a:gd name="T70" fmla="*/ 2147483647 w 113"/>
                  <a:gd name="T71" fmla="*/ 2147483647 h 187"/>
                  <a:gd name="T72" fmla="*/ 2147483647 w 113"/>
                  <a:gd name="T73" fmla="*/ 2147483647 h 187"/>
                  <a:gd name="T74" fmla="*/ 2147483647 w 113"/>
                  <a:gd name="T75" fmla="*/ 2147483647 h 187"/>
                  <a:gd name="T76" fmla="*/ 2147483647 w 113"/>
                  <a:gd name="T77" fmla="*/ 2147483647 h 187"/>
                  <a:gd name="T78" fmla="*/ 2147483647 w 113"/>
                  <a:gd name="T79" fmla="*/ 2147483647 h 187"/>
                  <a:gd name="T80" fmla="*/ 2147483647 w 113"/>
                  <a:gd name="T81" fmla="*/ 2147483647 h 187"/>
                  <a:gd name="T82" fmla="*/ 2147483647 w 113"/>
                  <a:gd name="T83" fmla="*/ 2147483647 h 18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3"/>
                  <a:gd name="T127" fmla="*/ 0 h 187"/>
                  <a:gd name="T128" fmla="*/ 113 w 113"/>
                  <a:gd name="T129" fmla="*/ 187 h 18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3" h="187">
                    <a:moveTo>
                      <a:pt x="112" y="46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11"/>
                      <a:pt x="17" y="18"/>
                      <a:pt x="17" y="20"/>
                    </a:cubicBezTo>
                    <a:cubicBezTo>
                      <a:pt x="17" y="22"/>
                      <a:pt x="22" y="26"/>
                      <a:pt x="21" y="30"/>
                    </a:cubicBezTo>
                    <a:cubicBezTo>
                      <a:pt x="21" y="34"/>
                      <a:pt x="25" y="34"/>
                      <a:pt x="23" y="39"/>
                    </a:cubicBezTo>
                    <a:cubicBezTo>
                      <a:pt x="22" y="43"/>
                      <a:pt x="21" y="47"/>
                      <a:pt x="21" y="51"/>
                    </a:cubicBezTo>
                    <a:cubicBezTo>
                      <a:pt x="21" y="54"/>
                      <a:pt x="21" y="78"/>
                      <a:pt x="20" y="79"/>
                    </a:cubicBezTo>
                    <a:cubicBezTo>
                      <a:pt x="19" y="80"/>
                      <a:pt x="3" y="95"/>
                      <a:pt x="2" y="101"/>
                    </a:cubicBezTo>
                    <a:cubicBezTo>
                      <a:pt x="1" y="107"/>
                      <a:pt x="0" y="105"/>
                      <a:pt x="0" y="111"/>
                    </a:cubicBezTo>
                    <a:cubicBezTo>
                      <a:pt x="0" y="112"/>
                      <a:pt x="0" y="113"/>
                      <a:pt x="0" y="114"/>
                    </a:cubicBezTo>
                    <a:cubicBezTo>
                      <a:pt x="0" y="115"/>
                      <a:pt x="1" y="116"/>
                      <a:pt x="2" y="117"/>
                    </a:cubicBezTo>
                    <a:cubicBezTo>
                      <a:pt x="4" y="119"/>
                      <a:pt x="4" y="122"/>
                      <a:pt x="7" y="122"/>
                    </a:cubicBezTo>
                    <a:cubicBezTo>
                      <a:pt x="10" y="122"/>
                      <a:pt x="14" y="129"/>
                      <a:pt x="14" y="132"/>
                    </a:cubicBezTo>
                    <a:cubicBezTo>
                      <a:pt x="14" y="135"/>
                      <a:pt x="16" y="137"/>
                      <a:pt x="15" y="142"/>
                    </a:cubicBezTo>
                    <a:cubicBezTo>
                      <a:pt x="15" y="148"/>
                      <a:pt x="18" y="155"/>
                      <a:pt x="20" y="156"/>
                    </a:cubicBezTo>
                    <a:cubicBezTo>
                      <a:pt x="22" y="157"/>
                      <a:pt x="19" y="158"/>
                      <a:pt x="15" y="158"/>
                    </a:cubicBezTo>
                    <a:cubicBezTo>
                      <a:pt x="11" y="158"/>
                      <a:pt x="6" y="158"/>
                      <a:pt x="6" y="159"/>
                    </a:cubicBezTo>
                    <a:cubicBezTo>
                      <a:pt x="6" y="161"/>
                      <a:pt x="4" y="163"/>
                      <a:pt x="8" y="167"/>
                    </a:cubicBezTo>
                    <a:cubicBezTo>
                      <a:pt x="13" y="171"/>
                      <a:pt x="16" y="173"/>
                      <a:pt x="18" y="177"/>
                    </a:cubicBezTo>
                    <a:cubicBezTo>
                      <a:pt x="19" y="181"/>
                      <a:pt x="21" y="185"/>
                      <a:pt x="22" y="186"/>
                    </a:cubicBezTo>
                    <a:cubicBezTo>
                      <a:pt x="23" y="187"/>
                      <a:pt x="26" y="187"/>
                      <a:pt x="28" y="184"/>
                    </a:cubicBezTo>
                    <a:cubicBezTo>
                      <a:pt x="31" y="180"/>
                      <a:pt x="33" y="187"/>
                      <a:pt x="36" y="184"/>
                    </a:cubicBezTo>
                    <a:cubicBezTo>
                      <a:pt x="38" y="181"/>
                      <a:pt x="46" y="181"/>
                      <a:pt x="48" y="180"/>
                    </a:cubicBezTo>
                    <a:cubicBezTo>
                      <a:pt x="50" y="179"/>
                      <a:pt x="56" y="176"/>
                      <a:pt x="58" y="175"/>
                    </a:cubicBezTo>
                    <a:cubicBezTo>
                      <a:pt x="60" y="173"/>
                      <a:pt x="56" y="170"/>
                      <a:pt x="59" y="169"/>
                    </a:cubicBezTo>
                    <a:cubicBezTo>
                      <a:pt x="62" y="167"/>
                      <a:pt x="71" y="170"/>
                      <a:pt x="75" y="165"/>
                    </a:cubicBezTo>
                    <a:cubicBezTo>
                      <a:pt x="78" y="161"/>
                      <a:pt x="84" y="156"/>
                      <a:pt x="86" y="154"/>
                    </a:cubicBezTo>
                    <a:cubicBezTo>
                      <a:pt x="87" y="152"/>
                      <a:pt x="86" y="151"/>
                      <a:pt x="88" y="149"/>
                    </a:cubicBezTo>
                    <a:cubicBezTo>
                      <a:pt x="90" y="146"/>
                      <a:pt x="95" y="144"/>
                      <a:pt x="97" y="145"/>
                    </a:cubicBezTo>
                    <a:cubicBezTo>
                      <a:pt x="98" y="145"/>
                      <a:pt x="99" y="145"/>
                      <a:pt x="99" y="145"/>
                    </a:cubicBezTo>
                    <a:cubicBezTo>
                      <a:pt x="99" y="145"/>
                      <a:pt x="99" y="145"/>
                      <a:pt x="99" y="145"/>
                    </a:cubicBezTo>
                    <a:cubicBezTo>
                      <a:pt x="100" y="140"/>
                      <a:pt x="100" y="140"/>
                      <a:pt x="100" y="140"/>
                    </a:cubicBezTo>
                    <a:cubicBezTo>
                      <a:pt x="100" y="140"/>
                      <a:pt x="95" y="137"/>
                      <a:pt x="95" y="133"/>
                    </a:cubicBezTo>
                    <a:cubicBezTo>
                      <a:pt x="95" y="129"/>
                      <a:pt x="96" y="125"/>
                      <a:pt x="93" y="125"/>
                    </a:cubicBezTo>
                    <a:cubicBezTo>
                      <a:pt x="89" y="125"/>
                      <a:pt x="89" y="121"/>
                      <a:pt x="91" y="118"/>
                    </a:cubicBezTo>
                    <a:cubicBezTo>
                      <a:pt x="94" y="116"/>
                      <a:pt x="87" y="110"/>
                      <a:pt x="92" y="110"/>
                    </a:cubicBezTo>
                    <a:cubicBezTo>
                      <a:pt x="97" y="110"/>
                      <a:pt x="93" y="102"/>
                      <a:pt x="97" y="102"/>
                    </a:cubicBezTo>
                    <a:cubicBezTo>
                      <a:pt x="100" y="101"/>
                      <a:pt x="101" y="98"/>
                      <a:pt x="101" y="95"/>
                    </a:cubicBezTo>
                    <a:cubicBezTo>
                      <a:pt x="101" y="91"/>
                      <a:pt x="109" y="89"/>
                      <a:pt x="111" y="89"/>
                    </a:cubicBezTo>
                    <a:cubicBezTo>
                      <a:pt x="113" y="88"/>
                      <a:pt x="112" y="77"/>
                      <a:pt x="112" y="77"/>
                    </a:cubicBezTo>
                    <a:lnTo>
                      <a:pt x="112" y="46"/>
                    </a:ln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42" name="Freeform 37"/>
              <p:cNvSpPr>
                <a:spLocks/>
              </p:cNvSpPr>
              <p:nvPr/>
            </p:nvSpPr>
            <p:spPr bwMode="auto">
              <a:xfrm>
                <a:off x="4167188" y="1754187"/>
                <a:ext cx="236538" cy="234950"/>
              </a:xfrm>
              <a:custGeom>
                <a:avLst/>
                <a:gdLst>
                  <a:gd name="T0" fmla="*/ 2147483647 w 124"/>
                  <a:gd name="T1" fmla="*/ 2147483647 h 123"/>
                  <a:gd name="T2" fmla="*/ 2147483647 w 124"/>
                  <a:gd name="T3" fmla="*/ 2147483647 h 123"/>
                  <a:gd name="T4" fmla="*/ 2147483647 w 124"/>
                  <a:gd name="T5" fmla="*/ 2147483647 h 123"/>
                  <a:gd name="T6" fmla="*/ 2147483647 w 124"/>
                  <a:gd name="T7" fmla="*/ 2147483647 h 123"/>
                  <a:gd name="T8" fmla="*/ 2147483647 w 124"/>
                  <a:gd name="T9" fmla="*/ 2147483647 h 123"/>
                  <a:gd name="T10" fmla="*/ 2147483647 w 124"/>
                  <a:gd name="T11" fmla="*/ 2147483647 h 123"/>
                  <a:gd name="T12" fmla="*/ 2147483647 w 124"/>
                  <a:gd name="T13" fmla="*/ 2147483647 h 123"/>
                  <a:gd name="T14" fmla="*/ 2147483647 w 124"/>
                  <a:gd name="T15" fmla="*/ 2147483647 h 123"/>
                  <a:gd name="T16" fmla="*/ 2147483647 w 124"/>
                  <a:gd name="T17" fmla="*/ 0 h 123"/>
                  <a:gd name="T18" fmla="*/ 2147483647 w 124"/>
                  <a:gd name="T19" fmla="*/ 2147483647 h 123"/>
                  <a:gd name="T20" fmla="*/ 2147483647 w 124"/>
                  <a:gd name="T21" fmla="*/ 2147483647 h 123"/>
                  <a:gd name="T22" fmla="*/ 2147483647 w 124"/>
                  <a:gd name="T23" fmla="*/ 2147483647 h 123"/>
                  <a:gd name="T24" fmla="*/ 2147483647 w 124"/>
                  <a:gd name="T25" fmla="*/ 2147483647 h 123"/>
                  <a:gd name="T26" fmla="*/ 2147483647 w 124"/>
                  <a:gd name="T27" fmla="*/ 2147483647 h 123"/>
                  <a:gd name="T28" fmla="*/ 2147483647 w 124"/>
                  <a:gd name="T29" fmla="*/ 2147483647 h 123"/>
                  <a:gd name="T30" fmla="*/ 2147483647 w 124"/>
                  <a:gd name="T31" fmla="*/ 2147483647 h 123"/>
                  <a:gd name="T32" fmla="*/ 2147483647 w 124"/>
                  <a:gd name="T33" fmla="*/ 2147483647 h 123"/>
                  <a:gd name="T34" fmla="*/ 2147483647 w 124"/>
                  <a:gd name="T35" fmla="*/ 2147483647 h 123"/>
                  <a:gd name="T36" fmla="*/ 2147483647 w 124"/>
                  <a:gd name="T37" fmla="*/ 2147483647 h 123"/>
                  <a:gd name="T38" fmla="*/ 2147483647 w 124"/>
                  <a:gd name="T39" fmla="*/ 2147483647 h 123"/>
                  <a:gd name="T40" fmla="*/ 2147483647 w 124"/>
                  <a:gd name="T41" fmla="*/ 2147483647 h 123"/>
                  <a:gd name="T42" fmla="*/ 2147483647 w 124"/>
                  <a:gd name="T43" fmla="*/ 2147483647 h 123"/>
                  <a:gd name="T44" fmla="*/ 2147483647 w 124"/>
                  <a:gd name="T45" fmla="*/ 2147483647 h 123"/>
                  <a:gd name="T46" fmla="*/ 2147483647 w 124"/>
                  <a:gd name="T47" fmla="*/ 2147483647 h 123"/>
                  <a:gd name="T48" fmla="*/ 2147483647 w 124"/>
                  <a:gd name="T49" fmla="*/ 2147483647 h 123"/>
                  <a:gd name="T50" fmla="*/ 2147483647 w 124"/>
                  <a:gd name="T51" fmla="*/ 2147483647 h 123"/>
                  <a:gd name="T52" fmla="*/ 2147483647 w 124"/>
                  <a:gd name="T53" fmla="*/ 2147483647 h 123"/>
                  <a:gd name="T54" fmla="*/ 2147483647 w 124"/>
                  <a:gd name="T55" fmla="*/ 2147483647 h 123"/>
                  <a:gd name="T56" fmla="*/ 2147483647 w 124"/>
                  <a:gd name="T57" fmla="*/ 2147483647 h 123"/>
                  <a:gd name="T58" fmla="*/ 2147483647 w 124"/>
                  <a:gd name="T59" fmla="*/ 2147483647 h 123"/>
                  <a:gd name="T60" fmla="*/ 2147483647 w 124"/>
                  <a:gd name="T61" fmla="*/ 2147483647 h 123"/>
                  <a:gd name="T62" fmla="*/ 2147483647 w 124"/>
                  <a:gd name="T63" fmla="*/ 2147483647 h 123"/>
                  <a:gd name="T64" fmla="*/ 2147483647 w 124"/>
                  <a:gd name="T65" fmla="*/ 2147483647 h 123"/>
                  <a:gd name="T66" fmla="*/ 2147483647 w 124"/>
                  <a:gd name="T67" fmla="*/ 2147483647 h 1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4"/>
                  <a:gd name="T103" fmla="*/ 0 h 123"/>
                  <a:gd name="T104" fmla="*/ 124 w 124"/>
                  <a:gd name="T105" fmla="*/ 123 h 1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4" h="123">
                    <a:moveTo>
                      <a:pt x="115" y="27"/>
                    </a:moveTo>
                    <a:cubicBezTo>
                      <a:pt x="107" y="7"/>
                      <a:pt x="107" y="7"/>
                      <a:pt x="107" y="7"/>
                    </a:cubicBezTo>
                    <a:cubicBezTo>
                      <a:pt x="107" y="8"/>
                      <a:pt x="106" y="8"/>
                      <a:pt x="106" y="9"/>
                    </a:cubicBezTo>
                    <a:cubicBezTo>
                      <a:pt x="105" y="10"/>
                      <a:pt x="99" y="7"/>
                      <a:pt x="94" y="8"/>
                    </a:cubicBezTo>
                    <a:cubicBezTo>
                      <a:pt x="89" y="9"/>
                      <a:pt x="85" y="7"/>
                      <a:pt x="80" y="5"/>
                    </a:cubicBezTo>
                    <a:cubicBezTo>
                      <a:pt x="75" y="2"/>
                      <a:pt x="59" y="6"/>
                      <a:pt x="56" y="9"/>
                    </a:cubicBezTo>
                    <a:cubicBezTo>
                      <a:pt x="54" y="12"/>
                      <a:pt x="49" y="12"/>
                      <a:pt x="44" y="10"/>
                    </a:cubicBezTo>
                    <a:cubicBezTo>
                      <a:pt x="39" y="8"/>
                      <a:pt x="32" y="5"/>
                      <a:pt x="23" y="4"/>
                    </a:cubicBezTo>
                    <a:cubicBezTo>
                      <a:pt x="14" y="3"/>
                      <a:pt x="8" y="2"/>
                      <a:pt x="6" y="0"/>
                    </a:cubicBezTo>
                    <a:cubicBezTo>
                      <a:pt x="6" y="1"/>
                      <a:pt x="5" y="2"/>
                      <a:pt x="5" y="3"/>
                    </a:cubicBezTo>
                    <a:cubicBezTo>
                      <a:pt x="2" y="10"/>
                      <a:pt x="7" y="12"/>
                      <a:pt x="4" y="17"/>
                    </a:cubicBezTo>
                    <a:cubicBezTo>
                      <a:pt x="0" y="21"/>
                      <a:pt x="4" y="26"/>
                      <a:pt x="4" y="33"/>
                    </a:cubicBezTo>
                    <a:cubicBezTo>
                      <a:pt x="4" y="39"/>
                      <a:pt x="4" y="89"/>
                      <a:pt x="4" y="120"/>
                    </a:cubicBezTo>
                    <a:cubicBezTo>
                      <a:pt x="72" y="120"/>
                      <a:pt x="72" y="120"/>
                      <a:pt x="72" y="120"/>
                    </a:cubicBezTo>
                    <a:cubicBezTo>
                      <a:pt x="72" y="120"/>
                      <a:pt x="74" y="119"/>
                      <a:pt x="76" y="118"/>
                    </a:cubicBezTo>
                    <a:cubicBezTo>
                      <a:pt x="78" y="116"/>
                      <a:pt x="82" y="120"/>
                      <a:pt x="82" y="120"/>
                    </a:cubicBezTo>
                    <a:cubicBezTo>
                      <a:pt x="96" y="120"/>
                      <a:pt x="96" y="120"/>
                      <a:pt x="96" y="120"/>
                    </a:cubicBezTo>
                    <a:cubicBezTo>
                      <a:pt x="96" y="120"/>
                      <a:pt x="99" y="123"/>
                      <a:pt x="102" y="123"/>
                    </a:cubicBezTo>
                    <a:cubicBezTo>
                      <a:pt x="106" y="123"/>
                      <a:pt x="104" y="118"/>
                      <a:pt x="109" y="118"/>
                    </a:cubicBezTo>
                    <a:cubicBezTo>
                      <a:pt x="114" y="118"/>
                      <a:pt x="113" y="110"/>
                      <a:pt x="116" y="110"/>
                    </a:cubicBezTo>
                    <a:cubicBezTo>
                      <a:pt x="120" y="110"/>
                      <a:pt x="119" y="110"/>
                      <a:pt x="122" y="106"/>
                    </a:cubicBezTo>
                    <a:cubicBezTo>
                      <a:pt x="122" y="105"/>
                      <a:pt x="123" y="105"/>
                      <a:pt x="123" y="105"/>
                    </a:cubicBezTo>
                    <a:cubicBezTo>
                      <a:pt x="122" y="104"/>
                      <a:pt x="122" y="102"/>
                      <a:pt x="123" y="101"/>
                    </a:cubicBezTo>
                    <a:cubicBezTo>
                      <a:pt x="124" y="95"/>
                      <a:pt x="120" y="96"/>
                      <a:pt x="118" y="88"/>
                    </a:cubicBezTo>
                    <a:cubicBezTo>
                      <a:pt x="115" y="81"/>
                      <a:pt x="106" y="69"/>
                      <a:pt x="106" y="65"/>
                    </a:cubicBezTo>
                    <a:cubicBezTo>
                      <a:pt x="105" y="61"/>
                      <a:pt x="100" y="58"/>
                      <a:pt x="100" y="54"/>
                    </a:cubicBezTo>
                    <a:cubicBezTo>
                      <a:pt x="100" y="49"/>
                      <a:pt x="98" y="48"/>
                      <a:pt x="93" y="41"/>
                    </a:cubicBezTo>
                    <a:cubicBezTo>
                      <a:pt x="87" y="34"/>
                      <a:pt x="86" y="21"/>
                      <a:pt x="87" y="20"/>
                    </a:cubicBezTo>
                    <a:cubicBezTo>
                      <a:pt x="89" y="20"/>
                      <a:pt x="93" y="31"/>
                      <a:pt x="95" y="35"/>
                    </a:cubicBezTo>
                    <a:cubicBezTo>
                      <a:pt x="97" y="39"/>
                      <a:pt x="102" y="50"/>
                      <a:pt x="106" y="50"/>
                    </a:cubicBezTo>
                    <a:cubicBezTo>
                      <a:pt x="110" y="50"/>
                      <a:pt x="112" y="33"/>
                      <a:pt x="113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4" y="31"/>
                      <a:pt x="114" y="31"/>
                      <a:pt x="114" y="31"/>
                    </a:cubicBezTo>
                    <a:lnTo>
                      <a:pt x="115" y="27"/>
                    </a:ln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43" name="Freeform 38"/>
              <p:cNvSpPr>
                <a:spLocks/>
              </p:cNvSpPr>
              <p:nvPr/>
            </p:nvSpPr>
            <p:spPr bwMode="auto">
              <a:xfrm>
                <a:off x="3836988" y="2420937"/>
                <a:ext cx="122238" cy="134938"/>
              </a:xfrm>
              <a:custGeom>
                <a:avLst/>
                <a:gdLst>
                  <a:gd name="T0" fmla="*/ 2147483647 w 64"/>
                  <a:gd name="T1" fmla="*/ 2147483647 h 71"/>
                  <a:gd name="T2" fmla="*/ 2147483647 w 64"/>
                  <a:gd name="T3" fmla="*/ 2147483647 h 71"/>
                  <a:gd name="T4" fmla="*/ 2147483647 w 64"/>
                  <a:gd name="T5" fmla="*/ 2147483647 h 71"/>
                  <a:gd name="T6" fmla="*/ 2147483647 w 64"/>
                  <a:gd name="T7" fmla="*/ 2147483647 h 71"/>
                  <a:gd name="T8" fmla="*/ 2147483647 w 64"/>
                  <a:gd name="T9" fmla="*/ 2147483647 h 71"/>
                  <a:gd name="T10" fmla="*/ 2147483647 w 64"/>
                  <a:gd name="T11" fmla="*/ 2147483647 h 71"/>
                  <a:gd name="T12" fmla="*/ 2147483647 w 64"/>
                  <a:gd name="T13" fmla="*/ 2147483647 h 71"/>
                  <a:gd name="T14" fmla="*/ 2147483647 w 64"/>
                  <a:gd name="T15" fmla="*/ 2147483647 h 71"/>
                  <a:gd name="T16" fmla="*/ 2147483647 w 64"/>
                  <a:gd name="T17" fmla="*/ 2147483647 h 71"/>
                  <a:gd name="T18" fmla="*/ 2147483647 w 64"/>
                  <a:gd name="T19" fmla="*/ 2147483647 h 71"/>
                  <a:gd name="T20" fmla="*/ 2147483647 w 64"/>
                  <a:gd name="T21" fmla="*/ 2147483647 h 71"/>
                  <a:gd name="T22" fmla="*/ 2147483647 w 64"/>
                  <a:gd name="T23" fmla="*/ 2147483647 h 71"/>
                  <a:gd name="T24" fmla="*/ 2147483647 w 64"/>
                  <a:gd name="T25" fmla="*/ 0 h 71"/>
                  <a:gd name="T26" fmla="*/ 2147483647 w 64"/>
                  <a:gd name="T27" fmla="*/ 2147483647 h 71"/>
                  <a:gd name="T28" fmla="*/ 2147483647 w 64"/>
                  <a:gd name="T29" fmla="*/ 2147483647 h 71"/>
                  <a:gd name="T30" fmla="*/ 2147483647 w 64"/>
                  <a:gd name="T31" fmla="*/ 2147483647 h 71"/>
                  <a:gd name="T32" fmla="*/ 2147483647 w 64"/>
                  <a:gd name="T33" fmla="*/ 2147483647 h 71"/>
                  <a:gd name="T34" fmla="*/ 2147483647 w 64"/>
                  <a:gd name="T35" fmla="*/ 2147483647 h 71"/>
                  <a:gd name="T36" fmla="*/ 2147483647 w 64"/>
                  <a:gd name="T37" fmla="*/ 2147483647 h 71"/>
                  <a:gd name="T38" fmla="*/ 2147483647 w 64"/>
                  <a:gd name="T39" fmla="*/ 2147483647 h 71"/>
                  <a:gd name="T40" fmla="*/ 2147483647 w 64"/>
                  <a:gd name="T41" fmla="*/ 2147483647 h 71"/>
                  <a:gd name="T42" fmla="*/ 2147483647 w 64"/>
                  <a:gd name="T43" fmla="*/ 2147483647 h 71"/>
                  <a:gd name="T44" fmla="*/ 2147483647 w 64"/>
                  <a:gd name="T45" fmla="*/ 2147483647 h 71"/>
                  <a:gd name="T46" fmla="*/ 2147483647 w 64"/>
                  <a:gd name="T47" fmla="*/ 2147483647 h 71"/>
                  <a:gd name="T48" fmla="*/ 2147483647 w 64"/>
                  <a:gd name="T49" fmla="*/ 2147483647 h 7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4"/>
                  <a:gd name="T76" fmla="*/ 0 h 71"/>
                  <a:gd name="T77" fmla="*/ 64 w 64"/>
                  <a:gd name="T78" fmla="*/ 71 h 7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4" h="71">
                    <a:moveTo>
                      <a:pt x="32" y="67"/>
                    </a:moveTo>
                    <a:cubicBezTo>
                      <a:pt x="38" y="67"/>
                      <a:pt x="36" y="64"/>
                      <a:pt x="34" y="58"/>
                    </a:cubicBezTo>
                    <a:cubicBezTo>
                      <a:pt x="32" y="53"/>
                      <a:pt x="37" y="53"/>
                      <a:pt x="41" y="53"/>
                    </a:cubicBezTo>
                    <a:cubicBezTo>
                      <a:pt x="44" y="53"/>
                      <a:pt x="43" y="47"/>
                      <a:pt x="45" y="47"/>
                    </a:cubicBezTo>
                    <a:cubicBezTo>
                      <a:pt x="48" y="47"/>
                      <a:pt x="49" y="55"/>
                      <a:pt x="52" y="54"/>
                    </a:cubicBezTo>
                    <a:cubicBezTo>
                      <a:pt x="55" y="53"/>
                      <a:pt x="57" y="56"/>
                      <a:pt x="60" y="56"/>
                    </a:cubicBezTo>
                    <a:cubicBezTo>
                      <a:pt x="64" y="55"/>
                      <a:pt x="64" y="48"/>
                      <a:pt x="64" y="42"/>
                    </a:cubicBezTo>
                    <a:cubicBezTo>
                      <a:pt x="64" y="37"/>
                      <a:pt x="64" y="33"/>
                      <a:pt x="61" y="30"/>
                    </a:cubicBezTo>
                    <a:cubicBezTo>
                      <a:pt x="57" y="28"/>
                      <a:pt x="55" y="23"/>
                      <a:pt x="59" y="21"/>
                    </a:cubicBezTo>
                    <a:cubicBezTo>
                      <a:pt x="63" y="19"/>
                      <a:pt x="64" y="15"/>
                      <a:pt x="60" y="12"/>
                    </a:cubicBezTo>
                    <a:cubicBezTo>
                      <a:pt x="57" y="10"/>
                      <a:pt x="49" y="15"/>
                      <a:pt x="49" y="12"/>
                    </a:cubicBezTo>
                    <a:cubicBezTo>
                      <a:pt x="49" y="11"/>
                      <a:pt x="50" y="5"/>
                      <a:pt x="50" y="1"/>
                    </a:cubicBezTo>
                    <a:cubicBezTo>
                      <a:pt x="42" y="0"/>
                      <a:pt x="33" y="0"/>
                      <a:pt x="33" y="0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2" y="9"/>
                      <a:pt x="31" y="15"/>
                      <a:pt x="31" y="15"/>
                    </a:cubicBezTo>
                    <a:cubicBezTo>
                      <a:pt x="31" y="15"/>
                      <a:pt x="18" y="16"/>
                      <a:pt x="15" y="16"/>
                    </a:cubicBezTo>
                    <a:cubicBezTo>
                      <a:pt x="15" y="16"/>
                      <a:pt x="13" y="16"/>
                      <a:pt x="10" y="16"/>
                    </a:cubicBezTo>
                    <a:cubicBezTo>
                      <a:pt x="10" y="17"/>
                      <a:pt x="9" y="18"/>
                      <a:pt x="8" y="19"/>
                    </a:cubicBezTo>
                    <a:cubicBezTo>
                      <a:pt x="7" y="20"/>
                      <a:pt x="12" y="22"/>
                      <a:pt x="13" y="25"/>
                    </a:cubicBezTo>
                    <a:cubicBezTo>
                      <a:pt x="14" y="27"/>
                      <a:pt x="6" y="26"/>
                      <a:pt x="7" y="29"/>
                    </a:cubicBezTo>
                    <a:cubicBezTo>
                      <a:pt x="7" y="32"/>
                      <a:pt x="4" y="35"/>
                      <a:pt x="2" y="36"/>
                    </a:cubicBezTo>
                    <a:cubicBezTo>
                      <a:pt x="0" y="38"/>
                      <a:pt x="7" y="44"/>
                      <a:pt x="8" y="46"/>
                    </a:cubicBezTo>
                    <a:cubicBezTo>
                      <a:pt x="8" y="49"/>
                      <a:pt x="9" y="51"/>
                      <a:pt x="16" y="57"/>
                    </a:cubicBezTo>
                    <a:cubicBezTo>
                      <a:pt x="22" y="63"/>
                      <a:pt x="19" y="64"/>
                      <a:pt x="27" y="71"/>
                    </a:cubicBezTo>
                    <a:cubicBezTo>
                      <a:pt x="28" y="69"/>
                      <a:pt x="30" y="67"/>
                      <a:pt x="32" y="67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44" name="Freeform 39"/>
              <p:cNvSpPr>
                <a:spLocks/>
              </p:cNvSpPr>
              <p:nvPr/>
            </p:nvSpPr>
            <p:spPr bwMode="auto">
              <a:xfrm>
                <a:off x="3849688" y="2422525"/>
                <a:ext cx="47625" cy="28575"/>
              </a:xfrm>
              <a:custGeom>
                <a:avLst/>
                <a:gdLst>
                  <a:gd name="T0" fmla="*/ 2147483647 w 25"/>
                  <a:gd name="T1" fmla="*/ 2147483647 h 15"/>
                  <a:gd name="T2" fmla="*/ 2147483647 w 25"/>
                  <a:gd name="T3" fmla="*/ 0 h 15"/>
                  <a:gd name="T4" fmla="*/ 2147483647 w 25"/>
                  <a:gd name="T5" fmla="*/ 0 h 15"/>
                  <a:gd name="T6" fmla="*/ 2147483647 w 25"/>
                  <a:gd name="T7" fmla="*/ 0 h 15"/>
                  <a:gd name="T8" fmla="*/ 2147483647 w 25"/>
                  <a:gd name="T9" fmla="*/ 2147483647 h 15"/>
                  <a:gd name="T10" fmla="*/ 2147483647 w 25"/>
                  <a:gd name="T11" fmla="*/ 2147483647 h 15"/>
                  <a:gd name="T12" fmla="*/ 2147483647 w 25"/>
                  <a:gd name="T13" fmla="*/ 2147483647 h 15"/>
                  <a:gd name="T14" fmla="*/ 2147483647 w 25"/>
                  <a:gd name="T15" fmla="*/ 2147483647 h 15"/>
                  <a:gd name="T16" fmla="*/ 2147483647 w 25"/>
                  <a:gd name="T17" fmla="*/ 2147483647 h 15"/>
                  <a:gd name="T18" fmla="*/ 2147483647 w 25"/>
                  <a:gd name="T19" fmla="*/ 2147483647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15"/>
                  <a:gd name="T32" fmla="*/ 25 w 25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15">
                    <a:moveTo>
                      <a:pt x="24" y="14"/>
                    </a:moveTo>
                    <a:cubicBezTo>
                      <a:pt x="24" y="14"/>
                      <a:pt x="25" y="8"/>
                      <a:pt x="24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8" y="3"/>
                      <a:pt x="7" y="7"/>
                      <a:pt x="3" y="8"/>
                    </a:cubicBezTo>
                    <a:cubicBezTo>
                      <a:pt x="0" y="9"/>
                      <a:pt x="0" y="12"/>
                      <a:pt x="3" y="13"/>
                    </a:cubicBezTo>
                    <a:cubicBezTo>
                      <a:pt x="5" y="13"/>
                      <a:pt x="4" y="14"/>
                      <a:pt x="3" y="15"/>
                    </a:cubicBezTo>
                    <a:cubicBezTo>
                      <a:pt x="6" y="15"/>
                      <a:pt x="8" y="15"/>
                      <a:pt x="8" y="15"/>
                    </a:cubicBezTo>
                    <a:cubicBezTo>
                      <a:pt x="11" y="15"/>
                      <a:pt x="24" y="14"/>
                      <a:pt x="24" y="14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45" name="Freeform 40"/>
              <p:cNvSpPr>
                <a:spLocks/>
              </p:cNvSpPr>
              <p:nvPr/>
            </p:nvSpPr>
            <p:spPr bwMode="auto">
              <a:xfrm>
                <a:off x="3887788" y="2389187"/>
                <a:ext cx="153988" cy="188913"/>
              </a:xfrm>
              <a:custGeom>
                <a:avLst/>
                <a:gdLst>
                  <a:gd name="T0" fmla="*/ 2147483647 w 80"/>
                  <a:gd name="T1" fmla="*/ 2147483647 h 99"/>
                  <a:gd name="T2" fmla="*/ 2147483647 w 80"/>
                  <a:gd name="T3" fmla="*/ 2147483647 h 99"/>
                  <a:gd name="T4" fmla="*/ 2147483647 w 80"/>
                  <a:gd name="T5" fmla="*/ 2147483647 h 99"/>
                  <a:gd name="T6" fmla="*/ 2147483647 w 80"/>
                  <a:gd name="T7" fmla="*/ 2147483647 h 99"/>
                  <a:gd name="T8" fmla="*/ 2147483647 w 80"/>
                  <a:gd name="T9" fmla="*/ 2147483647 h 99"/>
                  <a:gd name="T10" fmla="*/ 2147483647 w 80"/>
                  <a:gd name="T11" fmla="*/ 2147483647 h 99"/>
                  <a:gd name="T12" fmla="*/ 2147483647 w 80"/>
                  <a:gd name="T13" fmla="*/ 2147483647 h 99"/>
                  <a:gd name="T14" fmla="*/ 2147483647 w 80"/>
                  <a:gd name="T15" fmla="*/ 2147483647 h 99"/>
                  <a:gd name="T16" fmla="*/ 2147483647 w 80"/>
                  <a:gd name="T17" fmla="*/ 2147483647 h 99"/>
                  <a:gd name="T18" fmla="*/ 2147483647 w 80"/>
                  <a:gd name="T19" fmla="*/ 2147483647 h 99"/>
                  <a:gd name="T20" fmla="*/ 2147483647 w 80"/>
                  <a:gd name="T21" fmla="*/ 2147483647 h 99"/>
                  <a:gd name="T22" fmla="*/ 2147483647 w 80"/>
                  <a:gd name="T23" fmla="*/ 2147483647 h 99"/>
                  <a:gd name="T24" fmla="*/ 2147483647 w 80"/>
                  <a:gd name="T25" fmla="*/ 0 h 99"/>
                  <a:gd name="T26" fmla="*/ 2147483647 w 80"/>
                  <a:gd name="T27" fmla="*/ 2147483647 h 99"/>
                  <a:gd name="T28" fmla="*/ 2147483647 w 80"/>
                  <a:gd name="T29" fmla="*/ 2147483647 h 99"/>
                  <a:gd name="T30" fmla="*/ 2147483647 w 80"/>
                  <a:gd name="T31" fmla="*/ 2147483647 h 99"/>
                  <a:gd name="T32" fmla="*/ 2147483647 w 80"/>
                  <a:gd name="T33" fmla="*/ 2147483647 h 99"/>
                  <a:gd name="T34" fmla="*/ 2147483647 w 80"/>
                  <a:gd name="T35" fmla="*/ 2147483647 h 99"/>
                  <a:gd name="T36" fmla="*/ 2147483647 w 80"/>
                  <a:gd name="T37" fmla="*/ 2147483647 h 99"/>
                  <a:gd name="T38" fmla="*/ 2147483647 w 80"/>
                  <a:gd name="T39" fmla="*/ 2147483647 h 99"/>
                  <a:gd name="T40" fmla="*/ 2147483647 w 80"/>
                  <a:gd name="T41" fmla="*/ 2147483647 h 99"/>
                  <a:gd name="T42" fmla="*/ 2147483647 w 80"/>
                  <a:gd name="T43" fmla="*/ 2147483647 h 99"/>
                  <a:gd name="T44" fmla="*/ 2147483647 w 80"/>
                  <a:gd name="T45" fmla="*/ 2147483647 h 99"/>
                  <a:gd name="T46" fmla="*/ 2147483647 w 80"/>
                  <a:gd name="T47" fmla="*/ 2147483647 h 99"/>
                  <a:gd name="T48" fmla="*/ 2147483647 w 80"/>
                  <a:gd name="T49" fmla="*/ 2147483647 h 99"/>
                  <a:gd name="T50" fmla="*/ 2147483647 w 80"/>
                  <a:gd name="T51" fmla="*/ 2147483647 h 99"/>
                  <a:gd name="T52" fmla="*/ 2147483647 w 80"/>
                  <a:gd name="T53" fmla="*/ 2147483647 h 99"/>
                  <a:gd name="T54" fmla="*/ 2147483647 w 80"/>
                  <a:gd name="T55" fmla="*/ 2147483647 h 99"/>
                  <a:gd name="T56" fmla="*/ 2147483647 w 80"/>
                  <a:gd name="T57" fmla="*/ 2147483647 h 99"/>
                  <a:gd name="T58" fmla="*/ 2147483647 w 80"/>
                  <a:gd name="T59" fmla="*/ 2147483647 h 99"/>
                  <a:gd name="T60" fmla="*/ 0 w 80"/>
                  <a:gd name="T61" fmla="*/ 2147483647 h 99"/>
                  <a:gd name="T62" fmla="*/ 2147483647 w 80"/>
                  <a:gd name="T63" fmla="*/ 2147483647 h 99"/>
                  <a:gd name="T64" fmla="*/ 2147483647 w 80"/>
                  <a:gd name="T65" fmla="*/ 2147483647 h 99"/>
                  <a:gd name="T66" fmla="*/ 2147483647 w 80"/>
                  <a:gd name="T67" fmla="*/ 2147483647 h 9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0"/>
                  <a:gd name="T103" fmla="*/ 0 h 99"/>
                  <a:gd name="T104" fmla="*/ 80 w 80"/>
                  <a:gd name="T105" fmla="*/ 99 h 9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0" h="99">
                    <a:moveTo>
                      <a:pt x="21" y="94"/>
                    </a:moveTo>
                    <a:cubicBezTo>
                      <a:pt x="23" y="95"/>
                      <a:pt x="25" y="98"/>
                      <a:pt x="29" y="95"/>
                    </a:cubicBezTo>
                    <a:cubicBezTo>
                      <a:pt x="33" y="91"/>
                      <a:pt x="38" y="92"/>
                      <a:pt x="38" y="95"/>
                    </a:cubicBezTo>
                    <a:cubicBezTo>
                      <a:pt x="38" y="99"/>
                      <a:pt x="39" y="98"/>
                      <a:pt x="43" y="95"/>
                    </a:cubicBezTo>
                    <a:cubicBezTo>
                      <a:pt x="46" y="91"/>
                      <a:pt x="50" y="95"/>
                      <a:pt x="50" y="88"/>
                    </a:cubicBezTo>
                    <a:cubicBezTo>
                      <a:pt x="50" y="81"/>
                      <a:pt x="54" y="88"/>
                      <a:pt x="54" y="80"/>
                    </a:cubicBezTo>
                    <a:cubicBezTo>
                      <a:pt x="54" y="72"/>
                      <a:pt x="55" y="65"/>
                      <a:pt x="55" y="61"/>
                    </a:cubicBezTo>
                    <a:cubicBezTo>
                      <a:pt x="55" y="58"/>
                      <a:pt x="64" y="54"/>
                      <a:pt x="64" y="49"/>
                    </a:cubicBezTo>
                    <a:cubicBezTo>
                      <a:pt x="64" y="43"/>
                      <a:pt x="73" y="32"/>
                      <a:pt x="73" y="25"/>
                    </a:cubicBezTo>
                    <a:cubicBezTo>
                      <a:pt x="73" y="18"/>
                      <a:pt x="75" y="16"/>
                      <a:pt x="77" y="13"/>
                    </a:cubicBezTo>
                    <a:cubicBezTo>
                      <a:pt x="78" y="11"/>
                      <a:pt x="80" y="6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3"/>
                      <a:pt x="59" y="8"/>
                      <a:pt x="56" y="11"/>
                    </a:cubicBezTo>
                    <a:cubicBezTo>
                      <a:pt x="53" y="15"/>
                      <a:pt x="52" y="22"/>
                      <a:pt x="52" y="22"/>
                    </a:cubicBezTo>
                    <a:cubicBezTo>
                      <a:pt x="52" y="22"/>
                      <a:pt x="40" y="16"/>
                      <a:pt x="36" y="17"/>
                    </a:cubicBezTo>
                    <a:cubicBezTo>
                      <a:pt x="35" y="17"/>
                      <a:pt x="29" y="17"/>
                      <a:pt x="23" y="17"/>
                    </a:cubicBezTo>
                    <a:cubicBezTo>
                      <a:pt x="23" y="21"/>
                      <a:pt x="22" y="27"/>
                      <a:pt x="22" y="28"/>
                    </a:cubicBezTo>
                    <a:cubicBezTo>
                      <a:pt x="22" y="31"/>
                      <a:pt x="30" y="26"/>
                      <a:pt x="33" y="28"/>
                    </a:cubicBezTo>
                    <a:cubicBezTo>
                      <a:pt x="37" y="31"/>
                      <a:pt x="36" y="35"/>
                      <a:pt x="32" y="37"/>
                    </a:cubicBezTo>
                    <a:cubicBezTo>
                      <a:pt x="28" y="39"/>
                      <a:pt x="30" y="44"/>
                      <a:pt x="34" y="46"/>
                    </a:cubicBezTo>
                    <a:cubicBezTo>
                      <a:pt x="37" y="49"/>
                      <a:pt x="37" y="53"/>
                      <a:pt x="37" y="58"/>
                    </a:cubicBezTo>
                    <a:cubicBezTo>
                      <a:pt x="37" y="64"/>
                      <a:pt x="37" y="71"/>
                      <a:pt x="33" y="72"/>
                    </a:cubicBezTo>
                    <a:cubicBezTo>
                      <a:pt x="30" y="72"/>
                      <a:pt x="28" y="69"/>
                      <a:pt x="25" y="70"/>
                    </a:cubicBezTo>
                    <a:cubicBezTo>
                      <a:pt x="22" y="71"/>
                      <a:pt x="21" y="63"/>
                      <a:pt x="18" y="63"/>
                    </a:cubicBezTo>
                    <a:cubicBezTo>
                      <a:pt x="16" y="63"/>
                      <a:pt x="17" y="69"/>
                      <a:pt x="14" y="69"/>
                    </a:cubicBezTo>
                    <a:cubicBezTo>
                      <a:pt x="10" y="69"/>
                      <a:pt x="5" y="69"/>
                      <a:pt x="7" y="74"/>
                    </a:cubicBezTo>
                    <a:cubicBezTo>
                      <a:pt x="9" y="80"/>
                      <a:pt x="11" y="83"/>
                      <a:pt x="5" y="83"/>
                    </a:cubicBezTo>
                    <a:cubicBezTo>
                      <a:pt x="3" y="83"/>
                      <a:pt x="1" y="85"/>
                      <a:pt x="0" y="87"/>
                    </a:cubicBezTo>
                    <a:cubicBezTo>
                      <a:pt x="0" y="87"/>
                      <a:pt x="1" y="87"/>
                      <a:pt x="1" y="88"/>
                    </a:cubicBezTo>
                    <a:cubicBezTo>
                      <a:pt x="6" y="91"/>
                      <a:pt x="9" y="95"/>
                      <a:pt x="11" y="99"/>
                    </a:cubicBezTo>
                    <a:cubicBezTo>
                      <a:pt x="15" y="96"/>
                      <a:pt x="20" y="93"/>
                      <a:pt x="21" y="94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46" name="Freeform 41"/>
              <p:cNvSpPr>
                <a:spLocks/>
              </p:cNvSpPr>
              <p:nvPr/>
            </p:nvSpPr>
            <p:spPr bwMode="auto">
              <a:xfrm>
                <a:off x="4105275" y="1954212"/>
                <a:ext cx="358775" cy="441325"/>
              </a:xfrm>
              <a:custGeom>
                <a:avLst/>
                <a:gdLst>
                  <a:gd name="T0" fmla="*/ 2147483647 w 187"/>
                  <a:gd name="T1" fmla="*/ 2147483647 h 231"/>
                  <a:gd name="T2" fmla="*/ 2147483647 w 187"/>
                  <a:gd name="T3" fmla="*/ 2147483647 h 231"/>
                  <a:gd name="T4" fmla="*/ 2147483647 w 187"/>
                  <a:gd name="T5" fmla="*/ 2147483647 h 231"/>
                  <a:gd name="T6" fmla="*/ 2147483647 w 187"/>
                  <a:gd name="T7" fmla="*/ 2147483647 h 231"/>
                  <a:gd name="T8" fmla="*/ 2147483647 w 187"/>
                  <a:gd name="T9" fmla="*/ 2147483647 h 231"/>
                  <a:gd name="T10" fmla="*/ 2147483647 w 187"/>
                  <a:gd name="T11" fmla="*/ 2147483647 h 231"/>
                  <a:gd name="T12" fmla="*/ 2147483647 w 187"/>
                  <a:gd name="T13" fmla="*/ 2147483647 h 231"/>
                  <a:gd name="T14" fmla="*/ 2147483647 w 187"/>
                  <a:gd name="T15" fmla="*/ 2147483647 h 231"/>
                  <a:gd name="T16" fmla="*/ 2147483647 w 187"/>
                  <a:gd name="T17" fmla="*/ 2147483647 h 231"/>
                  <a:gd name="T18" fmla="*/ 2147483647 w 187"/>
                  <a:gd name="T19" fmla="*/ 2147483647 h 231"/>
                  <a:gd name="T20" fmla="*/ 2147483647 w 187"/>
                  <a:gd name="T21" fmla="*/ 2147483647 h 231"/>
                  <a:gd name="T22" fmla="*/ 2147483647 w 187"/>
                  <a:gd name="T23" fmla="*/ 2147483647 h 231"/>
                  <a:gd name="T24" fmla="*/ 2147483647 w 187"/>
                  <a:gd name="T25" fmla="*/ 2147483647 h 231"/>
                  <a:gd name="T26" fmla="*/ 2147483647 w 187"/>
                  <a:gd name="T27" fmla="*/ 2147483647 h 231"/>
                  <a:gd name="T28" fmla="*/ 2147483647 w 187"/>
                  <a:gd name="T29" fmla="*/ 2147483647 h 231"/>
                  <a:gd name="T30" fmla="*/ 2147483647 w 187"/>
                  <a:gd name="T31" fmla="*/ 2147483647 h 231"/>
                  <a:gd name="T32" fmla="*/ 2147483647 w 187"/>
                  <a:gd name="T33" fmla="*/ 2147483647 h 231"/>
                  <a:gd name="T34" fmla="*/ 2147483647 w 187"/>
                  <a:gd name="T35" fmla="*/ 2147483647 h 231"/>
                  <a:gd name="T36" fmla="*/ 2147483647 w 187"/>
                  <a:gd name="T37" fmla="*/ 2147483647 h 231"/>
                  <a:gd name="T38" fmla="*/ 2147483647 w 187"/>
                  <a:gd name="T39" fmla="*/ 2147483647 h 231"/>
                  <a:gd name="T40" fmla="*/ 2147483647 w 187"/>
                  <a:gd name="T41" fmla="*/ 2147483647 h 231"/>
                  <a:gd name="T42" fmla="*/ 2147483647 w 187"/>
                  <a:gd name="T43" fmla="*/ 2147483647 h 231"/>
                  <a:gd name="T44" fmla="*/ 2147483647 w 187"/>
                  <a:gd name="T45" fmla="*/ 2147483647 h 231"/>
                  <a:gd name="T46" fmla="*/ 2147483647 w 187"/>
                  <a:gd name="T47" fmla="*/ 2147483647 h 231"/>
                  <a:gd name="T48" fmla="*/ 2147483647 w 187"/>
                  <a:gd name="T49" fmla="*/ 2147483647 h 231"/>
                  <a:gd name="T50" fmla="*/ 2147483647 w 187"/>
                  <a:gd name="T51" fmla="*/ 2147483647 h 231"/>
                  <a:gd name="T52" fmla="*/ 2147483647 w 187"/>
                  <a:gd name="T53" fmla="*/ 2147483647 h 231"/>
                  <a:gd name="T54" fmla="*/ 2147483647 w 187"/>
                  <a:gd name="T55" fmla="*/ 2147483647 h 231"/>
                  <a:gd name="T56" fmla="*/ 2147483647 w 187"/>
                  <a:gd name="T57" fmla="*/ 2147483647 h 231"/>
                  <a:gd name="T58" fmla="*/ 2147483647 w 187"/>
                  <a:gd name="T59" fmla="*/ 2147483647 h 231"/>
                  <a:gd name="T60" fmla="*/ 2147483647 w 187"/>
                  <a:gd name="T61" fmla="*/ 2147483647 h 231"/>
                  <a:gd name="T62" fmla="*/ 2147483647 w 187"/>
                  <a:gd name="T63" fmla="*/ 2147483647 h 231"/>
                  <a:gd name="T64" fmla="*/ 2147483647 w 187"/>
                  <a:gd name="T65" fmla="*/ 2147483647 h 231"/>
                  <a:gd name="T66" fmla="*/ 2147483647 w 187"/>
                  <a:gd name="T67" fmla="*/ 0 h 231"/>
                  <a:gd name="T68" fmla="*/ 2147483647 w 187"/>
                  <a:gd name="T69" fmla="*/ 2147483647 h 23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7"/>
                  <a:gd name="T106" fmla="*/ 0 h 231"/>
                  <a:gd name="T107" fmla="*/ 187 w 187"/>
                  <a:gd name="T108" fmla="*/ 231 h 23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7" h="231">
                    <a:moveTo>
                      <a:pt x="148" y="5"/>
                    </a:moveTo>
                    <a:cubicBezTo>
                      <a:pt x="145" y="5"/>
                      <a:pt x="146" y="13"/>
                      <a:pt x="141" y="13"/>
                    </a:cubicBezTo>
                    <a:cubicBezTo>
                      <a:pt x="136" y="13"/>
                      <a:pt x="138" y="18"/>
                      <a:pt x="134" y="18"/>
                    </a:cubicBezTo>
                    <a:cubicBezTo>
                      <a:pt x="131" y="18"/>
                      <a:pt x="128" y="15"/>
                      <a:pt x="128" y="15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14" y="15"/>
                      <a:pt x="110" y="11"/>
                      <a:pt x="108" y="13"/>
                    </a:cubicBezTo>
                    <a:cubicBezTo>
                      <a:pt x="106" y="14"/>
                      <a:pt x="104" y="15"/>
                      <a:pt x="104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29"/>
                      <a:pt x="36" y="39"/>
                      <a:pt x="36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6" y="87"/>
                      <a:pt x="24" y="88"/>
                    </a:cubicBezTo>
                    <a:cubicBezTo>
                      <a:pt x="22" y="88"/>
                      <a:pt x="14" y="90"/>
                      <a:pt x="14" y="94"/>
                    </a:cubicBezTo>
                    <a:cubicBezTo>
                      <a:pt x="14" y="97"/>
                      <a:pt x="13" y="100"/>
                      <a:pt x="10" y="101"/>
                    </a:cubicBezTo>
                    <a:cubicBezTo>
                      <a:pt x="6" y="101"/>
                      <a:pt x="10" y="109"/>
                      <a:pt x="5" y="109"/>
                    </a:cubicBezTo>
                    <a:cubicBezTo>
                      <a:pt x="0" y="109"/>
                      <a:pt x="7" y="115"/>
                      <a:pt x="4" y="117"/>
                    </a:cubicBezTo>
                    <a:cubicBezTo>
                      <a:pt x="2" y="120"/>
                      <a:pt x="2" y="124"/>
                      <a:pt x="6" y="124"/>
                    </a:cubicBezTo>
                    <a:cubicBezTo>
                      <a:pt x="9" y="124"/>
                      <a:pt x="8" y="128"/>
                      <a:pt x="8" y="132"/>
                    </a:cubicBezTo>
                    <a:cubicBezTo>
                      <a:pt x="8" y="136"/>
                      <a:pt x="13" y="139"/>
                      <a:pt x="13" y="139"/>
                    </a:cubicBezTo>
                    <a:cubicBezTo>
                      <a:pt x="12" y="144"/>
                      <a:pt x="12" y="144"/>
                      <a:pt x="12" y="144"/>
                    </a:cubicBezTo>
                    <a:cubicBezTo>
                      <a:pt x="12" y="144"/>
                      <a:pt x="20" y="153"/>
                      <a:pt x="20" y="155"/>
                    </a:cubicBezTo>
                    <a:cubicBezTo>
                      <a:pt x="21" y="157"/>
                      <a:pt x="25" y="163"/>
                      <a:pt x="21" y="165"/>
                    </a:cubicBezTo>
                    <a:cubicBezTo>
                      <a:pt x="17" y="167"/>
                      <a:pt x="20" y="169"/>
                      <a:pt x="20" y="169"/>
                    </a:cubicBezTo>
                    <a:cubicBezTo>
                      <a:pt x="24" y="170"/>
                      <a:pt x="24" y="170"/>
                      <a:pt x="24" y="170"/>
                    </a:cubicBezTo>
                    <a:cubicBezTo>
                      <a:pt x="26" y="173"/>
                      <a:pt x="26" y="173"/>
                      <a:pt x="26" y="173"/>
                    </a:cubicBezTo>
                    <a:cubicBezTo>
                      <a:pt x="26" y="173"/>
                      <a:pt x="31" y="173"/>
                      <a:pt x="35" y="177"/>
                    </a:cubicBezTo>
                    <a:cubicBezTo>
                      <a:pt x="38" y="181"/>
                      <a:pt x="40" y="182"/>
                      <a:pt x="40" y="184"/>
                    </a:cubicBezTo>
                    <a:cubicBezTo>
                      <a:pt x="40" y="186"/>
                      <a:pt x="43" y="187"/>
                      <a:pt x="47" y="190"/>
                    </a:cubicBezTo>
                    <a:cubicBezTo>
                      <a:pt x="51" y="194"/>
                      <a:pt x="51" y="196"/>
                      <a:pt x="51" y="198"/>
                    </a:cubicBezTo>
                    <a:cubicBezTo>
                      <a:pt x="51" y="200"/>
                      <a:pt x="59" y="204"/>
                      <a:pt x="59" y="204"/>
                    </a:cubicBezTo>
                    <a:cubicBezTo>
                      <a:pt x="61" y="210"/>
                      <a:pt x="61" y="210"/>
                      <a:pt x="61" y="210"/>
                    </a:cubicBezTo>
                    <a:cubicBezTo>
                      <a:pt x="62" y="211"/>
                      <a:pt x="63" y="212"/>
                      <a:pt x="64" y="213"/>
                    </a:cubicBezTo>
                    <a:cubicBezTo>
                      <a:pt x="65" y="217"/>
                      <a:pt x="69" y="219"/>
                      <a:pt x="69" y="219"/>
                    </a:cubicBezTo>
                    <a:cubicBezTo>
                      <a:pt x="69" y="219"/>
                      <a:pt x="73" y="221"/>
                      <a:pt x="76" y="219"/>
                    </a:cubicBezTo>
                    <a:cubicBezTo>
                      <a:pt x="79" y="216"/>
                      <a:pt x="82" y="219"/>
                      <a:pt x="82" y="219"/>
                    </a:cubicBezTo>
                    <a:cubicBezTo>
                      <a:pt x="82" y="219"/>
                      <a:pt x="86" y="217"/>
                      <a:pt x="88" y="218"/>
                    </a:cubicBezTo>
                    <a:cubicBezTo>
                      <a:pt x="89" y="219"/>
                      <a:pt x="95" y="224"/>
                      <a:pt x="101" y="229"/>
                    </a:cubicBezTo>
                    <a:cubicBezTo>
                      <a:pt x="102" y="229"/>
                      <a:pt x="107" y="227"/>
                      <a:pt x="109" y="227"/>
                    </a:cubicBezTo>
                    <a:cubicBezTo>
                      <a:pt x="112" y="226"/>
                      <a:pt x="115" y="231"/>
                      <a:pt x="116" y="229"/>
                    </a:cubicBezTo>
                    <a:cubicBezTo>
                      <a:pt x="117" y="228"/>
                      <a:pt x="122" y="225"/>
                      <a:pt x="124" y="226"/>
                    </a:cubicBezTo>
                    <a:cubicBezTo>
                      <a:pt x="126" y="227"/>
                      <a:pt x="131" y="228"/>
                      <a:pt x="131" y="226"/>
                    </a:cubicBezTo>
                    <a:cubicBezTo>
                      <a:pt x="132" y="225"/>
                      <a:pt x="134" y="223"/>
                      <a:pt x="135" y="222"/>
                    </a:cubicBezTo>
                    <a:cubicBezTo>
                      <a:pt x="136" y="222"/>
                      <a:pt x="136" y="221"/>
                      <a:pt x="137" y="220"/>
                    </a:cubicBezTo>
                    <a:cubicBezTo>
                      <a:pt x="137" y="218"/>
                      <a:pt x="143" y="215"/>
                      <a:pt x="146" y="214"/>
                    </a:cubicBezTo>
                    <a:cubicBezTo>
                      <a:pt x="148" y="214"/>
                      <a:pt x="151" y="214"/>
                      <a:pt x="152" y="215"/>
                    </a:cubicBezTo>
                    <a:cubicBezTo>
                      <a:pt x="153" y="216"/>
                      <a:pt x="154" y="216"/>
                      <a:pt x="155" y="217"/>
                    </a:cubicBezTo>
                    <a:cubicBezTo>
                      <a:pt x="156" y="210"/>
                      <a:pt x="157" y="207"/>
                      <a:pt x="155" y="207"/>
                    </a:cubicBezTo>
                    <a:cubicBezTo>
                      <a:pt x="153" y="207"/>
                      <a:pt x="147" y="204"/>
                      <a:pt x="145" y="198"/>
                    </a:cubicBezTo>
                    <a:cubicBezTo>
                      <a:pt x="143" y="193"/>
                      <a:pt x="137" y="189"/>
                      <a:pt x="135" y="186"/>
                    </a:cubicBezTo>
                    <a:cubicBezTo>
                      <a:pt x="134" y="182"/>
                      <a:pt x="126" y="183"/>
                      <a:pt x="125" y="180"/>
                    </a:cubicBezTo>
                    <a:cubicBezTo>
                      <a:pt x="123" y="178"/>
                      <a:pt x="127" y="178"/>
                      <a:pt x="127" y="174"/>
                    </a:cubicBezTo>
                    <a:cubicBezTo>
                      <a:pt x="127" y="171"/>
                      <a:pt x="135" y="173"/>
                      <a:pt x="136" y="172"/>
                    </a:cubicBezTo>
                    <a:cubicBezTo>
                      <a:pt x="137" y="171"/>
                      <a:pt x="137" y="164"/>
                      <a:pt x="137" y="159"/>
                    </a:cubicBezTo>
                    <a:cubicBezTo>
                      <a:pt x="137" y="155"/>
                      <a:pt x="143" y="151"/>
                      <a:pt x="141" y="149"/>
                    </a:cubicBezTo>
                    <a:cubicBezTo>
                      <a:pt x="139" y="147"/>
                      <a:pt x="143" y="146"/>
                      <a:pt x="146" y="144"/>
                    </a:cubicBezTo>
                    <a:cubicBezTo>
                      <a:pt x="148" y="142"/>
                      <a:pt x="146" y="136"/>
                      <a:pt x="149" y="133"/>
                    </a:cubicBezTo>
                    <a:cubicBezTo>
                      <a:pt x="152" y="130"/>
                      <a:pt x="154" y="125"/>
                      <a:pt x="156" y="125"/>
                    </a:cubicBezTo>
                    <a:cubicBezTo>
                      <a:pt x="158" y="125"/>
                      <a:pt x="161" y="122"/>
                      <a:pt x="161" y="119"/>
                    </a:cubicBezTo>
                    <a:cubicBezTo>
                      <a:pt x="161" y="116"/>
                      <a:pt x="166" y="111"/>
                      <a:pt x="165" y="106"/>
                    </a:cubicBezTo>
                    <a:cubicBezTo>
                      <a:pt x="164" y="101"/>
                      <a:pt x="162" y="95"/>
                      <a:pt x="166" y="90"/>
                    </a:cubicBezTo>
                    <a:cubicBezTo>
                      <a:pt x="169" y="86"/>
                      <a:pt x="171" y="83"/>
                      <a:pt x="170" y="79"/>
                    </a:cubicBezTo>
                    <a:cubicBezTo>
                      <a:pt x="169" y="76"/>
                      <a:pt x="174" y="75"/>
                      <a:pt x="176" y="73"/>
                    </a:cubicBezTo>
                    <a:cubicBezTo>
                      <a:pt x="178" y="72"/>
                      <a:pt x="183" y="69"/>
                      <a:pt x="187" y="63"/>
                    </a:cubicBezTo>
                    <a:cubicBezTo>
                      <a:pt x="184" y="60"/>
                      <a:pt x="182" y="57"/>
                      <a:pt x="180" y="57"/>
                    </a:cubicBezTo>
                    <a:cubicBezTo>
                      <a:pt x="176" y="55"/>
                      <a:pt x="173" y="48"/>
                      <a:pt x="173" y="39"/>
                    </a:cubicBezTo>
                    <a:cubicBezTo>
                      <a:pt x="173" y="30"/>
                      <a:pt x="171" y="23"/>
                      <a:pt x="171" y="20"/>
                    </a:cubicBezTo>
                    <a:cubicBezTo>
                      <a:pt x="171" y="17"/>
                      <a:pt x="166" y="11"/>
                      <a:pt x="161" y="9"/>
                    </a:cubicBezTo>
                    <a:cubicBezTo>
                      <a:pt x="157" y="7"/>
                      <a:pt x="155" y="4"/>
                      <a:pt x="155" y="0"/>
                    </a:cubicBezTo>
                    <a:cubicBezTo>
                      <a:pt x="155" y="0"/>
                      <a:pt x="154" y="0"/>
                      <a:pt x="154" y="1"/>
                    </a:cubicBezTo>
                    <a:cubicBezTo>
                      <a:pt x="151" y="5"/>
                      <a:pt x="152" y="5"/>
                      <a:pt x="148" y="5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47" name="Freeform 42"/>
              <p:cNvSpPr>
                <a:spLocks/>
              </p:cNvSpPr>
              <p:nvPr/>
            </p:nvSpPr>
            <p:spPr bwMode="auto">
              <a:xfrm>
                <a:off x="4530725" y="2192337"/>
                <a:ext cx="41275" cy="41275"/>
              </a:xfrm>
              <a:custGeom>
                <a:avLst/>
                <a:gdLst>
                  <a:gd name="T0" fmla="*/ 2147483647 w 22"/>
                  <a:gd name="T1" fmla="*/ 2147483647 h 21"/>
                  <a:gd name="T2" fmla="*/ 2147483647 w 22"/>
                  <a:gd name="T3" fmla="*/ 2147483647 h 21"/>
                  <a:gd name="T4" fmla="*/ 2147483647 w 22"/>
                  <a:gd name="T5" fmla="*/ 2147483647 h 21"/>
                  <a:gd name="T6" fmla="*/ 2147483647 w 22"/>
                  <a:gd name="T7" fmla="*/ 2147483647 h 21"/>
                  <a:gd name="T8" fmla="*/ 2147483647 w 22"/>
                  <a:gd name="T9" fmla="*/ 2147483647 h 21"/>
                  <a:gd name="T10" fmla="*/ 2147483647 w 22"/>
                  <a:gd name="T11" fmla="*/ 2147483647 h 21"/>
                  <a:gd name="T12" fmla="*/ 2147483647 w 22"/>
                  <a:gd name="T13" fmla="*/ 2147483647 h 21"/>
                  <a:gd name="T14" fmla="*/ 2147483647 w 22"/>
                  <a:gd name="T15" fmla="*/ 2147483647 h 21"/>
                  <a:gd name="T16" fmla="*/ 2147483647 w 22"/>
                  <a:gd name="T17" fmla="*/ 2147483647 h 21"/>
                  <a:gd name="T18" fmla="*/ 2147483647 w 22"/>
                  <a:gd name="T19" fmla="*/ 0 h 21"/>
                  <a:gd name="T20" fmla="*/ 2147483647 w 22"/>
                  <a:gd name="T21" fmla="*/ 2147483647 h 21"/>
                  <a:gd name="T22" fmla="*/ 2147483647 w 22"/>
                  <a:gd name="T23" fmla="*/ 2147483647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21"/>
                  <a:gd name="T38" fmla="*/ 22 w 22"/>
                  <a:gd name="T39" fmla="*/ 21 h 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21">
                    <a:moveTo>
                      <a:pt x="8" y="3"/>
                    </a:moveTo>
                    <a:cubicBezTo>
                      <a:pt x="8" y="4"/>
                      <a:pt x="5" y="8"/>
                      <a:pt x="3" y="10"/>
                    </a:cubicBezTo>
                    <a:cubicBezTo>
                      <a:pt x="0" y="13"/>
                      <a:pt x="2" y="18"/>
                      <a:pt x="2" y="20"/>
                    </a:cubicBezTo>
                    <a:cubicBezTo>
                      <a:pt x="3" y="21"/>
                      <a:pt x="7" y="21"/>
                      <a:pt x="9" y="19"/>
                    </a:cubicBezTo>
                    <a:cubicBezTo>
                      <a:pt x="10" y="18"/>
                      <a:pt x="12" y="19"/>
                      <a:pt x="14" y="21"/>
                    </a:cubicBezTo>
                    <a:cubicBezTo>
                      <a:pt x="15" y="19"/>
                      <a:pt x="17" y="17"/>
                      <a:pt x="19" y="16"/>
                    </a:cubicBezTo>
                    <a:cubicBezTo>
                      <a:pt x="16" y="14"/>
                      <a:pt x="13" y="14"/>
                      <a:pt x="13" y="13"/>
                    </a:cubicBezTo>
                    <a:cubicBezTo>
                      <a:pt x="12" y="12"/>
                      <a:pt x="16" y="9"/>
                      <a:pt x="19" y="8"/>
                    </a:cubicBezTo>
                    <a:cubicBezTo>
                      <a:pt x="22" y="7"/>
                      <a:pt x="21" y="4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5" y="1"/>
                      <a:pt x="14" y="2"/>
                      <a:pt x="14" y="2"/>
                    </a:cubicBezTo>
                    <a:cubicBezTo>
                      <a:pt x="13" y="3"/>
                      <a:pt x="11" y="3"/>
                      <a:pt x="8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48" name="Freeform 43"/>
              <p:cNvSpPr>
                <a:spLocks/>
              </p:cNvSpPr>
              <p:nvPr/>
            </p:nvSpPr>
            <p:spPr bwMode="auto">
              <a:xfrm>
                <a:off x="4416425" y="2074862"/>
                <a:ext cx="146050" cy="123825"/>
              </a:xfrm>
              <a:custGeom>
                <a:avLst/>
                <a:gdLst>
                  <a:gd name="T0" fmla="*/ 2147483647 w 77"/>
                  <a:gd name="T1" fmla="*/ 2147483647 h 65"/>
                  <a:gd name="T2" fmla="*/ 2147483647 w 77"/>
                  <a:gd name="T3" fmla="*/ 2147483647 h 65"/>
                  <a:gd name="T4" fmla="*/ 2147483647 w 77"/>
                  <a:gd name="T5" fmla="*/ 2147483647 h 65"/>
                  <a:gd name="T6" fmla="*/ 2147483647 w 77"/>
                  <a:gd name="T7" fmla="*/ 2147483647 h 65"/>
                  <a:gd name="T8" fmla="*/ 2147483647 w 77"/>
                  <a:gd name="T9" fmla="*/ 2147483647 h 65"/>
                  <a:gd name="T10" fmla="*/ 2147483647 w 77"/>
                  <a:gd name="T11" fmla="*/ 2147483647 h 65"/>
                  <a:gd name="T12" fmla="*/ 2147483647 w 77"/>
                  <a:gd name="T13" fmla="*/ 2147483647 h 65"/>
                  <a:gd name="T14" fmla="*/ 2147483647 w 77"/>
                  <a:gd name="T15" fmla="*/ 2147483647 h 65"/>
                  <a:gd name="T16" fmla="*/ 2147483647 w 77"/>
                  <a:gd name="T17" fmla="*/ 2147483647 h 65"/>
                  <a:gd name="T18" fmla="*/ 2147483647 w 77"/>
                  <a:gd name="T19" fmla="*/ 2147483647 h 65"/>
                  <a:gd name="T20" fmla="*/ 2147483647 w 77"/>
                  <a:gd name="T21" fmla="*/ 2147483647 h 65"/>
                  <a:gd name="T22" fmla="*/ 2147483647 w 77"/>
                  <a:gd name="T23" fmla="*/ 2147483647 h 65"/>
                  <a:gd name="T24" fmla="*/ 2147483647 w 77"/>
                  <a:gd name="T25" fmla="*/ 2147483647 h 65"/>
                  <a:gd name="T26" fmla="*/ 2147483647 w 77"/>
                  <a:gd name="T27" fmla="*/ 2147483647 h 65"/>
                  <a:gd name="T28" fmla="*/ 2147483647 w 77"/>
                  <a:gd name="T29" fmla="*/ 2147483647 h 65"/>
                  <a:gd name="T30" fmla="*/ 2147483647 w 77"/>
                  <a:gd name="T31" fmla="*/ 2147483647 h 65"/>
                  <a:gd name="T32" fmla="*/ 2147483647 w 77"/>
                  <a:gd name="T33" fmla="*/ 2147483647 h 65"/>
                  <a:gd name="T34" fmla="*/ 2147483647 w 77"/>
                  <a:gd name="T35" fmla="*/ 2147483647 h 65"/>
                  <a:gd name="T36" fmla="*/ 2147483647 w 77"/>
                  <a:gd name="T37" fmla="*/ 0 h 65"/>
                  <a:gd name="T38" fmla="*/ 2147483647 w 77"/>
                  <a:gd name="T39" fmla="*/ 2147483647 h 6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7"/>
                  <a:gd name="T61" fmla="*/ 0 h 65"/>
                  <a:gd name="T62" fmla="*/ 77 w 77"/>
                  <a:gd name="T63" fmla="*/ 65 h 6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7" h="65">
                    <a:moveTo>
                      <a:pt x="14" y="10"/>
                    </a:moveTo>
                    <a:cubicBezTo>
                      <a:pt x="12" y="12"/>
                      <a:pt x="7" y="13"/>
                      <a:pt x="8" y="16"/>
                    </a:cubicBezTo>
                    <a:cubicBezTo>
                      <a:pt x="9" y="20"/>
                      <a:pt x="7" y="23"/>
                      <a:pt x="4" y="27"/>
                    </a:cubicBezTo>
                    <a:cubicBezTo>
                      <a:pt x="0" y="32"/>
                      <a:pt x="2" y="38"/>
                      <a:pt x="3" y="43"/>
                    </a:cubicBezTo>
                    <a:cubicBezTo>
                      <a:pt x="7" y="42"/>
                      <a:pt x="12" y="42"/>
                      <a:pt x="13" y="43"/>
                    </a:cubicBezTo>
                    <a:cubicBezTo>
                      <a:pt x="14" y="45"/>
                      <a:pt x="15" y="43"/>
                      <a:pt x="16" y="40"/>
                    </a:cubicBezTo>
                    <a:cubicBezTo>
                      <a:pt x="17" y="36"/>
                      <a:pt x="19" y="36"/>
                      <a:pt x="21" y="38"/>
                    </a:cubicBezTo>
                    <a:cubicBezTo>
                      <a:pt x="23" y="40"/>
                      <a:pt x="25" y="43"/>
                      <a:pt x="28" y="41"/>
                    </a:cubicBezTo>
                    <a:cubicBezTo>
                      <a:pt x="32" y="39"/>
                      <a:pt x="32" y="40"/>
                      <a:pt x="33" y="41"/>
                    </a:cubicBezTo>
                    <a:cubicBezTo>
                      <a:pt x="35" y="42"/>
                      <a:pt x="42" y="41"/>
                      <a:pt x="45" y="41"/>
                    </a:cubicBezTo>
                    <a:cubicBezTo>
                      <a:pt x="47" y="41"/>
                      <a:pt x="68" y="64"/>
                      <a:pt x="68" y="64"/>
                    </a:cubicBezTo>
                    <a:cubicBezTo>
                      <a:pt x="68" y="64"/>
                      <a:pt x="68" y="64"/>
                      <a:pt x="68" y="65"/>
                    </a:cubicBezTo>
                    <a:cubicBezTo>
                      <a:pt x="71" y="65"/>
                      <a:pt x="73" y="65"/>
                      <a:pt x="74" y="64"/>
                    </a:cubicBezTo>
                    <a:cubicBezTo>
                      <a:pt x="74" y="64"/>
                      <a:pt x="75" y="63"/>
                      <a:pt x="77" y="62"/>
                    </a:cubicBezTo>
                    <a:cubicBezTo>
                      <a:pt x="74" y="59"/>
                      <a:pt x="70" y="55"/>
                      <a:pt x="65" y="49"/>
                    </a:cubicBezTo>
                    <a:cubicBezTo>
                      <a:pt x="58" y="41"/>
                      <a:pt x="51" y="36"/>
                      <a:pt x="47" y="36"/>
                    </a:cubicBezTo>
                    <a:cubicBezTo>
                      <a:pt x="43" y="36"/>
                      <a:pt x="42" y="29"/>
                      <a:pt x="40" y="29"/>
                    </a:cubicBezTo>
                    <a:cubicBezTo>
                      <a:pt x="37" y="29"/>
                      <a:pt x="32" y="19"/>
                      <a:pt x="31" y="13"/>
                    </a:cubicBezTo>
                    <a:cubicBezTo>
                      <a:pt x="31" y="9"/>
                      <a:pt x="28" y="4"/>
                      <a:pt x="25" y="0"/>
                    </a:cubicBezTo>
                    <a:cubicBezTo>
                      <a:pt x="21" y="6"/>
                      <a:pt x="16" y="9"/>
                      <a:pt x="14" y="10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49" name="Freeform 44"/>
              <p:cNvSpPr>
                <a:spLocks/>
              </p:cNvSpPr>
              <p:nvPr/>
            </p:nvSpPr>
            <p:spPr bwMode="auto">
              <a:xfrm>
                <a:off x="4341813" y="2143125"/>
                <a:ext cx="323850" cy="252413"/>
              </a:xfrm>
              <a:custGeom>
                <a:avLst/>
                <a:gdLst>
                  <a:gd name="T0" fmla="*/ 2147483647 w 170"/>
                  <a:gd name="T1" fmla="*/ 2147483647 h 132"/>
                  <a:gd name="T2" fmla="*/ 2147483647 w 170"/>
                  <a:gd name="T3" fmla="*/ 2147483647 h 132"/>
                  <a:gd name="T4" fmla="*/ 2147483647 w 170"/>
                  <a:gd name="T5" fmla="*/ 2147483647 h 132"/>
                  <a:gd name="T6" fmla="*/ 2147483647 w 170"/>
                  <a:gd name="T7" fmla="*/ 2147483647 h 132"/>
                  <a:gd name="T8" fmla="*/ 2147483647 w 170"/>
                  <a:gd name="T9" fmla="*/ 2147483647 h 132"/>
                  <a:gd name="T10" fmla="*/ 2147483647 w 170"/>
                  <a:gd name="T11" fmla="*/ 2147483647 h 132"/>
                  <a:gd name="T12" fmla="*/ 2147483647 w 170"/>
                  <a:gd name="T13" fmla="*/ 2147483647 h 132"/>
                  <a:gd name="T14" fmla="*/ 2147483647 w 170"/>
                  <a:gd name="T15" fmla="*/ 2147483647 h 132"/>
                  <a:gd name="T16" fmla="*/ 2147483647 w 170"/>
                  <a:gd name="T17" fmla="*/ 2147483647 h 132"/>
                  <a:gd name="T18" fmla="*/ 2147483647 w 170"/>
                  <a:gd name="T19" fmla="*/ 2147483647 h 132"/>
                  <a:gd name="T20" fmla="*/ 2147483647 w 170"/>
                  <a:gd name="T21" fmla="*/ 2147483647 h 132"/>
                  <a:gd name="T22" fmla="*/ 2147483647 w 170"/>
                  <a:gd name="T23" fmla="*/ 2147483647 h 132"/>
                  <a:gd name="T24" fmla="*/ 2147483647 w 170"/>
                  <a:gd name="T25" fmla="*/ 2147483647 h 132"/>
                  <a:gd name="T26" fmla="*/ 2147483647 w 170"/>
                  <a:gd name="T27" fmla="*/ 2147483647 h 132"/>
                  <a:gd name="T28" fmla="*/ 2147483647 w 170"/>
                  <a:gd name="T29" fmla="*/ 2147483647 h 132"/>
                  <a:gd name="T30" fmla="*/ 2147483647 w 170"/>
                  <a:gd name="T31" fmla="*/ 2147483647 h 132"/>
                  <a:gd name="T32" fmla="*/ 2147483647 w 170"/>
                  <a:gd name="T33" fmla="*/ 2147483647 h 132"/>
                  <a:gd name="T34" fmla="*/ 2147483647 w 170"/>
                  <a:gd name="T35" fmla="*/ 2147483647 h 132"/>
                  <a:gd name="T36" fmla="*/ 2147483647 w 170"/>
                  <a:gd name="T37" fmla="*/ 2147483647 h 132"/>
                  <a:gd name="T38" fmla="*/ 2147483647 w 170"/>
                  <a:gd name="T39" fmla="*/ 2147483647 h 132"/>
                  <a:gd name="T40" fmla="*/ 2147483647 w 170"/>
                  <a:gd name="T41" fmla="*/ 2147483647 h 132"/>
                  <a:gd name="T42" fmla="*/ 2147483647 w 170"/>
                  <a:gd name="T43" fmla="*/ 2147483647 h 132"/>
                  <a:gd name="T44" fmla="*/ 2147483647 w 170"/>
                  <a:gd name="T45" fmla="*/ 2147483647 h 132"/>
                  <a:gd name="T46" fmla="*/ 2147483647 w 170"/>
                  <a:gd name="T47" fmla="*/ 2147483647 h 132"/>
                  <a:gd name="T48" fmla="*/ 2147483647 w 170"/>
                  <a:gd name="T49" fmla="*/ 2147483647 h 132"/>
                  <a:gd name="T50" fmla="*/ 2147483647 w 170"/>
                  <a:gd name="T51" fmla="*/ 2147483647 h 132"/>
                  <a:gd name="T52" fmla="*/ 2147483647 w 170"/>
                  <a:gd name="T53" fmla="*/ 2147483647 h 132"/>
                  <a:gd name="T54" fmla="*/ 2147483647 w 170"/>
                  <a:gd name="T55" fmla="*/ 2147483647 h 132"/>
                  <a:gd name="T56" fmla="*/ 2147483647 w 170"/>
                  <a:gd name="T57" fmla="*/ 2147483647 h 132"/>
                  <a:gd name="T58" fmla="*/ 2147483647 w 170"/>
                  <a:gd name="T59" fmla="*/ 2147483647 h 132"/>
                  <a:gd name="T60" fmla="*/ 2147483647 w 170"/>
                  <a:gd name="T61" fmla="*/ 2147483647 h 132"/>
                  <a:gd name="T62" fmla="*/ 2147483647 w 170"/>
                  <a:gd name="T63" fmla="*/ 2147483647 h 132"/>
                  <a:gd name="T64" fmla="*/ 2147483647 w 170"/>
                  <a:gd name="T65" fmla="*/ 2147483647 h 132"/>
                  <a:gd name="T66" fmla="*/ 2147483647 w 170"/>
                  <a:gd name="T67" fmla="*/ 2147483647 h 132"/>
                  <a:gd name="T68" fmla="*/ 2147483647 w 170"/>
                  <a:gd name="T69" fmla="*/ 2147483647 h 132"/>
                  <a:gd name="T70" fmla="*/ 2147483647 w 170"/>
                  <a:gd name="T71" fmla="*/ 2147483647 h 132"/>
                  <a:gd name="T72" fmla="*/ 2147483647 w 170"/>
                  <a:gd name="T73" fmla="*/ 2147483647 h 132"/>
                  <a:gd name="T74" fmla="*/ 2147483647 w 170"/>
                  <a:gd name="T75" fmla="*/ 2147483647 h 132"/>
                  <a:gd name="T76" fmla="*/ 2147483647 w 170"/>
                  <a:gd name="T77" fmla="*/ 2147483647 h 132"/>
                  <a:gd name="T78" fmla="*/ 2147483647 w 170"/>
                  <a:gd name="T79" fmla="*/ 2147483647 h 132"/>
                  <a:gd name="T80" fmla="*/ 2147483647 w 170"/>
                  <a:gd name="T81" fmla="*/ 2147483647 h 132"/>
                  <a:gd name="T82" fmla="*/ 2147483647 w 170"/>
                  <a:gd name="T83" fmla="*/ 2147483647 h 132"/>
                  <a:gd name="T84" fmla="*/ 2147483647 w 170"/>
                  <a:gd name="T85" fmla="*/ 2147483647 h 132"/>
                  <a:gd name="T86" fmla="*/ 2147483647 w 170"/>
                  <a:gd name="T87" fmla="*/ 2147483647 h 1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70"/>
                  <a:gd name="T133" fmla="*/ 0 h 132"/>
                  <a:gd name="T134" fmla="*/ 170 w 170"/>
                  <a:gd name="T135" fmla="*/ 132 h 13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70" h="132">
                    <a:moveTo>
                      <a:pt x="12" y="87"/>
                    </a:moveTo>
                    <a:cubicBezTo>
                      <a:pt x="14" y="90"/>
                      <a:pt x="20" y="94"/>
                      <a:pt x="22" y="99"/>
                    </a:cubicBezTo>
                    <a:cubicBezTo>
                      <a:pt x="24" y="105"/>
                      <a:pt x="30" y="108"/>
                      <a:pt x="32" y="108"/>
                    </a:cubicBezTo>
                    <a:cubicBezTo>
                      <a:pt x="34" y="108"/>
                      <a:pt x="33" y="111"/>
                      <a:pt x="32" y="118"/>
                    </a:cubicBezTo>
                    <a:cubicBezTo>
                      <a:pt x="33" y="118"/>
                      <a:pt x="35" y="119"/>
                      <a:pt x="36" y="119"/>
                    </a:cubicBezTo>
                    <a:cubicBezTo>
                      <a:pt x="38" y="120"/>
                      <a:pt x="45" y="119"/>
                      <a:pt x="47" y="122"/>
                    </a:cubicBezTo>
                    <a:cubicBezTo>
                      <a:pt x="50" y="124"/>
                      <a:pt x="58" y="129"/>
                      <a:pt x="60" y="129"/>
                    </a:cubicBezTo>
                    <a:cubicBezTo>
                      <a:pt x="63" y="129"/>
                      <a:pt x="72" y="130"/>
                      <a:pt x="73" y="131"/>
                    </a:cubicBezTo>
                    <a:cubicBezTo>
                      <a:pt x="75" y="132"/>
                      <a:pt x="77" y="128"/>
                      <a:pt x="81" y="125"/>
                    </a:cubicBezTo>
                    <a:cubicBezTo>
                      <a:pt x="85" y="123"/>
                      <a:pt x="90" y="122"/>
                      <a:pt x="91" y="123"/>
                    </a:cubicBezTo>
                    <a:cubicBezTo>
                      <a:pt x="91" y="125"/>
                      <a:pt x="94" y="127"/>
                      <a:pt x="96" y="126"/>
                    </a:cubicBezTo>
                    <a:cubicBezTo>
                      <a:pt x="97" y="125"/>
                      <a:pt x="99" y="125"/>
                      <a:pt x="102" y="124"/>
                    </a:cubicBezTo>
                    <a:cubicBezTo>
                      <a:pt x="105" y="123"/>
                      <a:pt x="110" y="122"/>
                      <a:pt x="111" y="123"/>
                    </a:cubicBezTo>
                    <a:cubicBezTo>
                      <a:pt x="113" y="123"/>
                      <a:pt x="118" y="115"/>
                      <a:pt x="126" y="115"/>
                    </a:cubicBezTo>
                    <a:cubicBezTo>
                      <a:pt x="133" y="115"/>
                      <a:pt x="135" y="116"/>
                      <a:pt x="138" y="113"/>
                    </a:cubicBezTo>
                    <a:cubicBezTo>
                      <a:pt x="141" y="109"/>
                      <a:pt x="166" y="84"/>
                      <a:pt x="168" y="83"/>
                    </a:cubicBezTo>
                    <a:cubicBezTo>
                      <a:pt x="170" y="81"/>
                      <a:pt x="167" y="80"/>
                      <a:pt x="164" y="80"/>
                    </a:cubicBezTo>
                    <a:cubicBezTo>
                      <a:pt x="162" y="80"/>
                      <a:pt x="157" y="80"/>
                      <a:pt x="149" y="77"/>
                    </a:cubicBezTo>
                    <a:cubicBezTo>
                      <a:pt x="141" y="73"/>
                      <a:pt x="128" y="69"/>
                      <a:pt x="126" y="69"/>
                    </a:cubicBezTo>
                    <a:cubicBezTo>
                      <a:pt x="124" y="68"/>
                      <a:pt x="120" y="63"/>
                      <a:pt x="118" y="62"/>
                    </a:cubicBezTo>
                    <a:cubicBezTo>
                      <a:pt x="116" y="61"/>
                      <a:pt x="112" y="54"/>
                      <a:pt x="111" y="52"/>
                    </a:cubicBezTo>
                    <a:cubicBezTo>
                      <a:pt x="111" y="51"/>
                      <a:pt x="112" y="49"/>
                      <a:pt x="113" y="47"/>
                    </a:cubicBezTo>
                    <a:cubicBezTo>
                      <a:pt x="111" y="45"/>
                      <a:pt x="109" y="44"/>
                      <a:pt x="108" y="45"/>
                    </a:cubicBezTo>
                    <a:cubicBezTo>
                      <a:pt x="106" y="47"/>
                      <a:pt x="102" y="47"/>
                      <a:pt x="101" y="46"/>
                    </a:cubicBezTo>
                    <a:cubicBezTo>
                      <a:pt x="101" y="44"/>
                      <a:pt x="99" y="39"/>
                      <a:pt x="102" y="36"/>
                    </a:cubicBezTo>
                    <a:cubicBezTo>
                      <a:pt x="104" y="34"/>
                      <a:pt x="107" y="28"/>
                      <a:pt x="107" y="28"/>
                    </a:cubicBezTo>
                    <a:cubicBezTo>
                      <a:pt x="107" y="28"/>
                      <a:pt x="86" y="5"/>
                      <a:pt x="84" y="5"/>
                    </a:cubicBezTo>
                    <a:cubicBezTo>
                      <a:pt x="81" y="5"/>
                      <a:pt x="74" y="6"/>
                      <a:pt x="72" y="5"/>
                    </a:cubicBezTo>
                    <a:cubicBezTo>
                      <a:pt x="71" y="4"/>
                      <a:pt x="71" y="3"/>
                      <a:pt x="67" y="5"/>
                    </a:cubicBezTo>
                    <a:cubicBezTo>
                      <a:pt x="64" y="7"/>
                      <a:pt x="62" y="4"/>
                      <a:pt x="60" y="2"/>
                    </a:cubicBezTo>
                    <a:cubicBezTo>
                      <a:pt x="58" y="0"/>
                      <a:pt x="56" y="0"/>
                      <a:pt x="55" y="4"/>
                    </a:cubicBezTo>
                    <a:cubicBezTo>
                      <a:pt x="54" y="7"/>
                      <a:pt x="53" y="9"/>
                      <a:pt x="52" y="7"/>
                    </a:cubicBezTo>
                    <a:cubicBezTo>
                      <a:pt x="51" y="6"/>
                      <a:pt x="46" y="6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3" y="12"/>
                      <a:pt x="38" y="17"/>
                      <a:pt x="38" y="20"/>
                    </a:cubicBezTo>
                    <a:cubicBezTo>
                      <a:pt x="38" y="23"/>
                      <a:pt x="35" y="26"/>
                      <a:pt x="33" y="26"/>
                    </a:cubicBezTo>
                    <a:cubicBezTo>
                      <a:pt x="31" y="26"/>
                      <a:pt x="29" y="31"/>
                      <a:pt x="26" y="34"/>
                    </a:cubicBezTo>
                    <a:cubicBezTo>
                      <a:pt x="23" y="37"/>
                      <a:pt x="25" y="43"/>
                      <a:pt x="23" y="45"/>
                    </a:cubicBezTo>
                    <a:cubicBezTo>
                      <a:pt x="20" y="47"/>
                      <a:pt x="16" y="48"/>
                      <a:pt x="18" y="50"/>
                    </a:cubicBezTo>
                    <a:cubicBezTo>
                      <a:pt x="20" y="52"/>
                      <a:pt x="14" y="56"/>
                      <a:pt x="14" y="60"/>
                    </a:cubicBezTo>
                    <a:cubicBezTo>
                      <a:pt x="14" y="65"/>
                      <a:pt x="14" y="72"/>
                      <a:pt x="13" y="73"/>
                    </a:cubicBezTo>
                    <a:cubicBezTo>
                      <a:pt x="12" y="74"/>
                      <a:pt x="4" y="72"/>
                      <a:pt x="4" y="75"/>
                    </a:cubicBezTo>
                    <a:cubicBezTo>
                      <a:pt x="4" y="79"/>
                      <a:pt x="0" y="79"/>
                      <a:pt x="2" y="81"/>
                    </a:cubicBezTo>
                    <a:cubicBezTo>
                      <a:pt x="3" y="84"/>
                      <a:pt x="11" y="83"/>
                      <a:pt x="12" y="87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50" name="Freeform 45"/>
              <p:cNvSpPr>
                <a:spLocks/>
              </p:cNvSpPr>
              <p:nvPr/>
            </p:nvSpPr>
            <p:spPr bwMode="auto">
              <a:xfrm>
                <a:off x="4392613" y="1682750"/>
                <a:ext cx="33338" cy="39688"/>
              </a:xfrm>
              <a:custGeom>
                <a:avLst/>
                <a:gdLst>
                  <a:gd name="T0" fmla="*/ 2147483647 w 17"/>
                  <a:gd name="T1" fmla="*/ 2147483647 h 21"/>
                  <a:gd name="T2" fmla="*/ 2147483647 w 17"/>
                  <a:gd name="T3" fmla="*/ 0 h 21"/>
                  <a:gd name="T4" fmla="*/ 2147483647 w 17"/>
                  <a:gd name="T5" fmla="*/ 2147483647 h 21"/>
                  <a:gd name="T6" fmla="*/ 0 w 17"/>
                  <a:gd name="T7" fmla="*/ 2147483647 h 21"/>
                  <a:gd name="T8" fmla="*/ 2147483647 w 17"/>
                  <a:gd name="T9" fmla="*/ 2147483647 h 21"/>
                  <a:gd name="T10" fmla="*/ 2147483647 w 17"/>
                  <a:gd name="T11" fmla="*/ 2147483647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1"/>
                  <a:gd name="T20" fmla="*/ 17 w 17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1">
                    <a:moveTo>
                      <a:pt x="14" y="9"/>
                    </a:moveTo>
                    <a:cubicBezTo>
                      <a:pt x="16" y="7"/>
                      <a:pt x="17" y="0"/>
                      <a:pt x="8" y="0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8" y="5"/>
                      <a:pt x="3" y="12"/>
                      <a:pt x="0" y="1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8" y="16"/>
                      <a:pt x="12" y="10"/>
                      <a:pt x="14" y="9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51" name="Freeform 46"/>
              <p:cNvSpPr>
                <a:spLocks/>
              </p:cNvSpPr>
              <p:nvPr/>
            </p:nvSpPr>
            <p:spPr bwMode="auto">
              <a:xfrm>
                <a:off x="4402138" y="1620837"/>
                <a:ext cx="149225" cy="119063"/>
              </a:xfrm>
              <a:custGeom>
                <a:avLst/>
                <a:gdLst>
                  <a:gd name="T0" fmla="*/ 2147483647 w 78"/>
                  <a:gd name="T1" fmla="*/ 2147483647 h 62"/>
                  <a:gd name="T2" fmla="*/ 0 w 78"/>
                  <a:gd name="T3" fmla="*/ 2147483647 h 62"/>
                  <a:gd name="T4" fmla="*/ 2147483647 w 78"/>
                  <a:gd name="T5" fmla="*/ 2147483647 h 62"/>
                  <a:gd name="T6" fmla="*/ 2147483647 w 78"/>
                  <a:gd name="T7" fmla="*/ 2147483647 h 62"/>
                  <a:gd name="T8" fmla="*/ 2147483647 w 78"/>
                  <a:gd name="T9" fmla="*/ 2147483647 h 62"/>
                  <a:gd name="T10" fmla="*/ 2147483647 w 78"/>
                  <a:gd name="T11" fmla="*/ 2147483647 h 62"/>
                  <a:gd name="T12" fmla="*/ 2147483647 w 78"/>
                  <a:gd name="T13" fmla="*/ 2147483647 h 62"/>
                  <a:gd name="T14" fmla="*/ 2147483647 w 78"/>
                  <a:gd name="T15" fmla="*/ 2147483647 h 62"/>
                  <a:gd name="T16" fmla="*/ 2147483647 w 78"/>
                  <a:gd name="T17" fmla="*/ 2147483647 h 62"/>
                  <a:gd name="T18" fmla="*/ 2147483647 w 78"/>
                  <a:gd name="T19" fmla="*/ 2147483647 h 62"/>
                  <a:gd name="T20" fmla="*/ 2147483647 w 78"/>
                  <a:gd name="T21" fmla="*/ 2147483647 h 62"/>
                  <a:gd name="T22" fmla="*/ 2147483647 w 78"/>
                  <a:gd name="T23" fmla="*/ 2147483647 h 62"/>
                  <a:gd name="T24" fmla="*/ 2147483647 w 78"/>
                  <a:gd name="T25" fmla="*/ 0 h 62"/>
                  <a:gd name="T26" fmla="*/ 2147483647 w 78"/>
                  <a:gd name="T27" fmla="*/ 2147483647 h 62"/>
                  <a:gd name="T28" fmla="*/ 2147483647 w 78"/>
                  <a:gd name="T29" fmla="*/ 2147483647 h 62"/>
                  <a:gd name="T30" fmla="*/ 2147483647 w 78"/>
                  <a:gd name="T31" fmla="*/ 2147483647 h 62"/>
                  <a:gd name="T32" fmla="*/ 2147483647 w 78"/>
                  <a:gd name="T33" fmla="*/ 2147483647 h 62"/>
                  <a:gd name="T34" fmla="*/ 2147483647 w 78"/>
                  <a:gd name="T35" fmla="*/ 2147483647 h 62"/>
                  <a:gd name="T36" fmla="*/ 2147483647 w 78"/>
                  <a:gd name="T37" fmla="*/ 2147483647 h 62"/>
                  <a:gd name="T38" fmla="*/ 2147483647 w 78"/>
                  <a:gd name="T39" fmla="*/ 2147483647 h 62"/>
                  <a:gd name="T40" fmla="*/ 2147483647 w 78"/>
                  <a:gd name="T41" fmla="*/ 2147483647 h 62"/>
                  <a:gd name="T42" fmla="*/ 2147483647 w 78"/>
                  <a:gd name="T43" fmla="*/ 2147483647 h 62"/>
                  <a:gd name="T44" fmla="*/ 2147483647 w 78"/>
                  <a:gd name="T45" fmla="*/ 2147483647 h 6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8"/>
                  <a:gd name="T70" fmla="*/ 0 h 62"/>
                  <a:gd name="T71" fmla="*/ 78 w 78"/>
                  <a:gd name="T72" fmla="*/ 62 h 6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8" h="62">
                    <a:moveTo>
                      <a:pt x="9" y="41"/>
                    </a:moveTo>
                    <a:cubicBezTo>
                      <a:pt x="7" y="42"/>
                      <a:pt x="3" y="48"/>
                      <a:pt x="0" y="5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2" y="57"/>
                      <a:pt x="2" y="57"/>
                      <a:pt x="2" y="57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2"/>
                      <a:pt x="20" y="57"/>
                      <a:pt x="23" y="56"/>
                    </a:cubicBezTo>
                    <a:cubicBezTo>
                      <a:pt x="26" y="56"/>
                      <a:pt x="61" y="37"/>
                      <a:pt x="61" y="37"/>
                    </a:cubicBezTo>
                    <a:cubicBezTo>
                      <a:pt x="61" y="37"/>
                      <a:pt x="65" y="32"/>
                      <a:pt x="64" y="30"/>
                    </a:cubicBezTo>
                    <a:cubicBezTo>
                      <a:pt x="64" y="28"/>
                      <a:pt x="63" y="24"/>
                      <a:pt x="65" y="21"/>
                    </a:cubicBezTo>
                    <a:cubicBezTo>
                      <a:pt x="67" y="19"/>
                      <a:pt x="63" y="16"/>
                      <a:pt x="64" y="12"/>
                    </a:cubicBezTo>
                    <a:cubicBezTo>
                      <a:pt x="65" y="8"/>
                      <a:pt x="71" y="7"/>
                      <a:pt x="71" y="7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68" y="3"/>
                      <a:pt x="61" y="2"/>
                    </a:cubicBezTo>
                    <a:cubicBezTo>
                      <a:pt x="54" y="2"/>
                      <a:pt x="53" y="7"/>
                      <a:pt x="46" y="7"/>
                    </a:cubicBezTo>
                    <a:cubicBezTo>
                      <a:pt x="39" y="7"/>
                      <a:pt x="35" y="8"/>
                      <a:pt x="33" y="6"/>
                    </a:cubicBezTo>
                    <a:cubicBezTo>
                      <a:pt x="31" y="4"/>
                      <a:pt x="31" y="5"/>
                      <a:pt x="26" y="8"/>
                    </a:cubicBezTo>
                    <a:cubicBezTo>
                      <a:pt x="21" y="10"/>
                      <a:pt x="18" y="9"/>
                      <a:pt x="16" y="8"/>
                    </a:cubicBezTo>
                    <a:cubicBezTo>
                      <a:pt x="13" y="6"/>
                      <a:pt x="12" y="8"/>
                      <a:pt x="11" y="10"/>
                    </a:cubicBezTo>
                    <a:cubicBezTo>
                      <a:pt x="11" y="12"/>
                      <a:pt x="11" y="17"/>
                      <a:pt x="4" y="18"/>
                    </a:cubicBezTo>
                    <a:cubicBezTo>
                      <a:pt x="4" y="20"/>
                      <a:pt x="3" y="22"/>
                      <a:pt x="4" y="24"/>
                    </a:cubicBezTo>
                    <a:cubicBezTo>
                      <a:pt x="6" y="26"/>
                      <a:pt x="4" y="28"/>
                      <a:pt x="3" y="32"/>
                    </a:cubicBezTo>
                    <a:cubicBezTo>
                      <a:pt x="12" y="32"/>
                      <a:pt x="11" y="39"/>
                      <a:pt x="9" y="41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52" name="Freeform 47"/>
              <p:cNvSpPr>
                <a:spLocks/>
              </p:cNvSpPr>
              <p:nvPr/>
            </p:nvSpPr>
            <p:spPr bwMode="auto">
              <a:xfrm>
                <a:off x="6343650" y="1597025"/>
                <a:ext cx="80963" cy="101600"/>
              </a:xfrm>
              <a:custGeom>
                <a:avLst/>
                <a:gdLst>
                  <a:gd name="T0" fmla="*/ 2147483647 w 43"/>
                  <a:gd name="T1" fmla="*/ 2147483647 h 53"/>
                  <a:gd name="T2" fmla="*/ 2147483647 w 43"/>
                  <a:gd name="T3" fmla="*/ 2147483647 h 53"/>
                  <a:gd name="T4" fmla="*/ 2147483647 w 43"/>
                  <a:gd name="T5" fmla="*/ 2147483647 h 53"/>
                  <a:gd name="T6" fmla="*/ 2147483647 w 43"/>
                  <a:gd name="T7" fmla="*/ 2147483647 h 53"/>
                  <a:gd name="T8" fmla="*/ 2147483647 w 43"/>
                  <a:gd name="T9" fmla="*/ 2147483647 h 53"/>
                  <a:gd name="T10" fmla="*/ 2147483647 w 43"/>
                  <a:gd name="T11" fmla="*/ 2147483647 h 53"/>
                  <a:gd name="T12" fmla="*/ 2147483647 w 43"/>
                  <a:gd name="T13" fmla="*/ 2147483647 h 53"/>
                  <a:gd name="T14" fmla="*/ 2147483647 w 43"/>
                  <a:gd name="T15" fmla="*/ 2147483647 h 53"/>
                  <a:gd name="T16" fmla="*/ 2147483647 w 43"/>
                  <a:gd name="T17" fmla="*/ 2147483647 h 53"/>
                  <a:gd name="T18" fmla="*/ 2147483647 w 43"/>
                  <a:gd name="T19" fmla="*/ 2147483647 h 53"/>
                  <a:gd name="T20" fmla="*/ 2147483647 w 43"/>
                  <a:gd name="T21" fmla="*/ 2147483647 h 53"/>
                  <a:gd name="T22" fmla="*/ 2147483647 w 43"/>
                  <a:gd name="T23" fmla="*/ 0 h 53"/>
                  <a:gd name="T24" fmla="*/ 2147483647 w 43"/>
                  <a:gd name="T25" fmla="*/ 2147483647 h 53"/>
                  <a:gd name="T26" fmla="*/ 2147483647 w 43"/>
                  <a:gd name="T27" fmla="*/ 2147483647 h 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"/>
                  <a:gd name="T43" fmla="*/ 0 h 53"/>
                  <a:gd name="T44" fmla="*/ 43 w 43"/>
                  <a:gd name="T45" fmla="*/ 53 h 5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" h="53">
                    <a:moveTo>
                      <a:pt x="10" y="4"/>
                    </a:moveTo>
                    <a:cubicBezTo>
                      <a:pt x="9" y="5"/>
                      <a:pt x="6" y="7"/>
                      <a:pt x="4" y="9"/>
                    </a:cubicBezTo>
                    <a:cubicBezTo>
                      <a:pt x="5" y="11"/>
                      <a:pt x="5" y="15"/>
                      <a:pt x="7" y="15"/>
                    </a:cubicBezTo>
                    <a:cubicBezTo>
                      <a:pt x="11" y="15"/>
                      <a:pt x="11" y="21"/>
                      <a:pt x="7" y="20"/>
                    </a:cubicBezTo>
                    <a:cubicBezTo>
                      <a:pt x="3" y="19"/>
                      <a:pt x="3" y="25"/>
                      <a:pt x="6" y="30"/>
                    </a:cubicBezTo>
                    <a:cubicBezTo>
                      <a:pt x="10" y="35"/>
                      <a:pt x="0" y="41"/>
                      <a:pt x="3" y="44"/>
                    </a:cubicBezTo>
                    <a:cubicBezTo>
                      <a:pt x="5" y="47"/>
                      <a:pt x="3" y="50"/>
                      <a:pt x="4" y="51"/>
                    </a:cubicBezTo>
                    <a:cubicBezTo>
                      <a:pt x="5" y="53"/>
                      <a:pt x="20" y="51"/>
                      <a:pt x="26" y="44"/>
                    </a:cubicBezTo>
                    <a:cubicBezTo>
                      <a:pt x="32" y="38"/>
                      <a:pt x="34" y="39"/>
                      <a:pt x="37" y="40"/>
                    </a:cubicBezTo>
                    <a:cubicBezTo>
                      <a:pt x="40" y="41"/>
                      <a:pt x="43" y="37"/>
                      <a:pt x="41" y="35"/>
                    </a:cubicBezTo>
                    <a:cubicBezTo>
                      <a:pt x="40" y="32"/>
                      <a:pt x="38" y="26"/>
                      <a:pt x="38" y="19"/>
                    </a:cubicBezTo>
                    <a:cubicBezTo>
                      <a:pt x="39" y="14"/>
                      <a:pt x="33" y="6"/>
                      <a:pt x="27" y="0"/>
                    </a:cubicBezTo>
                    <a:cubicBezTo>
                      <a:pt x="25" y="1"/>
                      <a:pt x="23" y="2"/>
                      <a:pt x="21" y="2"/>
                    </a:cubicBezTo>
                    <a:cubicBezTo>
                      <a:pt x="17" y="2"/>
                      <a:pt x="12" y="2"/>
                      <a:pt x="10" y="4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53" name="Freeform 48"/>
              <p:cNvSpPr>
                <a:spLocks/>
              </p:cNvSpPr>
              <p:nvPr/>
            </p:nvSpPr>
            <p:spPr bwMode="auto">
              <a:xfrm>
                <a:off x="5532438" y="1882775"/>
                <a:ext cx="95250" cy="128588"/>
              </a:xfrm>
              <a:custGeom>
                <a:avLst/>
                <a:gdLst>
                  <a:gd name="T0" fmla="*/ 2147483647 w 50"/>
                  <a:gd name="T1" fmla="*/ 2147483647 h 67"/>
                  <a:gd name="T2" fmla="*/ 2147483647 w 50"/>
                  <a:gd name="T3" fmla="*/ 2147483647 h 67"/>
                  <a:gd name="T4" fmla="*/ 2147483647 w 50"/>
                  <a:gd name="T5" fmla="*/ 2147483647 h 67"/>
                  <a:gd name="T6" fmla="*/ 2147483647 w 50"/>
                  <a:gd name="T7" fmla="*/ 2147483647 h 67"/>
                  <a:gd name="T8" fmla="*/ 2147483647 w 50"/>
                  <a:gd name="T9" fmla="*/ 2147483647 h 67"/>
                  <a:gd name="T10" fmla="*/ 2147483647 w 50"/>
                  <a:gd name="T11" fmla="*/ 2147483647 h 67"/>
                  <a:gd name="T12" fmla="*/ 2147483647 w 50"/>
                  <a:gd name="T13" fmla="*/ 2147483647 h 67"/>
                  <a:gd name="T14" fmla="*/ 2147483647 w 50"/>
                  <a:gd name="T15" fmla="*/ 2147483647 h 67"/>
                  <a:gd name="T16" fmla="*/ 2147483647 w 50"/>
                  <a:gd name="T17" fmla="*/ 2147483647 h 67"/>
                  <a:gd name="T18" fmla="*/ 2147483647 w 50"/>
                  <a:gd name="T19" fmla="*/ 2147483647 h 67"/>
                  <a:gd name="T20" fmla="*/ 2147483647 w 50"/>
                  <a:gd name="T21" fmla="*/ 2147483647 h 67"/>
                  <a:gd name="T22" fmla="*/ 2147483647 w 50"/>
                  <a:gd name="T23" fmla="*/ 2147483647 h 67"/>
                  <a:gd name="T24" fmla="*/ 2147483647 w 50"/>
                  <a:gd name="T25" fmla="*/ 2147483647 h 67"/>
                  <a:gd name="T26" fmla="*/ 2147483647 w 50"/>
                  <a:gd name="T27" fmla="*/ 2147483647 h 67"/>
                  <a:gd name="T28" fmla="*/ 2147483647 w 50"/>
                  <a:gd name="T29" fmla="*/ 2147483647 h 67"/>
                  <a:gd name="T30" fmla="*/ 2147483647 w 50"/>
                  <a:gd name="T31" fmla="*/ 2147483647 h 67"/>
                  <a:gd name="T32" fmla="*/ 2147483647 w 50"/>
                  <a:gd name="T33" fmla="*/ 2147483647 h 67"/>
                  <a:gd name="T34" fmla="*/ 2147483647 w 50"/>
                  <a:gd name="T35" fmla="*/ 2147483647 h 67"/>
                  <a:gd name="T36" fmla="*/ 2147483647 w 50"/>
                  <a:gd name="T37" fmla="*/ 2147483647 h 67"/>
                  <a:gd name="T38" fmla="*/ 2147483647 w 50"/>
                  <a:gd name="T39" fmla="*/ 2147483647 h 67"/>
                  <a:gd name="T40" fmla="*/ 2147483647 w 50"/>
                  <a:gd name="T41" fmla="*/ 2147483647 h 6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0"/>
                  <a:gd name="T64" fmla="*/ 0 h 67"/>
                  <a:gd name="T65" fmla="*/ 50 w 50"/>
                  <a:gd name="T66" fmla="*/ 67 h 6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0" h="67">
                    <a:moveTo>
                      <a:pt x="50" y="56"/>
                    </a:moveTo>
                    <a:cubicBezTo>
                      <a:pt x="48" y="45"/>
                      <a:pt x="47" y="34"/>
                      <a:pt x="46" y="34"/>
                    </a:cubicBezTo>
                    <a:cubicBezTo>
                      <a:pt x="43" y="34"/>
                      <a:pt x="41" y="44"/>
                      <a:pt x="37" y="43"/>
                    </a:cubicBezTo>
                    <a:cubicBezTo>
                      <a:pt x="34" y="42"/>
                      <a:pt x="34" y="31"/>
                      <a:pt x="38" y="31"/>
                    </a:cubicBezTo>
                    <a:cubicBezTo>
                      <a:pt x="42" y="31"/>
                      <a:pt x="47" y="22"/>
                      <a:pt x="47" y="19"/>
                    </a:cubicBezTo>
                    <a:cubicBezTo>
                      <a:pt x="47" y="17"/>
                      <a:pt x="43" y="17"/>
                      <a:pt x="39" y="17"/>
                    </a:cubicBezTo>
                    <a:cubicBezTo>
                      <a:pt x="35" y="17"/>
                      <a:pt x="26" y="17"/>
                      <a:pt x="26" y="17"/>
                    </a:cubicBezTo>
                    <a:cubicBezTo>
                      <a:pt x="26" y="17"/>
                      <a:pt x="21" y="15"/>
                      <a:pt x="21" y="12"/>
                    </a:cubicBezTo>
                    <a:cubicBezTo>
                      <a:pt x="21" y="8"/>
                      <a:pt x="18" y="6"/>
                      <a:pt x="13" y="6"/>
                    </a:cubicBezTo>
                    <a:cubicBezTo>
                      <a:pt x="8" y="6"/>
                      <a:pt x="8" y="0"/>
                      <a:pt x="4" y="6"/>
                    </a:cubicBezTo>
                    <a:cubicBezTo>
                      <a:pt x="0" y="11"/>
                      <a:pt x="12" y="11"/>
                      <a:pt x="11" y="15"/>
                    </a:cubicBezTo>
                    <a:cubicBezTo>
                      <a:pt x="10" y="19"/>
                      <a:pt x="6" y="17"/>
                      <a:pt x="5" y="20"/>
                    </a:cubicBezTo>
                    <a:cubicBezTo>
                      <a:pt x="4" y="23"/>
                      <a:pt x="6" y="32"/>
                      <a:pt x="8" y="37"/>
                    </a:cubicBezTo>
                    <a:cubicBezTo>
                      <a:pt x="9" y="40"/>
                      <a:pt x="12" y="50"/>
                      <a:pt x="12" y="57"/>
                    </a:cubicBezTo>
                    <a:cubicBezTo>
                      <a:pt x="15" y="57"/>
                      <a:pt x="16" y="55"/>
                      <a:pt x="19" y="55"/>
                    </a:cubicBezTo>
                    <a:cubicBezTo>
                      <a:pt x="23" y="55"/>
                      <a:pt x="28" y="55"/>
                      <a:pt x="28" y="51"/>
                    </a:cubicBezTo>
                    <a:cubicBezTo>
                      <a:pt x="29" y="47"/>
                      <a:pt x="33" y="44"/>
                      <a:pt x="35" y="46"/>
                    </a:cubicBezTo>
                    <a:cubicBezTo>
                      <a:pt x="37" y="47"/>
                      <a:pt x="41" y="56"/>
                      <a:pt x="41" y="61"/>
                    </a:cubicBezTo>
                    <a:cubicBezTo>
                      <a:pt x="41" y="62"/>
                      <a:pt x="42" y="64"/>
                      <a:pt x="43" y="67"/>
                    </a:cubicBezTo>
                    <a:cubicBezTo>
                      <a:pt x="45" y="65"/>
                      <a:pt x="47" y="63"/>
                      <a:pt x="47" y="63"/>
                    </a:cubicBezTo>
                    <a:cubicBezTo>
                      <a:pt x="47" y="63"/>
                      <a:pt x="48" y="58"/>
                      <a:pt x="50" y="56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54" name="Freeform 49"/>
              <p:cNvSpPr>
                <a:spLocks/>
              </p:cNvSpPr>
              <p:nvPr/>
            </p:nvSpPr>
            <p:spPr bwMode="auto">
              <a:xfrm>
                <a:off x="5118100" y="1666875"/>
                <a:ext cx="601663" cy="635000"/>
              </a:xfrm>
              <a:custGeom>
                <a:avLst/>
                <a:gdLst>
                  <a:gd name="T0" fmla="*/ 2147483647 w 315"/>
                  <a:gd name="T1" fmla="*/ 2147483647 h 332"/>
                  <a:gd name="T2" fmla="*/ 2147483647 w 315"/>
                  <a:gd name="T3" fmla="*/ 2147483647 h 332"/>
                  <a:gd name="T4" fmla="*/ 2147483647 w 315"/>
                  <a:gd name="T5" fmla="*/ 2147483647 h 332"/>
                  <a:gd name="T6" fmla="*/ 2147483647 w 315"/>
                  <a:gd name="T7" fmla="*/ 2147483647 h 332"/>
                  <a:gd name="T8" fmla="*/ 2147483647 w 315"/>
                  <a:gd name="T9" fmla="*/ 2147483647 h 332"/>
                  <a:gd name="T10" fmla="*/ 2147483647 w 315"/>
                  <a:gd name="T11" fmla="*/ 2147483647 h 332"/>
                  <a:gd name="T12" fmla="*/ 2147483647 w 315"/>
                  <a:gd name="T13" fmla="*/ 2147483647 h 332"/>
                  <a:gd name="T14" fmla="*/ 2147483647 w 315"/>
                  <a:gd name="T15" fmla="*/ 2147483647 h 332"/>
                  <a:gd name="T16" fmla="*/ 2147483647 w 315"/>
                  <a:gd name="T17" fmla="*/ 2147483647 h 332"/>
                  <a:gd name="T18" fmla="*/ 2147483647 w 315"/>
                  <a:gd name="T19" fmla="*/ 2147483647 h 332"/>
                  <a:gd name="T20" fmla="*/ 2147483647 w 315"/>
                  <a:gd name="T21" fmla="*/ 2147483647 h 332"/>
                  <a:gd name="T22" fmla="*/ 2147483647 w 315"/>
                  <a:gd name="T23" fmla="*/ 2147483647 h 332"/>
                  <a:gd name="T24" fmla="*/ 2147483647 w 315"/>
                  <a:gd name="T25" fmla="*/ 2147483647 h 332"/>
                  <a:gd name="T26" fmla="*/ 2147483647 w 315"/>
                  <a:gd name="T27" fmla="*/ 2147483647 h 332"/>
                  <a:gd name="T28" fmla="*/ 2147483647 w 315"/>
                  <a:gd name="T29" fmla="*/ 2147483647 h 332"/>
                  <a:gd name="T30" fmla="*/ 2147483647 w 315"/>
                  <a:gd name="T31" fmla="*/ 2147483647 h 332"/>
                  <a:gd name="T32" fmla="*/ 2147483647 w 315"/>
                  <a:gd name="T33" fmla="*/ 2147483647 h 332"/>
                  <a:gd name="T34" fmla="*/ 2147483647 w 315"/>
                  <a:gd name="T35" fmla="*/ 2147483647 h 332"/>
                  <a:gd name="T36" fmla="*/ 2147483647 w 315"/>
                  <a:gd name="T37" fmla="*/ 2147483647 h 332"/>
                  <a:gd name="T38" fmla="*/ 2147483647 w 315"/>
                  <a:gd name="T39" fmla="*/ 2147483647 h 332"/>
                  <a:gd name="T40" fmla="*/ 2147483647 w 315"/>
                  <a:gd name="T41" fmla="*/ 2147483647 h 332"/>
                  <a:gd name="T42" fmla="*/ 2147483647 w 315"/>
                  <a:gd name="T43" fmla="*/ 2147483647 h 332"/>
                  <a:gd name="T44" fmla="*/ 2147483647 w 315"/>
                  <a:gd name="T45" fmla="*/ 2147483647 h 332"/>
                  <a:gd name="T46" fmla="*/ 2147483647 w 315"/>
                  <a:gd name="T47" fmla="*/ 2147483647 h 332"/>
                  <a:gd name="T48" fmla="*/ 2147483647 w 315"/>
                  <a:gd name="T49" fmla="*/ 2147483647 h 332"/>
                  <a:gd name="T50" fmla="*/ 2147483647 w 315"/>
                  <a:gd name="T51" fmla="*/ 2147483647 h 332"/>
                  <a:gd name="T52" fmla="*/ 2147483647 w 315"/>
                  <a:gd name="T53" fmla="*/ 2147483647 h 332"/>
                  <a:gd name="T54" fmla="*/ 2147483647 w 315"/>
                  <a:gd name="T55" fmla="*/ 2147483647 h 332"/>
                  <a:gd name="T56" fmla="*/ 2147483647 w 315"/>
                  <a:gd name="T57" fmla="*/ 2147483647 h 332"/>
                  <a:gd name="T58" fmla="*/ 2147483647 w 315"/>
                  <a:gd name="T59" fmla="*/ 0 h 332"/>
                  <a:gd name="T60" fmla="*/ 2147483647 w 315"/>
                  <a:gd name="T61" fmla="*/ 2147483647 h 332"/>
                  <a:gd name="T62" fmla="*/ 2147483647 w 315"/>
                  <a:gd name="T63" fmla="*/ 2147483647 h 332"/>
                  <a:gd name="T64" fmla="*/ 2147483647 w 315"/>
                  <a:gd name="T65" fmla="*/ 2147483647 h 332"/>
                  <a:gd name="T66" fmla="*/ 2147483647 w 315"/>
                  <a:gd name="T67" fmla="*/ 2147483647 h 332"/>
                  <a:gd name="T68" fmla="*/ 2147483647 w 315"/>
                  <a:gd name="T69" fmla="*/ 2147483647 h 332"/>
                  <a:gd name="T70" fmla="*/ 2147483647 w 315"/>
                  <a:gd name="T71" fmla="*/ 2147483647 h 332"/>
                  <a:gd name="T72" fmla="*/ 2147483647 w 315"/>
                  <a:gd name="T73" fmla="*/ 2147483647 h 332"/>
                  <a:gd name="T74" fmla="*/ 2147483647 w 315"/>
                  <a:gd name="T75" fmla="*/ 2147483647 h 332"/>
                  <a:gd name="T76" fmla="*/ 2147483647 w 315"/>
                  <a:gd name="T77" fmla="*/ 2147483647 h 332"/>
                  <a:gd name="T78" fmla="*/ 2147483647 w 315"/>
                  <a:gd name="T79" fmla="*/ 2147483647 h 332"/>
                  <a:gd name="T80" fmla="*/ 2147483647 w 315"/>
                  <a:gd name="T81" fmla="*/ 2147483647 h 332"/>
                  <a:gd name="T82" fmla="*/ 2147483647 w 315"/>
                  <a:gd name="T83" fmla="*/ 2147483647 h 332"/>
                  <a:gd name="T84" fmla="*/ 2147483647 w 315"/>
                  <a:gd name="T85" fmla="*/ 2147483647 h 332"/>
                  <a:gd name="T86" fmla="*/ 2147483647 w 315"/>
                  <a:gd name="T87" fmla="*/ 2147483647 h 332"/>
                  <a:gd name="T88" fmla="*/ 2147483647 w 315"/>
                  <a:gd name="T89" fmla="*/ 2147483647 h 332"/>
                  <a:gd name="T90" fmla="*/ 2147483647 w 315"/>
                  <a:gd name="T91" fmla="*/ 2147483647 h 332"/>
                  <a:gd name="T92" fmla="*/ 2147483647 w 315"/>
                  <a:gd name="T93" fmla="*/ 2147483647 h 332"/>
                  <a:gd name="T94" fmla="*/ 2147483647 w 315"/>
                  <a:gd name="T95" fmla="*/ 2147483647 h 332"/>
                  <a:gd name="T96" fmla="*/ 2147483647 w 315"/>
                  <a:gd name="T97" fmla="*/ 2147483647 h 332"/>
                  <a:gd name="T98" fmla="*/ 2147483647 w 315"/>
                  <a:gd name="T99" fmla="*/ 2147483647 h 332"/>
                  <a:gd name="T100" fmla="*/ 2147483647 w 315"/>
                  <a:gd name="T101" fmla="*/ 2147483647 h 332"/>
                  <a:gd name="T102" fmla="*/ 2147483647 w 315"/>
                  <a:gd name="T103" fmla="*/ 2147483647 h 332"/>
                  <a:gd name="T104" fmla="*/ 2147483647 w 315"/>
                  <a:gd name="T105" fmla="*/ 2147483647 h 332"/>
                  <a:gd name="T106" fmla="*/ 2147483647 w 315"/>
                  <a:gd name="T107" fmla="*/ 2147483647 h 332"/>
                  <a:gd name="T108" fmla="*/ 2147483647 w 315"/>
                  <a:gd name="T109" fmla="*/ 2147483647 h 332"/>
                  <a:gd name="T110" fmla="*/ 2147483647 w 315"/>
                  <a:gd name="T111" fmla="*/ 2147483647 h 332"/>
                  <a:gd name="T112" fmla="*/ 2147483647 w 315"/>
                  <a:gd name="T113" fmla="*/ 2147483647 h 33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15"/>
                  <a:gd name="T172" fmla="*/ 0 h 332"/>
                  <a:gd name="T173" fmla="*/ 315 w 315"/>
                  <a:gd name="T174" fmla="*/ 332 h 33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15" h="332">
                    <a:moveTo>
                      <a:pt x="225" y="150"/>
                    </a:moveTo>
                    <a:cubicBezTo>
                      <a:pt x="223" y="145"/>
                      <a:pt x="221" y="136"/>
                      <a:pt x="222" y="133"/>
                    </a:cubicBezTo>
                    <a:cubicBezTo>
                      <a:pt x="223" y="130"/>
                      <a:pt x="227" y="132"/>
                      <a:pt x="228" y="128"/>
                    </a:cubicBezTo>
                    <a:cubicBezTo>
                      <a:pt x="229" y="124"/>
                      <a:pt x="217" y="124"/>
                      <a:pt x="221" y="119"/>
                    </a:cubicBezTo>
                    <a:cubicBezTo>
                      <a:pt x="225" y="113"/>
                      <a:pt x="225" y="119"/>
                      <a:pt x="230" y="119"/>
                    </a:cubicBezTo>
                    <a:cubicBezTo>
                      <a:pt x="235" y="119"/>
                      <a:pt x="238" y="121"/>
                      <a:pt x="238" y="125"/>
                    </a:cubicBezTo>
                    <a:cubicBezTo>
                      <a:pt x="238" y="128"/>
                      <a:pt x="243" y="130"/>
                      <a:pt x="243" y="130"/>
                    </a:cubicBezTo>
                    <a:cubicBezTo>
                      <a:pt x="243" y="130"/>
                      <a:pt x="252" y="130"/>
                      <a:pt x="256" y="130"/>
                    </a:cubicBezTo>
                    <a:cubicBezTo>
                      <a:pt x="260" y="130"/>
                      <a:pt x="264" y="130"/>
                      <a:pt x="264" y="132"/>
                    </a:cubicBezTo>
                    <a:cubicBezTo>
                      <a:pt x="264" y="135"/>
                      <a:pt x="259" y="144"/>
                      <a:pt x="255" y="144"/>
                    </a:cubicBezTo>
                    <a:cubicBezTo>
                      <a:pt x="251" y="144"/>
                      <a:pt x="251" y="155"/>
                      <a:pt x="254" y="156"/>
                    </a:cubicBezTo>
                    <a:cubicBezTo>
                      <a:pt x="258" y="157"/>
                      <a:pt x="260" y="147"/>
                      <a:pt x="263" y="147"/>
                    </a:cubicBezTo>
                    <a:cubicBezTo>
                      <a:pt x="264" y="147"/>
                      <a:pt x="265" y="158"/>
                      <a:pt x="267" y="169"/>
                    </a:cubicBezTo>
                    <a:cubicBezTo>
                      <a:pt x="268" y="168"/>
                      <a:pt x="268" y="168"/>
                      <a:pt x="269" y="168"/>
                    </a:cubicBezTo>
                    <a:cubicBezTo>
                      <a:pt x="271" y="168"/>
                      <a:pt x="270" y="158"/>
                      <a:pt x="272" y="156"/>
                    </a:cubicBezTo>
                    <a:cubicBezTo>
                      <a:pt x="274" y="153"/>
                      <a:pt x="273" y="145"/>
                      <a:pt x="274" y="145"/>
                    </a:cubicBezTo>
                    <a:cubicBezTo>
                      <a:pt x="275" y="145"/>
                      <a:pt x="283" y="147"/>
                      <a:pt x="283" y="145"/>
                    </a:cubicBezTo>
                    <a:cubicBezTo>
                      <a:pt x="283" y="143"/>
                      <a:pt x="288" y="135"/>
                      <a:pt x="287" y="131"/>
                    </a:cubicBezTo>
                    <a:cubicBezTo>
                      <a:pt x="286" y="127"/>
                      <a:pt x="290" y="122"/>
                      <a:pt x="290" y="117"/>
                    </a:cubicBezTo>
                    <a:cubicBezTo>
                      <a:pt x="290" y="113"/>
                      <a:pt x="295" y="111"/>
                      <a:pt x="298" y="109"/>
                    </a:cubicBezTo>
                    <a:cubicBezTo>
                      <a:pt x="301" y="106"/>
                      <a:pt x="306" y="102"/>
                      <a:pt x="307" y="105"/>
                    </a:cubicBezTo>
                    <a:cubicBezTo>
                      <a:pt x="308" y="107"/>
                      <a:pt x="315" y="109"/>
                      <a:pt x="312" y="105"/>
                    </a:cubicBezTo>
                    <a:cubicBezTo>
                      <a:pt x="309" y="101"/>
                      <a:pt x="309" y="98"/>
                      <a:pt x="311" y="97"/>
                    </a:cubicBezTo>
                    <a:cubicBezTo>
                      <a:pt x="313" y="96"/>
                      <a:pt x="314" y="92"/>
                      <a:pt x="314" y="92"/>
                    </a:cubicBezTo>
                    <a:cubicBezTo>
                      <a:pt x="314" y="92"/>
                      <a:pt x="308" y="91"/>
                      <a:pt x="307" y="88"/>
                    </a:cubicBezTo>
                    <a:cubicBezTo>
                      <a:pt x="306" y="85"/>
                      <a:pt x="303" y="83"/>
                      <a:pt x="303" y="81"/>
                    </a:cubicBezTo>
                    <a:cubicBezTo>
                      <a:pt x="303" y="78"/>
                      <a:pt x="299" y="79"/>
                      <a:pt x="297" y="81"/>
                    </a:cubicBezTo>
                    <a:cubicBezTo>
                      <a:pt x="294" y="84"/>
                      <a:pt x="289" y="79"/>
                      <a:pt x="283" y="82"/>
                    </a:cubicBezTo>
                    <a:cubicBezTo>
                      <a:pt x="278" y="85"/>
                      <a:pt x="276" y="89"/>
                      <a:pt x="274" y="88"/>
                    </a:cubicBezTo>
                    <a:cubicBezTo>
                      <a:pt x="271" y="88"/>
                      <a:pt x="271" y="90"/>
                      <a:pt x="269" y="93"/>
                    </a:cubicBezTo>
                    <a:cubicBezTo>
                      <a:pt x="267" y="95"/>
                      <a:pt x="265" y="97"/>
                      <a:pt x="264" y="97"/>
                    </a:cubicBezTo>
                    <a:cubicBezTo>
                      <a:pt x="262" y="97"/>
                      <a:pt x="258" y="100"/>
                      <a:pt x="258" y="100"/>
                    </a:cubicBezTo>
                    <a:cubicBezTo>
                      <a:pt x="258" y="100"/>
                      <a:pt x="261" y="106"/>
                      <a:pt x="259" y="109"/>
                    </a:cubicBezTo>
                    <a:cubicBezTo>
                      <a:pt x="258" y="113"/>
                      <a:pt x="253" y="109"/>
                      <a:pt x="248" y="111"/>
                    </a:cubicBezTo>
                    <a:cubicBezTo>
                      <a:pt x="243" y="112"/>
                      <a:pt x="241" y="109"/>
                      <a:pt x="238" y="110"/>
                    </a:cubicBezTo>
                    <a:cubicBezTo>
                      <a:pt x="234" y="111"/>
                      <a:pt x="232" y="108"/>
                      <a:pt x="230" y="108"/>
                    </a:cubicBezTo>
                    <a:cubicBezTo>
                      <a:pt x="228" y="109"/>
                      <a:pt x="226" y="104"/>
                      <a:pt x="226" y="101"/>
                    </a:cubicBezTo>
                    <a:cubicBezTo>
                      <a:pt x="227" y="97"/>
                      <a:pt x="225" y="92"/>
                      <a:pt x="223" y="95"/>
                    </a:cubicBezTo>
                    <a:cubicBezTo>
                      <a:pt x="221" y="97"/>
                      <a:pt x="218" y="96"/>
                      <a:pt x="218" y="100"/>
                    </a:cubicBezTo>
                    <a:cubicBezTo>
                      <a:pt x="218" y="104"/>
                      <a:pt x="221" y="109"/>
                      <a:pt x="218" y="112"/>
                    </a:cubicBezTo>
                    <a:cubicBezTo>
                      <a:pt x="215" y="114"/>
                      <a:pt x="201" y="116"/>
                      <a:pt x="198" y="113"/>
                    </a:cubicBezTo>
                    <a:cubicBezTo>
                      <a:pt x="196" y="111"/>
                      <a:pt x="184" y="110"/>
                      <a:pt x="184" y="108"/>
                    </a:cubicBezTo>
                    <a:cubicBezTo>
                      <a:pt x="183" y="105"/>
                      <a:pt x="180" y="101"/>
                      <a:pt x="177" y="101"/>
                    </a:cubicBezTo>
                    <a:cubicBezTo>
                      <a:pt x="175" y="101"/>
                      <a:pt x="169" y="105"/>
                      <a:pt x="167" y="103"/>
                    </a:cubicBezTo>
                    <a:cubicBezTo>
                      <a:pt x="165" y="102"/>
                      <a:pt x="161" y="98"/>
                      <a:pt x="157" y="98"/>
                    </a:cubicBezTo>
                    <a:cubicBezTo>
                      <a:pt x="154" y="97"/>
                      <a:pt x="149" y="95"/>
                      <a:pt x="149" y="93"/>
                    </a:cubicBezTo>
                    <a:cubicBezTo>
                      <a:pt x="149" y="92"/>
                      <a:pt x="141" y="91"/>
                      <a:pt x="140" y="89"/>
                    </a:cubicBezTo>
                    <a:cubicBezTo>
                      <a:pt x="139" y="87"/>
                      <a:pt x="134" y="87"/>
                      <a:pt x="134" y="85"/>
                    </a:cubicBezTo>
                    <a:cubicBezTo>
                      <a:pt x="134" y="82"/>
                      <a:pt x="136" y="79"/>
                      <a:pt x="136" y="76"/>
                    </a:cubicBezTo>
                    <a:cubicBezTo>
                      <a:pt x="136" y="73"/>
                      <a:pt x="141" y="71"/>
                      <a:pt x="141" y="69"/>
                    </a:cubicBezTo>
                    <a:cubicBezTo>
                      <a:pt x="141" y="67"/>
                      <a:pt x="137" y="64"/>
                      <a:pt x="137" y="64"/>
                    </a:cubicBezTo>
                    <a:cubicBezTo>
                      <a:pt x="137" y="64"/>
                      <a:pt x="133" y="58"/>
                      <a:pt x="130" y="58"/>
                    </a:cubicBezTo>
                    <a:cubicBezTo>
                      <a:pt x="126" y="58"/>
                      <a:pt x="124" y="52"/>
                      <a:pt x="120" y="52"/>
                    </a:cubicBezTo>
                    <a:cubicBezTo>
                      <a:pt x="117" y="51"/>
                      <a:pt x="118" y="45"/>
                      <a:pt x="116" y="43"/>
                    </a:cubicBezTo>
                    <a:cubicBezTo>
                      <a:pt x="115" y="40"/>
                      <a:pt x="116" y="35"/>
                      <a:pt x="119" y="38"/>
                    </a:cubicBezTo>
                    <a:cubicBezTo>
                      <a:pt x="122" y="40"/>
                      <a:pt x="128" y="38"/>
                      <a:pt x="126" y="34"/>
                    </a:cubicBezTo>
                    <a:cubicBezTo>
                      <a:pt x="124" y="30"/>
                      <a:pt x="120" y="26"/>
                      <a:pt x="120" y="24"/>
                    </a:cubicBezTo>
                    <a:cubicBezTo>
                      <a:pt x="120" y="22"/>
                      <a:pt x="122" y="15"/>
                      <a:pt x="119" y="13"/>
                    </a:cubicBezTo>
                    <a:cubicBezTo>
                      <a:pt x="116" y="12"/>
                      <a:pt x="113" y="9"/>
                      <a:pt x="112" y="6"/>
                    </a:cubicBezTo>
                    <a:cubicBezTo>
                      <a:pt x="112" y="3"/>
                      <a:pt x="108" y="0"/>
                      <a:pt x="108" y="0"/>
                    </a:cubicBezTo>
                    <a:cubicBezTo>
                      <a:pt x="104" y="1"/>
                      <a:pt x="104" y="1"/>
                      <a:pt x="104" y="1"/>
                    </a:cubicBezTo>
                    <a:cubicBezTo>
                      <a:pt x="104" y="1"/>
                      <a:pt x="101" y="8"/>
                      <a:pt x="99" y="9"/>
                    </a:cubicBezTo>
                    <a:cubicBezTo>
                      <a:pt x="97" y="10"/>
                      <a:pt x="91" y="11"/>
                      <a:pt x="88" y="13"/>
                    </a:cubicBezTo>
                    <a:cubicBezTo>
                      <a:pt x="85" y="16"/>
                      <a:pt x="76" y="10"/>
                      <a:pt x="71" y="10"/>
                    </a:cubicBezTo>
                    <a:cubicBezTo>
                      <a:pt x="66" y="10"/>
                      <a:pt x="63" y="15"/>
                      <a:pt x="65" y="16"/>
                    </a:cubicBezTo>
                    <a:cubicBezTo>
                      <a:pt x="68" y="18"/>
                      <a:pt x="67" y="27"/>
                      <a:pt x="67" y="27"/>
                    </a:cubicBezTo>
                    <a:cubicBezTo>
                      <a:pt x="67" y="27"/>
                      <a:pt x="70" y="39"/>
                      <a:pt x="74" y="38"/>
                    </a:cubicBezTo>
                    <a:cubicBezTo>
                      <a:pt x="78" y="37"/>
                      <a:pt x="83" y="42"/>
                      <a:pt x="79" y="43"/>
                    </a:cubicBezTo>
                    <a:cubicBezTo>
                      <a:pt x="76" y="44"/>
                      <a:pt x="74" y="48"/>
                      <a:pt x="73" y="51"/>
                    </a:cubicBezTo>
                    <a:cubicBezTo>
                      <a:pt x="73" y="55"/>
                      <a:pt x="74" y="59"/>
                      <a:pt x="71" y="60"/>
                    </a:cubicBezTo>
                    <a:cubicBezTo>
                      <a:pt x="68" y="60"/>
                      <a:pt x="66" y="61"/>
                      <a:pt x="66" y="66"/>
                    </a:cubicBezTo>
                    <a:cubicBezTo>
                      <a:pt x="66" y="71"/>
                      <a:pt x="60" y="69"/>
                      <a:pt x="59" y="71"/>
                    </a:cubicBezTo>
                    <a:cubicBezTo>
                      <a:pt x="58" y="73"/>
                      <a:pt x="56" y="82"/>
                      <a:pt x="55" y="83"/>
                    </a:cubicBezTo>
                    <a:cubicBezTo>
                      <a:pt x="53" y="85"/>
                      <a:pt x="46" y="85"/>
                      <a:pt x="45" y="89"/>
                    </a:cubicBezTo>
                    <a:cubicBezTo>
                      <a:pt x="45" y="93"/>
                      <a:pt x="41" y="98"/>
                      <a:pt x="39" y="97"/>
                    </a:cubicBezTo>
                    <a:cubicBezTo>
                      <a:pt x="37" y="97"/>
                      <a:pt x="33" y="95"/>
                      <a:pt x="31" y="98"/>
                    </a:cubicBezTo>
                    <a:cubicBezTo>
                      <a:pt x="30" y="101"/>
                      <a:pt x="24" y="96"/>
                      <a:pt x="23" y="97"/>
                    </a:cubicBezTo>
                    <a:cubicBezTo>
                      <a:pt x="22" y="98"/>
                      <a:pt x="15" y="104"/>
                      <a:pt x="15" y="108"/>
                    </a:cubicBezTo>
                    <a:cubicBezTo>
                      <a:pt x="15" y="111"/>
                      <a:pt x="22" y="111"/>
                      <a:pt x="22" y="116"/>
                    </a:cubicBezTo>
                    <a:cubicBezTo>
                      <a:pt x="21" y="120"/>
                      <a:pt x="24" y="125"/>
                      <a:pt x="27" y="127"/>
                    </a:cubicBezTo>
                    <a:cubicBezTo>
                      <a:pt x="29" y="130"/>
                      <a:pt x="32" y="135"/>
                      <a:pt x="31" y="138"/>
                    </a:cubicBezTo>
                    <a:cubicBezTo>
                      <a:pt x="29" y="140"/>
                      <a:pt x="26" y="141"/>
                      <a:pt x="22" y="140"/>
                    </a:cubicBezTo>
                    <a:cubicBezTo>
                      <a:pt x="18" y="139"/>
                      <a:pt x="19" y="142"/>
                      <a:pt x="11" y="140"/>
                    </a:cubicBezTo>
                    <a:cubicBezTo>
                      <a:pt x="4" y="139"/>
                      <a:pt x="4" y="144"/>
                      <a:pt x="1" y="147"/>
                    </a:cubicBezTo>
                    <a:cubicBezTo>
                      <a:pt x="1" y="148"/>
                      <a:pt x="1" y="148"/>
                      <a:pt x="0" y="148"/>
                    </a:cubicBezTo>
                    <a:cubicBezTo>
                      <a:pt x="4" y="151"/>
                      <a:pt x="5" y="156"/>
                      <a:pt x="11" y="158"/>
                    </a:cubicBezTo>
                    <a:cubicBezTo>
                      <a:pt x="17" y="160"/>
                      <a:pt x="23" y="154"/>
                      <a:pt x="23" y="158"/>
                    </a:cubicBezTo>
                    <a:cubicBezTo>
                      <a:pt x="23" y="163"/>
                      <a:pt x="8" y="162"/>
                      <a:pt x="8" y="164"/>
                    </a:cubicBezTo>
                    <a:cubicBezTo>
                      <a:pt x="7" y="165"/>
                      <a:pt x="23" y="185"/>
                      <a:pt x="32" y="183"/>
                    </a:cubicBezTo>
                    <a:cubicBezTo>
                      <a:pt x="40" y="182"/>
                      <a:pt x="46" y="173"/>
                      <a:pt x="43" y="172"/>
                    </a:cubicBezTo>
                    <a:cubicBezTo>
                      <a:pt x="41" y="170"/>
                      <a:pt x="45" y="165"/>
                      <a:pt x="47" y="166"/>
                    </a:cubicBezTo>
                    <a:cubicBezTo>
                      <a:pt x="49" y="167"/>
                      <a:pt x="47" y="175"/>
                      <a:pt x="50" y="177"/>
                    </a:cubicBezTo>
                    <a:cubicBezTo>
                      <a:pt x="52" y="179"/>
                      <a:pt x="51" y="183"/>
                      <a:pt x="50" y="188"/>
                    </a:cubicBezTo>
                    <a:cubicBezTo>
                      <a:pt x="48" y="192"/>
                      <a:pt x="51" y="202"/>
                      <a:pt x="52" y="207"/>
                    </a:cubicBezTo>
                    <a:cubicBezTo>
                      <a:pt x="52" y="212"/>
                      <a:pt x="56" y="219"/>
                      <a:pt x="57" y="227"/>
                    </a:cubicBezTo>
                    <a:cubicBezTo>
                      <a:pt x="58" y="235"/>
                      <a:pt x="63" y="249"/>
                      <a:pt x="68" y="257"/>
                    </a:cubicBezTo>
                    <a:cubicBezTo>
                      <a:pt x="72" y="266"/>
                      <a:pt x="76" y="282"/>
                      <a:pt x="79" y="286"/>
                    </a:cubicBezTo>
                    <a:cubicBezTo>
                      <a:pt x="82" y="290"/>
                      <a:pt x="89" y="303"/>
                      <a:pt x="89" y="310"/>
                    </a:cubicBezTo>
                    <a:cubicBezTo>
                      <a:pt x="89" y="318"/>
                      <a:pt x="97" y="328"/>
                      <a:pt x="100" y="330"/>
                    </a:cubicBezTo>
                    <a:cubicBezTo>
                      <a:pt x="103" y="332"/>
                      <a:pt x="109" y="328"/>
                      <a:pt x="111" y="323"/>
                    </a:cubicBezTo>
                    <a:cubicBezTo>
                      <a:pt x="112" y="318"/>
                      <a:pt x="121" y="317"/>
                      <a:pt x="121" y="313"/>
                    </a:cubicBezTo>
                    <a:cubicBezTo>
                      <a:pt x="122" y="309"/>
                      <a:pt x="123" y="305"/>
                      <a:pt x="126" y="305"/>
                    </a:cubicBezTo>
                    <a:cubicBezTo>
                      <a:pt x="129" y="304"/>
                      <a:pt x="129" y="301"/>
                      <a:pt x="129" y="297"/>
                    </a:cubicBezTo>
                    <a:cubicBezTo>
                      <a:pt x="129" y="293"/>
                      <a:pt x="129" y="286"/>
                      <a:pt x="132" y="283"/>
                    </a:cubicBezTo>
                    <a:cubicBezTo>
                      <a:pt x="135" y="279"/>
                      <a:pt x="135" y="268"/>
                      <a:pt x="134" y="264"/>
                    </a:cubicBezTo>
                    <a:cubicBezTo>
                      <a:pt x="132" y="260"/>
                      <a:pt x="133" y="254"/>
                      <a:pt x="134" y="250"/>
                    </a:cubicBezTo>
                    <a:cubicBezTo>
                      <a:pt x="136" y="246"/>
                      <a:pt x="135" y="241"/>
                      <a:pt x="139" y="241"/>
                    </a:cubicBezTo>
                    <a:cubicBezTo>
                      <a:pt x="142" y="240"/>
                      <a:pt x="146" y="238"/>
                      <a:pt x="150" y="233"/>
                    </a:cubicBezTo>
                    <a:cubicBezTo>
                      <a:pt x="153" y="229"/>
                      <a:pt x="163" y="222"/>
                      <a:pt x="167" y="219"/>
                    </a:cubicBezTo>
                    <a:cubicBezTo>
                      <a:pt x="171" y="216"/>
                      <a:pt x="182" y="207"/>
                      <a:pt x="185" y="201"/>
                    </a:cubicBezTo>
                    <a:cubicBezTo>
                      <a:pt x="188" y="196"/>
                      <a:pt x="198" y="194"/>
                      <a:pt x="202" y="189"/>
                    </a:cubicBezTo>
                    <a:cubicBezTo>
                      <a:pt x="207" y="185"/>
                      <a:pt x="205" y="182"/>
                      <a:pt x="206" y="178"/>
                    </a:cubicBezTo>
                    <a:cubicBezTo>
                      <a:pt x="207" y="173"/>
                      <a:pt x="221" y="171"/>
                      <a:pt x="226" y="171"/>
                    </a:cubicBezTo>
                    <a:cubicBezTo>
                      <a:pt x="227" y="171"/>
                      <a:pt x="228" y="171"/>
                      <a:pt x="229" y="170"/>
                    </a:cubicBezTo>
                    <a:cubicBezTo>
                      <a:pt x="229" y="163"/>
                      <a:pt x="226" y="153"/>
                      <a:pt x="225" y="150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55" name="Freeform 50"/>
              <p:cNvSpPr>
                <a:spLocks/>
              </p:cNvSpPr>
              <p:nvPr/>
            </p:nvSpPr>
            <p:spPr bwMode="auto">
              <a:xfrm>
                <a:off x="5399278" y="1165680"/>
                <a:ext cx="677863" cy="293688"/>
              </a:xfrm>
              <a:custGeom>
                <a:avLst/>
                <a:gdLst>
                  <a:gd name="T0" fmla="*/ 2147483647 w 355"/>
                  <a:gd name="T1" fmla="*/ 2147483647 h 153"/>
                  <a:gd name="T2" fmla="*/ 2147483647 w 355"/>
                  <a:gd name="T3" fmla="*/ 2147483647 h 153"/>
                  <a:gd name="T4" fmla="*/ 2147483647 w 355"/>
                  <a:gd name="T5" fmla="*/ 2147483647 h 153"/>
                  <a:gd name="T6" fmla="*/ 2147483647 w 355"/>
                  <a:gd name="T7" fmla="*/ 2147483647 h 153"/>
                  <a:gd name="T8" fmla="*/ 2147483647 w 355"/>
                  <a:gd name="T9" fmla="*/ 2147483647 h 153"/>
                  <a:gd name="T10" fmla="*/ 2147483647 w 355"/>
                  <a:gd name="T11" fmla="*/ 2147483647 h 153"/>
                  <a:gd name="T12" fmla="*/ 2147483647 w 355"/>
                  <a:gd name="T13" fmla="*/ 2147483647 h 153"/>
                  <a:gd name="T14" fmla="*/ 2147483647 w 355"/>
                  <a:gd name="T15" fmla="*/ 2147483647 h 153"/>
                  <a:gd name="T16" fmla="*/ 2147483647 w 355"/>
                  <a:gd name="T17" fmla="*/ 2147483647 h 153"/>
                  <a:gd name="T18" fmla="*/ 2147483647 w 355"/>
                  <a:gd name="T19" fmla="*/ 2147483647 h 153"/>
                  <a:gd name="T20" fmla="*/ 2147483647 w 355"/>
                  <a:gd name="T21" fmla="*/ 2147483647 h 153"/>
                  <a:gd name="T22" fmla="*/ 2147483647 w 355"/>
                  <a:gd name="T23" fmla="*/ 2147483647 h 153"/>
                  <a:gd name="T24" fmla="*/ 2147483647 w 355"/>
                  <a:gd name="T25" fmla="*/ 2147483647 h 153"/>
                  <a:gd name="T26" fmla="*/ 2147483647 w 355"/>
                  <a:gd name="T27" fmla="*/ 2147483647 h 153"/>
                  <a:gd name="T28" fmla="*/ 2147483647 w 355"/>
                  <a:gd name="T29" fmla="*/ 2147483647 h 153"/>
                  <a:gd name="T30" fmla="*/ 2147483647 w 355"/>
                  <a:gd name="T31" fmla="*/ 2147483647 h 153"/>
                  <a:gd name="T32" fmla="*/ 2147483647 w 355"/>
                  <a:gd name="T33" fmla="*/ 2147483647 h 153"/>
                  <a:gd name="T34" fmla="*/ 2147483647 w 355"/>
                  <a:gd name="T35" fmla="*/ 2147483647 h 153"/>
                  <a:gd name="T36" fmla="*/ 2147483647 w 355"/>
                  <a:gd name="T37" fmla="*/ 2147483647 h 153"/>
                  <a:gd name="T38" fmla="*/ 2147483647 w 355"/>
                  <a:gd name="T39" fmla="*/ 2147483647 h 153"/>
                  <a:gd name="T40" fmla="*/ 2147483647 w 355"/>
                  <a:gd name="T41" fmla="*/ 2147483647 h 153"/>
                  <a:gd name="T42" fmla="*/ 2147483647 w 355"/>
                  <a:gd name="T43" fmla="*/ 2147483647 h 153"/>
                  <a:gd name="T44" fmla="*/ 0 w 355"/>
                  <a:gd name="T45" fmla="*/ 2147483647 h 153"/>
                  <a:gd name="T46" fmla="*/ 2147483647 w 355"/>
                  <a:gd name="T47" fmla="*/ 2147483647 h 153"/>
                  <a:gd name="T48" fmla="*/ 2147483647 w 355"/>
                  <a:gd name="T49" fmla="*/ 2147483647 h 153"/>
                  <a:gd name="T50" fmla="*/ 2147483647 w 355"/>
                  <a:gd name="T51" fmla="*/ 2147483647 h 153"/>
                  <a:gd name="T52" fmla="*/ 2147483647 w 355"/>
                  <a:gd name="T53" fmla="*/ 2147483647 h 153"/>
                  <a:gd name="T54" fmla="*/ 2147483647 w 355"/>
                  <a:gd name="T55" fmla="*/ 2147483647 h 153"/>
                  <a:gd name="T56" fmla="*/ 2147483647 w 355"/>
                  <a:gd name="T57" fmla="*/ 2147483647 h 153"/>
                  <a:gd name="T58" fmla="*/ 2147483647 w 355"/>
                  <a:gd name="T59" fmla="*/ 2147483647 h 153"/>
                  <a:gd name="T60" fmla="*/ 2147483647 w 355"/>
                  <a:gd name="T61" fmla="*/ 2147483647 h 153"/>
                  <a:gd name="T62" fmla="*/ 2147483647 w 355"/>
                  <a:gd name="T63" fmla="*/ 2147483647 h 153"/>
                  <a:gd name="T64" fmla="*/ 2147483647 w 355"/>
                  <a:gd name="T65" fmla="*/ 2147483647 h 153"/>
                  <a:gd name="T66" fmla="*/ 2147483647 w 355"/>
                  <a:gd name="T67" fmla="*/ 2147483647 h 153"/>
                  <a:gd name="T68" fmla="*/ 2147483647 w 355"/>
                  <a:gd name="T69" fmla="*/ 2147483647 h 153"/>
                  <a:gd name="T70" fmla="*/ 2147483647 w 355"/>
                  <a:gd name="T71" fmla="*/ 2147483647 h 153"/>
                  <a:gd name="T72" fmla="*/ 2147483647 w 355"/>
                  <a:gd name="T73" fmla="*/ 2147483647 h 153"/>
                  <a:gd name="T74" fmla="*/ 2147483647 w 355"/>
                  <a:gd name="T75" fmla="*/ 2147483647 h 15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55"/>
                  <a:gd name="T115" fmla="*/ 0 h 153"/>
                  <a:gd name="T116" fmla="*/ 355 w 355"/>
                  <a:gd name="T117" fmla="*/ 153 h 15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55" h="153">
                    <a:moveTo>
                      <a:pt x="340" y="64"/>
                    </a:moveTo>
                    <a:cubicBezTo>
                      <a:pt x="336" y="60"/>
                      <a:pt x="330" y="62"/>
                      <a:pt x="329" y="65"/>
                    </a:cubicBezTo>
                    <a:cubicBezTo>
                      <a:pt x="327" y="69"/>
                      <a:pt x="324" y="64"/>
                      <a:pt x="318" y="64"/>
                    </a:cubicBezTo>
                    <a:cubicBezTo>
                      <a:pt x="311" y="64"/>
                      <a:pt x="311" y="68"/>
                      <a:pt x="306" y="63"/>
                    </a:cubicBezTo>
                    <a:cubicBezTo>
                      <a:pt x="302" y="59"/>
                      <a:pt x="308" y="57"/>
                      <a:pt x="308" y="57"/>
                    </a:cubicBezTo>
                    <a:cubicBezTo>
                      <a:pt x="308" y="52"/>
                      <a:pt x="308" y="52"/>
                      <a:pt x="308" y="52"/>
                    </a:cubicBezTo>
                    <a:cubicBezTo>
                      <a:pt x="318" y="34"/>
                      <a:pt x="318" y="34"/>
                      <a:pt x="318" y="34"/>
                    </a:cubicBezTo>
                    <a:cubicBezTo>
                      <a:pt x="315" y="33"/>
                      <a:pt x="311" y="32"/>
                      <a:pt x="309" y="33"/>
                    </a:cubicBezTo>
                    <a:cubicBezTo>
                      <a:pt x="307" y="34"/>
                      <a:pt x="300" y="33"/>
                      <a:pt x="300" y="31"/>
                    </a:cubicBezTo>
                    <a:cubicBezTo>
                      <a:pt x="299" y="29"/>
                      <a:pt x="288" y="28"/>
                      <a:pt x="286" y="30"/>
                    </a:cubicBezTo>
                    <a:cubicBezTo>
                      <a:pt x="283" y="32"/>
                      <a:pt x="277" y="34"/>
                      <a:pt x="277" y="36"/>
                    </a:cubicBezTo>
                    <a:cubicBezTo>
                      <a:pt x="276" y="39"/>
                      <a:pt x="270" y="38"/>
                      <a:pt x="268" y="40"/>
                    </a:cubicBezTo>
                    <a:cubicBezTo>
                      <a:pt x="265" y="41"/>
                      <a:pt x="253" y="42"/>
                      <a:pt x="253" y="43"/>
                    </a:cubicBezTo>
                    <a:cubicBezTo>
                      <a:pt x="253" y="45"/>
                      <a:pt x="240" y="45"/>
                      <a:pt x="238" y="43"/>
                    </a:cubicBezTo>
                    <a:cubicBezTo>
                      <a:pt x="236" y="42"/>
                      <a:pt x="225" y="43"/>
                      <a:pt x="224" y="41"/>
                    </a:cubicBezTo>
                    <a:cubicBezTo>
                      <a:pt x="222" y="38"/>
                      <a:pt x="218" y="37"/>
                      <a:pt x="218" y="34"/>
                    </a:cubicBezTo>
                    <a:cubicBezTo>
                      <a:pt x="218" y="32"/>
                      <a:pt x="209" y="32"/>
                      <a:pt x="208" y="30"/>
                    </a:cubicBezTo>
                    <a:cubicBezTo>
                      <a:pt x="207" y="28"/>
                      <a:pt x="201" y="27"/>
                      <a:pt x="200" y="28"/>
                    </a:cubicBezTo>
                    <a:cubicBezTo>
                      <a:pt x="199" y="28"/>
                      <a:pt x="191" y="26"/>
                      <a:pt x="189" y="25"/>
                    </a:cubicBezTo>
                    <a:cubicBezTo>
                      <a:pt x="187" y="25"/>
                      <a:pt x="181" y="27"/>
                      <a:pt x="179" y="27"/>
                    </a:cubicBezTo>
                    <a:cubicBezTo>
                      <a:pt x="177" y="27"/>
                      <a:pt x="173" y="30"/>
                      <a:pt x="171" y="31"/>
                    </a:cubicBezTo>
                    <a:cubicBezTo>
                      <a:pt x="169" y="31"/>
                      <a:pt x="162" y="27"/>
                      <a:pt x="161" y="28"/>
                    </a:cubicBezTo>
                    <a:cubicBezTo>
                      <a:pt x="160" y="29"/>
                      <a:pt x="156" y="24"/>
                      <a:pt x="154" y="22"/>
                    </a:cubicBezTo>
                    <a:cubicBezTo>
                      <a:pt x="152" y="20"/>
                      <a:pt x="154" y="15"/>
                      <a:pt x="153" y="13"/>
                    </a:cubicBezTo>
                    <a:cubicBezTo>
                      <a:pt x="151" y="11"/>
                      <a:pt x="144" y="11"/>
                      <a:pt x="142" y="9"/>
                    </a:cubicBezTo>
                    <a:cubicBezTo>
                      <a:pt x="139" y="8"/>
                      <a:pt x="136" y="6"/>
                      <a:pt x="133" y="6"/>
                    </a:cubicBezTo>
                    <a:cubicBezTo>
                      <a:pt x="131" y="6"/>
                      <a:pt x="127" y="5"/>
                      <a:pt x="126" y="4"/>
                    </a:cubicBezTo>
                    <a:cubicBezTo>
                      <a:pt x="125" y="3"/>
                      <a:pt x="120" y="2"/>
                      <a:pt x="118" y="1"/>
                    </a:cubicBezTo>
                    <a:cubicBezTo>
                      <a:pt x="116" y="0"/>
                      <a:pt x="115" y="3"/>
                      <a:pt x="114" y="5"/>
                    </a:cubicBezTo>
                    <a:cubicBezTo>
                      <a:pt x="113" y="6"/>
                      <a:pt x="109" y="6"/>
                      <a:pt x="108" y="9"/>
                    </a:cubicBezTo>
                    <a:cubicBezTo>
                      <a:pt x="107" y="11"/>
                      <a:pt x="103" y="12"/>
                      <a:pt x="103" y="14"/>
                    </a:cubicBezTo>
                    <a:cubicBezTo>
                      <a:pt x="104" y="17"/>
                      <a:pt x="106" y="22"/>
                      <a:pt x="107" y="24"/>
                    </a:cubicBezTo>
                    <a:cubicBezTo>
                      <a:pt x="109" y="25"/>
                      <a:pt x="108" y="29"/>
                      <a:pt x="107" y="30"/>
                    </a:cubicBezTo>
                    <a:cubicBezTo>
                      <a:pt x="106" y="32"/>
                      <a:pt x="99" y="33"/>
                      <a:pt x="98" y="35"/>
                    </a:cubicBezTo>
                    <a:cubicBezTo>
                      <a:pt x="96" y="37"/>
                      <a:pt x="93" y="35"/>
                      <a:pt x="90" y="33"/>
                    </a:cubicBezTo>
                    <a:cubicBezTo>
                      <a:pt x="86" y="31"/>
                      <a:pt x="82" y="32"/>
                      <a:pt x="81" y="33"/>
                    </a:cubicBezTo>
                    <a:cubicBezTo>
                      <a:pt x="79" y="35"/>
                      <a:pt x="73" y="30"/>
                      <a:pt x="71" y="30"/>
                    </a:cubicBezTo>
                    <a:cubicBezTo>
                      <a:pt x="70" y="29"/>
                      <a:pt x="69" y="23"/>
                      <a:pt x="68" y="23"/>
                    </a:cubicBezTo>
                    <a:cubicBezTo>
                      <a:pt x="66" y="24"/>
                      <a:pt x="54" y="21"/>
                      <a:pt x="52" y="21"/>
                    </a:cubicBezTo>
                    <a:cubicBezTo>
                      <a:pt x="50" y="20"/>
                      <a:pt x="45" y="20"/>
                      <a:pt x="44" y="22"/>
                    </a:cubicBezTo>
                    <a:cubicBezTo>
                      <a:pt x="43" y="24"/>
                      <a:pt x="37" y="23"/>
                      <a:pt x="36" y="25"/>
                    </a:cubicBezTo>
                    <a:cubicBezTo>
                      <a:pt x="35" y="27"/>
                      <a:pt x="31" y="28"/>
                      <a:pt x="29" y="30"/>
                    </a:cubicBezTo>
                    <a:cubicBezTo>
                      <a:pt x="27" y="32"/>
                      <a:pt x="22" y="32"/>
                      <a:pt x="20" y="35"/>
                    </a:cubicBezTo>
                    <a:cubicBezTo>
                      <a:pt x="19" y="38"/>
                      <a:pt x="12" y="40"/>
                      <a:pt x="10" y="40"/>
                    </a:cubicBezTo>
                    <a:cubicBezTo>
                      <a:pt x="8" y="40"/>
                      <a:pt x="3" y="41"/>
                      <a:pt x="2" y="43"/>
                    </a:cubicBezTo>
                    <a:cubicBezTo>
                      <a:pt x="2" y="44"/>
                      <a:pt x="1" y="44"/>
                      <a:pt x="0" y="44"/>
                    </a:cubicBezTo>
                    <a:cubicBezTo>
                      <a:pt x="0" y="44"/>
                      <a:pt x="1" y="44"/>
                      <a:pt x="1" y="45"/>
                    </a:cubicBezTo>
                    <a:cubicBezTo>
                      <a:pt x="2" y="52"/>
                      <a:pt x="5" y="52"/>
                      <a:pt x="9" y="55"/>
                    </a:cubicBezTo>
                    <a:cubicBezTo>
                      <a:pt x="12" y="58"/>
                      <a:pt x="15" y="61"/>
                      <a:pt x="19" y="61"/>
                    </a:cubicBezTo>
                    <a:cubicBezTo>
                      <a:pt x="23" y="61"/>
                      <a:pt x="28" y="65"/>
                      <a:pt x="29" y="69"/>
                    </a:cubicBezTo>
                    <a:cubicBezTo>
                      <a:pt x="29" y="72"/>
                      <a:pt x="33" y="76"/>
                      <a:pt x="35" y="77"/>
                    </a:cubicBezTo>
                    <a:cubicBezTo>
                      <a:pt x="37" y="79"/>
                      <a:pt x="34" y="84"/>
                      <a:pt x="34" y="88"/>
                    </a:cubicBezTo>
                    <a:cubicBezTo>
                      <a:pt x="34" y="93"/>
                      <a:pt x="29" y="94"/>
                      <a:pt x="31" y="98"/>
                    </a:cubicBezTo>
                    <a:cubicBezTo>
                      <a:pt x="34" y="102"/>
                      <a:pt x="52" y="104"/>
                      <a:pt x="57" y="104"/>
                    </a:cubicBezTo>
                    <a:cubicBezTo>
                      <a:pt x="62" y="104"/>
                      <a:pt x="64" y="109"/>
                      <a:pt x="65" y="109"/>
                    </a:cubicBezTo>
                    <a:cubicBezTo>
                      <a:pt x="68" y="110"/>
                      <a:pt x="69" y="113"/>
                      <a:pt x="72" y="114"/>
                    </a:cubicBezTo>
                    <a:cubicBezTo>
                      <a:pt x="76" y="115"/>
                      <a:pt x="80" y="117"/>
                      <a:pt x="81" y="124"/>
                    </a:cubicBezTo>
                    <a:cubicBezTo>
                      <a:pt x="83" y="130"/>
                      <a:pt x="87" y="132"/>
                      <a:pt x="88" y="135"/>
                    </a:cubicBezTo>
                    <a:cubicBezTo>
                      <a:pt x="88" y="138"/>
                      <a:pt x="96" y="136"/>
                      <a:pt x="102" y="137"/>
                    </a:cubicBezTo>
                    <a:cubicBezTo>
                      <a:pt x="108" y="137"/>
                      <a:pt x="125" y="137"/>
                      <a:pt x="129" y="137"/>
                    </a:cubicBezTo>
                    <a:cubicBezTo>
                      <a:pt x="133" y="138"/>
                      <a:pt x="144" y="137"/>
                      <a:pt x="149" y="142"/>
                    </a:cubicBezTo>
                    <a:cubicBezTo>
                      <a:pt x="155" y="146"/>
                      <a:pt x="158" y="142"/>
                      <a:pt x="162" y="145"/>
                    </a:cubicBezTo>
                    <a:cubicBezTo>
                      <a:pt x="165" y="147"/>
                      <a:pt x="168" y="148"/>
                      <a:pt x="173" y="148"/>
                    </a:cubicBezTo>
                    <a:cubicBezTo>
                      <a:pt x="179" y="147"/>
                      <a:pt x="179" y="151"/>
                      <a:pt x="182" y="152"/>
                    </a:cubicBezTo>
                    <a:cubicBezTo>
                      <a:pt x="186" y="153"/>
                      <a:pt x="192" y="146"/>
                      <a:pt x="202" y="142"/>
                    </a:cubicBezTo>
                    <a:cubicBezTo>
                      <a:pt x="211" y="137"/>
                      <a:pt x="222" y="140"/>
                      <a:pt x="227" y="141"/>
                    </a:cubicBezTo>
                    <a:cubicBezTo>
                      <a:pt x="232" y="142"/>
                      <a:pt x="242" y="139"/>
                      <a:pt x="247" y="132"/>
                    </a:cubicBezTo>
                    <a:cubicBezTo>
                      <a:pt x="253" y="126"/>
                      <a:pt x="261" y="127"/>
                      <a:pt x="261" y="121"/>
                    </a:cubicBezTo>
                    <a:cubicBezTo>
                      <a:pt x="262" y="116"/>
                      <a:pt x="255" y="113"/>
                      <a:pt x="258" y="108"/>
                    </a:cubicBezTo>
                    <a:cubicBezTo>
                      <a:pt x="261" y="103"/>
                      <a:pt x="266" y="104"/>
                      <a:pt x="269" y="105"/>
                    </a:cubicBezTo>
                    <a:cubicBezTo>
                      <a:pt x="272" y="107"/>
                      <a:pt x="280" y="109"/>
                      <a:pt x="287" y="104"/>
                    </a:cubicBezTo>
                    <a:cubicBezTo>
                      <a:pt x="295" y="99"/>
                      <a:pt x="298" y="100"/>
                      <a:pt x="304" y="99"/>
                    </a:cubicBezTo>
                    <a:cubicBezTo>
                      <a:pt x="311" y="98"/>
                      <a:pt x="310" y="94"/>
                      <a:pt x="314" y="89"/>
                    </a:cubicBezTo>
                    <a:cubicBezTo>
                      <a:pt x="319" y="85"/>
                      <a:pt x="324" y="84"/>
                      <a:pt x="328" y="84"/>
                    </a:cubicBezTo>
                    <a:cubicBezTo>
                      <a:pt x="332" y="84"/>
                      <a:pt x="338" y="79"/>
                      <a:pt x="343" y="81"/>
                    </a:cubicBezTo>
                    <a:cubicBezTo>
                      <a:pt x="347" y="82"/>
                      <a:pt x="354" y="83"/>
                      <a:pt x="354" y="79"/>
                    </a:cubicBezTo>
                    <a:cubicBezTo>
                      <a:pt x="355" y="76"/>
                      <a:pt x="343" y="68"/>
                      <a:pt x="340" y="64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56" name="Freeform 51"/>
              <p:cNvSpPr>
                <a:spLocks/>
              </p:cNvSpPr>
              <p:nvPr/>
            </p:nvSpPr>
            <p:spPr bwMode="auto">
              <a:xfrm>
                <a:off x="4391025" y="1736725"/>
                <a:ext cx="11113" cy="30163"/>
              </a:xfrm>
              <a:custGeom>
                <a:avLst/>
                <a:gdLst>
                  <a:gd name="T0" fmla="*/ 2147483647 w 6"/>
                  <a:gd name="T1" fmla="*/ 0 h 16"/>
                  <a:gd name="T2" fmla="*/ 0 w 6"/>
                  <a:gd name="T3" fmla="*/ 2147483647 h 16"/>
                  <a:gd name="T4" fmla="*/ 2147483647 w 6"/>
                  <a:gd name="T5" fmla="*/ 2147483647 h 16"/>
                  <a:gd name="T6" fmla="*/ 2147483647 w 6"/>
                  <a:gd name="T7" fmla="*/ 2147483647 h 16"/>
                  <a:gd name="T8" fmla="*/ 2147483647 w 6"/>
                  <a:gd name="T9" fmla="*/ 0 h 16"/>
                  <a:gd name="T10" fmla="*/ 2147483647 w 6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6"/>
                  <a:gd name="T20" fmla="*/ 6 w 6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6">
                    <a:moveTo>
                      <a:pt x="2" y="0"/>
                    </a:moveTo>
                    <a:cubicBezTo>
                      <a:pt x="1" y="1"/>
                      <a:pt x="0" y="8"/>
                      <a:pt x="0" y="9"/>
                    </a:cubicBezTo>
                    <a:cubicBezTo>
                      <a:pt x="0" y="9"/>
                      <a:pt x="1" y="13"/>
                      <a:pt x="4" y="16"/>
                    </a:cubicBezTo>
                    <a:cubicBezTo>
                      <a:pt x="5" y="11"/>
                      <a:pt x="5" y="4"/>
                      <a:pt x="5" y="3"/>
                    </a:cubicBezTo>
                    <a:cubicBezTo>
                      <a:pt x="5" y="2"/>
                      <a:pt x="6" y="1"/>
                      <a:pt x="6" y="0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57" name="Freeform 52"/>
              <p:cNvSpPr>
                <a:spLocks/>
              </p:cNvSpPr>
              <p:nvPr/>
            </p:nvSpPr>
            <p:spPr bwMode="auto">
              <a:xfrm>
                <a:off x="4371975" y="1717675"/>
                <a:ext cx="31750" cy="90488"/>
              </a:xfrm>
              <a:custGeom>
                <a:avLst/>
                <a:gdLst>
                  <a:gd name="T0" fmla="*/ 2147483647 w 17"/>
                  <a:gd name="T1" fmla="*/ 2147483647 h 48"/>
                  <a:gd name="T2" fmla="*/ 2147483647 w 17"/>
                  <a:gd name="T3" fmla="*/ 2147483647 h 48"/>
                  <a:gd name="T4" fmla="*/ 2147483647 w 17"/>
                  <a:gd name="T5" fmla="*/ 2147483647 h 48"/>
                  <a:gd name="T6" fmla="*/ 2147483647 w 17"/>
                  <a:gd name="T7" fmla="*/ 2147483647 h 48"/>
                  <a:gd name="T8" fmla="*/ 2147483647 w 17"/>
                  <a:gd name="T9" fmla="*/ 2147483647 h 48"/>
                  <a:gd name="T10" fmla="*/ 2147483647 w 17"/>
                  <a:gd name="T11" fmla="*/ 2147483647 h 48"/>
                  <a:gd name="T12" fmla="*/ 2147483647 w 17"/>
                  <a:gd name="T13" fmla="*/ 2147483647 h 48"/>
                  <a:gd name="T14" fmla="*/ 2147483647 w 17"/>
                  <a:gd name="T15" fmla="*/ 2147483647 h 48"/>
                  <a:gd name="T16" fmla="*/ 2147483647 w 17"/>
                  <a:gd name="T17" fmla="*/ 0 h 48"/>
                  <a:gd name="T18" fmla="*/ 2147483647 w 17"/>
                  <a:gd name="T19" fmla="*/ 2147483647 h 48"/>
                  <a:gd name="T20" fmla="*/ 0 w 17"/>
                  <a:gd name="T21" fmla="*/ 2147483647 h 48"/>
                  <a:gd name="T22" fmla="*/ 2147483647 w 17"/>
                  <a:gd name="T23" fmla="*/ 2147483647 h 48"/>
                  <a:gd name="T24" fmla="*/ 2147483647 w 17"/>
                  <a:gd name="T25" fmla="*/ 2147483647 h 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48"/>
                  <a:gd name="T41" fmla="*/ 17 w 17"/>
                  <a:gd name="T42" fmla="*/ 48 h 4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48">
                    <a:moveTo>
                      <a:pt x="8" y="47"/>
                    </a:moveTo>
                    <a:cubicBezTo>
                      <a:pt x="8" y="47"/>
                      <a:pt x="9" y="47"/>
                      <a:pt x="9" y="48"/>
                    </a:cubicBezTo>
                    <a:cubicBezTo>
                      <a:pt x="10" y="41"/>
                      <a:pt x="11" y="33"/>
                      <a:pt x="13" y="31"/>
                    </a:cubicBezTo>
                    <a:cubicBezTo>
                      <a:pt x="13" y="30"/>
                      <a:pt x="14" y="28"/>
                      <a:pt x="14" y="26"/>
                    </a:cubicBezTo>
                    <a:cubicBezTo>
                      <a:pt x="11" y="23"/>
                      <a:pt x="10" y="19"/>
                      <a:pt x="10" y="19"/>
                    </a:cubicBezTo>
                    <a:cubicBezTo>
                      <a:pt x="10" y="18"/>
                      <a:pt x="11" y="11"/>
                      <a:pt x="12" y="10"/>
                    </a:cubicBezTo>
                    <a:cubicBezTo>
                      <a:pt x="13" y="10"/>
                      <a:pt x="14" y="10"/>
                      <a:pt x="16" y="10"/>
                    </a:cubicBezTo>
                    <a:cubicBezTo>
                      <a:pt x="16" y="8"/>
                      <a:pt x="16" y="5"/>
                      <a:pt x="17" y="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2"/>
                      <a:pt x="9" y="4"/>
                      <a:pt x="9" y="6"/>
                    </a:cubicBezTo>
                    <a:cubicBezTo>
                      <a:pt x="8" y="12"/>
                      <a:pt x="3" y="22"/>
                      <a:pt x="0" y="26"/>
                    </a:cubicBezTo>
                    <a:cubicBezTo>
                      <a:pt x="8" y="46"/>
                      <a:pt x="8" y="46"/>
                      <a:pt x="8" y="46"/>
                    </a:cubicBezTo>
                    <a:lnTo>
                      <a:pt x="8" y="47"/>
                    </a:ln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58" name="Freeform 53"/>
              <p:cNvSpPr>
                <a:spLocks/>
              </p:cNvSpPr>
              <p:nvPr/>
            </p:nvSpPr>
            <p:spPr bwMode="auto">
              <a:xfrm>
                <a:off x="4389438" y="1717675"/>
                <a:ext cx="92075" cy="98425"/>
              </a:xfrm>
              <a:custGeom>
                <a:avLst/>
                <a:gdLst>
                  <a:gd name="T0" fmla="*/ 2147483647 w 48"/>
                  <a:gd name="T1" fmla="*/ 0 h 52"/>
                  <a:gd name="T2" fmla="*/ 2147483647 w 48"/>
                  <a:gd name="T3" fmla="*/ 2147483647 h 52"/>
                  <a:gd name="T4" fmla="*/ 2147483647 w 48"/>
                  <a:gd name="T5" fmla="*/ 2147483647 h 52"/>
                  <a:gd name="T6" fmla="*/ 2147483647 w 48"/>
                  <a:gd name="T7" fmla="*/ 2147483647 h 52"/>
                  <a:gd name="T8" fmla="*/ 2147483647 w 48"/>
                  <a:gd name="T9" fmla="*/ 2147483647 h 52"/>
                  <a:gd name="T10" fmla="*/ 2147483647 w 48"/>
                  <a:gd name="T11" fmla="*/ 2147483647 h 52"/>
                  <a:gd name="T12" fmla="*/ 2147483647 w 48"/>
                  <a:gd name="T13" fmla="*/ 2147483647 h 52"/>
                  <a:gd name="T14" fmla="*/ 2147483647 w 48"/>
                  <a:gd name="T15" fmla="*/ 2147483647 h 52"/>
                  <a:gd name="T16" fmla="*/ 0 w 48"/>
                  <a:gd name="T17" fmla="*/ 2147483647 h 52"/>
                  <a:gd name="T18" fmla="*/ 2147483647 w 48"/>
                  <a:gd name="T19" fmla="*/ 2147483647 h 52"/>
                  <a:gd name="T20" fmla="*/ 2147483647 w 48"/>
                  <a:gd name="T21" fmla="*/ 2147483647 h 52"/>
                  <a:gd name="T22" fmla="*/ 2147483647 w 48"/>
                  <a:gd name="T23" fmla="*/ 2147483647 h 52"/>
                  <a:gd name="T24" fmla="*/ 2147483647 w 48"/>
                  <a:gd name="T25" fmla="*/ 2147483647 h 52"/>
                  <a:gd name="T26" fmla="*/ 2147483647 w 48"/>
                  <a:gd name="T27" fmla="*/ 2147483647 h 52"/>
                  <a:gd name="T28" fmla="*/ 2147483647 w 48"/>
                  <a:gd name="T29" fmla="*/ 2147483647 h 52"/>
                  <a:gd name="T30" fmla="*/ 2147483647 w 48"/>
                  <a:gd name="T31" fmla="*/ 2147483647 h 52"/>
                  <a:gd name="T32" fmla="*/ 2147483647 w 48"/>
                  <a:gd name="T33" fmla="*/ 2147483647 h 52"/>
                  <a:gd name="T34" fmla="*/ 2147483647 w 48"/>
                  <a:gd name="T35" fmla="*/ 2147483647 h 52"/>
                  <a:gd name="T36" fmla="*/ 2147483647 w 48"/>
                  <a:gd name="T37" fmla="*/ 0 h 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"/>
                  <a:gd name="T58" fmla="*/ 0 h 52"/>
                  <a:gd name="T59" fmla="*/ 48 w 48"/>
                  <a:gd name="T60" fmla="*/ 52 h 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" h="52">
                    <a:moveTo>
                      <a:pt x="44" y="0"/>
                    </a:moveTo>
                    <a:cubicBezTo>
                      <a:pt x="37" y="3"/>
                      <a:pt x="31" y="6"/>
                      <a:pt x="30" y="6"/>
                    </a:cubicBezTo>
                    <a:cubicBezTo>
                      <a:pt x="27" y="7"/>
                      <a:pt x="19" y="12"/>
                      <a:pt x="19" y="12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7"/>
                      <a:pt x="7" y="11"/>
                      <a:pt x="6" y="13"/>
                    </a:cubicBezTo>
                    <a:cubicBezTo>
                      <a:pt x="6" y="15"/>
                      <a:pt x="6" y="29"/>
                      <a:pt x="4" y="31"/>
                    </a:cubicBezTo>
                    <a:cubicBezTo>
                      <a:pt x="2" y="33"/>
                      <a:pt x="1" y="41"/>
                      <a:pt x="0" y="48"/>
                    </a:cubicBezTo>
                    <a:cubicBezTo>
                      <a:pt x="4" y="50"/>
                      <a:pt x="8" y="52"/>
                      <a:pt x="10" y="52"/>
                    </a:cubicBezTo>
                    <a:cubicBezTo>
                      <a:pt x="14" y="52"/>
                      <a:pt x="19" y="48"/>
                      <a:pt x="19" y="45"/>
                    </a:cubicBezTo>
                    <a:cubicBezTo>
                      <a:pt x="19" y="43"/>
                      <a:pt x="23" y="42"/>
                      <a:pt x="26" y="42"/>
                    </a:cubicBezTo>
                    <a:cubicBezTo>
                      <a:pt x="30" y="42"/>
                      <a:pt x="30" y="38"/>
                      <a:pt x="33" y="37"/>
                    </a:cubicBezTo>
                    <a:cubicBezTo>
                      <a:pt x="35" y="35"/>
                      <a:pt x="27" y="28"/>
                      <a:pt x="24" y="27"/>
                    </a:cubicBezTo>
                    <a:cubicBezTo>
                      <a:pt x="22" y="26"/>
                      <a:pt x="27" y="20"/>
                      <a:pt x="35" y="20"/>
                    </a:cubicBezTo>
                    <a:cubicBezTo>
                      <a:pt x="44" y="19"/>
                      <a:pt x="42" y="16"/>
                      <a:pt x="47" y="16"/>
                    </a:cubicBezTo>
                    <a:cubicBezTo>
                      <a:pt x="47" y="16"/>
                      <a:pt x="47" y="16"/>
                      <a:pt x="48" y="16"/>
                    </a:cubicBezTo>
                    <a:cubicBezTo>
                      <a:pt x="47" y="12"/>
                      <a:pt x="46" y="8"/>
                      <a:pt x="45" y="5"/>
                    </a:cubicBezTo>
                    <a:cubicBezTo>
                      <a:pt x="45" y="4"/>
                      <a:pt x="44" y="2"/>
                      <a:pt x="44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59" name="Freeform 54"/>
              <p:cNvSpPr>
                <a:spLocks/>
              </p:cNvSpPr>
              <p:nvPr/>
            </p:nvSpPr>
            <p:spPr bwMode="auto">
              <a:xfrm>
                <a:off x="5141913" y="1470025"/>
                <a:ext cx="234950" cy="103188"/>
              </a:xfrm>
              <a:custGeom>
                <a:avLst/>
                <a:gdLst>
                  <a:gd name="T0" fmla="*/ 2147483647 w 123"/>
                  <a:gd name="T1" fmla="*/ 2147483647 h 54"/>
                  <a:gd name="T2" fmla="*/ 2147483647 w 123"/>
                  <a:gd name="T3" fmla="*/ 2147483647 h 54"/>
                  <a:gd name="T4" fmla="*/ 2147483647 w 123"/>
                  <a:gd name="T5" fmla="*/ 2147483647 h 54"/>
                  <a:gd name="T6" fmla="*/ 2147483647 w 123"/>
                  <a:gd name="T7" fmla="*/ 2147483647 h 54"/>
                  <a:gd name="T8" fmla="*/ 2147483647 w 123"/>
                  <a:gd name="T9" fmla="*/ 2147483647 h 54"/>
                  <a:gd name="T10" fmla="*/ 2147483647 w 123"/>
                  <a:gd name="T11" fmla="*/ 2147483647 h 54"/>
                  <a:gd name="T12" fmla="*/ 2147483647 w 123"/>
                  <a:gd name="T13" fmla="*/ 2147483647 h 54"/>
                  <a:gd name="T14" fmla="*/ 2147483647 w 123"/>
                  <a:gd name="T15" fmla="*/ 2147483647 h 54"/>
                  <a:gd name="T16" fmla="*/ 2147483647 w 123"/>
                  <a:gd name="T17" fmla="*/ 2147483647 h 54"/>
                  <a:gd name="T18" fmla="*/ 2147483647 w 123"/>
                  <a:gd name="T19" fmla="*/ 2147483647 h 54"/>
                  <a:gd name="T20" fmla="*/ 2147483647 w 123"/>
                  <a:gd name="T21" fmla="*/ 2147483647 h 54"/>
                  <a:gd name="T22" fmla="*/ 2147483647 w 123"/>
                  <a:gd name="T23" fmla="*/ 2147483647 h 54"/>
                  <a:gd name="T24" fmla="*/ 2147483647 w 123"/>
                  <a:gd name="T25" fmla="*/ 2147483647 h 54"/>
                  <a:gd name="T26" fmla="*/ 2147483647 w 123"/>
                  <a:gd name="T27" fmla="*/ 2147483647 h 54"/>
                  <a:gd name="T28" fmla="*/ 2147483647 w 123"/>
                  <a:gd name="T29" fmla="*/ 2147483647 h 54"/>
                  <a:gd name="T30" fmla="*/ 0 w 123"/>
                  <a:gd name="T31" fmla="*/ 2147483647 h 54"/>
                  <a:gd name="T32" fmla="*/ 2147483647 w 123"/>
                  <a:gd name="T33" fmla="*/ 2147483647 h 54"/>
                  <a:gd name="T34" fmla="*/ 2147483647 w 123"/>
                  <a:gd name="T35" fmla="*/ 2147483647 h 54"/>
                  <a:gd name="T36" fmla="*/ 2147483647 w 123"/>
                  <a:gd name="T37" fmla="*/ 2147483647 h 54"/>
                  <a:gd name="T38" fmla="*/ 2147483647 w 123"/>
                  <a:gd name="T39" fmla="*/ 2147483647 h 54"/>
                  <a:gd name="T40" fmla="*/ 2147483647 w 123"/>
                  <a:gd name="T41" fmla="*/ 2147483647 h 54"/>
                  <a:gd name="T42" fmla="*/ 2147483647 w 123"/>
                  <a:gd name="T43" fmla="*/ 2147483647 h 54"/>
                  <a:gd name="T44" fmla="*/ 2147483647 w 123"/>
                  <a:gd name="T45" fmla="*/ 2147483647 h 54"/>
                  <a:gd name="T46" fmla="*/ 2147483647 w 123"/>
                  <a:gd name="T47" fmla="*/ 2147483647 h 54"/>
                  <a:gd name="T48" fmla="*/ 2147483647 w 123"/>
                  <a:gd name="T49" fmla="*/ 2147483647 h 54"/>
                  <a:gd name="T50" fmla="*/ 2147483647 w 123"/>
                  <a:gd name="T51" fmla="*/ 2147483647 h 54"/>
                  <a:gd name="T52" fmla="*/ 2147483647 w 123"/>
                  <a:gd name="T53" fmla="*/ 2147483647 h 54"/>
                  <a:gd name="T54" fmla="*/ 2147483647 w 123"/>
                  <a:gd name="T55" fmla="*/ 2147483647 h 54"/>
                  <a:gd name="T56" fmla="*/ 2147483647 w 123"/>
                  <a:gd name="T57" fmla="*/ 2147483647 h 54"/>
                  <a:gd name="T58" fmla="*/ 2147483647 w 123"/>
                  <a:gd name="T59" fmla="*/ 2147483647 h 54"/>
                  <a:gd name="T60" fmla="*/ 2147483647 w 123"/>
                  <a:gd name="T61" fmla="*/ 2147483647 h 54"/>
                  <a:gd name="T62" fmla="*/ 2147483647 w 123"/>
                  <a:gd name="T63" fmla="*/ 2147483647 h 5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3"/>
                  <a:gd name="T97" fmla="*/ 0 h 54"/>
                  <a:gd name="T98" fmla="*/ 123 w 123"/>
                  <a:gd name="T99" fmla="*/ 54 h 5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3" h="54">
                    <a:moveTo>
                      <a:pt x="114" y="10"/>
                    </a:moveTo>
                    <a:cubicBezTo>
                      <a:pt x="109" y="5"/>
                      <a:pt x="108" y="9"/>
                      <a:pt x="103" y="7"/>
                    </a:cubicBezTo>
                    <a:cubicBezTo>
                      <a:pt x="98" y="6"/>
                      <a:pt x="78" y="4"/>
                      <a:pt x="74" y="6"/>
                    </a:cubicBezTo>
                    <a:cubicBezTo>
                      <a:pt x="70" y="7"/>
                      <a:pt x="62" y="3"/>
                      <a:pt x="59" y="1"/>
                    </a:cubicBezTo>
                    <a:cubicBezTo>
                      <a:pt x="56" y="0"/>
                      <a:pt x="48" y="1"/>
                      <a:pt x="47" y="6"/>
                    </a:cubicBezTo>
                    <a:cubicBezTo>
                      <a:pt x="47" y="11"/>
                      <a:pt x="43" y="11"/>
                      <a:pt x="37" y="8"/>
                    </a:cubicBezTo>
                    <a:cubicBezTo>
                      <a:pt x="31" y="5"/>
                      <a:pt x="22" y="5"/>
                      <a:pt x="22" y="8"/>
                    </a:cubicBezTo>
                    <a:cubicBezTo>
                      <a:pt x="22" y="11"/>
                      <a:pt x="17" y="15"/>
                      <a:pt x="15" y="16"/>
                    </a:cubicBezTo>
                    <a:cubicBezTo>
                      <a:pt x="14" y="16"/>
                      <a:pt x="13" y="19"/>
                      <a:pt x="12" y="22"/>
                    </a:cubicBezTo>
                    <a:cubicBezTo>
                      <a:pt x="13" y="22"/>
                      <a:pt x="15" y="24"/>
                      <a:pt x="16" y="26"/>
                    </a:cubicBezTo>
                    <a:cubicBezTo>
                      <a:pt x="18" y="28"/>
                      <a:pt x="24" y="28"/>
                      <a:pt x="25" y="25"/>
                    </a:cubicBezTo>
                    <a:cubicBezTo>
                      <a:pt x="26" y="22"/>
                      <a:pt x="35" y="28"/>
                      <a:pt x="40" y="32"/>
                    </a:cubicBezTo>
                    <a:cubicBezTo>
                      <a:pt x="46" y="37"/>
                      <a:pt x="38" y="34"/>
                      <a:pt x="35" y="38"/>
                    </a:cubicBezTo>
                    <a:cubicBezTo>
                      <a:pt x="33" y="42"/>
                      <a:pt x="26" y="38"/>
                      <a:pt x="25" y="40"/>
                    </a:cubicBezTo>
                    <a:cubicBezTo>
                      <a:pt x="23" y="42"/>
                      <a:pt x="11" y="42"/>
                      <a:pt x="8" y="42"/>
                    </a:cubicBezTo>
                    <a:cubicBezTo>
                      <a:pt x="5" y="42"/>
                      <a:pt x="0" y="46"/>
                      <a:pt x="0" y="49"/>
                    </a:cubicBezTo>
                    <a:cubicBezTo>
                      <a:pt x="1" y="51"/>
                      <a:pt x="12" y="47"/>
                      <a:pt x="16" y="50"/>
                    </a:cubicBezTo>
                    <a:cubicBezTo>
                      <a:pt x="20" y="53"/>
                      <a:pt x="24" y="47"/>
                      <a:pt x="26" y="50"/>
                    </a:cubicBezTo>
                    <a:cubicBezTo>
                      <a:pt x="29" y="54"/>
                      <a:pt x="34" y="51"/>
                      <a:pt x="36" y="52"/>
                    </a:cubicBezTo>
                    <a:cubicBezTo>
                      <a:pt x="38" y="53"/>
                      <a:pt x="50" y="51"/>
                      <a:pt x="51" y="51"/>
                    </a:cubicBezTo>
                    <a:cubicBezTo>
                      <a:pt x="52" y="50"/>
                      <a:pt x="52" y="48"/>
                      <a:pt x="52" y="46"/>
                    </a:cubicBezTo>
                    <a:cubicBezTo>
                      <a:pt x="52" y="43"/>
                      <a:pt x="55" y="44"/>
                      <a:pt x="57" y="43"/>
                    </a:cubicBezTo>
                    <a:cubicBezTo>
                      <a:pt x="60" y="42"/>
                      <a:pt x="62" y="39"/>
                      <a:pt x="64" y="39"/>
                    </a:cubicBezTo>
                    <a:cubicBezTo>
                      <a:pt x="66" y="39"/>
                      <a:pt x="68" y="36"/>
                      <a:pt x="70" y="37"/>
                    </a:cubicBezTo>
                    <a:cubicBezTo>
                      <a:pt x="72" y="37"/>
                      <a:pt x="75" y="41"/>
                      <a:pt x="77" y="39"/>
                    </a:cubicBezTo>
                    <a:cubicBezTo>
                      <a:pt x="80" y="37"/>
                      <a:pt x="81" y="39"/>
                      <a:pt x="84" y="34"/>
                    </a:cubicBezTo>
                    <a:cubicBezTo>
                      <a:pt x="88" y="30"/>
                      <a:pt x="90" y="31"/>
                      <a:pt x="94" y="31"/>
                    </a:cubicBezTo>
                    <a:cubicBezTo>
                      <a:pt x="100" y="32"/>
                      <a:pt x="102" y="29"/>
                      <a:pt x="103" y="26"/>
                    </a:cubicBezTo>
                    <a:cubicBezTo>
                      <a:pt x="105" y="23"/>
                      <a:pt x="109" y="23"/>
                      <a:pt x="112" y="21"/>
                    </a:cubicBezTo>
                    <a:cubicBezTo>
                      <a:pt x="115" y="19"/>
                      <a:pt x="120" y="17"/>
                      <a:pt x="122" y="16"/>
                    </a:cubicBezTo>
                    <a:cubicBezTo>
                      <a:pt x="123" y="16"/>
                      <a:pt x="123" y="15"/>
                      <a:pt x="123" y="14"/>
                    </a:cubicBezTo>
                    <a:cubicBezTo>
                      <a:pt x="119" y="11"/>
                      <a:pt x="117" y="14"/>
                      <a:pt x="114" y="10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60" name="Freeform 55"/>
              <p:cNvSpPr>
                <a:spLocks/>
              </p:cNvSpPr>
              <p:nvPr/>
            </p:nvSpPr>
            <p:spPr bwMode="auto">
              <a:xfrm>
                <a:off x="4495800" y="1458912"/>
                <a:ext cx="149225" cy="66675"/>
              </a:xfrm>
              <a:custGeom>
                <a:avLst/>
                <a:gdLst>
                  <a:gd name="T0" fmla="*/ 2147483647 w 78"/>
                  <a:gd name="T1" fmla="*/ 2147483647 h 35"/>
                  <a:gd name="T2" fmla="*/ 2147483647 w 78"/>
                  <a:gd name="T3" fmla="*/ 2147483647 h 35"/>
                  <a:gd name="T4" fmla="*/ 2147483647 w 78"/>
                  <a:gd name="T5" fmla="*/ 2147483647 h 35"/>
                  <a:gd name="T6" fmla="*/ 2147483647 w 78"/>
                  <a:gd name="T7" fmla="*/ 2147483647 h 35"/>
                  <a:gd name="T8" fmla="*/ 2147483647 w 78"/>
                  <a:gd name="T9" fmla="*/ 2147483647 h 35"/>
                  <a:gd name="T10" fmla="*/ 2147483647 w 78"/>
                  <a:gd name="T11" fmla="*/ 2147483647 h 35"/>
                  <a:gd name="T12" fmla="*/ 2147483647 w 78"/>
                  <a:gd name="T13" fmla="*/ 2147483647 h 35"/>
                  <a:gd name="T14" fmla="*/ 2147483647 w 78"/>
                  <a:gd name="T15" fmla="*/ 2147483647 h 35"/>
                  <a:gd name="T16" fmla="*/ 2147483647 w 78"/>
                  <a:gd name="T17" fmla="*/ 2147483647 h 35"/>
                  <a:gd name="T18" fmla="*/ 2147483647 w 78"/>
                  <a:gd name="T19" fmla="*/ 2147483647 h 35"/>
                  <a:gd name="T20" fmla="*/ 2147483647 w 78"/>
                  <a:gd name="T21" fmla="*/ 2147483647 h 35"/>
                  <a:gd name="T22" fmla="*/ 2147483647 w 78"/>
                  <a:gd name="T23" fmla="*/ 2147483647 h 35"/>
                  <a:gd name="T24" fmla="*/ 2147483647 w 78"/>
                  <a:gd name="T25" fmla="*/ 2147483647 h 35"/>
                  <a:gd name="T26" fmla="*/ 2147483647 w 78"/>
                  <a:gd name="T27" fmla="*/ 2147483647 h 35"/>
                  <a:gd name="T28" fmla="*/ 2147483647 w 78"/>
                  <a:gd name="T29" fmla="*/ 2147483647 h 35"/>
                  <a:gd name="T30" fmla="*/ 2147483647 w 78"/>
                  <a:gd name="T31" fmla="*/ 2147483647 h 35"/>
                  <a:gd name="T32" fmla="*/ 2147483647 w 78"/>
                  <a:gd name="T33" fmla="*/ 2147483647 h 35"/>
                  <a:gd name="T34" fmla="*/ 2147483647 w 78"/>
                  <a:gd name="T35" fmla="*/ 0 h 35"/>
                  <a:gd name="T36" fmla="*/ 0 w 78"/>
                  <a:gd name="T37" fmla="*/ 2147483647 h 35"/>
                  <a:gd name="T38" fmla="*/ 2147483647 w 78"/>
                  <a:gd name="T39" fmla="*/ 2147483647 h 35"/>
                  <a:gd name="T40" fmla="*/ 2147483647 w 78"/>
                  <a:gd name="T41" fmla="*/ 2147483647 h 35"/>
                  <a:gd name="T42" fmla="*/ 2147483647 w 78"/>
                  <a:gd name="T43" fmla="*/ 2147483647 h 35"/>
                  <a:gd name="T44" fmla="*/ 2147483647 w 78"/>
                  <a:gd name="T45" fmla="*/ 2147483647 h 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8"/>
                  <a:gd name="T70" fmla="*/ 0 h 35"/>
                  <a:gd name="T71" fmla="*/ 78 w 78"/>
                  <a:gd name="T72" fmla="*/ 35 h 3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8" h="35">
                    <a:moveTo>
                      <a:pt x="31" y="27"/>
                    </a:moveTo>
                    <a:cubicBezTo>
                      <a:pt x="35" y="25"/>
                      <a:pt x="36" y="29"/>
                      <a:pt x="39" y="33"/>
                    </a:cubicBezTo>
                    <a:cubicBezTo>
                      <a:pt x="39" y="33"/>
                      <a:pt x="39" y="34"/>
                      <a:pt x="40" y="34"/>
                    </a:cubicBezTo>
                    <a:cubicBezTo>
                      <a:pt x="44" y="33"/>
                      <a:pt x="47" y="32"/>
                      <a:pt x="51" y="32"/>
                    </a:cubicBezTo>
                    <a:cubicBezTo>
                      <a:pt x="54" y="31"/>
                      <a:pt x="58" y="32"/>
                      <a:pt x="61" y="33"/>
                    </a:cubicBezTo>
                    <a:cubicBezTo>
                      <a:pt x="60" y="32"/>
                      <a:pt x="60" y="31"/>
                      <a:pt x="60" y="30"/>
                    </a:cubicBezTo>
                    <a:cubicBezTo>
                      <a:pt x="61" y="28"/>
                      <a:pt x="66" y="31"/>
                      <a:pt x="68" y="33"/>
                    </a:cubicBezTo>
                    <a:cubicBezTo>
                      <a:pt x="70" y="34"/>
                      <a:pt x="75" y="35"/>
                      <a:pt x="77" y="33"/>
                    </a:cubicBezTo>
                    <a:cubicBezTo>
                      <a:pt x="78" y="32"/>
                      <a:pt x="74" y="30"/>
                      <a:pt x="73" y="28"/>
                    </a:cubicBezTo>
                    <a:cubicBezTo>
                      <a:pt x="73" y="27"/>
                      <a:pt x="74" y="26"/>
                      <a:pt x="75" y="24"/>
                    </a:cubicBezTo>
                    <a:cubicBezTo>
                      <a:pt x="72" y="22"/>
                      <a:pt x="69" y="20"/>
                      <a:pt x="68" y="21"/>
                    </a:cubicBezTo>
                    <a:cubicBezTo>
                      <a:pt x="67" y="21"/>
                      <a:pt x="67" y="14"/>
                      <a:pt x="65" y="14"/>
                    </a:cubicBezTo>
                    <a:cubicBezTo>
                      <a:pt x="63" y="14"/>
                      <a:pt x="63" y="12"/>
                      <a:pt x="61" y="12"/>
                    </a:cubicBezTo>
                    <a:cubicBezTo>
                      <a:pt x="59" y="12"/>
                      <a:pt x="51" y="12"/>
                      <a:pt x="49" y="14"/>
                    </a:cubicBezTo>
                    <a:cubicBezTo>
                      <a:pt x="47" y="15"/>
                      <a:pt x="45" y="10"/>
                      <a:pt x="42" y="10"/>
                    </a:cubicBezTo>
                    <a:cubicBezTo>
                      <a:pt x="40" y="10"/>
                      <a:pt x="37" y="8"/>
                      <a:pt x="35" y="6"/>
                    </a:cubicBezTo>
                    <a:cubicBezTo>
                      <a:pt x="34" y="4"/>
                      <a:pt x="21" y="7"/>
                      <a:pt x="18" y="4"/>
                    </a:cubicBezTo>
                    <a:cubicBezTo>
                      <a:pt x="14" y="2"/>
                      <a:pt x="8" y="0"/>
                      <a:pt x="4" y="0"/>
                    </a:cubicBezTo>
                    <a:cubicBezTo>
                      <a:pt x="3" y="0"/>
                      <a:pt x="2" y="1"/>
                      <a:pt x="0" y="2"/>
                    </a:cubicBezTo>
                    <a:cubicBezTo>
                      <a:pt x="7" y="6"/>
                      <a:pt x="16" y="5"/>
                      <a:pt x="18" y="12"/>
                    </a:cubicBezTo>
                    <a:cubicBezTo>
                      <a:pt x="19" y="20"/>
                      <a:pt x="24" y="17"/>
                      <a:pt x="22" y="23"/>
                    </a:cubicBezTo>
                    <a:cubicBezTo>
                      <a:pt x="22" y="25"/>
                      <a:pt x="21" y="26"/>
                      <a:pt x="19" y="27"/>
                    </a:cubicBezTo>
                    <a:cubicBezTo>
                      <a:pt x="24" y="28"/>
                      <a:pt x="29" y="28"/>
                      <a:pt x="31" y="27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61" name="Freeform 56"/>
              <p:cNvSpPr>
                <a:spLocks noEditPoints="1"/>
              </p:cNvSpPr>
              <p:nvPr/>
            </p:nvSpPr>
            <p:spPr bwMode="auto">
              <a:xfrm>
                <a:off x="4197350" y="1495425"/>
                <a:ext cx="406400" cy="160338"/>
              </a:xfrm>
              <a:custGeom>
                <a:avLst/>
                <a:gdLst>
                  <a:gd name="T0" fmla="*/ 2147483647 w 212"/>
                  <a:gd name="T1" fmla="*/ 2147483647 h 84"/>
                  <a:gd name="T2" fmla="*/ 2147483647 w 212"/>
                  <a:gd name="T3" fmla="*/ 2147483647 h 84"/>
                  <a:gd name="T4" fmla="*/ 2147483647 w 212"/>
                  <a:gd name="T5" fmla="*/ 2147483647 h 84"/>
                  <a:gd name="T6" fmla="*/ 2147483647 w 212"/>
                  <a:gd name="T7" fmla="*/ 2147483647 h 84"/>
                  <a:gd name="T8" fmla="*/ 2147483647 w 212"/>
                  <a:gd name="T9" fmla="*/ 2147483647 h 84"/>
                  <a:gd name="T10" fmla="*/ 2147483647 w 212"/>
                  <a:gd name="T11" fmla="*/ 2147483647 h 84"/>
                  <a:gd name="T12" fmla="*/ 2147483647 w 212"/>
                  <a:gd name="T13" fmla="*/ 2147483647 h 84"/>
                  <a:gd name="T14" fmla="*/ 2147483647 w 212"/>
                  <a:gd name="T15" fmla="*/ 2147483647 h 84"/>
                  <a:gd name="T16" fmla="*/ 2147483647 w 212"/>
                  <a:gd name="T17" fmla="*/ 2147483647 h 84"/>
                  <a:gd name="T18" fmla="*/ 2147483647 w 212"/>
                  <a:gd name="T19" fmla="*/ 2147483647 h 84"/>
                  <a:gd name="T20" fmla="*/ 2147483647 w 212"/>
                  <a:gd name="T21" fmla="*/ 2147483647 h 84"/>
                  <a:gd name="T22" fmla="*/ 2147483647 w 212"/>
                  <a:gd name="T23" fmla="*/ 2147483647 h 84"/>
                  <a:gd name="T24" fmla="*/ 2147483647 w 212"/>
                  <a:gd name="T25" fmla="*/ 2147483647 h 84"/>
                  <a:gd name="T26" fmla="*/ 2147483647 w 212"/>
                  <a:gd name="T27" fmla="*/ 2147483647 h 84"/>
                  <a:gd name="T28" fmla="*/ 2147483647 w 212"/>
                  <a:gd name="T29" fmla="*/ 2147483647 h 84"/>
                  <a:gd name="T30" fmla="*/ 2147483647 w 212"/>
                  <a:gd name="T31" fmla="*/ 2147483647 h 84"/>
                  <a:gd name="T32" fmla="*/ 2147483647 w 212"/>
                  <a:gd name="T33" fmla="*/ 2147483647 h 84"/>
                  <a:gd name="T34" fmla="*/ 2147483647 w 212"/>
                  <a:gd name="T35" fmla="*/ 2147483647 h 84"/>
                  <a:gd name="T36" fmla="*/ 2147483647 w 212"/>
                  <a:gd name="T37" fmla="*/ 2147483647 h 84"/>
                  <a:gd name="T38" fmla="*/ 2147483647 w 212"/>
                  <a:gd name="T39" fmla="*/ 2147483647 h 84"/>
                  <a:gd name="T40" fmla="*/ 2147483647 w 212"/>
                  <a:gd name="T41" fmla="*/ 2147483647 h 84"/>
                  <a:gd name="T42" fmla="*/ 2147483647 w 212"/>
                  <a:gd name="T43" fmla="*/ 2147483647 h 84"/>
                  <a:gd name="T44" fmla="*/ 2147483647 w 212"/>
                  <a:gd name="T45" fmla="*/ 2147483647 h 84"/>
                  <a:gd name="T46" fmla="*/ 2147483647 w 212"/>
                  <a:gd name="T47" fmla="*/ 2147483647 h 84"/>
                  <a:gd name="T48" fmla="*/ 2147483647 w 212"/>
                  <a:gd name="T49" fmla="*/ 2147483647 h 84"/>
                  <a:gd name="T50" fmla="*/ 2147483647 w 212"/>
                  <a:gd name="T51" fmla="*/ 2147483647 h 84"/>
                  <a:gd name="T52" fmla="*/ 2147483647 w 212"/>
                  <a:gd name="T53" fmla="*/ 2147483647 h 84"/>
                  <a:gd name="T54" fmla="*/ 2147483647 w 212"/>
                  <a:gd name="T55" fmla="*/ 2147483647 h 84"/>
                  <a:gd name="T56" fmla="*/ 2147483647 w 212"/>
                  <a:gd name="T57" fmla="*/ 2147483647 h 84"/>
                  <a:gd name="T58" fmla="*/ 2147483647 w 212"/>
                  <a:gd name="T59" fmla="*/ 2147483647 h 84"/>
                  <a:gd name="T60" fmla="*/ 2147483647 w 212"/>
                  <a:gd name="T61" fmla="*/ 2147483647 h 84"/>
                  <a:gd name="T62" fmla="*/ 2147483647 w 212"/>
                  <a:gd name="T63" fmla="*/ 2147483647 h 84"/>
                  <a:gd name="T64" fmla="*/ 2147483647 w 212"/>
                  <a:gd name="T65" fmla="*/ 2147483647 h 84"/>
                  <a:gd name="T66" fmla="*/ 2147483647 w 212"/>
                  <a:gd name="T67" fmla="*/ 2147483647 h 84"/>
                  <a:gd name="T68" fmla="*/ 2147483647 w 212"/>
                  <a:gd name="T69" fmla="*/ 2147483647 h 84"/>
                  <a:gd name="T70" fmla="*/ 2147483647 w 212"/>
                  <a:gd name="T71" fmla="*/ 2147483647 h 84"/>
                  <a:gd name="T72" fmla="*/ 2147483647 w 212"/>
                  <a:gd name="T73" fmla="*/ 2147483647 h 84"/>
                  <a:gd name="T74" fmla="*/ 2147483647 w 212"/>
                  <a:gd name="T75" fmla="*/ 2147483647 h 84"/>
                  <a:gd name="T76" fmla="*/ 2147483647 w 212"/>
                  <a:gd name="T77" fmla="*/ 2147483647 h 84"/>
                  <a:gd name="T78" fmla="*/ 2147483647 w 212"/>
                  <a:gd name="T79" fmla="*/ 2147483647 h 84"/>
                  <a:gd name="T80" fmla="*/ 2147483647 w 212"/>
                  <a:gd name="T81" fmla="*/ 2147483647 h 84"/>
                  <a:gd name="T82" fmla="*/ 2147483647 w 212"/>
                  <a:gd name="T83" fmla="*/ 2147483647 h 84"/>
                  <a:gd name="T84" fmla="*/ 2147483647 w 212"/>
                  <a:gd name="T85" fmla="*/ 2147483647 h 84"/>
                  <a:gd name="T86" fmla="*/ 2147483647 w 212"/>
                  <a:gd name="T87" fmla="*/ 2147483647 h 84"/>
                  <a:gd name="T88" fmla="*/ 2147483647 w 212"/>
                  <a:gd name="T89" fmla="*/ 2147483647 h 84"/>
                  <a:gd name="T90" fmla="*/ 2147483647 w 212"/>
                  <a:gd name="T91" fmla="*/ 2147483647 h 84"/>
                  <a:gd name="T92" fmla="*/ 2147483647 w 212"/>
                  <a:gd name="T93" fmla="*/ 2147483647 h 84"/>
                  <a:gd name="T94" fmla="*/ 2147483647 w 212"/>
                  <a:gd name="T95" fmla="*/ 2147483647 h 84"/>
                  <a:gd name="T96" fmla="*/ 2147483647 w 212"/>
                  <a:gd name="T97" fmla="*/ 2147483647 h 84"/>
                  <a:gd name="T98" fmla="*/ 2147483647 w 212"/>
                  <a:gd name="T99" fmla="*/ 2147483647 h 84"/>
                  <a:gd name="T100" fmla="*/ 2147483647 w 212"/>
                  <a:gd name="T101" fmla="*/ 2147483647 h 84"/>
                  <a:gd name="T102" fmla="*/ 2147483647 w 212"/>
                  <a:gd name="T103" fmla="*/ 2147483647 h 84"/>
                  <a:gd name="T104" fmla="*/ 2147483647 w 212"/>
                  <a:gd name="T105" fmla="*/ 2147483647 h 84"/>
                  <a:gd name="T106" fmla="*/ 2147483647 w 212"/>
                  <a:gd name="T107" fmla="*/ 2147483647 h 84"/>
                  <a:gd name="T108" fmla="*/ 2147483647 w 212"/>
                  <a:gd name="T109" fmla="*/ 2147483647 h 84"/>
                  <a:gd name="T110" fmla="*/ 2147483647 w 212"/>
                  <a:gd name="T111" fmla="*/ 2147483647 h 84"/>
                  <a:gd name="T112" fmla="*/ 2147483647 w 212"/>
                  <a:gd name="T113" fmla="*/ 2147483647 h 84"/>
                  <a:gd name="T114" fmla="*/ 2147483647 w 212"/>
                  <a:gd name="T115" fmla="*/ 2147483647 h 84"/>
                  <a:gd name="T116" fmla="*/ 2147483647 w 212"/>
                  <a:gd name="T117" fmla="*/ 2147483647 h 8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12"/>
                  <a:gd name="T178" fmla="*/ 0 h 84"/>
                  <a:gd name="T179" fmla="*/ 212 w 212"/>
                  <a:gd name="T180" fmla="*/ 84 h 8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12" h="84">
                    <a:moveTo>
                      <a:pt x="206" y="59"/>
                    </a:moveTo>
                    <a:cubicBezTo>
                      <a:pt x="204" y="58"/>
                      <a:pt x="207" y="49"/>
                      <a:pt x="206" y="47"/>
                    </a:cubicBezTo>
                    <a:cubicBezTo>
                      <a:pt x="205" y="45"/>
                      <a:pt x="203" y="37"/>
                      <a:pt x="206" y="37"/>
                    </a:cubicBezTo>
                    <a:cubicBezTo>
                      <a:pt x="208" y="37"/>
                      <a:pt x="206" y="32"/>
                      <a:pt x="209" y="32"/>
                    </a:cubicBezTo>
                    <a:cubicBezTo>
                      <a:pt x="208" y="30"/>
                      <a:pt x="207" y="28"/>
                      <a:pt x="207" y="28"/>
                    </a:cubicBezTo>
                    <a:cubicBezTo>
                      <a:pt x="205" y="26"/>
                      <a:pt x="200" y="29"/>
                      <a:pt x="198" y="24"/>
                    </a:cubicBezTo>
                    <a:cubicBezTo>
                      <a:pt x="196" y="19"/>
                      <a:pt x="198" y="18"/>
                      <a:pt x="195" y="14"/>
                    </a:cubicBezTo>
                    <a:cubicBezTo>
                      <a:pt x="192" y="10"/>
                      <a:pt x="191" y="6"/>
                      <a:pt x="187" y="8"/>
                    </a:cubicBezTo>
                    <a:cubicBezTo>
                      <a:pt x="185" y="9"/>
                      <a:pt x="180" y="9"/>
                      <a:pt x="175" y="8"/>
                    </a:cubicBezTo>
                    <a:cubicBezTo>
                      <a:pt x="170" y="13"/>
                      <a:pt x="158" y="17"/>
                      <a:pt x="154" y="15"/>
                    </a:cubicBezTo>
                    <a:cubicBezTo>
                      <a:pt x="150" y="14"/>
                      <a:pt x="141" y="16"/>
                      <a:pt x="135" y="16"/>
                    </a:cubicBezTo>
                    <a:cubicBezTo>
                      <a:pt x="128" y="16"/>
                      <a:pt x="126" y="11"/>
                      <a:pt x="121" y="11"/>
                    </a:cubicBezTo>
                    <a:cubicBezTo>
                      <a:pt x="116" y="12"/>
                      <a:pt x="116" y="7"/>
                      <a:pt x="111" y="7"/>
                    </a:cubicBezTo>
                    <a:cubicBezTo>
                      <a:pt x="106" y="7"/>
                      <a:pt x="110" y="4"/>
                      <a:pt x="95" y="2"/>
                    </a:cubicBezTo>
                    <a:cubicBezTo>
                      <a:pt x="79" y="0"/>
                      <a:pt x="65" y="9"/>
                      <a:pt x="60" y="13"/>
                    </a:cubicBezTo>
                    <a:cubicBezTo>
                      <a:pt x="55" y="17"/>
                      <a:pt x="37" y="13"/>
                      <a:pt x="36" y="14"/>
                    </a:cubicBezTo>
                    <a:cubicBezTo>
                      <a:pt x="34" y="15"/>
                      <a:pt x="36" y="21"/>
                      <a:pt x="30" y="23"/>
                    </a:cubicBezTo>
                    <a:cubicBezTo>
                      <a:pt x="24" y="25"/>
                      <a:pt x="11" y="23"/>
                      <a:pt x="6" y="25"/>
                    </a:cubicBezTo>
                    <a:cubicBezTo>
                      <a:pt x="2" y="27"/>
                      <a:pt x="0" y="34"/>
                      <a:pt x="4" y="33"/>
                    </a:cubicBezTo>
                    <a:cubicBezTo>
                      <a:pt x="8" y="33"/>
                      <a:pt x="10" y="35"/>
                      <a:pt x="9" y="36"/>
                    </a:cubicBezTo>
                    <a:cubicBezTo>
                      <a:pt x="8" y="38"/>
                      <a:pt x="12" y="43"/>
                      <a:pt x="10" y="45"/>
                    </a:cubicBezTo>
                    <a:cubicBezTo>
                      <a:pt x="8" y="47"/>
                      <a:pt x="7" y="51"/>
                      <a:pt x="10" y="53"/>
                    </a:cubicBezTo>
                    <a:cubicBezTo>
                      <a:pt x="13" y="55"/>
                      <a:pt x="13" y="58"/>
                      <a:pt x="10" y="59"/>
                    </a:cubicBezTo>
                    <a:cubicBezTo>
                      <a:pt x="7" y="59"/>
                      <a:pt x="16" y="63"/>
                      <a:pt x="16" y="65"/>
                    </a:cubicBezTo>
                    <a:cubicBezTo>
                      <a:pt x="16" y="66"/>
                      <a:pt x="23" y="67"/>
                      <a:pt x="23" y="69"/>
                    </a:cubicBezTo>
                    <a:cubicBezTo>
                      <a:pt x="23" y="71"/>
                      <a:pt x="25" y="72"/>
                      <a:pt x="29" y="71"/>
                    </a:cubicBezTo>
                    <a:cubicBezTo>
                      <a:pt x="32" y="70"/>
                      <a:pt x="34" y="75"/>
                      <a:pt x="36" y="78"/>
                    </a:cubicBezTo>
                    <a:cubicBezTo>
                      <a:pt x="38" y="81"/>
                      <a:pt x="50" y="79"/>
                      <a:pt x="50" y="75"/>
                    </a:cubicBezTo>
                    <a:cubicBezTo>
                      <a:pt x="50" y="72"/>
                      <a:pt x="54" y="71"/>
                      <a:pt x="59" y="71"/>
                    </a:cubicBezTo>
                    <a:cubicBezTo>
                      <a:pt x="65" y="72"/>
                      <a:pt x="72" y="79"/>
                      <a:pt x="75" y="80"/>
                    </a:cubicBezTo>
                    <a:cubicBezTo>
                      <a:pt x="77" y="81"/>
                      <a:pt x="83" y="78"/>
                      <a:pt x="86" y="78"/>
                    </a:cubicBezTo>
                    <a:cubicBezTo>
                      <a:pt x="90" y="78"/>
                      <a:pt x="95" y="73"/>
                      <a:pt x="97" y="71"/>
                    </a:cubicBezTo>
                    <a:cubicBezTo>
                      <a:pt x="99" y="70"/>
                      <a:pt x="102" y="75"/>
                      <a:pt x="106" y="74"/>
                    </a:cubicBezTo>
                    <a:cubicBezTo>
                      <a:pt x="109" y="72"/>
                      <a:pt x="112" y="70"/>
                      <a:pt x="114" y="71"/>
                    </a:cubicBezTo>
                    <a:cubicBezTo>
                      <a:pt x="116" y="72"/>
                      <a:pt x="109" y="78"/>
                      <a:pt x="111" y="80"/>
                    </a:cubicBezTo>
                    <a:cubicBezTo>
                      <a:pt x="112" y="81"/>
                      <a:pt x="112" y="83"/>
                      <a:pt x="111" y="84"/>
                    </a:cubicBezTo>
                    <a:cubicBezTo>
                      <a:pt x="118" y="83"/>
                      <a:pt x="118" y="78"/>
                      <a:pt x="118" y="76"/>
                    </a:cubicBezTo>
                    <a:cubicBezTo>
                      <a:pt x="119" y="74"/>
                      <a:pt x="120" y="72"/>
                      <a:pt x="123" y="74"/>
                    </a:cubicBezTo>
                    <a:cubicBezTo>
                      <a:pt x="125" y="75"/>
                      <a:pt x="128" y="76"/>
                      <a:pt x="133" y="74"/>
                    </a:cubicBezTo>
                    <a:cubicBezTo>
                      <a:pt x="138" y="71"/>
                      <a:pt x="138" y="70"/>
                      <a:pt x="140" y="72"/>
                    </a:cubicBezTo>
                    <a:cubicBezTo>
                      <a:pt x="142" y="74"/>
                      <a:pt x="146" y="73"/>
                      <a:pt x="153" y="73"/>
                    </a:cubicBezTo>
                    <a:cubicBezTo>
                      <a:pt x="160" y="73"/>
                      <a:pt x="161" y="68"/>
                      <a:pt x="168" y="68"/>
                    </a:cubicBezTo>
                    <a:cubicBezTo>
                      <a:pt x="175" y="69"/>
                      <a:pt x="180" y="66"/>
                      <a:pt x="180" y="66"/>
                    </a:cubicBezTo>
                    <a:cubicBezTo>
                      <a:pt x="185" y="68"/>
                      <a:pt x="185" y="68"/>
                      <a:pt x="185" y="68"/>
                    </a:cubicBezTo>
                    <a:cubicBezTo>
                      <a:pt x="186" y="66"/>
                      <a:pt x="186" y="64"/>
                      <a:pt x="190" y="64"/>
                    </a:cubicBezTo>
                    <a:cubicBezTo>
                      <a:pt x="195" y="63"/>
                      <a:pt x="197" y="67"/>
                      <a:pt x="200" y="66"/>
                    </a:cubicBezTo>
                    <a:cubicBezTo>
                      <a:pt x="202" y="65"/>
                      <a:pt x="211" y="74"/>
                      <a:pt x="212" y="68"/>
                    </a:cubicBezTo>
                    <a:cubicBezTo>
                      <a:pt x="212" y="66"/>
                      <a:pt x="208" y="59"/>
                      <a:pt x="206" y="59"/>
                    </a:cubicBezTo>
                    <a:close/>
                    <a:moveTo>
                      <a:pt x="19" y="16"/>
                    </a:moveTo>
                    <a:cubicBezTo>
                      <a:pt x="23" y="14"/>
                      <a:pt x="32" y="16"/>
                      <a:pt x="34" y="14"/>
                    </a:cubicBezTo>
                    <a:cubicBezTo>
                      <a:pt x="36" y="12"/>
                      <a:pt x="28" y="10"/>
                      <a:pt x="25" y="8"/>
                    </a:cubicBezTo>
                    <a:cubicBezTo>
                      <a:pt x="24" y="6"/>
                      <a:pt x="23" y="4"/>
                      <a:pt x="22" y="2"/>
                    </a:cubicBezTo>
                    <a:cubicBezTo>
                      <a:pt x="21" y="3"/>
                      <a:pt x="19" y="3"/>
                      <a:pt x="18" y="3"/>
                    </a:cubicBezTo>
                    <a:cubicBezTo>
                      <a:pt x="15" y="1"/>
                      <a:pt x="8" y="2"/>
                      <a:pt x="6" y="3"/>
                    </a:cubicBezTo>
                    <a:cubicBezTo>
                      <a:pt x="5" y="3"/>
                      <a:pt x="7" y="7"/>
                      <a:pt x="7" y="10"/>
                    </a:cubicBezTo>
                    <a:cubicBezTo>
                      <a:pt x="7" y="13"/>
                      <a:pt x="4" y="14"/>
                      <a:pt x="4" y="15"/>
                    </a:cubicBezTo>
                    <a:cubicBezTo>
                      <a:pt x="4" y="17"/>
                      <a:pt x="3" y="18"/>
                      <a:pt x="1" y="19"/>
                    </a:cubicBezTo>
                    <a:cubicBezTo>
                      <a:pt x="4" y="21"/>
                      <a:pt x="6" y="22"/>
                      <a:pt x="8" y="22"/>
                    </a:cubicBezTo>
                    <a:cubicBezTo>
                      <a:pt x="13" y="22"/>
                      <a:pt x="15" y="17"/>
                      <a:pt x="19" y="16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62" name="Freeform 57"/>
              <p:cNvSpPr>
                <a:spLocks/>
              </p:cNvSpPr>
              <p:nvPr/>
            </p:nvSpPr>
            <p:spPr bwMode="auto">
              <a:xfrm>
                <a:off x="5329238" y="1657350"/>
                <a:ext cx="50800" cy="47625"/>
              </a:xfrm>
              <a:custGeom>
                <a:avLst/>
                <a:gdLst>
                  <a:gd name="T0" fmla="*/ 2147483647 w 26"/>
                  <a:gd name="T1" fmla="*/ 0 h 25"/>
                  <a:gd name="T2" fmla="*/ 0 w 26"/>
                  <a:gd name="T3" fmla="*/ 2147483647 h 25"/>
                  <a:gd name="T4" fmla="*/ 2147483647 w 26"/>
                  <a:gd name="T5" fmla="*/ 2147483647 h 25"/>
                  <a:gd name="T6" fmla="*/ 2147483647 w 26"/>
                  <a:gd name="T7" fmla="*/ 2147483647 h 25"/>
                  <a:gd name="T8" fmla="*/ 2147483647 w 26"/>
                  <a:gd name="T9" fmla="*/ 2147483647 h 25"/>
                  <a:gd name="T10" fmla="*/ 2147483647 w 26"/>
                  <a:gd name="T11" fmla="*/ 2147483647 h 25"/>
                  <a:gd name="T12" fmla="*/ 2147483647 w 26"/>
                  <a:gd name="T13" fmla="*/ 2147483647 h 25"/>
                  <a:gd name="T14" fmla="*/ 2147483647 w 26"/>
                  <a:gd name="T15" fmla="*/ 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5"/>
                  <a:gd name="T26" fmla="*/ 26 w 26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5">
                    <a:moveTo>
                      <a:pt x="12" y="0"/>
                    </a:moveTo>
                    <a:cubicBezTo>
                      <a:pt x="8" y="0"/>
                      <a:pt x="1" y="4"/>
                      <a:pt x="0" y="8"/>
                    </a:cubicBezTo>
                    <a:cubicBezTo>
                      <a:pt x="0" y="8"/>
                      <a:pt x="1" y="10"/>
                      <a:pt x="1" y="11"/>
                    </a:cubicBezTo>
                    <a:cubicBezTo>
                      <a:pt x="2" y="14"/>
                      <a:pt x="5" y="17"/>
                      <a:pt x="8" y="18"/>
                    </a:cubicBezTo>
                    <a:cubicBezTo>
                      <a:pt x="10" y="19"/>
                      <a:pt x="10" y="22"/>
                      <a:pt x="9" y="25"/>
                    </a:cubicBezTo>
                    <a:cubicBezTo>
                      <a:pt x="11" y="25"/>
                      <a:pt x="13" y="25"/>
                      <a:pt x="14" y="25"/>
                    </a:cubicBezTo>
                    <a:cubicBezTo>
                      <a:pt x="17" y="24"/>
                      <a:pt x="24" y="14"/>
                      <a:pt x="25" y="11"/>
                    </a:cubicBezTo>
                    <a:cubicBezTo>
                      <a:pt x="26" y="8"/>
                      <a:pt x="17" y="1"/>
                      <a:pt x="12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63" name="Freeform 58"/>
              <p:cNvSpPr>
                <a:spLocks/>
              </p:cNvSpPr>
              <p:nvPr/>
            </p:nvSpPr>
            <p:spPr bwMode="auto">
              <a:xfrm>
                <a:off x="6302375" y="1477962"/>
                <a:ext cx="147638" cy="141288"/>
              </a:xfrm>
              <a:custGeom>
                <a:avLst/>
                <a:gdLst>
                  <a:gd name="T0" fmla="*/ 2147483647 w 77"/>
                  <a:gd name="T1" fmla="*/ 2147483647 h 74"/>
                  <a:gd name="T2" fmla="*/ 2147483647 w 77"/>
                  <a:gd name="T3" fmla="*/ 0 h 74"/>
                  <a:gd name="T4" fmla="*/ 2147483647 w 77"/>
                  <a:gd name="T5" fmla="*/ 2147483647 h 74"/>
                  <a:gd name="T6" fmla="*/ 2147483647 w 77"/>
                  <a:gd name="T7" fmla="*/ 2147483647 h 74"/>
                  <a:gd name="T8" fmla="*/ 2147483647 w 77"/>
                  <a:gd name="T9" fmla="*/ 2147483647 h 74"/>
                  <a:gd name="T10" fmla="*/ 2147483647 w 77"/>
                  <a:gd name="T11" fmla="*/ 2147483647 h 74"/>
                  <a:gd name="T12" fmla="*/ 2147483647 w 77"/>
                  <a:gd name="T13" fmla="*/ 2147483647 h 74"/>
                  <a:gd name="T14" fmla="*/ 2147483647 w 77"/>
                  <a:gd name="T15" fmla="*/ 2147483647 h 74"/>
                  <a:gd name="T16" fmla="*/ 2147483647 w 77"/>
                  <a:gd name="T17" fmla="*/ 2147483647 h 74"/>
                  <a:gd name="T18" fmla="*/ 0 w 77"/>
                  <a:gd name="T19" fmla="*/ 2147483647 h 74"/>
                  <a:gd name="T20" fmla="*/ 2147483647 w 77"/>
                  <a:gd name="T21" fmla="*/ 2147483647 h 74"/>
                  <a:gd name="T22" fmla="*/ 2147483647 w 77"/>
                  <a:gd name="T23" fmla="*/ 2147483647 h 74"/>
                  <a:gd name="T24" fmla="*/ 2147483647 w 77"/>
                  <a:gd name="T25" fmla="*/ 2147483647 h 74"/>
                  <a:gd name="T26" fmla="*/ 2147483647 w 77"/>
                  <a:gd name="T27" fmla="*/ 2147483647 h 74"/>
                  <a:gd name="T28" fmla="*/ 2147483647 w 77"/>
                  <a:gd name="T29" fmla="*/ 2147483647 h 74"/>
                  <a:gd name="T30" fmla="*/ 2147483647 w 77"/>
                  <a:gd name="T31" fmla="*/ 2147483647 h 74"/>
                  <a:gd name="T32" fmla="*/ 2147483647 w 77"/>
                  <a:gd name="T33" fmla="*/ 2147483647 h 74"/>
                  <a:gd name="T34" fmla="*/ 2147483647 w 77"/>
                  <a:gd name="T35" fmla="*/ 2147483647 h 74"/>
                  <a:gd name="T36" fmla="*/ 2147483647 w 77"/>
                  <a:gd name="T37" fmla="*/ 2147483647 h 74"/>
                  <a:gd name="T38" fmla="*/ 2147483647 w 77"/>
                  <a:gd name="T39" fmla="*/ 2147483647 h 74"/>
                  <a:gd name="T40" fmla="*/ 2147483647 w 77"/>
                  <a:gd name="T41" fmla="*/ 2147483647 h 74"/>
                  <a:gd name="T42" fmla="*/ 2147483647 w 77"/>
                  <a:gd name="T43" fmla="*/ 2147483647 h 74"/>
                  <a:gd name="T44" fmla="*/ 2147483647 w 77"/>
                  <a:gd name="T45" fmla="*/ 2147483647 h 74"/>
                  <a:gd name="T46" fmla="*/ 2147483647 w 77"/>
                  <a:gd name="T47" fmla="*/ 2147483647 h 74"/>
                  <a:gd name="T48" fmla="*/ 2147483647 w 77"/>
                  <a:gd name="T49" fmla="*/ 2147483647 h 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74"/>
                  <a:gd name="T77" fmla="*/ 77 w 77"/>
                  <a:gd name="T78" fmla="*/ 74 h 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74">
                    <a:moveTo>
                      <a:pt x="74" y="4"/>
                    </a:moveTo>
                    <a:cubicBezTo>
                      <a:pt x="70" y="5"/>
                      <a:pt x="68" y="0"/>
                      <a:pt x="65" y="0"/>
                    </a:cubicBezTo>
                    <a:cubicBezTo>
                      <a:pt x="61" y="0"/>
                      <a:pt x="62" y="9"/>
                      <a:pt x="58" y="9"/>
                    </a:cubicBezTo>
                    <a:cubicBezTo>
                      <a:pt x="54" y="9"/>
                      <a:pt x="55" y="14"/>
                      <a:pt x="50" y="15"/>
                    </a:cubicBezTo>
                    <a:cubicBezTo>
                      <a:pt x="45" y="16"/>
                      <a:pt x="43" y="16"/>
                      <a:pt x="46" y="19"/>
                    </a:cubicBezTo>
                    <a:cubicBezTo>
                      <a:pt x="48" y="23"/>
                      <a:pt x="43" y="21"/>
                      <a:pt x="38" y="21"/>
                    </a:cubicBezTo>
                    <a:cubicBezTo>
                      <a:pt x="34" y="21"/>
                      <a:pt x="34" y="18"/>
                      <a:pt x="31" y="18"/>
                    </a:cubicBezTo>
                    <a:cubicBezTo>
                      <a:pt x="28" y="18"/>
                      <a:pt x="26" y="24"/>
                      <a:pt x="24" y="26"/>
                    </a:cubicBezTo>
                    <a:cubicBezTo>
                      <a:pt x="22" y="29"/>
                      <a:pt x="7" y="36"/>
                      <a:pt x="3" y="38"/>
                    </a:cubicBezTo>
                    <a:cubicBezTo>
                      <a:pt x="2" y="39"/>
                      <a:pt x="1" y="41"/>
                      <a:pt x="0" y="43"/>
                    </a:cubicBezTo>
                    <a:cubicBezTo>
                      <a:pt x="5" y="43"/>
                      <a:pt x="10" y="46"/>
                      <a:pt x="13" y="49"/>
                    </a:cubicBezTo>
                    <a:cubicBezTo>
                      <a:pt x="16" y="53"/>
                      <a:pt x="9" y="58"/>
                      <a:pt x="6" y="62"/>
                    </a:cubicBezTo>
                    <a:cubicBezTo>
                      <a:pt x="3" y="65"/>
                      <a:pt x="8" y="65"/>
                      <a:pt x="8" y="68"/>
                    </a:cubicBezTo>
                    <a:cubicBezTo>
                      <a:pt x="8" y="71"/>
                      <a:pt x="12" y="74"/>
                      <a:pt x="14" y="71"/>
                    </a:cubicBezTo>
                    <a:cubicBezTo>
                      <a:pt x="15" y="69"/>
                      <a:pt x="18" y="70"/>
                      <a:pt x="22" y="70"/>
                    </a:cubicBezTo>
                    <a:cubicBezTo>
                      <a:pt x="24" y="70"/>
                      <a:pt x="24" y="70"/>
                      <a:pt x="25" y="71"/>
                    </a:cubicBezTo>
                    <a:cubicBezTo>
                      <a:pt x="27" y="69"/>
                      <a:pt x="30" y="67"/>
                      <a:pt x="31" y="66"/>
                    </a:cubicBezTo>
                    <a:cubicBezTo>
                      <a:pt x="33" y="64"/>
                      <a:pt x="38" y="64"/>
                      <a:pt x="42" y="64"/>
                    </a:cubicBezTo>
                    <a:cubicBezTo>
                      <a:pt x="44" y="64"/>
                      <a:pt x="46" y="63"/>
                      <a:pt x="48" y="62"/>
                    </a:cubicBezTo>
                    <a:cubicBezTo>
                      <a:pt x="43" y="57"/>
                      <a:pt x="39" y="53"/>
                      <a:pt x="38" y="52"/>
                    </a:cubicBezTo>
                    <a:cubicBezTo>
                      <a:pt x="34" y="50"/>
                      <a:pt x="36" y="43"/>
                      <a:pt x="41" y="42"/>
                    </a:cubicBezTo>
                    <a:cubicBezTo>
                      <a:pt x="46" y="41"/>
                      <a:pt x="57" y="32"/>
                      <a:pt x="61" y="30"/>
                    </a:cubicBezTo>
                    <a:cubicBezTo>
                      <a:pt x="64" y="28"/>
                      <a:pt x="62" y="22"/>
                      <a:pt x="65" y="17"/>
                    </a:cubicBezTo>
                    <a:cubicBezTo>
                      <a:pt x="66" y="14"/>
                      <a:pt x="72" y="9"/>
                      <a:pt x="77" y="4"/>
                    </a:cubicBezTo>
                    <a:cubicBezTo>
                      <a:pt x="76" y="4"/>
                      <a:pt x="75" y="4"/>
                      <a:pt x="74" y="4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64" name="Freeform 59"/>
              <p:cNvSpPr>
                <a:spLocks/>
              </p:cNvSpPr>
              <p:nvPr/>
            </p:nvSpPr>
            <p:spPr bwMode="auto">
              <a:xfrm>
                <a:off x="5373688" y="1793875"/>
                <a:ext cx="166688" cy="95250"/>
              </a:xfrm>
              <a:custGeom>
                <a:avLst/>
                <a:gdLst>
                  <a:gd name="T0" fmla="*/ 2147483647 w 87"/>
                  <a:gd name="T1" fmla="*/ 2147483647 h 50"/>
                  <a:gd name="T2" fmla="*/ 2147483647 w 87"/>
                  <a:gd name="T3" fmla="*/ 2147483647 h 50"/>
                  <a:gd name="T4" fmla="*/ 2147483647 w 87"/>
                  <a:gd name="T5" fmla="*/ 2147483647 h 50"/>
                  <a:gd name="T6" fmla="*/ 2147483647 w 87"/>
                  <a:gd name="T7" fmla="*/ 2147483647 h 50"/>
                  <a:gd name="T8" fmla="*/ 2147483647 w 87"/>
                  <a:gd name="T9" fmla="*/ 2147483647 h 50"/>
                  <a:gd name="T10" fmla="*/ 2147483647 w 87"/>
                  <a:gd name="T11" fmla="*/ 2147483647 h 50"/>
                  <a:gd name="T12" fmla="*/ 2147483647 w 87"/>
                  <a:gd name="T13" fmla="*/ 2147483647 h 50"/>
                  <a:gd name="T14" fmla="*/ 2147483647 w 87"/>
                  <a:gd name="T15" fmla="*/ 2147483647 h 50"/>
                  <a:gd name="T16" fmla="*/ 0 w 87"/>
                  <a:gd name="T17" fmla="*/ 2147483647 h 50"/>
                  <a:gd name="T18" fmla="*/ 2147483647 w 87"/>
                  <a:gd name="T19" fmla="*/ 2147483647 h 50"/>
                  <a:gd name="T20" fmla="*/ 2147483647 w 87"/>
                  <a:gd name="T21" fmla="*/ 2147483647 h 50"/>
                  <a:gd name="T22" fmla="*/ 2147483647 w 87"/>
                  <a:gd name="T23" fmla="*/ 2147483647 h 50"/>
                  <a:gd name="T24" fmla="*/ 2147483647 w 87"/>
                  <a:gd name="T25" fmla="*/ 2147483647 h 50"/>
                  <a:gd name="T26" fmla="*/ 2147483647 w 87"/>
                  <a:gd name="T27" fmla="*/ 2147483647 h 50"/>
                  <a:gd name="T28" fmla="*/ 2147483647 w 87"/>
                  <a:gd name="T29" fmla="*/ 2147483647 h 50"/>
                  <a:gd name="T30" fmla="*/ 2147483647 w 87"/>
                  <a:gd name="T31" fmla="*/ 2147483647 h 50"/>
                  <a:gd name="T32" fmla="*/ 2147483647 w 87"/>
                  <a:gd name="T33" fmla="*/ 2147483647 h 50"/>
                  <a:gd name="T34" fmla="*/ 2147483647 w 87"/>
                  <a:gd name="T35" fmla="*/ 2147483647 h 50"/>
                  <a:gd name="T36" fmla="*/ 2147483647 w 87"/>
                  <a:gd name="T37" fmla="*/ 2147483647 h 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7"/>
                  <a:gd name="T58" fmla="*/ 0 h 50"/>
                  <a:gd name="T59" fmla="*/ 87 w 87"/>
                  <a:gd name="T60" fmla="*/ 50 h 5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7" h="50">
                    <a:moveTo>
                      <a:pt x="85" y="32"/>
                    </a:moveTo>
                    <a:cubicBezTo>
                      <a:pt x="84" y="32"/>
                      <a:pt x="84" y="31"/>
                      <a:pt x="83" y="32"/>
                    </a:cubicBezTo>
                    <a:cubicBezTo>
                      <a:pt x="76" y="32"/>
                      <a:pt x="72" y="29"/>
                      <a:pt x="68" y="29"/>
                    </a:cubicBezTo>
                    <a:cubicBezTo>
                      <a:pt x="64" y="29"/>
                      <a:pt x="51" y="24"/>
                      <a:pt x="46" y="20"/>
                    </a:cubicBezTo>
                    <a:cubicBezTo>
                      <a:pt x="41" y="16"/>
                      <a:pt x="27" y="7"/>
                      <a:pt x="23" y="3"/>
                    </a:cubicBezTo>
                    <a:cubicBezTo>
                      <a:pt x="20" y="0"/>
                      <a:pt x="15" y="0"/>
                      <a:pt x="14" y="2"/>
                    </a:cubicBezTo>
                    <a:cubicBezTo>
                      <a:pt x="14" y="3"/>
                      <a:pt x="11" y="3"/>
                      <a:pt x="7" y="4"/>
                    </a:cubicBezTo>
                    <a:cubicBezTo>
                      <a:pt x="6" y="5"/>
                      <a:pt x="2" y="8"/>
                      <a:pt x="2" y="10"/>
                    </a:cubicBezTo>
                    <a:cubicBezTo>
                      <a:pt x="2" y="13"/>
                      <a:pt x="0" y="16"/>
                      <a:pt x="0" y="19"/>
                    </a:cubicBezTo>
                    <a:cubicBezTo>
                      <a:pt x="0" y="21"/>
                      <a:pt x="5" y="21"/>
                      <a:pt x="6" y="23"/>
                    </a:cubicBezTo>
                    <a:cubicBezTo>
                      <a:pt x="7" y="25"/>
                      <a:pt x="15" y="26"/>
                      <a:pt x="15" y="27"/>
                    </a:cubicBezTo>
                    <a:cubicBezTo>
                      <a:pt x="15" y="29"/>
                      <a:pt x="20" y="31"/>
                      <a:pt x="23" y="32"/>
                    </a:cubicBezTo>
                    <a:cubicBezTo>
                      <a:pt x="27" y="32"/>
                      <a:pt x="31" y="36"/>
                      <a:pt x="33" y="37"/>
                    </a:cubicBezTo>
                    <a:cubicBezTo>
                      <a:pt x="35" y="39"/>
                      <a:pt x="41" y="35"/>
                      <a:pt x="43" y="35"/>
                    </a:cubicBezTo>
                    <a:cubicBezTo>
                      <a:pt x="46" y="35"/>
                      <a:pt x="49" y="39"/>
                      <a:pt x="50" y="42"/>
                    </a:cubicBezTo>
                    <a:cubicBezTo>
                      <a:pt x="50" y="44"/>
                      <a:pt x="62" y="45"/>
                      <a:pt x="64" y="47"/>
                    </a:cubicBezTo>
                    <a:cubicBezTo>
                      <a:pt x="67" y="50"/>
                      <a:pt x="81" y="48"/>
                      <a:pt x="84" y="46"/>
                    </a:cubicBezTo>
                    <a:cubicBezTo>
                      <a:pt x="87" y="43"/>
                      <a:pt x="84" y="38"/>
                      <a:pt x="84" y="34"/>
                    </a:cubicBezTo>
                    <a:cubicBezTo>
                      <a:pt x="84" y="33"/>
                      <a:pt x="85" y="32"/>
                      <a:pt x="85" y="32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65" name="Freeform 60"/>
              <p:cNvSpPr>
                <a:spLocks/>
              </p:cNvSpPr>
              <p:nvPr/>
            </p:nvSpPr>
            <p:spPr bwMode="auto">
              <a:xfrm>
                <a:off x="5614988" y="1836737"/>
                <a:ext cx="182563" cy="407988"/>
              </a:xfrm>
              <a:custGeom>
                <a:avLst/>
                <a:gdLst>
                  <a:gd name="T0" fmla="*/ 2147483647 w 96"/>
                  <a:gd name="T1" fmla="*/ 2147483647 h 213"/>
                  <a:gd name="T2" fmla="*/ 2147483647 w 96"/>
                  <a:gd name="T3" fmla="*/ 2147483647 h 213"/>
                  <a:gd name="T4" fmla="*/ 2147483647 w 96"/>
                  <a:gd name="T5" fmla="*/ 2147483647 h 213"/>
                  <a:gd name="T6" fmla="*/ 2147483647 w 96"/>
                  <a:gd name="T7" fmla="*/ 2147483647 h 213"/>
                  <a:gd name="T8" fmla="*/ 2147483647 w 96"/>
                  <a:gd name="T9" fmla="*/ 2147483647 h 213"/>
                  <a:gd name="T10" fmla="*/ 2147483647 w 96"/>
                  <a:gd name="T11" fmla="*/ 2147483647 h 213"/>
                  <a:gd name="T12" fmla="*/ 2147483647 w 96"/>
                  <a:gd name="T13" fmla="*/ 2147483647 h 213"/>
                  <a:gd name="T14" fmla="*/ 2147483647 w 96"/>
                  <a:gd name="T15" fmla="*/ 2147483647 h 213"/>
                  <a:gd name="T16" fmla="*/ 2147483647 w 96"/>
                  <a:gd name="T17" fmla="*/ 2147483647 h 213"/>
                  <a:gd name="T18" fmla="*/ 2147483647 w 96"/>
                  <a:gd name="T19" fmla="*/ 2147483647 h 213"/>
                  <a:gd name="T20" fmla="*/ 2147483647 w 96"/>
                  <a:gd name="T21" fmla="*/ 2147483647 h 213"/>
                  <a:gd name="T22" fmla="*/ 2147483647 w 96"/>
                  <a:gd name="T23" fmla="*/ 2147483647 h 213"/>
                  <a:gd name="T24" fmla="*/ 2147483647 w 96"/>
                  <a:gd name="T25" fmla="*/ 2147483647 h 213"/>
                  <a:gd name="T26" fmla="*/ 2147483647 w 96"/>
                  <a:gd name="T27" fmla="*/ 2147483647 h 213"/>
                  <a:gd name="T28" fmla="*/ 2147483647 w 96"/>
                  <a:gd name="T29" fmla="*/ 2147483647 h 213"/>
                  <a:gd name="T30" fmla="*/ 2147483647 w 96"/>
                  <a:gd name="T31" fmla="*/ 2147483647 h 213"/>
                  <a:gd name="T32" fmla="*/ 2147483647 w 96"/>
                  <a:gd name="T33" fmla="*/ 2147483647 h 213"/>
                  <a:gd name="T34" fmla="*/ 2147483647 w 96"/>
                  <a:gd name="T35" fmla="*/ 2147483647 h 213"/>
                  <a:gd name="T36" fmla="*/ 2147483647 w 96"/>
                  <a:gd name="T37" fmla="*/ 2147483647 h 213"/>
                  <a:gd name="T38" fmla="*/ 2147483647 w 96"/>
                  <a:gd name="T39" fmla="*/ 2147483647 h 213"/>
                  <a:gd name="T40" fmla="*/ 2147483647 w 96"/>
                  <a:gd name="T41" fmla="*/ 2147483647 h 213"/>
                  <a:gd name="T42" fmla="*/ 2147483647 w 96"/>
                  <a:gd name="T43" fmla="*/ 2147483647 h 213"/>
                  <a:gd name="T44" fmla="*/ 2147483647 w 96"/>
                  <a:gd name="T45" fmla="*/ 2147483647 h 213"/>
                  <a:gd name="T46" fmla="*/ 2147483647 w 96"/>
                  <a:gd name="T47" fmla="*/ 2147483647 h 213"/>
                  <a:gd name="T48" fmla="*/ 2147483647 w 96"/>
                  <a:gd name="T49" fmla="*/ 2147483647 h 213"/>
                  <a:gd name="T50" fmla="*/ 2147483647 w 96"/>
                  <a:gd name="T51" fmla="*/ 2147483647 h 213"/>
                  <a:gd name="T52" fmla="*/ 2147483647 w 96"/>
                  <a:gd name="T53" fmla="*/ 2147483647 h 213"/>
                  <a:gd name="T54" fmla="*/ 2147483647 w 96"/>
                  <a:gd name="T55" fmla="*/ 2147483647 h 213"/>
                  <a:gd name="T56" fmla="*/ 2147483647 w 96"/>
                  <a:gd name="T57" fmla="*/ 2147483647 h 213"/>
                  <a:gd name="T58" fmla="*/ 2147483647 w 96"/>
                  <a:gd name="T59" fmla="*/ 2147483647 h 213"/>
                  <a:gd name="T60" fmla="*/ 2147483647 w 96"/>
                  <a:gd name="T61" fmla="*/ 2147483647 h 213"/>
                  <a:gd name="T62" fmla="*/ 2147483647 w 96"/>
                  <a:gd name="T63" fmla="*/ 2147483647 h 213"/>
                  <a:gd name="T64" fmla="*/ 2147483647 w 96"/>
                  <a:gd name="T65" fmla="*/ 2147483647 h 213"/>
                  <a:gd name="T66" fmla="*/ 2147483647 w 96"/>
                  <a:gd name="T67" fmla="*/ 2147483647 h 213"/>
                  <a:gd name="T68" fmla="*/ 2147483647 w 96"/>
                  <a:gd name="T69" fmla="*/ 2147483647 h 213"/>
                  <a:gd name="T70" fmla="*/ 2147483647 w 96"/>
                  <a:gd name="T71" fmla="*/ 2147483647 h 213"/>
                  <a:gd name="T72" fmla="*/ 2147483647 w 96"/>
                  <a:gd name="T73" fmla="*/ 2147483647 h 213"/>
                  <a:gd name="T74" fmla="*/ 2147483647 w 96"/>
                  <a:gd name="T75" fmla="*/ 2147483647 h 213"/>
                  <a:gd name="T76" fmla="*/ 2147483647 w 96"/>
                  <a:gd name="T77" fmla="*/ 2147483647 h 213"/>
                  <a:gd name="T78" fmla="*/ 2147483647 w 96"/>
                  <a:gd name="T79" fmla="*/ 2147483647 h 213"/>
                  <a:gd name="T80" fmla="*/ 2147483647 w 96"/>
                  <a:gd name="T81" fmla="*/ 2147483647 h 213"/>
                  <a:gd name="T82" fmla="*/ 0 w 96"/>
                  <a:gd name="T83" fmla="*/ 2147483647 h 213"/>
                  <a:gd name="T84" fmla="*/ 2147483647 w 96"/>
                  <a:gd name="T85" fmla="*/ 2147483647 h 213"/>
                  <a:gd name="T86" fmla="*/ 2147483647 w 96"/>
                  <a:gd name="T87" fmla="*/ 2147483647 h 213"/>
                  <a:gd name="T88" fmla="*/ 2147483647 w 96"/>
                  <a:gd name="T89" fmla="*/ 2147483647 h 213"/>
                  <a:gd name="T90" fmla="*/ 2147483647 w 96"/>
                  <a:gd name="T91" fmla="*/ 2147483647 h 213"/>
                  <a:gd name="T92" fmla="*/ 2147483647 w 96"/>
                  <a:gd name="T93" fmla="*/ 2147483647 h 213"/>
                  <a:gd name="T94" fmla="*/ 2147483647 w 96"/>
                  <a:gd name="T95" fmla="*/ 2147483647 h 213"/>
                  <a:gd name="T96" fmla="*/ 2147483647 w 96"/>
                  <a:gd name="T97" fmla="*/ 2147483647 h 213"/>
                  <a:gd name="T98" fmla="*/ 2147483647 w 96"/>
                  <a:gd name="T99" fmla="*/ 2147483647 h 213"/>
                  <a:gd name="T100" fmla="*/ 2147483647 w 96"/>
                  <a:gd name="T101" fmla="*/ 2147483647 h 213"/>
                  <a:gd name="T102" fmla="*/ 2147483647 w 96"/>
                  <a:gd name="T103" fmla="*/ 2147483647 h 213"/>
                  <a:gd name="T104" fmla="*/ 2147483647 w 96"/>
                  <a:gd name="T105" fmla="*/ 2147483647 h 213"/>
                  <a:gd name="T106" fmla="*/ 2147483647 w 96"/>
                  <a:gd name="T107" fmla="*/ 2147483647 h 213"/>
                  <a:gd name="T108" fmla="*/ 2147483647 w 96"/>
                  <a:gd name="T109" fmla="*/ 2147483647 h 21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6"/>
                  <a:gd name="T166" fmla="*/ 0 h 213"/>
                  <a:gd name="T167" fmla="*/ 96 w 96"/>
                  <a:gd name="T168" fmla="*/ 213 h 21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6" h="213">
                    <a:moveTo>
                      <a:pt x="78" y="193"/>
                    </a:moveTo>
                    <a:cubicBezTo>
                      <a:pt x="78" y="189"/>
                      <a:pt x="74" y="188"/>
                      <a:pt x="74" y="185"/>
                    </a:cubicBezTo>
                    <a:cubicBezTo>
                      <a:pt x="74" y="181"/>
                      <a:pt x="74" y="175"/>
                      <a:pt x="70" y="171"/>
                    </a:cubicBezTo>
                    <a:cubicBezTo>
                      <a:pt x="65" y="167"/>
                      <a:pt x="63" y="161"/>
                      <a:pt x="66" y="159"/>
                    </a:cubicBezTo>
                    <a:cubicBezTo>
                      <a:pt x="68" y="157"/>
                      <a:pt x="66" y="150"/>
                      <a:pt x="67" y="151"/>
                    </a:cubicBezTo>
                    <a:cubicBezTo>
                      <a:pt x="69" y="151"/>
                      <a:pt x="71" y="147"/>
                      <a:pt x="68" y="146"/>
                    </a:cubicBezTo>
                    <a:cubicBezTo>
                      <a:pt x="65" y="144"/>
                      <a:pt x="68" y="139"/>
                      <a:pt x="66" y="138"/>
                    </a:cubicBezTo>
                    <a:cubicBezTo>
                      <a:pt x="63" y="137"/>
                      <a:pt x="57" y="130"/>
                      <a:pt x="57" y="128"/>
                    </a:cubicBezTo>
                    <a:cubicBezTo>
                      <a:pt x="57" y="126"/>
                      <a:pt x="59" y="113"/>
                      <a:pt x="59" y="110"/>
                    </a:cubicBezTo>
                    <a:cubicBezTo>
                      <a:pt x="60" y="107"/>
                      <a:pt x="64" y="106"/>
                      <a:pt x="66" y="106"/>
                    </a:cubicBezTo>
                    <a:cubicBezTo>
                      <a:pt x="67" y="106"/>
                      <a:pt x="72" y="107"/>
                      <a:pt x="74" y="104"/>
                    </a:cubicBezTo>
                    <a:cubicBezTo>
                      <a:pt x="76" y="101"/>
                      <a:pt x="83" y="100"/>
                      <a:pt x="84" y="98"/>
                    </a:cubicBezTo>
                    <a:cubicBezTo>
                      <a:pt x="85" y="96"/>
                      <a:pt x="90" y="96"/>
                      <a:pt x="90" y="93"/>
                    </a:cubicBezTo>
                    <a:cubicBezTo>
                      <a:pt x="90" y="90"/>
                      <a:pt x="96" y="84"/>
                      <a:pt x="96" y="84"/>
                    </a:cubicBezTo>
                    <a:cubicBezTo>
                      <a:pt x="96" y="84"/>
                      <a:pt x="96" y="84"/>
                      <a:pt x="96" y="84"/>
                    </a:cubicBezTo>
                    <a:cubicBezTo>
                      <a:pt x="96" y="83"/>
                      <a:pt x="94" y="84"/>
                      <a:pt x="91" y="85"/>
                    </a:cubicBezTo>
                    <a:cubicBezTo>
                      <a:pt x="86" y="87"/>
                      <a:pt x="84" y="84"/>
                      <a:pt x="84" y="81"/>
                    </a:cubicBezTo>
                    <a:cubicBezTo>
                      <a:pt x="85" y="78"/>
                      <a:pt x="81" y="78"/>
                      <a:pt x="78" y="78"/>
                    </a:cubicBezTo>
                    <a:cubicBezTo>
                      <a:pt x="75" y="78"/>
                      <a:pt x="77" y="74"/>
                      <a:pt x="78" y="71"/>
                    </a:cubicBezTo>
                    <a:cubicBezTo>
                      <a:pt x="79" y="68"/>
                      <a:pt x="77" y="66"/>
                      <a:pt x="74" y="66"/>
                    </a:cubicBezTo>
                    <a:cubicBezTo>
                      <a:pt x="70" y="65"/>
                      <a:pt x="69" y="58"/>
                      <a:pt x="70" y="56"/>
                    </a:cubicBezTo>
                    <a:cubicBezTo>
                      <a:pt x="71" y="54"/>
                      <a:pt x="63" y="53"/>
                      <a:pt x="60" y="54"/>
                    </a:cubicBezTo>
                    <a:cubicBezTo>
                      <a:pt x="56" y="56"/>
                      <a:pt x="59" y="51"/>
                      <a:pt x="58" y="49"/>
                    </a:cubicBezTo>
                    <a:cubicBezTo>
                      <a:pt x="57" y="46"/>
                      <a:pt x="62" y="38"/>
                      <a:pt x="67" y="33"/>
                    </a:cubicBezTo>
                    <a:cubicBezTo>
                      <a:pt x="72" y="28"/>
                      <a:pt x="70" y="22"/>
                      <a:pt x="70" y="17"/>
                    </a:cubicBezTo>
                    <a:cubicBezTo>
                      <a:pt x="70" y="11"/>
                      <a:pt x="68" y="11"/>
                      <a:pt x="65" y="11"/>
                    </a:cubicBezTo>
                    <a:cubicBezTo>
                      <a:pt x="63" y="11"/>
                      <a:pt x="63" y="8"/>
                      <a:pt x="63" y="5"/>
                    </a:cubicBezTo>
                    <a:cubicBezTo>
                      <a:pt x="63" y="2"/>
                      <a:pt x="58" y="0"/>
                      <a:pt x="55" y="2"/>
                    </a:cubicBezTo>
                    <a:cubicBezTo>
                      <a:pt x="55" y="2"/>
                      <a:pt x="54" y="2"/>
                      <a:pt x="53" y="3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4" y="3"/>
                      <a:pt x="53" y="7"/>
                      <a:pt x="51" y="8"/>
                    </a:cubicBezTo>
                    <a:cubicBezTo>
                      <a:pt x="49" y="9"/>
                      <a:pt x="49" y="12"/>
                      <a:pt x="52" y="16"/>
                    </a:cubicBezTo>
                    <a:cubicBezTo>
                      <a:pt x="55" y="20"/>
                      <a:pt x="48" y="18"/>
                      <a:pt x="47" y="16"/>
                    </a:cubicBezTo>
                    <a:cubicBezTo>
                      <a:pt x="46" y="13"/>
                      <a:pt x="41" y="17"/>
                      <a:pt x="38" y="20"/>
                    </a:cubicBezTo>
                    <a:cubicBezTo>
                      <a:pt x="35" y="22"/>
                      <a:pt x="30" y="24"/>
                      <a:pt x="30" y="28"/>
                    </a:cubicBezTo>
                    <a:cubicBezTo>
                      <a:pt x="30" y="33"/>
                      <a:pt x="26" y="38"/>
                      <a:pt x="27" y="42"/>
                    </a:cubicBezTo>
                    <a:cubicBezTo>
                      <a:pt x="28" y="46"/>
                      <a:pt x="23" y="54"/>
                      <a:pt x="23" y="56"/>
                    </a:cubicBezTo>
                    <a:cubicBezTo>
                      <a:pt x="23" y="58"/>
                      <a:pt x="15" y="56"/>
                      <a:pt x="14" y="56"/>
                    </a:cubicBezTo>
                    <a:cubicBezTo>
                      <a:pt x="13" y="56"/>
                      <a:pt x="14" y="64"/>
                      <a:pt x="12" y="67"/>
                    </a:cubicBezTo>
                    <a:cubicBezTo>
                      <a:pt x="10" y="69"/>
                      <a:pt x="11" y="79"/>
                      <a:pt x="9" y="79"/>
                    </a:cubicBezTo>
                    <a:cubicBezTo>
                      <a:pt x="6" y="79"/>
                      <a:pt x="4" y="87"/>
                      <a:pt x="4" y="87"/>
                    </a:cubicBezTo>
                    <a:cubicBezTo>
                      <a:pt x="4" y="87"/>
                      <a:pt x="2" y="89"/>
                      <a:pt x="0" y="91"/>
                    </a:cubicBezTo>
                    <a:cubicBezTo>
                      <a:pt x="2" y="95"/>
                      <a:pt x="6" y="100"/>
                      <a:pt x="10" y="102"/>
                    </a:cubicBezTo>
                    <a:cubicBezTo>
                      <a:pt x="17" y="104"/>
                      <a:pt x="21" y="118"/>
                      <a:pt x="23" y="125"/>
                    </a:cubicBezTo>
                    <a:cubicBezTo>
                      <a:pt x="25" y="132"/>
                      <a:pt x="24" y="139"/>
                      <a:pt x="22" y="143"/>
                    </a:cubicBezTo>
                    <a:cubicBezTo>
                      <a:pt x="19" y="147"/>
                      <a:pt x="22" y="147"/>
                      <a:pt x="26" y="149"/>
                    </a:cubicBezTo>
                    <a:cubicBezTo>
                      <a:pt x="30" y="151"/>
                      <a:pt x="34" y="152"/>
                      <a:pt x="37" y="148"/>
                    </a:cubicBezTo>
                    <a:cubicBezTo>
                      <a:pt x="40" y="144"/>
                      <a:pt x="46" y="141"/>
                      <a:pt x="47" y="136"/>
                    </a:cubicBezTo>
                    <a:cubicBezTo>
                      <a:pt x="48" y="132"/>
                      <a:pt x="50" y="138"/>
                      <a:pt x="53" y="141"/>
                    </a:cubicBezTo>
                    <a:cubicBezTo>
                      <a:pt x="55" y="143"/>
                      <a:pt x="57" y="148"/>
                      <a:pt x="57" y="153"/>
                    </a:cubicBezTo>
                    <a:cubicBezTo>
                      <a:pt x="58" y="159"/>
                      <a:pt x="58" y="173"/>
                      <a:pt x="63" y="178"/>
                    </a:cubicBezTo>
                    <a:cubicBezTo>
                      <a:pt x="68" y="182"/>
                      <a:pt x="69" y="192"/>
                      <a:pt x="67" y="195"/>
                    </a:cubicBezTo>
                    <a:cubicBezTo>
                      <a:pt x="66" y="199"/>
                      <a:pt x="70" y="205"/>
                      <a:pt x="69" y="209"/>
                    </a:cubicBezTo>
                    <a:cubicBezTo>
                      <a:pt x="68" y="209"/>
                      <a:pt x="68" y="211"/>
                      <a:pt x="68" y="212"/>
                    </a:cubicBezTo>
                    <a:cubicBezTo>
                      <a:pt x="72" y="213"/>
                      <a:pt x="78" y="193"/>
                      <a:pt x="78" y="193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66" name="Freeform 61"/>
              <p:cNvSpPr>
                <a:spLocks/>
              </p:cNvSpPr>
              <p:nvPr/>
            </p:nvSpPr>
            <p:spPr bwMode="auto">
              <a:xfrm>
                <a:off x="5551488" y="1843087"/>
                <a:ext cx="65088" cy="39688"/>
              </a:xfrm>
              <a:custGeom>
                <a:avLst/>
                <a:gdLst>
                  <a:gd name="T0" fmla="*/ 2147483647 w 34"/>
                  <a:gd name="T1" fmla="*/ 2147483647 h 21"/>
                  <a:gd name="T2" fmla="*/ 2147483647 w 34"/>
                  <a:gd name="T3" fmla="*/ 2147483647 h 21"/>
                  <a:gd name="T4" fmla="*/ 2147483647 w 34"/>
                  <a:gd name="T5" fmla="*/ 2147483647 h 21"/>
                  <a:gd name="T6" fmla="*/ 2147483647 w 34"/>
                  <a:gd name="T7" fmla="*/ 2147483647 h 21"/>
                  <a:gd name="T8" fmla="*/ 0 w 34"/>
                  <a:gd name="T9" fmla="*/ 2147483647 h 21"/>
                  <a:gd name="T10" fmla="*/ 2147483647 w 34"/>
                  <a:gd name="T11" fmla="*/ 2147483647 h 21"/>
                  <a:gd name="T12" fmla="*/ 2147483647 w 34"/>
                  <a:gd name="T13" fmla="*/ 2147483647 h 21"/>
                  <a:gd name="T14" fmla="*/ 2147483647 w 34"/>
                  <a:gd name="T15" fmla="*/ 2147483647 h 21"/>
                  <a:gd name="T16" fmla="*/ 2147483647 w 34"/>
                  <a:gd name="T17" fmla="*/ 2147483647 h 21"/>
                  <a:gd name="T18" fmla="*/ 2147483647 w 34"/>
                  <a:gd name="T19" fmla="*/ 2147483647 h 21"/>
                  <a:gd name="T20" fmla="*/ 2147483647 w 34"/>
                  <a:gd name="T21" fmla="*/ 2147483647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"/>
                  <a:gd name="T34" fmla="*/ 0 h 21"/>
                  <a:gd name="T35" fmla="*/ 34 w 34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" h="21">
                    <a:moveTo>
                      <a:pt x="33" y="7"/>
                    </a:moveTo>
                    <a:cubicBezTo>
                      <a:pt x="26" y="1"/>
                      <a:pt x="24" y="6"/>
                      <a:pt x="20" y="3"/>
                    </a:cubicBezTo>
                    <a:cubicBezTo>
                      <a:pt x="15" y="1"/>
                      <a:pt x="13" y="0"/>
                      <a:pt x="11" y="2"/>
                    </a:cubicBezTo>
                    <a:cubicBezTo>
                      <a:pt x="8" y="4"/>
                      <a:pt x="5" y="3"/>
                      <a:pt x="3" y="9"/>
                    </a:cubicBezTo>
                    <a:cubicBezTo>
                      <a:pt x="2" y="11"/>
                      <a:pt x="1" y="12"/>
                      <a:pt x="0" y="14"/>
                    </a:cubicBezTo>
                    <a:cubicBezTo>
                      <a:pt x="1" y="15"/>
                      <a:pt x="2" y="16"/>
                      <a:pt x="3" y="16"/>
                    </a:cubicBezTo>
                    <a:cubicBezTo>
                      <a:pt x="5" y="16"/>
                      <a:pt x="7" y="19"/>
                      <a:pt x="11" y="18"/>
                    </a:cubicBezTo>
                    <a:cubicBezTo>
                      <a:pt x="14" y="17"/>
                      <a:pt x="16" y="20"/>
                      <a:pt x="21" y="19"/>
                    </a:cubicBezTo>
                    <a:cubicBezTo>
                      <a:pt x="26" y="17"/>
                      <a:pt x="31" y="21"/>
                      <a:pt x="32" y="17"/>
                    </a:cubicBezTo>
                    <a:cubicBezTo>
                      <a:pt x="34" y="14"/>
                      <a:pt x="31" y="8"/>
                      <a:pt x="31" y="8"/>
                    </a:cubicBezTo>
                    <a:cubicBezTo>
                      <a:pt x="31" y="8"/>
                      <a:pt x="32" y="7"/>
                      <a:pt x="33" y="7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67" name="Freeform 62"/>
              <p:cNvSpPr>
                <a:spLocks/>
              </p:cNvSpPr>
              <p:nvPr/>
            </p:nvSpPr>
            <p:spPr bwMode="auto">
              <a:xfrm>
                <a:off x="5821363" y="1955800"/>
                <a:ext cx="160338" cy="331788"/>
              </a:xfrm>
              <a:custGeom>
                <a:avLst/>
                <a:gdLst>
                  <a:gd name="T0" fmla="*/ 2147483647 w 84"/>
                  <a:gd name="T1" fmla="*/ 2147483647 h 174"/>
                  <a:gd name="T2" fmla="*/ 2147483647 w 84"/>
                  <a:gd name="T3" fmla="*/ 2147483647 h 174"/>
                  <a:gd name="T4" fmla="*/ 2147483647 w 84"/>
                  <a:gd name="T5" fmla="*/ 2147483647 h 174"/>
                  <a:gd name="T6" fmla="*/ 2147483647 w 84"/>
                  <a:gd name="T7" fmla="*/ 2147483647 h 174"/>
                  <a:gd name="T8" fmla="*/ 2147483647 w 84"/>
                  <a:gd name="T9" fmla="*/ 2147483647 h 174"/>
                  <a:gd name="T10" fmla="*/ 2147483647 w 84"/>
                  <a:gd name="T11" fmla="*/ 2147483647 h 174"/>
                  <a:gd name="T12" fmla="*/ 2147483647 w 84"/>
                  <a:gd name="T13" fmla="*/ 2147483647 h 174"/>
                  <a:gd name="T14" fmla="*/ 2147483647 w 84"/>
                  <a:gd name="T15" fmla="*/ 2147483647 h 174"/>
                  <a:gd name="T16" fmla="*/ 0 w 84"/>
                  <a:gd name="T17" fmla="*/ 2147483647 h 174"/>
                  <a:gd name="T18" fmla="*/ 2147483647 w 84"/>
                  <a:gd name="T19" fmla="*/ 2147483647 h 174"/>
                  <a:gd name="T20" fmla="*/ 2147483647 w 84"/>
                  <a:gd name="T21" fmla="*/ 2147483647 h 174"/>
                  <a:gd name="T22" fmla="*/ 2147483647 w 84"/>
                  <a:gd name="T23" fmla="*/ 2147483647 h 174"/>
                  <a:gd name="T24" fmla="*/ 2147483647 w 84"/>
                  <a:gd name="T25" fmla="*/ 2147483647 h 174"/>
                  <a:gd name="T26" fmla="*/ 2147483647 w 84"/>
                  <a:gd name="T27" fmla="*/ 2147483647 h 174"/>
                  <a:gd name="T28" fmla="*/ 2147483647 w 84"/>
                  <a:gd name="T29" fmla="*/ 2147483647 h 174"/>
                  <a:gd name="T30" fmla="*/ 2147483647 w 84"/>
                  <a:gd name="T31" fmla="*/ 2147483647 h 174"/>
                  <a:gd name="T32" fmla="*/ 2147483647 w 84"/>
                  <a:gd name="T33" fmla="*/ 2147483647 h 174"/>
                  <a:gd name="T34" fmla="*/ 2147483647 w 84"/>
                  <a:gd name="T35" fmla="*/ 2147483647 h 174"/>
                  <a:gd name="T36" fmla="*/ 2147483647 w 84"/>
                  <a:gd name="T37" fmla="*/ 2147483647 h 174"/>
                  <a:gd name="T38" fmla="*/ 2147483647 w 84"/>
                  <a:gd name="T39" fmla="*/ 2147483647 h 174"/>
                  <a:gd name="T40" fmla="*/ 2147483647 w 84"/>
                  <a:gd name="T41" fmla="*/ 2147483647 h 174"/>
                  <a:gd name="T42" fmla="*/ 2147483647 w 84"/>
                  <a:gd name="T43" fmla="*/ 2147483647 h 174"/>
                  <a:gd name="T44" fmla="*/ 2147483647 w 84"/>
                  <a:gd name="T45" fmla="*/ 2147483647 h 174"/>
                  <a:gd name="T46" fmla="*/ 2147483647 w 84"/>
                  <a:gd name="T47" fmla="*/ 2147483647 h 174"/>
                  <a:gd name="T48" fmla="*/ 2147483647 w 84"/>
                  <a:gd name="T49" fmla="*/ 2147483647 h 174"/>
                  <a:gd name="T50" fmla="*/ 2147483647 w 84"/>
                  <a:gd name="T51" fmla="*/ 2147483647 h 174"/>
                  <a:gd name="T52" fmla="*/ 2147483647 w 84"/>
                  <a:gd name="T53" fmla="*/ 2147483647 h 174"/>
                  <a:gd name="T54" fmla="*/ 2147483647 w 84"/>
                  <a:gd name="T55" fmla="*/ 2147483647 h 174"/>
                  <a:gd name="T56" fmla="*/ 2147483647 w 84"/>
                  <a:gd name="T57" fmla="*/ 2147483647 h 174"/>
                  <a:gd name="T58" fmla="*/ 2147483647 w 84"/>
                  <a:gd name="T59" fmla="*/ 2147483647 h 174"/>
                  <a:gd name="T60" fmla="*/ 2147483647 w 84"/>
                  <a:gd name="T61" fmla="*/ 2147483647 h 174"/>
                  <a:gd name="T62" fmla="*/ 2147483647 w 84"/>
                  <a:gd name="T63" fmla="*/ 2147483647 h 174"/>
                  <a:gd name="T64" fmla="*/ 2147483647 w 84"/>
                  <a:gd name="T65" fmla="*/ 2147483647 h 174"/>
                  <a:gd name="T66" fmla="*/ 2147483647 w 84"/>
                  <a:gd name="T67" fmla="*/ 2147483647 h 174"/>
                  <a:gd name="T68" fmla="*/ 2147483647 w 84"/>
                  <a:gd name="T69" fmla="*/ 2147483647 h 174"/>
                  <a:gd name="T70" fmla="*/ 2147483647 w 84"/>
                  <a:gd name="T71" fmla="*/ 2147483647 h 174"/>
                  <a:gd name="T72" fmla="*/ 2147483647 w 84"/>
                  <a:gd name="T73" fmla="*/ 2147483647 h 174"/>
                  <a:gd name="T74" fmla="*/ 2147483647 w 84"/>
                  <a:gd name="T75" fmla="*/ 2147483647 h 174"/>
                  <a:gd name="T76" fmla="*/ 2147483647 w 84"/>
                  <a:gd name="T77" fmla="*/ 2147483647 h 174"/>
                  <a:gd name="T78" fmla="*/ 2147483647 w 84"/>
                  <a:gd name="T79" fmla="*/ 2147483647 h 174"/>
                  <a:gd name="T80" fmla="*/ 2147483647 w 84"/>
                  <a:gd name="T81" fmla="*/ 2147483647 h 174"/>
                  <a:gd name="T82" fmla="*/ 2147483647 w 84"/>
                  <a:gd name="T83" fmla="*/ 2147483647 h 174"/>
                  <a:gd name="T84" fmla="*/ 2147483647 w 84"/>
                  <a:gd name="T85" fmla="*/ 2147483647 h 174"/>
                  <a:gd name="T86" fmla="*/ 2147483647 w 84"/>
                  <a:gd name="T87" fmla="*/ 2147483647 h 174"/>
                  <a:gd name="T88" fmla="*/ 2147483647 w 84"/>
                  <a:gd name="T89" fmla="*/ 2147483647 h 17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4"/>
                  <a:gd name="T136" fmla="*/ 0 h 174"/>
                  <a:gd name="T137" fmla="*/ 84 w 84"/>
                  <a:gd name="T138" fmla="*/ 174 h 17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4" h="174">
                    <a:moveTo>
                      <a:pt x="62" y="22"/>
                    </a:moveTo>
                    <a:cubicBezTo>
                      <a:pt x="59" y="21"/>
                      <a:pt x="51" y="15"/>
                      <a:pt x="51" y="13"/>
                    </a:cubicBezTo>
                    <a:cubicBezTo>
                      <a:pt x="51" y="11"/>
                      <a:pt x="55" y="7"/>
                      <a:pt x="48" y="7"/>
                    </a:cubicBezTo>
                    <a:cubicBezTo>
                      <a:pt x="40" y="6"/>
                      <a:pt x="40" y="3"/>
                      <a:pt x="38" y="2"/>
                    </a:cubicBezTo>
                    <a:cubicBezTo>
                      <a:pt x="37" y="0"/>
                      <a:pt x="31" y="4"/>
                      <a:pt x="29" y="7"/>
                    </a:cubicBezTo>
                    <a:cubicBezTo>
                      <a:pt x="28" y="11"/>
                      <a:pt x="26" y="7"/>
                      <a:pt x="22" y="9"/>
                    </a:cubicBezTo>
                    <a:cubicBezTo>
                      <a:pt x="18" y="11"/>
                      <a:pt x="14" y="6"/>
                      <a:pt x="12" y="9"/>
                    </a:cubicBezTo>
                    <a:cubicBezTo>
                      <a:pt x="10" y="12"/>
                      <a:pt x="6" y="7"/>
                      <a:pt x="4" y="10"/>
                    </a:cubicBezTo>
                    <a:cubicBezTo>
                      <a:pt x="3" y="11"/>
                      <a:pt x="2" y="11"/>
                      <a:pt x="0" y="12"/>
                    </a:cubicBezTo>
                    <a:cubicBezTo>
                      <a:pt x="2" y="14"/>
                      <a:pt x="5" y="16"/>
                      <a:pt x="5" y="18"/>
                    </a:cubicBezTo>
                    <a:cubicBezTo>
                      <a:pt x="5" y="21"/>
                      <a:pt x="10" y="23"/>
                      <a:pt x="10" y="27"/>
                    </a:cubicBezTo>
                    <a:cubicBezTo>
                      <a:pt x="10" y="30"/>
                      <a:pt x="17" y="33"/>
                      <a:pt x="20" y="32"/>
                    </a:cubicBezTo>
                    <a:cubicBezTo>
                      <a:pt x="22" y="30"/>
                      <a:pt x="27" y="29"/>
                      <a:pt x="27" y="34"/>
                    </a:cubicBezTo>
                    <a:cubicBezTo>
                      <a:pt x="28" y="39"/>
                      <a:pt x="31" y="39"/>
                      <a:pt x="31" y="42"/>
                    </a:cubicBezTo>
                    <a:cubicBezTo>
                      <a:pt x="31" y="46"/>
                      <a:pt x="24" y="44"/>
                      <a:pt x="22" y="47"/>
                    </a:cubicBezTo>
                    <a:cubicBezTo>
                      <a:pt x="21" y="51"/>
                      <a:pt x="35" y="55"/>
                      <a:pt x="35" y="58"/>
                    </a:cubicBezTo>
                    <a:cubicBezTo>
                      <a:pt x="35" y="61"/>
                      <a:pt x="39" y="64"/>
                      <a:pt x="40" y="68"/>
                    </a:cubicBezTo>
                    <a:cubicBezTo>
                      <a:pt x="42" y="72"/>
                      <a:pt x="48" y="76"/>
                      <a:pt x="50" y="80"/>
                    </a:cubicBezTo>
                    <a:cubicBezTo>
                      <a:pt x="51" y="84"/>
                      <a:pt x="57" y="87"/>
                      <a:pt x="59" y="89"/>
                    </a:cubicBezTo>
                    <a:cubicBezTo>
                      <a:pt x="61" y="91"/>
                      <a:pt x="62" y="96"/>
                      <a:pt x="61" y="100"/>
                    </a:cubicBezTo>
                    <a:cubicBezTo>
                      <a:pt x="60" y="104"/>
                      <a:pt x="60" y="112"/>
                      <a:pt x="65" y="119"/>
                    </a:cubicBezTo>
                    <a:cubicBezTo>
                      <a:pt x="69" y="125"/>
                      <a:pt x="60" y="128"/>
                      <a:pt x="57" y="132"/>
                    </a:cubicBezTo>
                    <a:cubicBezTo>
                      <a:pt x="54" y="135"/>
                      <a:pt x="55" y="140"/>
                      <a:pt x="47" y="138"/>
                    </a:cubicBezTo>
                    <a:cubicBezTo>
                      <a:pt x="38" y="136"/>
                      <a:pt x="48" y="145"/>
                      <a:pt x="47" y="148"/>
                    </a:cubicBezTo>
                    <a:cubicBezTo>
                      <a:pt x="45" y="151"/>
                      <a:pt x="34" y="145"/>
                      <a:pt x="34" y="148"/>
                    </a:cubicBezTo>
                    <a:cubicBezTo>
                      <a:pt x="34" y="150"/>
                      <a:pt x="30" y="152"/>
                      <a:pt x="27" y="153"/>
                    </a:cubicBezTo>
                    <a:cubicBezTo>
                      <a:pt x="28" y="155"/>
                      <a:pt x="30" y="156"/>
                      <a:pt x="32" y="157"/>
                    </a:cubicBezTo>
                    <a:cubicBezTo>
                      <a:pt x="35" y="159"/>
                      <a:pt x="29" y="162"/>
                      <a:pt x="29" y="167"/>
                    </a:cubicBezTo>
                    <a:cubicBezTo>
                      <a:pt x="29" y="172"/>
                      <a:pt x="33" y="174"/>
                      <a:pt x="34" y="172"/>
                    </a:cubicBezTo>
                    <a:cubicBezTo>
                      <a:pt x="36" y="169"/>
                      <a:pt x="42" y="165"/>
                      <a:pt x="45" y="164"/>
                    </a:cubicBezTo>
                    <a:cubicBezTo>
                      <a:pt x="47" y="163"/>
                      <a:pt x="45" y="159"/>
                      <a:pt x="47" y="159"/>
                    </a:cubicBezTo>
                    <a:cubicBezTo>
                      <a:pt x="50" y="160"/>
                      <a:pt x="49" y="156"/>
                      <a:pt x="50" y="153"/>
                    </a:cubicBezTo>
                    <a:cubicBezTo>
                      <a:pt x="51" y="151"/>
                      <a:pt x="53" y="152"/>
                      <a:pt x="57" y="152"/>
                    </a:cubicBezTo>
                    <a:cubicBezTo>
                      <a:pt x="61" y="152"/>
                      <a:pt x="67" y="149"/>
                      <a:pt x="73" y="145"/>
                    </a:cubicBezTo>
                    <a:cubicBezTo>
                      <a:pt x="78" y="141"/>
                      <a:pt x="79" y="140"/>
                      <a:pt x="81" y="130"/>
                    </a:cubicBezTo>
                    <a:cubicBezTo>
                      <a:pt x="84" y="119"/>
                      <a:pt x="79" y="107"/>
                      <a:pt x="79" y="104"/>
                    </a:cubicBezTo>
                    <a:cubicBezTo>
                      <a:pt x="79" y="101"/>
                      <a:pt x="71" y="86"/>
                      <a:pt x="68" y="86"/>
                    </a:cubicBezTo>
                    <a:cubicBezTo>
                      <a:pt x="65" y="86"/>
                      <a:pt x="52" y="73"/>
                      <a:pt x="50" y="71"/>
                    </a:cubicBezTo>
                    <a:cubicBezTo>
                      <a:pt x="48" y="69"/>
                      <a:pt x="48" y="65"/>
                      <a:pt x="45" y="62"/>
                    </a:cubicBezTo>
                    <a:cubicBezTo>
                      <a:pt x="42" y="59"/>
                      <a:pt x="41" y="52"/>
                      <a:pt x="42" y="47"/>
                    </a:cubicBezTo>
                    <a:cubicBezTo>
                      <a:pt x="43" y="42"/>
                      <a:pt x="50" y="40"/>
                      <a:pt x="50" y="37"/>
                    </a:cubicBezTo>
                    <a:cubicBezTo>
                      <a:pt x="50" y="33"/>
                      <a:pt x="51" y="30"/>
                      <a:pt x="54" y="30"/>
                    </a:cubicBezTo>
                    <a:cubicBezTo>
                      <a:pt x="58" y="30"/>
                      <a:pt x="62" y="27"/>
                      <a:pt x="63" y="24"/>
                    </a:cubicBezTo>
                    <a:cubicBezTo>
                      <a:pt x="63" y="24"/>
                      <a:pt x="64" y="24"/>
                      <a:pt x="64" y="24"/>
                    </a:cubicBezTo>
                    <a:cubicBezTo>
                      <a:pt x="63" y="22"/>
                      <a:pt x="62" y="22"/>
                      <a:pt x="62" y="22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68" name="Freeform 63"/>
              <p:cNvSpPr>
                <a:spLocks/>
              </p:cNvSpPr>
              <p:nvPr/>
            </p:nvSpPr>
            <p:spPr bwMode="auto">
              <a:xfrm>
                <a:off x="5821363" y="2154237"/>
                <a:ext cx="131763" cy="93663"/>
              </a:xfrm>
              <a:custGeom>
                <a:avLst/>
                <a:gdLst>
                  <a:gd name="T0" fmla="*/ 2147483647 w 69"/>
                  <a:gd name="T1" fmla="*/ 2147483647 h 49"/>
                  <a:gd name="T2" fmla="*/ 2147483647 w 69"/>
                  <a:gd name="T3" fmla="*/ 2147483647 h 49"/>
                  <a:gd name="T4" fmla="*/ 2147483647 w 69"/>
                  <a:gd name="T5" fmla="*/ 2147483647 h 49"/>
                  <a:gd name="T6" fmla="*/ 2147483647 w 69"/>
                  <a:gd name="T7" fmla="*/ 2147483647 h 49"/>
                  <a:gd name="T8" fmla="*/ 2147483647 w 69"/>
                  <a:gd name="T9" fmla="*/ 2147483647 h 49"/>
                  <a:gd name="T10" fmla="*/ 2147483647 w 69"/>
                  <a:gd name="T11" fmla="*/ 2147483647 h 49"/>
                  <a:gd name="T12" fmla="*/ 2147483647 w 69"/>
                  <a:gd name="T13" fmla="*/ 2147483647 h 49"/>
                  <a:gd name="T14" fmla="*/ 2147483647 w 69"/>
                  <a:gd name="T15" fmla="*/ 2147483647 h 49"/>
                  <a:gd name="T16" fmla="*/ 2147483647 w 69"/>
                  <a:gd name="T17" fmla="*/ 2147483647 h 49"/>
                  <a:gd name="T18" fmla="*/ 2147483647 w 69"/>
                  <a:gd name="T19" fmla="*/ 2147483647 h 49"/>
                  <a:gd name="T20" fmla="*/ 2147483647 w 69"/>
                  <a:gd name="T21" fmla="*/ 2147483647 h 49"/>
                  <a:gd name="T22" fmla="*/ 2147483647 w 69"/>
                  <a:gd name="T23" fmla="*/ 2147483647 h 49"/>
                  <a:gd name="T24" fmla="*/ 2147483647 w 69"/>
                  <a:gd name="T25" fmla="*/ 2147483647 h 49"/>
                  <a:gd name="T26" fmla="*/ 2147483647 w 69"/>
                  <a:gd name="T27" fmla="*/ 2147483647 h 49"/>
                  <a:gd name="T28" fmla="*/ 2147483647 w 69"/>
                  <a:gd name="T29" fmla="*/ 2147483647 h 49"/>
                  <a:gd name="T30" fmla="*/ 2147483647 w 69"/>
                  <a:gd name="T31" fmla="*/ 2147483647 h 49"/>
                  <a:gd name="T32" fmla="*/ 2147483647 w 69"/>
                  <a:gd name="T33" fmla="*/ 2147483647 h 49"/>
                  <a:gd name="T34" fmla="*/ 2147483647 w 69"/>
                  <a:gd name="T35" fmla="*/ 2147483647 h 49"/>
                  <a:gd name="T36" fmla="*/ 2147483647 w 69"/>
                  <a:gd name="T37" fmla="*/ 2147483647 h 49"/>
                  <a:gd name="T38" fmla="*/ 2147483647 w 69"/>
                  <a:gd name="T39" fmla="*/ 2147483647 h 49"/>
                  <a:gd name="T40" fmla="*/ 2147483647 w 69"/>
                  <a:gd name="T41" fmla="*/ 2147483647 h 4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49"/>
                  <a:gd name="T65" fmla="*/ 69 w 69"/>
                  <a:gd name="T66" fmla="*/ 49 h 4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49">
                    <a:moveTo>
                      <a:pt x="34" y="44"/>
                    </a:moveTo>
                    <a:cubicBezTo>
                      <a:pt x="34" y="41"/>
                      <a:pt x="45" y="47"/>
                      <a:pt x="47" y="44"/>
                    </a:cubicBezTo>
                    <a:cubicBezTo>
                      <a:pt x="48" y="41"/>
                      <a:pt x="38" y="32"/>
                      <a:pt x="47" y="34"/>
                    </a:cubicBezTo>
                    <a:cubicBezTo>
                      <a:pt x="55" y="36"/>
                      <a:pt x="54" y="31"/>
                      <a:pt x="57" y="28"/>
                    </a:cubicBezTo>
                    <a:cubicBezTo>
                      <a:pt x="60" y="24"/>
                      <a:pt x="69" y="21"/>
                      <a:pt x="65" y="15"/>
                    </a:cubicBezTo>
                    <a:cubicBezTo>
                      <a:pt x="61" y="10"/>
                      <a:pt x="61" y="5"/>
                      <a:pt x="61" y="1"/>
                    </a:cubicBezTo>
                    <a:cubicBezTo>
                      <a:pt x="58" y="3"/>
                      <a:pt x="54" y="3"/>
                      <a:pt x="53" y="2"/>
                    </a:cubicBezTo>
                    <a:cubicBezTo>
                      <a:pt x="50" y="1"/>
                      <a:pt x="45" y="1"/>
                      <a:pt x="45" y="5"/>
                    </a:cubicBezTo>
                    <a:cubicBezTo>
                      <a:pt x="45" y="9"/>
                      <a:pt x="41" y="9"/>
                      <a:pt x="42" y="8"/>
                    </a:cubicBezTo>
                    <a:cubicBezTo>
                      <a:pt x="42" y="6"/>
                      <a:pt x="38" y="6"/>
                      <a:pt x="35" y="3"/>
                    </a:cubicBezTo>
                    <a:cubicBezTo>
                      <a:pt x="33" y="0"/>
                      <a:pt x="24" y="4"/>
                      <a:pt x="20" y="3"/>
                    </a:cubicBezTo>
                    <a:cubicBezTo>
                      <a:pt x="16" y="1"/>
                      <a:pt x="9" y="5"/>
                      <a:pt x="4" y="10"/>
                    </a:cubicBezTo>
                    <a:cubicBezTo>
                      <a:pt x="0" y="16"/>
                      <a:pt x="5" y="16"/>
                      <a:pt x="5" y="21"/>
                    </a:cubicBezTo>
                    <a:cubicBezTo>
                      <a:pt x="5" y="25"/>
                      <a:pt x="8" y="25"/>
                      <a:pt x="6" y="29"/>
                    </a:cubicBezTo>
                    <a:cubicBezTo>
                      <a:pt x="6" y="29"/>
                      <a:pt x="6" y="29"/>
                      <a:pt x="6" y="30"/>
                    </a:cubicBezTo>
                    <a:cubicBezTo>
                      <a:pt x="11" y="31"/>
                      <a:pt x="9" y="37"/>
                      <a:pt x="9" y="40"/>
                    </a:cubicBezTo>
                    <a:cubicBezTo>
                      <a:pt x="10" y="43"/>
                      <a:pt x="14" y="41"/>
                      <a:pt x="16" y="41"/>
                    </a:cubicBezTo>
                    <a:cubicBezTo>
                      <a:pt x="19" y="41"/>
                      <a:pt x="15" y="45"/>
                      <a:pt x="17" y="47"/>
                    </a:cubicBezTo>
                    <a:cubicBezTo>
                      <a:pt x="19" y="49"/>
                      <a:pt x="25" y="45"/>
                      <a:pt x="26" y="48"/>
                    </a:cubicBezTo>
                    <a:cubicBezTo>
                      <a:pt x="26" y="48"/>
                      <a:pt x="26" y="49"/>
                      <a:pt x="27" y="49"/>
                    </a:cubicBezTo>
                    <a:cubicBezTo>
                      <a:pt x="30" y="48"/>
                      <a:pt x="34" y="46"/>
                      <a:pt x="34" y="44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69" name="Freeform 64"/>
              <p:cNvSpPr>
                <a:spLocks/>
              </p:cNvSpPr>
              <p:nvPr/>
            </p:nvSpPr>
            <p:spPr bwMode="auto">
              <a:xfrm>
                <a:off x="5778500" y="1976437"/>
                <a:ext cx="160338" cy="195263"/>
              </a:xfrm>
              <a:custGeom>
                <a:avLst/>
                <a:gdLst>
                  <a:gd name="T0" fmla="*/ 2147483647 w 84"/>
                  <a:gd name="T1" fmla="*/ 2147483647 h 102"/>
                  <a:gd name="T2" fmla="*/ 2147483647 w 84"/>
                  <a:gd name="T3" fmla="*/ 2147483647 h 102"/>
                  <a:gd name="T4" fmla="*/ 2147483647 w 84"/>
                  <a:gd name="T5" fmla="*/ 2147483647 h 102"/>
                  <a:gd name="T6" fmla="*/ 2147483647 w 84"/>
                  <a:gd name="T7" fmla="*/ 2147483647 h 102"/>
                  <a:gd name="T8" fmla="*/ 2147483647 w 84"/>
                  <a:gd name="T9" fmla="*/ 2147483647 h 102"/>
                  <a:gd name="T10" fmla="*/ 2147483647 w 84"/>
                  <a:gd name="T11" fmla="*/ 2147483647 h 102"/>
                  <a:gd name="T12" fmla="*/ 2147483647 w 84"/>
                  <a:gd name="T13" fmla="*/ 2147483647 h 102"/>
                  <a:gd name="T14" fmla="*/ 2147483647 w 84"/>
                  <a:gd name="T15" fmla="*/ 2147483647 h 102"/>
                  <a:gd name="T16" fmla="*/ 2147483647 w 84"/>
                  <a:gd name="T17" fmla="*/ 2147483647 h 102"/>
                  <a:gd name="T18" fmla="*/ 2147483647 w 84"/>
                  <a:gd name="T19" fmla="*/ 2147483647 h 102"/>
                  <a:gd name="T20" fmla="*/ 2147483647 w 84"/>
                  <a:gd name="T21" fmla="*/ 2147483647 h 102"/>
                  <a:gd name="T22" fmla="*/ 2147483647 w 84"/>
                  <a:gd name="T23" fmla="*/ 2147483647 h 102"/>
                  <a:gd name="T24" fmla="*/ 2147483647 w 84"/>
                  <a:gd name="T25" fmla="*/ 2147483647 h 102"/>
                  <a:gd name="T26" fmla="*/ 0 w 84"/>
                  <a:gd name="T27" fmla="*/ 2147483647 h 102"/>
                  <a:gd name="T28" fmla="*/ 2147483647 w 84"/>
                  <a:gd name="T29" fmla="*/ 2147483647 h 102"/>
                  <a:gd name="T30" fmla="*/ 2147483647 w 84"/>
                  <a:gd name="T31" fmla="*/ 2147483647 h 102"/>
                  <a:gd name="T32" fmla="*/ 2147483647 w 84"/>
                  <a:gd name="T33" fmla="*/ 2147483647 h 102"/>
                  <a:gd name="T34" fmla="*/ 2147483647 w 84"/>
                  <a:gd name="T35" fmla="*/ 2147483647 h 102"/>
                  <a:gd name="T36" fmla="*/ 2147483647 w 84"/>
                  <a:gd name="T37" fmla="*/ 2147483647 h 102"/>
                  <a:gd name="T38" fmla="*/ 2147483647 w 84"/>
                  <a:gd name="T39" fmla="*/ 2147483647 h 102"/>
                  <a:gd name="T40" fmla="*/ 2147483647 w 84"/>
                  <a:gd name="T41" fmla="*/ 2147483647 h 102"/>
                  <a:gd name="T42" fmla="*/ 2147483647 w 84"/>
                  <a:gd name="T43" fmla="*/ 2147483647 h 102"/>
                  <a:gd name="T44" fmla="*/ 2147483647 w 84"/>
                  <a:gd name="T45" fmla="*/ 2147483647 h 102"/>
                  <a:gd name="T46" fmla="*/ 2147483647 w 84"/>
                  <a:gd name="T47" fmla="*/ 2147483647 h 102"/>
                  <a:gd name="T48" fmla="*/ 2147483647 w 84"/>
                  <a:gd name="T49" fmla="*/ 2147483647 h 102"/>
                  <a:gd name="T50" fmla="*/ 2147483647 w 84"/>
                  <a:gd name="T51" fmla="*/ 2147483647 h 102"/>
                  <a:gd name="T52" fmla="*/ 2147483647 w 84"/>
                  <a:gd name="T53" fmla="*/ 2147483647 h 102"/>
                  <a:gd name="T54" fmla="*/ 2147483647 w 84"/>
                  <a:gd name="T55" fmla="*/ 2147483647 h 102"/>
                  <a:gd name="T56" fmla="*/ 2147483647 w 84"/>
                  <a:gd name="T57" fmla="*/ 2147483647 h 102"/>
                  <a:gd name="T58" fmla="*/ 2147483647 w 84"/>
                  <a:gd name="T59" fmla="*/ 2147483647 h 102"/>
                  <a:gd name="T60" fmla="*/ 2147483647 w 84"/>
                  <a:gd name="T61" fmla="*/ 2147483647 h 102"/>
                  <a:gd name="T62" fmla="*/ 2147483647 w 84"/>
                  <a:gd name="T63" fmla="*/ 2147483647 h 102"/>
                  <a:gd name="T64" fmla="*/ 2147483647 w 84"/>
                  <a:gd name="T65" fmla="*/ 2147483647 h 102"/>
                  <a:gd name="T66" fmla="*/ 2147483647 w 84"/>
                  <a:gd name="T67" fmla="*/ 2147483647 h 102"/>
                  <a:gd name="T68" fmla="*/ 2147483647 w 84"/>
                  <a:gd name="T69" fmla="*/ 2147483647 h 102"/>
                  <a:gd name="T70" fmla="*/ 2147483647 w 84"/>
                  <a:gd name="T71" fmla="*/ 2147483647 h 10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4"/>
                  <a:gd name="T109" fmla="*/ 0 h 102"/>
                  <a:gd name="T110" fmla="*/ 84 w 84"/>
                  <a:gd name="T111" fmla="*/ 102 h 10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4" h="102">
                    <a:moveTo>
                      <a:pt x="57" y="47"/>
                    </a:moveTo>
                    <a:cubicBezTo>
                      <a:pt x="57" y="44"/>
                      <a:pt x="43" y="40"/>
                      <a:pt x="44" y="36"/>
                    </a:cubicBezTo>
                    <a:cubicBezTo>
                      <a:pt x="46" y="33"/>
                      <a:pt x="53" y="35"/>
                      <a:pt x="53" y="31"/>
                    </a:cubicBezTo>
                    <a:cubicBezTo>
                      <a:pt x="53" y="28"/>
                      <a:pt x="50" y="28"/>
                      <a:pt x="49" y="23"/>
                    </a:cubicBezTo>
                    <a:cubicBezTo>
                      <a:pt x="49" y="18"/>
                      <a:pt x="44" y="19"/>
                      <a:pt x="42" y="21"/>
                    </a:cubicBezTo>
                    <a:cubicBezTo>
                      <a:pt x="39" y="22"/>
                      <a:pt x="32" y="19"/>
                      <a:pt x="32" y="16"/>
                    </a:cubicBezTo>
                    <a:cubicBezTo>
                      <a:pt x="32" y="12"/>
                      <a:pt x="27" y="10"/>
                      <a:pt x="27" y="7"/>
                    </a:cubicBezTo>
                    <a:cubicBezTo>
                      <a:pt x="27" y="5"/>
                      <a:pt x="24" y="3"/>
                      <a:pt x="22" y="1"/>
                    </a:cubicBezTo>
                    <a:cubicBezTo>
                      <a:pt x="21" y="2"/>
                      <a:pt x="19" y="2"/>
                      <a:pt x="18" y="1"/>
                    </a:cubicBezTo>
                    <a:cubicBezTo>
                      <a:pt x="17" y="0"/>
                      <a:pt x="15" y="6"/>
                      <a:pt x="16" y="7"/>
                    </a:cubicBezTo>
                    <a:cubicBezTo>
                      <a:pt x="18" y="8"/>
                      <a:pt x="19" y="17"/>
                      <a:pt x="16" y="16"/>
                    </a:cubicBezTo>
                    <a:cubicBezTo>
                      <a:pt x="12" y="15"/>
                      <a:pt x="12" y="10"/>
                      <a:pt x="10" y="11"/>
                    </a:cubicBezTo>
                    <a:cubicBezTo>
                      <a:pt x="10" y="11"/>
                      <a:pt x="4" y="17"/>
                      <a:pt x="4" y="20"/>
                    </a:cubicBezTo>
                    <a:cubicBezTo>
                      <a:pt x="4" y="22"/>
                      <a:pt x="2" y="22"/>
                      <a:pt x="0" y="23"/>
                    </a:cubicBezTo>
                    <a:cubicBezTo>
                      <a:pt x="1" y="24"/>
                      <a:pt x="2" y="25"/>
                      <a:pt x="2" y="25"/>
                    </a:cubicBezTo>
                    <a:cubicBezTo>
                      <a:pt x="3" y="27"/>
                      <a:pt x="2" y="31"/>
                      <a:pt x="3" y="34"/>
                    </a:cubicBezTo>
                    <a:cubicBezTo>
                      <a:pt x="5" y="38"/>
                      <a:pt x="10" y="32"/>
                      <a:pt x="11" y="37"/>
                    </a:cubicBezTo>
                    <a:cubicBezTo>
                      <a:pt x="13" y="42"/>
                      <a:pt x="10" y="44"/>
                      <a:pt x="10" y="49"/>
                    </a:cubicBezTo>
                    <a:cubicBezTo>
                      <a:pt x="10" y="54"/>
                      <a:pt x="6" y="53"/>
                      <a:pt x="7" y="58"/>
                    </a:cubicBezTo>
                    <a:cubicBezTo>
                      <a:pt x="8" y="62"/>
                      <a:pt x="14" y="57"/>
                      <a:pt x="17" y="54"/>
                    </a:cubicBezTo>
                    <a:cubicBezTo>
                      <a:pt x="21" y="51"/>
                      <a:pt x="24" y="51"/>
                      <a:pt x="26" y="53"/>
                    </a:cubicBezTo>
                    <a:cubicBezTo>
                      <a:pt x="27" y="55"/>
                      <a:pt x="32" y="54"/>
                      <a:pt x="33" y="51"/>
                    </a:cubicBezTo>
                    <a:cubicBezTo>
                      <a:pt x="34" y="49"/>
                      <a:pt x="41" y="48"/>
                      <a:pt x="43" y="51"/>
                    </a:cubicBezTo>
                    <a:cubicBezTo>
                      <a:pt x="46" y="54"/>
                      <a:pt x="48" y="57"/>
                      <a:pt x="52" y="59"/>
                    </a:cubicBezTo>
                    <a:cubicBezTo>
                      <a:pt x="55" y="61"/>
                      <a:pt x="49" y="72"/>
                      <a:pt x="52" y="73"/>
                    </a:cubicBezTo>
                    <a:cubicBezTo>
                      <a:pt x="56" y="74"/>
                      <a:pt x="61" y="79"/>
                      <a:pt x="60" y="85"/>
                    </a:cubicBezTo>
                    <a:cubicBezTo>
                      <a:pt x="60" y="90"/>
                      <a:pt x="63" y="93"/>
                      <a:pt x="59" y="97"/>
                    </a:cubicBezTo>
                    <a:cubicBezTo>
                      <a:pt x="61" y="99"/>
                      <a:pt x="64" y="99"/>
                      <a:pt x="64" y="101"/>
                    </a:cubicBezTo>
                    <a:cubicBezTo>
                      <a:pt x="63" y="102"/>
                      <a:pt x="67" y="102"/>
                      <a:pt x="67" y="98"/>
                    </a:cubicBezTo>
                    <a:cubicBezTo>
                      <a:pt x="67" y="94"/>
                      <a:pt x="72" y="94"/>
                      <a:pt x="75" y="95"/>
                    </a:cubicBezTo>
                    <a:cubicBezTo>
                      <a:pt x="76" y="96"/>
                      <a:pt x="80" y="96"/>
                      <a:pt x="83" y="94"/>
                    </a:cubicBezTo>
                    <a:cubicBezTo>
                      <a:pt x="83" y="92"/>
                      <a:pt x="83" y="90"/>
                      <a:pt x="83" y="89"/>
                    </a:cubicBezTo>
                    <a:cubicBezTo>
                      <a:pt x="84" y="85"/>
                      <a:pt x="83" y="80"/>
                      <a:pt x="81" y="78"/>
                    </a:cubicBezTo>
                    <a:cubicBezTo>
                      <a:pt x="79" y="76"/>
                      <a:pt x="73" y="73"/>
                      <a:pt x="72" y="69"/>
                    </a:cubicBezTo>
                    <a:cubicBezTo>
                      <a:pt x="70" y="65"/>
                      <a:pt x="64" y="61"/>
                      <a:pt x="62" y="57"/>
                    </a:cubicBezTo>
                    <a:cubicBezTo>
                      <a:pt x="61" y="53"/>
                      <a:pt x="57" y="50"/>
                      <a:pt x="57" y="47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70" name="Freeform 65"/>
              <p:cNvSpPr>
                <a:spLocks/>
              </p:cNvSpPr>
              <p:nvPr/>
            </p:nvSpPr>
            <p:spPr bwMode="auto">
              <a:xfrm>
                <a:off x="5722938" y="2020887"/>
                <a:ext cx="176213" cy="328613"/>
              </a:xfrm>
              <a:custGeom>
                <a:avLst/>
                <a:gdLst>
                  <a:gd name="T0" fmla="*/ 2147483647 w 92"/>
                  <a:gd name="T1" fmla="*/ 2147483647 h 172"/>
                  <a:gd name="T2" fmla="*/ 2147483647 w 92"/>
                  <a:gd name="T3" fmla="*/ 2147483647 h 172"/>
                  <a:gd name="T4" fmla="*/ 2147483647 w 92"/>
                  <a:gd name="T5" fmla="*/ 2147483647 h 172"/>
                  <a:gd name="T6" fmla="*/ 2147483647 w 92"/>
                  <a:gd name="T7" fmla="*/ 2147483647 h 172"/>
                  <a:gd name="T8" fmla="*/ 2147483647 w 92"/>
                  <a:gd name="T9" fmla="*/ 2147483647 h 172"/>
                  <a:gd name="T10" fmla="*/ 2147483647 w 92"/>
                  <a:gd name="T11" fmla="*/ 2147483647 h 172"/>
                  <a:gd name="T12" fmla="*/ 2147483647 w 92"/>
                  <a:gd name="T13" fmla="*/ 2147483647 h 172"/>
                  <a:gd name="T14" fmla="*/ 2147483647 w 92"/>
                  <a:gd name="T15" fmla="*/ 2147483647 h 172"/>
                  <a:gd name="T16" fmla="*/ 2147483647 w 92"/>
                  <a:gd name="T17" fmla="*/ 2147483647 h 172"/>
                  <a:gd name="T18" fmla="*/ 2147483647 w 92"/>
                  <a:gd name="T19" fmla="*/ 2147483647 h 172"/>
                  <a:gd name="T20" fmla="*/ 2147483647 w 92"/>
                  <a:gd name="T21" fmla="*/ 2147483647 h 172"/>
                  <a:gd name="T22" fmla="*/ 2147483647 w 92"/>
                  <a:gd name="T23" fmla="*/ 2147483647 h 172"/>
                  <a:gd name="T24" fmla="*/ 2147483647 w 92"/>
                  <a:gd name="T25" fmla="*/ 2147483647 h 172"/>
                  <a:gd name="T26" fmla="*/ 2147483647 w 92"/>
                  <a:gd name="T27" fmla="*/ 2147483647 h 172"/>
                  <a:gd name="T28" fmla="*/ 2147483647 w 92"/>
                  <a:gd name="T29" fmla="*/ 2147483647 h 172"/>
                  <a:gd name="T30" fmla="*/ 2147483647 w 92"/>
                  <a:gd name="T31" fmla="*/ 2147483647 h 172"/>
                  <a:gd name="T32" fmla="*/ 2147483647 w 92"/>
                  <a:gd name="T33" fmla="*/ 2147483647 h 172"/>
                  <a:gd name="T34" fmla="*/ 2147483647 w 92"/>
                  <a:gd name="T35" fmla="*/ 0 h 172"/>
                  <a:gd name="T36" fmla="*/ 2147483647 w 92"/>
                  <a:gd name="T37" fmla="*/ 2147483647 h 172"/>
                  <a:gd name="T38" fmla="*/ 2147483647 w 92"/>
                  <a:gd name="T39" fmla="*/ 2147483647 h 172"/>
                  <a:gd name="T40" fmla="*/ 2147483647 w 92"/>
                  <a:gd name="T41" fmla="*/ 2147483647 h 172"/>
                  <a:gd name="T42" fmla="*/ 2147483647 w 92"/>
                  <a:gd name="T43" fmla="*/ 2147483647 h 172"/>
                  <a:gd name="T44" fmla="*/ 0 w 92"/>
                  <a:gd name="T45" fmla="*/ 2147483647 h 172"/>
                  <a:gd name="T46" fmla="*/ 2147483647 w 92"/>
                  <a:gd name="T47" fmla="*/ 2147483647 h 172"/>
                  <a:gd name="T48" fmla="*/ 2147483647 w 92"/>
                  <a:gd name="T49" fmla="*/ 2147483647 h 172"/>
                  <a:gd name="T50" fmla="*/ 2147483647 w 92"/>
                  <a:gd name="T51" fmla="*/ 2147483647 h 172"/>
                  <a:gd name="T52" fmla="*/ 2147483647 w 92"/>
                  <a:gd name="T53" fmla="*/ 2147483647 h 172"/>
                  <a:gd name="T54" fmla="*/ 2147483647 w 92"/>
                  <a:gd name="T55" fmla="*/ 2147483647 h 172"/>
                  <a:gd name="T56" fmla="*/ 2147483647 w 92"/>
                  <a:gd name="T57" fmla="*/ 2147483647 h 172"/>
                  <a:gd name="T58" fmla="*/ 2147483647 w 92"/>
                  <a:gd name="T59" fmla="*/ 2147483647 h 172"/>
                  <a:gd name="T60" fmla="*/ 2147483647 w 92"/>
                  <a:gd name="T61" fmla="*/ 2147483647 h 172"/>
                  <a:gd name="T62" fmla="*/ 2147483647 w 92"/>
                  <a:gd name="T63" fmla="*/ 2147483647 h 172"/>
                  <a:gd name="T64" fmla="*/ 2147483647 w 92"/>
                  <a:gd name="T65" fmla="*/ 2147483647 h 172"/>
                  <a:gd name="T66" fmla="*/ 2147483647 w 92"/>
                  <a:gd name="T67" fmla="*/ 2147483647 h 172"/>
                  <a:gd name="T68" fmla="*/ 2147483647 w 92"/>
                  <a:gd name="T69" fmla="*/ 2147483647 h 172"/>
                  <a:gd name="T70" fmla="*/ 2147483647 w 92"/>
                  <a:gd name="T71" fmla="*/ 2147483647 h 172"/>
                  <a:gd name="T72" fmla="*/ 2147483647 w 92"/>
                  <a:gd name="T73" fmla="*/ 2147483647 h 172"/>
                  <a:gd name="T74" fmla="*/ 2147483647 w 92"/>
                  <a:gd name="T75" fmla="*/ 2147483647 h 172"/>
                  <a:gd name="T76" fmla="*/ 2147483647 w 92"/>
                  <a:gd name="T77" fmla="*/ 2147483647 h 172"/>
                  <a:gd name="T78" fmla="*/ 2147483647 w 92"/>
                  <a:gd name="T79" fmla="*/ 2147483647 h 172"/>
                  <a:gd name="T80" fmla="*/ 2147483647 w 92"/>
                  <a:gd name="T81" fmla="*/ 2147483647 h 172"/>
                  <a:gd name="T82" fmla="*/ 2147483647 w 92"/>
                  <a:gd name="T83" fmla="*/ 2147483647 h 172"/>
                  <a:gd name="T84" fmla="*/ 2147483647 w 92"/>
                  <a:gd name="T85" fmla="*/ 2147483647 h 172"/>
                  <a:gd name="T86" fmla="*/ 2147483647 w 92"/>
                  <a:gd name="T87" fmla="*/ 2147483647 h 172"/>
                  <a:gd name="T88" fmla="*/ 2147483647 w 92"/>
                  <a:gd name="T89" fmla="*/ 2147483647 h 172"/>
                  <a:gd name="T90" fmla="*/ 2147483647 w 92"/>
                  <a:gd name="T91" fmla="*/ 2147483647 h 172"/>
                  <a:gd name="T92" fmla="*/ 2147483647 w 92"/>
                  <a:gd name="T93" fmla="*/ 2147483647 h 172"/>
                  <a:gd name="T94" fmla="*/ 2147483647 w 92"/>
                  <a:gd name="T95" fmla="*/ 2147483647 h 172"/>
                  <a:gd name="T96" fmla="*/ 2147483647 w 92"/>
                  <a:gd name="T97" fmla="*/ 2147483647 h 172"/>
                  <a:gd name="T98" fmla="*/ 2147483647 w 92"/>
                  <a:gd name="T99" fmla="*/ 2147483647 h 172"/>
                  <a:gd name="T100" fmla="*/ 2147483647 w 92"/>
                  <a:gd name="T101" fmla="*/ 2147483647 h 17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2"/>
                  <a:gd name="T154" fmla="*/ 0 h 172"/>
                  <a:gd name="T155" fmla="*/ 92 w 92"/>
                  <a:gd name="T156" fmla="*/ 172 h 17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2" h="172">
                    <a:moveTo>
                      <a:pt x="56" y="91"/>
                    </a:moveTo>
                    <a:cubicBezTo>
                      <a:pt x="56" y="86"/>
                      <a:pt x="51" y="86"/>
                      <a:pt x="55" y="80"/>
                    </a:cubicBezTo>
                    <a:cubicBezTo>
                      <a:pt x="60" y="75"/>
                      <a:pt x="67" y="71"/>
                      <a:pt x="71" y="73"/>
                    </a:cubicBezTo>
                    <a:cubicBezTo>
                      <a:pt x="75" y="74"/>
                      <a:pt x="84" y="70"/>
                      <a:pt x="86" y="73"/>
                    </a:cubicBezTo>
                    <a:cubicBezTo>
                      <a:pt x="87" y="74"/>
                      <a:pt x="87" y="74"/>
                      <a:pt x="88" y="74"/>
                    </a:cubicBezTo>
                    <a:cubicBezTo>
                      <a:pt x="92" y="70"/>
                      <a:pt x="89" y="67"/>
                      <a:pt x="89" y="62"/>
                    </a:cubicBezTo>
                    <a:cubicBezTo>
                      <a:pt x="90" y="56"/>
                      <a:pt x="85" y="51"/>
                      <a:pt x="81" y="50"/>
                    </a:cubicBezTo>
                    <a:cubicBezTo>
                      <a:pt x="78" y="49"/>
                      <a:pt x="84" y="38"/>
                      <a:pt x="81" y="36"/>
                    </a:cubicBezTo>
                    <a:cubicBezTo>
                      <a:pt x="77" y="34"/>
                      <a:pt x="75" y="31"/>
                      <a:pt x="72" y="28"/>
                    </a:cubicBezTo>
                    <a:cubicBezTo>
                      <a:pt x="70" y="25"/>
                      <a:pt x="63" y="26"/>
                      <a:pt x="62" y="28"/>
                    </a:cubicBezTo>
                    <a:cubicBezTo>
                      <a:pt x="61" y="31"/>
                      <a:pt x="56" y="32"/>
                      <a:pt x="55" y="30"/>
                    </a:cubicBezTo>
                    <a:cubicBezTo>
                      <a:pt x="53" y="28"/>
                      <a:pt x="50" y="28"/>
                      <a:pt x="46" y="31"/>
                    </a:cubicBezTo>
                    <a:cubicBezTo>
                      <a:pt x="43" y="34"/>
                      <a:pt x="37" y="39"/>
                      <a:pt x="36" y="35"/>
                    </a:cubicBezTo>
                    <a:cubicBezTo>
                      <a:pt x="35" y="30"/>
                      <a:pt x="39" y="31"/>
                      <a:pt x="39" y="26"/>
                    </a:cubicBezTo>
                    <a:cubicBezTo>
                      <a:pt x="39" y="21"/>
                      <a:pt x="42" y="19"/>
                      <a:pt x="40" y="14"/>
                    </a:cubicBezTo>
                    <a:cubicBezTo>
                      <a:pt x="39" y="9"/>
                      <a:pt x="34" y="15"/>
                      <a:pt x="32" y="11"/>
                    </a:cubicBezTo>
                    <a:cubicBezTo>
                      <a:pt x="31" y="8"/>
                      <a:pt x="32" y="4"/>
                      <a:pt x="31" y="2"/>
                    </a:cubicBezTo>
                    <a:cubicBezTo>
                      <a:pt x="31" y="2"/>
                      <a:pt x="30" y="1"/>
                      <a:pt x="29" y="0"/>
                    </a:cubicBezTo>
                    <a:cubicBezTo>
                      <a:pt x="28" y="1"/>
                      <a:pt x="28" y="1"/>
                      <a:pt x="27" y="2"/>
                    </a:cubicBezTo>
                    <a:cubicBezTo>
                      <a:pt x="26" y="4"/>
                      <a:pt x="19" y="5"/>
                      <a:pt x="17" y="8"/>
                    </a:cubicBezTo>
                    <a:cubicBezTo>
                      <a:pt x="15" y="11"/>
                      <a:pt x="10" y="10"/>
                      <a:pt x="9" y="10"/>
                    </a:cubicBezTo>
                    <a:cubicBezTo>
                      <a:pt x="7" y="10"/>
                      <a:pt x="3" y="11"/>
                      <a:pt x="2" y="14"/>
                    </a:cubicBezTo>
                    <a:cubicBezTo>
                      <a:pt x="2" y="17"/>
                      <a:pt x="0" y="30"/>
                      <a:pt x="0" y="32"/>
                    </a:cubicBezTo>
                    <a:cubicBezTo>
                      <a:pt x="0" y="34"/>
                      <a:pt x="6" y="41"/>
                      <a:pt x="9" y="42"/>
                    </a:cubicBezTo>
                    <a:cubicBezTo>
                      <a:pt x="11" y="43"/>
                      <a:pt x="8" y="48"/>
                      <a:pt x="11" y="50"/>
                    </a:cubicBezTo>
                    <a:cubicBezTo>
                      <a:pt x="14" y="51"/>
                      <a:pt x="12" y="55"/>
                      <a:pt x="10" y="55"/>
                    </a:cubicBezTo>
                    <a:cubicBezTo>
                      <a:pt x="9" y="54"/>
                      <a:pt x="11" y="61"/>
                      <a:pt x="9" y="63"/>
                    </a:cubicBezTo>
                    <a:cubicBezTo>
                      <a:pt x="6" y="65"/>
                      <a:pt x="8" y="71"/>
                      <a:pt x="13" y="75"/>
                    </a:cubicBezTo>
                    <a:cubicBezTo>
                      <a:pt x="17" y="79"/>
                      <a:pt x="17" y="85"/>
                      <a:pt x="17" y="89"/>
                    </a:cubicBezTo>
                    <a:cubicBezTo>
                      <a:pt x="17" y="92"/>
                      <a:pt x="21" y="93"/>
                      <a:pt x="21" y="97"/>
                    </a:cubicBezTo>
                    <a:cubicBezTo>
                      <a:pt x="21" y="97"/>
                      <a:pt x="15" y="117"/>
                      <a:pt x="11" y="116"/>
                    </a:cubicBezTo>
                    <a:cubicBezTo>
                      <a:pt x="10" y="121"/>
                      <a:pt x="9" y="128"/>
                      <a:pt x="8" y="132"/>
                    </a:cubicBezTo>
                    <a:cubicBezTo>
                      <a:pt x="7" y="138"/>
                      <a:pt x="6" y="142"/>
                      <a:pt x="9" y="142"/>
                    </a:cubicBezTo>
                    <a:cubicBezTo>
                      <a:pt x="12" y="143"/>
                      <a:pt x="18" y="150"/>
                      <a:pt x="23" y="157"/>
                    </a:cubicBezTo>
                    <a:cubicBezTo>
                      <a:pt x="25" y="159"/>
                      <a:pt x="26" y="161"/>
                      <a:pt x="27" y="162"/>
                    </a:cubicBezTo>
                    <a:cubicBezTo>
                      <a:pt x="29" y="162"/>
                      <a:pt x="31" y="162"/>
                      <a:pt x="33" y="163"/>
                    </a:cubicBezTo>
                    <a:cubicBezTo>
                      <a:pt x="38" y="164"/>
                      <a:pt x="39" y="167"/>
                      <a:pt x="39" y="170"/>
                    </a:cubicBezTo>
                    <a:cubicBezTo>
                      <a:pt x="39" y="172"/>
                      <a:pt x="46" y="171"/>
                      <a:pt x="48" y="171"/>
                    </a:cubicBezTo>
                    <a:cubicBezTo>
                      <a:pt x="49" y="170"/>
                      <a:pt x="47" y="167"/>
                      <a:pt x="51" y="166"/>
                    </a:cubicBezTo>
                    <a:cubicBezTo>
                      <a:pt x="49" y="163"/>
                      <a:pt x="43" y="159"/>
                      <a:pt x="38" y="159"/>
                    </a:cubicBezTo>
                    <a:cubicBezTo>
                      <a:pt x="33" y="158"/>
                      <a:pt x="30" y="150"/>
                      <a:pt x="30" y="146"/>
                    </a:cubicBezTo>
                    <a:cubicBezTo>
                      <a:pt x="31" y="142"/>
                      <a:pt x="26" y="139"/>
                      <a:pt x="26" y="135"/>
                    </a:cubicBezTo>
                    <a:cubicBezTo>
                      <a:pt x="26" y="132"/>
                      <a:pt x="23" y="132"/>
                      <a:pt x="19" y="130"/>
                    </a:cubicBezTo>
                    <a:cubicBezTo>
                      <a:pt x="15" y="128"/>
                      <a:pt x="20" y="117"/>
                      <a:pt x="20" y="112"/>
                    </a:cubicBezTo>
                    <a:cubicBezTo>
                      <a:pt x="21" y="107"/>
                      <a:pt x="29" y="93"/>
                      <a:pt x="27" y="89"/>
                    </a:cubicBezTo>
                    <a:cubicBezTo>
                      <a:pt x="24" y="85"/>
                      <a:pt x="35" y="81"/>
                      <a:pt x="36" y="86"/>
                    </a:cubicBezTo>
                    <a:cubicBezTo>
                      <a:pt x="37" y="91"/>
                      <a:pt x="38" y="93"/>
                      <a:pt x="45" y="93"/>
                    </a:cubicBezTo>
                    <a:cubicBezTo>
                      <a:pt x="51" y="93"/>
                      <a:pt x="51" y="98"/>
                      <a:pt x="57" y="99"/>
                    </a:cubicBezTo>
                    <a:cubicBezTo>
                      <a:pt x="57" y="99"/>
                      <a:pt x="57" y="99"/>
                      <a:pt x="57" y="100"/>
                    </a:cubicBezTo>
                    <a:cubicBezTo>
                      <a:pt x="57" y="99"/>
                      <a:pt x="57" y="99"/>
                      <a:pt x="57" y="99"/>
                    </a:cubicBezTo>
                    <a:cubicBezTo>
                      <a:pt x="59" y="95"/>
                      <a:pt x="56" y="95"/>
                      <a:pt x="56" y="91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71" name="Freeform 66"/>
              <p:cNvSpPr>
                <a:spLocks/>
              </p:cNvSpPr>
              <p:nvPr/>
            </p:nvSpPr>
            <p:spPr bwMode="auto">
              <a:xfrm>
                <a:off x="3951288" y="1136650"/>
                <a:ext cx="207963" cy="169863"/>
              </a:xfrm>
              <a:custGeom>
                <a:avLst/>
                <a:gdLst>
                  <a:gd name="T0" fmla="*/ 2147483647 w 109"/>
                  <a:gd name="T1" fmla="*/ 2147483647 h 89"/>
                  <a:gd name="T2" fmla="*/ 2147483647 w 109"/>
                  <a:gd name="T3" fmla="*/ 2147483647 h 89"/>
                  <a:gd name="T4" fmla="*/ 2147483647 w 109"/>
                  <a:gd name="T5" fmla="*/ 2147483647 h 89"/>
                  <a:gd name="T6" fmla="*/ 2147483647 w 109"/>
                  <a:gd name="T7" fmla="*/ 2147483647 h 89"/>
                  <a:gd name="T8" fmla="*/ 2147483647 w 109"/>
                  <a:gd name="T9" fmla="*/ 2147483647 h 89"/>
                  <a:gd name="T10" fmla="*/ 2147483647 w 109"/>
                  <a:gd name="T11" fmla="*/ 2147483647 h 89"/>
                  <a:gd name="T12" fmla="*/ 2147483647 w 109"/>
                  <a:gd name="T13" fmla="*/ 2147483647 h 89"/>
                  <a:gd name="T14" fmla="*/ 2147483647 w 109"/>
                  <a:gd name="T15" fmla="*/ 2147483647 h 89"/>
                  <a:gd name="T16" fmla="*/ 2147483647 w 109"/>
                  <a:gd name="T17" fmla="*/ 2147483647 h 89"/>
                  <a:gd name="T18" fmla="*/ 2147483647 w 109"/>
                  <a:gd name="T19" fmla="*/ 2147483647 h 89"/>
                  <a:gd name="T20" fmla="*/ 2147483647 w 109"/>
                  <a:gd name="T21" fmla="*/ 2147483647 h 89"/>
                  <a:gd name="T22" fmla="*/ 2147483647 w 109"/>
                  <a:gd name="T23" fmla="*/ 2147483647 h 89"/>
                  <a:gd name="T24" fmla="*/ 2147483647 w 109"/>
                  <a:gd name="T25" fmla="*/ 2147483647 h 89"/>
                  <a:gd name="T26" fmla="*/ 2147483647 w 109"/>
                  <a:gd name="T27" fmla="*/ 2147483647 h 89"/>
                  <a:gd name="T28" fmla="*/ 2147483647 w 109"/>
                  <a:gd name="T29" fmla="*/ 2147483647 h 89"/>
                  <a:gd name="T30" fmla="*/ 2147483647 w 109"/>
                  <a:gd name="T31" fmla="*/ 2147483647 h 89"/>
                  <a:gd name="T32" fmla="*/ 2147483647 w 109"/>
                  <a:gd name="T33" fmla="*/ 2147483647 h 89"/>
                  <a:gd name="T34" fmla="*/ 2147483647 w 109"/>
                  <a:gd name="T35" fmla="*/ 2147483647 h 89"/>
                  <a:gd name="T36" fmla="*/ 2147483647 w 109"/>
                  <a:gd name="T37" fmla="*/ 2147483647 h 89"/>
                  <a:gd name="T38" fmla="*/ 2147483647 w 109"/>
                  <a:gd name="T39" fmla="*/ 2147483647 h 89"/>
                  <a:gd name="T40" fmla="*/ 2147483647 w 109"/>
                  <a:gd name="T41" fmla="*/ 2147483647 h 89"/>
                  <a:gd name="T42" fmla="*/ 2147483647 w 109"/>
                  <a:gd name="T43" fmla="*/ 2147483647 h 89"/>
                  <a:gd name="T44" fmla="*/ 2147483647 w 109"/>
                  <a:gd name="T45" fmla="*/ 2147483647 h 89"/>
                  <a:gd name="T46" fmla="*/ 2147483647 w 109"/>
                  <a:gd name="T47" fmla="*/ 2147483647 h 89"/>
                  <a:gd name="T48" fmla="*/ 2147483647 w 109"/>
                  <a:gd name="T49" fmla="*/ 2147483647 h 89"/>
                  <a:gd name="T50" fmla="*/ 2147483647 w 109"/>
                  <a:gd name="T51" fmla="*/ 2147483647 h 89"/>
                  <a:gd name="T52" fmla="*/ 2147483647 w 109"/>
                  <a:gd name="T53" fmla="*/ 2147483647 h 89"/>
                  <a:gd name="T54" fmla="*/ 2147483647 w 109"/>
                  <a:gd name="T55" fmla="*/ 2147483647 h 89"/>
                  <a:gd name="T56" fmla="*/ 2147483647 w 109"/>
                  <a:gd name="T57" fmla="*/ 2147483647 h 89"/>
                  <a:gd name="T58" fmla="*/ 2147483647 w 109"/>
                  <a:gd name="T59" fmla="*/ 2147483647 h 89"/>
                  <a:gd name="T60" fmla="*/ 2147483647 w 109"/>
                  <a:gd name="T61" fmla="*/ 2147483647 h 89"/>
                  <a:gd name="T62" fmla="*/ 2147483647 w 109"/>
                  <a:gd name="T63" fmla="*/ 2147483647 h 89"/>
                  <a:gd name="T64" fmla="*/ 2147483647 w 109"/>
                  <a:gd name="T65" fmla="*/ 2147483647 h 89"/>
                  <a:gd name="T66" fmla="*/ 2147483647 w 109"/>
                  <a:gd name="T67" fmla="*/ 2147483647 h 89"/>
                  <a:gd name="T68" fmla="*/ 2147483647 w 109"/>
                  <a:gd name="T69" fmla="*/ 2147483647 h 89"/>
                  <a:gd name="T70" fmla="*/ 2147483647 w 109"/>
                  <a:gd name="T71" fmla="*/ 2147483647 h 89"/>
                  <a:gd name="T72" fmla="*/ 2147483647 w 109"/>
                  <a:gd name="T73" fmla="*/ 2147483647 h 89"/>
                  <a:gd name="T74" fmla="*/ 2147483647 w 109"/>
                  <a:gd name="T75" fmla="*/ 2147483647 h 8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9"/>
                  <a:gd name="T115" fmla="*/ 0 h 89"/>
                  <a:gd name="T116" fmla="*/ 109 w 109"/>
                  <a:gd name="T117" fmla="*/ 89 h 8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9" h="89">
                    <a:moveTo>
                      <a:pt x="2" y="19"/>
                    </a:moveTo>
                    <a:cubicBezTo>
                      <a:pt x="3" y="21"/>
                      <a:pt x="4" y="28"/>
                      <a:pt x="2" y="31"/>
                    </a:cubicBezTo>
                    <a:cubicBezTo>
                      <a:pt x="0" y="34"/>
                      <a:pt x="1" y="35"/>
                      <a:pt x="3" y="36"/>
                    </a:cubicBezTo>
                    <a:cubicBezTo>
                      <a:pt x="5" y="37"/>
                      <a:pt x="5" y="39"/>
                      <a:pt x="5" y="41"/>
                    </a:cubicBezTo>
                    <a:cubicBezTo>
                      <a:pt x="5" y="43"/>
                      <a:pt x="7" y="43"/>
                      <a:pt x="7" y="47"/>
                    </a:cubicBezTo>
                    <a:cubicBezTo>
                      <a:pt x="7" y="51"/>
                      <a:pt x="8" y="54"/>
                      <a:pt x="10" y="56"/>
                    </a:cubicBezTo>
                    <a:cubicBezTo>
                      <a:pt x="11" y="57"/>
                      <a:pt x="11" y="59"/>
                      <a:pt x="10" y="61"/>
                    </a:cubicBezTo>
                    <a:cubicBezTo>
                      <a:pt x="12" y="63"/>
                      <a:pt x="14" y="64"/>
                      <a:pt x="16" y="65"/>
                    </a:cubicBezTo>
                    <a:cubicBezTo>
                      <a:pt x="22" y="67"/>
                      <a:pt x="24" y="68"/>
                      <a:pt x="24" y="70"/>
                    </a:cubicBezTo>
                    <a:cubicBezTo>
                      <a:pt x="24" y="72"/>
                      <a:pt x="29" y="75"/>
                      <a:pt x="30" y="73"/>
                    </a:cubicBezTo>
                    <a:cubicBezTo>
                      <a:pt x="31" y="70"/>
                      <a:pt x="34" y="72"/>
                      <a:pt x="36" y="72"/>
                    </a:cubicBezTo>
                    <a:cubicBezTo>
                      <a:pt x="38" y="72"/>
                      <a:pt x="39" y="74"/>
                      <a:pt x="39" y="76"/>
                    </a:cubicBezTo>
                    <a:cubicBezTo>
                      <a:pt x="40" y="77"/>
                      <a:pt x="45" y="76"/>
                      <a:pt x="47" y="78"/>
                    </a:cubicBezTo>
                    <a:cubicBezTo>
                      <a:pt x="48" y="79"/>
                      <a:pt x="49" y="83"/>
                      <a:pt x="52" y="84"/>
                    </a:cubicBezTo>
                    <a:cubicBezTo>
                      <a:pt x="54" y="86"/>
                      <a:pt x="57" y="82"/>
                      <a:pt x="59" y="83"/>
                    </a:cubicBezTo>
                    <a:cubicBezTo>
                      <a:pt x="60" y="85"/>
                      <a:pt x="65" y="86"/>
                      <a:pt x="68" y="85"/>
                    </a:cubicBezTo>
                    <a:cubicBezTo>
                      <a:pt x="71" y="83"/>
                      <a:pt x="73" y="86"/>
                      <a:pt x="77" y="85"/>
                    </a:cubicBezTo>
                    <a:cubicBezTo>
                      <a:pt x="81" y="85"/>
                      <a:pt x="85" y="86"/>
                      <a:pt x="86" y="88"/>
                    </a:cubicBezTo>
                    <a:cubicBezTo>
                      <a:pt x="87" y="88"/>
                      <a:pt x="90" y="89"/>
                      <a:pt x="93" y="89"/>
                    </a:cubicBezTo>
                    <a:cubicBezTo>
                      <a:pt x="94" y="88"/>
                      <a:pt x="92" y="83"/>
                      <a:pt x="93" y="82"/>
                    </a:cubicBezTo>
                    <a:cubicBezTo>
                      <a:pt x="93" y="81"/>
                      <a:pt x="102" y="73"/>
                      <a:pt x="103" y="71"/>
                    </a:cubicBezTo>
                    <a:cubicBezTo>
                      <a:pt x="105" y="69"/>
                      <a:pt x="107" y="69"/>
                      <a:pt x="108" y="67"/>
                    </a:cubicBezTo>
                    <a:cubicBezTo>
                      <a:pt x="109" y="65"/>
                      <a:pt x="105" y="58"/>
                      <a:pt x="104" y="56"/>
                    </a:cubicBezTo>
                    <a:cubicBezTo>
                      <a:pt x="103" y="55"/>
                      <a:pt x="102" y="49"/>
                      <a:pt x="103" y="46"/>
                    </a:cubicBezTo>
                    <a:cubicBezTo>
                      <a:pt x="104" y="44"/>
                      <a:pt x="99" y="42"/>
                      <a:pt x="99" y="40"/>
                    </a:cubicBezTo>
                    <a:cubicBezTo>
                      <a:pt x="99" y="39"/>
                      <a:pt x="103" y="36"/>
                      <a:pt x="106" y="35"/>
                    </a:cubicBezTo>
                    <a:cubicBezTo>
                      <a:pt x="108" y="34"/>
                      <a:pt x="107" y="27"/>
                      <a:pt x="105" y="25"/>
                    </a:cubicBezTo>
                    <a:cubicBezTo>
                      <a:pt x="103" y="23"/>
                      <a:pt x="102" y="20"/>
                      <a:pt x="103" y="16"/>
                    </a:cubicBezTo>
                    <a:cubicBezTo>
                      <a:pt x="105" y="13"/>
                      <a:pt x="96" y="10"/>
                      <a:pt x="95" y="10"/>
                    </a:cubicBezTo>
                    <a:cubicBezTo>
                      <a:pt x="94" y="10"/>
                      <a:pt x="94" y="10"/>
                      <a:pt x="94" y="9"/>
                    </a:cubicBezTo>
                    <a:cubicBezTo>
                      <a:pt x="86" y="11"/>
                      <a:pt x="66" y="9"/>
                      <a:pt x="65" y="8"/>
                    </a:cubicBezTo>
                    <a:cubicBezTo>
                      <a:pt x="64" y="8"/>
                      <a:pt x="61" y="7"/>
                      <a:pt x="59" y="6"/>
                    </a:cubicBezTo>
                    <a:cubicBezTo>
                      <a:pt x="58" y="8"/>
                      <a:pt x="56" y="9"/>
                      <a:pt x="53" y="9"/>
                    </a:cubicBezTo>
                    <a:cubicBezTo>
                      <a:pt x="48" y="9"/>
                      <a:pt x="48" y="5"/>
                      <a:pt x="48" y="2"/>
                    </a:cubicBezTo>
                    <a:cubicBezTo>
                      <a:pt x="48" y="0"/>
                      <a:pt x="28" y="4"/>
                      <a:pt x="23" y="9"/>
                    </a:cubicBezTo>
                    <a:cubicBezTo>
                      <a:pt x="18" y="15"/>
                      <a:pt x="6" y="13"/>
                      <a:pt x="6" y="15"/>
                    </a:cubicBezTo>
                    <a:cubicBezTo>
                      <a:pt x="5" y="17"/>
                      <a:pt x="3" y="18"/>
                      <a:pt x="2" y="18"/>
                    </a:cubicBezTo>
                    <a:cubicBezTo>
                      <a:pt x="2" y="18"/>
                      <a:pt x="2" y="19"/>
                      <a:pt x="2" y="19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72" name="Freeform 67"/>
              <p:cNvSpPr>
                <a:spLocks/>
              </p:cNvSpPr>
              <p:nvPr/>
            </p:nvSpPr>
            <p:spPr bwMode="auto">
              <a:xfrm>
                <a:off x="3981450" y="1412875"/>
                <a:ext cx="79375" cy="74613"/>
              </a:xfrm>
              <a:custGeom>
                <a:avLst/>
                <a:gdLst>
                  <a:gd name="T0" fmla="*/ 2147483647 w 41"/>
                  <a:gd name="T1" fmla="*/ 2147483647 h 39"/>
                  <a:gd name="T2" fmla="*/ 2147483647 w 41"/>
                  <a:gd name="T3" fmla="*/ 2147483647 h 39"/>
                  <a:gd name="T4" fmla="*/ 2147483647 w 41"/>
                  <a:gd name="T5" fmla="*/ 2147483647 h 39"/>
                  <a:gd name="T6" fmla="*/ 2147483647 w 41"/>
                  <a:gd name="T7" fmla="*/ 2147483647 h 39"/>
                  <a:gd name="T8" fmla="*/ 2147483647 w 41"/>
                  <a:gd name="T9" fmla="*/ 2147483647 h 39"/>
                  <a:gd name="T10" fmla="*/ 2147483647 w 41"/>
                  <a:gd name="T11" fmla="*/ 2147483647 h 39"/>
                  <a:gd name="T12" fmla="*/ 2147483647 w 41"/>
                  <a:gd name="T13" fmla="*/ 2147483647 h 39"/>
                  <a:gd name="T14" fmla="*/ 2147483647 w 41"/>
                  <a:gd name="T15" fmla="*/ 2147483647 h 39"/>
                  <a:gd name="T16" fmla="*/ 2147483647 w 41"/>
                  <a:gd name="T17" fmla="*/ 2147483647 h 39"/>
                  <a:gd name="T18" fmla="*/ 2147483647 w 41"/>
                  <a:gd name="T19" fmla="*/ 2147483647 h 39"/>
                  <a:gd name="T20" fmla="*/ 2147483647 w 41"/>
                  <a:gd name="T21" fmla="*/ 2147483647 h 39"/>
                  <a:gd name="T22" fmla="*/ 2147483647 w 41"/>
                  <a:gd name="T23" fmla="*/ 2147483647 h 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"/>
                  <a:gd name="T37" fmla="*/ 0 h 39"/>
                  <a:gd name="T38" fmla="*/ 41 w 41"/>
                  <a:gd name="T39" fmla="*/ 39 h 3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" h="39">
                    <a:moveTo>
                      <a:pt x="31" y="35"/>
                    </a:moveTo>
                    <a:cubicBezTo>
                      <a:pt x="30" y="33"/>
                      <a:pt x="37" y="23"/>
                      <a:pt x="39" y="23"/>
                    </a:cubicBezTo>
                    <a:cubicBezTo>
                      <a:pt x="41" y="23"/>
                      <a:pt x="41" y="13"/>
                      <a:pt x="40" y="8"/>
                    </a:cubicBezTo>
                    <a:cubicBezTo>
                      <a:pt x="35" y="4"/>
                      <a:pt x="30" y="2"/>
                      <a:pt x="30" y="2"/>
                    </a:cubicBezTo>
                    <a:cubicBezTo>
                      <a:pt x="30" y="2"/>
                      <a:pt x="15" y="2"/>
                      <a:pt x="13" y="1"/>
                    </a:cubicBezTo>
                    <a:cubicBezTo>
                      <a:pt x="10" y="0"/>
                      <a:pt x="8" y="4"/>
                      <a:pt x="6" y="2"/>
                    </a:cubicBezTo>
                    <a:cubicBezTo>
                      <a:pt x="3" y="0"/>
                      <a:pt x="0" y="3"/>
                      <a:pt x="1" y="5"/>
                    </a:cubicBezTo>
                    <a:cubicBezTo>
                      <a:pt x="1" y="8"/>
                      <a:pt x="6" y="9"/>
                      <a:pt x="6" y="13"/>
                    </a:cubicBezTo>
                    <a:cubicBezTo>
                      <a:pt x="6" y="17"/>
                      <a:pt x="15" y="22"/>
                      <a:pt x="15" y="24"/>
                    </a:cubicBezTo>
                    <a:cubicBezTo>
                      <a:pt x="15" y="25"/>
                      <a:pt x="21" y="29"/>
                      <a:pt x="24" y="34"/>
                    </a:cubicBezTo>
                    <a:cubicBezTo>
                      <a:pt x="26" y="35"/>
                      <a:pt x="28" y="37"/>
                      <a:pt x="30" y="39"/>
                    </a:cubicBezTo>
                    <a:cubicBezTo>
                      <a:pt x="30" y="37"/>
                      <a:pt x="31" y="36"/>
                      <a:pt x="31" y="35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73" name="Freeform 68"/>
              <p:cNvSpPr>
                <a:spLocks/>
              </p:cNvSpPr>
              <p:nvPr/>
            </p:nvSpPr>
            <p:spPr bwMode="auto">
              <a:xfrm>
                <a:off x="3943350" y="1379537"/>
                <a:ext cx="114300" cy="98425"/>
              </a:xfrm>
              <a:custGeom>
                <a:avLst/>
                <a:gdLst>
                  <a:gd name="T0" fmla="*/ 2147483647 w 60"/>
                  <a:gd name="T1" fmla="*/ 2147483647 h 52"/>
                  <a:gd name="T2" fmla="*/ 2147483647 w 60"/>
                  <a:gd name="T3" fmla="*/ 2147483647 h 52"/>
                  <a:gd name="T4" fmla="*/ 2147483647 w 60"/>
                  <a:gd name="T5" fmla="*/ 2147483647 h 52"/>
                  <a:gd name="T6" fmla="*/ 2147483647 w 60"/>
                  <a:gd name="T7" fmla="*/ 2147483647 h 52"/>
                  <a:gd name="T8" fmla="*/ 2147483647 w 60"/>
                  <a:gd name="T9" fmla="*/ 2147483647 h 52"/>
                  <a:gd name="T10" fmla="*/ 2147483647 w 60"/>
                  <a:gd name="T11" fmla="*/ 2147483647 h 52"/>
                  <a:gd name="T12" fmla="*/ 2147483647 w 60"/>
                  <a:gd name="T13" fmla="*/ 2147483647 h 52"/>
                  <a:gd name="T14" fmla="*/ 2147483647 w 60"/>
                  <a:gd name="T15" fmla="*/ 2147483647 h 52"/>
                  <a:gd name="T16" fmla="*/ 2147483647 w 60"/>
                  <a:gd name="T17" fmla="*/ 2147483647 h 52"/>
                  <a:gd name="T18" fmla="*/ 2147483647 w 60"/>
                  <a:gd name="T19" fmla="*/ 2147483647 h 52"/>
                  <a:gd name="T20" fmla="*/ 2147483647 w 60"/>
                  <a:gd name="T21" fmla="*/ 2147483647 h 52"/>
                  <a:gd name="T22" fmla="*/ 2147483647 w 60"/>
                  <a:gd name="T23" fmla="*/ 2147483647 h 52"/>
                  <a:gd name="T24" fmla="*/ 2147483647 w 60"/>
                  <a:gd name="T25" fmla="*/ 0 h 52"/>
                  <a:gd name="T26" fmla="*/ 2147483647 w 60"/>
                  <a:gd name="T27" fmla="*/ 2147483647 h 52"/>
                  <a:gd name="T28" fmla="*/ 2147483647 w 60"/>
                  <a:gd name="T29" fmla="*/ 2147483647 h 52"/>
                  <a:gd name="T30" fmla="*/ 2147483647 w 60"/>
                  <a:gd name="T31" fmla="*/ 2147483647 h 52"/>
                  <a:gd name="T32" fmla="*/ 2147483647 w 60"/>
                  <a:gd name="T33" fmla="*/ 2147483647 h 52"/>
                  <a:gd name="T34" fmla="*/ 0 w 60"/>
                  <a:gd name="T35" fmla="*/ 2147483647 h 52"/>
                  <a:gd name="T36" fmla="*/ 2147483647 w 60"/>
                  <a:gd name="T37" fmla="*/ 2147483647 h 52"/>
                  <a:gd name="T38" fmla="*/ 2147483647 w 60"/>
                  <a:gd name="T39" fmla="*/ 2147483647 h 52"/>
                  <a:gd name="T40" fmla="*/ 2147483647 w 60"/>
                  <a:gd name="T41" fmla="*/ 2147483647 h 52"/>
                  <a:gd name="T42" fmla="*/ 2147483647 w 60"/>
                  <a:gd name="T43" fmla="*/ 2147483647 h 52"/>
                  <a:gd name="T44" fmla="*/ 2147483647 w 60"/>
                  <a:gd name="T45" fmla="*/ 2147483647 h 52"/>
                  <a:gd name="T46" fmla="*/ 2147483647 w 60"/>
                  <a:gd name="T47" fmla="*/ 2147483647 h 52"/>
                  <a:gd name="T48" fmla="*/ 2147483647 w 60"/>
                  <a:gd name="T49" fmla="*/ 2147483647 h 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52"/>
                  <a:gd name="T77" fmla="*/ 60 w 60"/>
                  <a:gd name="T78" fmla="*/ 52 h 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52">
                    <a:moveTo>
                      <a:pt x="35" y="42"/>
                    </a:moveTo>
                    <a:cubicBezTo>
                      <a:pt x="35" y="40"/>
                      <a:pt x="26" y="35"/>
                      <a:pt x="26" y="31"/>
                    </a:cubicBezTo>
                    <a:cubicBezTo>
                      <a:pt x="26" y="27"/>
                      <a:pt x="21" y="26"/>
                      <a:pt x="21" y="23"/>
                    </a:cubicBezTo>
                    <a:cubicBezTo>
                      <a:pt x="20" y="21"/>
                      <a:pt x="23" y="18"/>
                      <a:pt x="26" y="20"/>
                    </a:cubicBezTo>
                    <a:cubicBezTo>
                      <a:pt x="28" y="22"/>
                      <a:pt x="30" y="18"/>
                      <a:pt x="33" y="19"/>
                    </a:cubicBezTo>
                    <a:cubicBezTo>
                      <a:pt x="35" y="20"/>
                      <a:pt x="50" y="20"/>
                      <a:pt x="50" y="20"/>
                    </a:cubicBezTo>
                    <a:cubicBezTo>
                      <a:pt x="50" y="20"/>
                      <a:pt x="55" y="22"/>
                      <a:pt x="60" y="26"/>
                    </a:cubicBezTo>
                    <a:cubicBezTo>
                      <a:pt x="60" y="24"/>
                      <a:pt x="60" y="24"/>
                      <a:pt x="60" y="23"/>
                    </a:cubicBezTo>
                    <a:cubicBezTo>
                      <a:pt x="59" y="20"/>
                      <a:pt x="60" y="16"/>
                      <a:pt x="56" y="15"/>
                    </a:cubicBezTo>
                    <a:cubicBezTo>
                      <a:pt x="55" y="14"/>
                      <a:pt x="54" y="11"/>
                      <a:pt x="53" y="8"/>
                    </a:cubicBezTo>
                    <a:cubicBezTo>
                      <a:pt x="52" y="9"/>
                      <a:pt x="50" y="9"/>
                      <a:pt x="50" y="9"/>
                    </a:cubicBezTo>
                    <a:cubicBezTo>
                      <a:pt x="47" y="10"/>
                      <a:pt x="40" y="10"/>
                      <a:pt x="38" y="7"/>
                    </a:cubicBezTo>
                    <a:cubicBezTo>
                      <a:pt x="36" y="5"/>
                      <a:pt x="31" y="1"/>
                      <a:pt x="29" y="0"/>
                    </a:cubicBezTo>
                    <a:cubicBezTo>
                      <a:pt x="28" y="1"/>
                      <a:pt x="24" y="4"/>
                      <a:pt x="22" y="4"/>
                    </a:cubicBezTo>
                    <a:cubicBezTo>
                      <a:pt x="20" y="5"/>
                      <a:pt x="21" y="10"/>
                      <a:pt x="19" y="10"/>
                    </a:cubicBezTo>
                    <a:cubicBezTo>
                      <a:pt x="17" y="10"/>
                      <a:pt x="16" y="13"/>
                      <a:pt x="15" y="15"/>
                    </a:cubicBezTo>
                    <a:cubicBezTo>
                      <a:pt x="15" y="16"/>
                      <a:pt x="10" y="14"/>
                      <a:pt x="8" y="15"/>
                    </a:cubicBezTo>
                    <a:cubicBezTo>
                      <a:pt x="7" y="15"/>
                      <a:pt x="2" y="16"/>
                      <a:pt x="0" y="16"/>
                    </a:cubicBezTo>
                    <a:cubicBezTo>
                      <a:pt x="1" y="18"/>
                      <a:pt x="0" y="21"/>
                      <a:pt x="2" y="21"/>
                    </a:cubicBezTo>
                    <a:cubicBezTo>
                      <a:pt x="5" y="21"/>
                      <a:pt x="11" y="21"/>
                      <a:pt x="11" y="25"/>
                    </a:cubicBezTo>
                    <a:cubicBezTo>
                      <a:pt x="11" y="29"/>
                      <a:pt x="18" y="37"/>
                      <a:pt x="21" y="40"/>
                    </a:cubicBezTo>
                    <a:cubicBezTo>
                      <a:pt x="24" y="43"/>
                      <a:pt x="30" y="43"/>
                      <a:pt x="30" y="45"/>
                    </a:cubicBezTo>
                    <a:cubicBezTo>
                      <a:pt x="30" y="48"/>
                      <a:pt x="35" y="50"/>
                      <a:pt x="40" y="50"/>
                    </a:cubicBezTo>
                    <a:cubicBezTo>
                      <a:pt x="41" y="50"/>
                      <a:pt x="43" y="51"/>
                      <a:pt x="44" y="52"/>
                    </a:cubicBezTo>
                    <a:cubicBezTo>
                      <a:pt x="41" y="47"/>
                      <a:pt x="35" y="43"/>
                      <a:pt x="35" y="42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74" name="Freeform 69"/>
              <p:cNvSpPr>
                <a:spLocks/>
              </p:cNvSpPr>
              <p:nvPr/>
            </p:nvSpPr>
            <p:spPr bwMode="auto">
              <a:xfrm>
                <a:off x="4054475" y="1484312"/>
                <a:ext cx="39688" cy="77788"/>
              </a:xfrm>
              <a:custGeom>
                <a:avLst/>
                <a:gdLst>
                  <a:gd name="T0" fmla="*/ 2147483647 w 21"/>
                  <a:gd name="T1" fmla="*/ 2147483647 h 41"/>
                  <a:gd name="T2" fmla="*/ 2147483647 w 21"/>
                  <a:gd name="T3" fmla="*/ 2147483647 h 41"/>
                  <a:gd name="T4" fmla="*/ 2147483647 w 21"/>
                  <a:gd name="T5" fmla="*/ 2147483647 h 41"/>
                  <a:gd name="T6" fmla="*/ 2147483647 w 21"/>
                  <a:gd name="T7" fmla="*/ 2147483647 h 41"/>
                  <a:gd name="T8" fmla="*/ 2147483647 w 21"/>
                  <a:gd name="T9" fmla="*/ 2147483647 h 41"/>
                  <a:gd name="T10" fmla="*/ 2147483647 w 21"/>
                  <a:gd name="T11" fmla="*/ 2147483647 h 41"/>
                  <a:gd name="T12" fmla="*/ 2147483647 w 21"/>
                  <a:gd name="T13" fmla="*/ 0 h 41"/>
                  <a:gd name="T14" fmla="*/ 2147483647 w 21"/>
                  <a:gd name="T15" fmla="*/ 2147483647 h 41"/>
                  <a:gd name="T16" fmla="*/ 2147483647 w 21"/>
                  <a:gd name="T17" fmla="*/ 2147483647 h 41"/>
                  <a:gd name="T18" fmla="*/ 2147483647 w 21"/>
                  <a:gd name="T19" fmla="*/ 2147483647 h 41"/>
                  <a:gd name="T20" fmla="*/ 2147483647 w 21"/>
                  <a:gd name="T21" fmla="*/ 2147483647 h 41"/>
                  <a:gd name="T22" fmla="*/ 2147483647 w 21"/>
                  <a:gd name="T23" fmla="*/ 2147483647 h 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41"/>
                  <a:gd name="T38" fmla="*/ 21 w 21"/>
                  <a:gd name="T39" fmla="*/ 41 h 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41">
                    <a:moveTo>
                      <a:pt x="14" y="35"/>
                    </a:moveTo>
                    <a:cubicBezTo>
                      <a:pt x="17" y="35"/>
                      <a:pt x="15" y="33"/>
                      <a:pt x="17" y="31"/>
                    </a:cubicBezTo>
                    <a:cubicBezTo>
                      <a:pt x="19" y="29"/>
                      <a:pt x="21" y="26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18" y="21"/>
                      <a:pt x="15" y="20"/>
                      <a:pt x="15" y="17"/>
                    </a:cubicBezTo>
                    <a:cubicBezTo>
                      <a:pt x="14" y="14"/>
                      <a:pt x="15" y="9"/>
                      <a:pt x="16" y="5"/>
                    </a:cubicBezTo>
                    <a:cubicBezTo>
                      <a:pt x="14" y="4"/>
                      <a:pt x="8" y="0"/>
                      <a:pt x="6" y="0"/>
                    </a:cubicBezTo>
                    <a:cubicBezTo>
                      <a:pt x="4" y="0"/>
                      <a:pt x="1" y="4"/>
                      <a:pt x="1" y="8"/>
                    </a:cubicBezTo>
                    <a:cubicBezTo>
                      <a:pt x="5" y="10"/>
                      <a:pt x="7" y="12"/>
                      <a:pt x="4" y="15"/>
                    </a:cubicBezTo>
                    <a:cubicBezTo>
                      <a:pt x="1" y="18"/>
                      <a:pt x="0" y="29"/>
                      <a:pt x="3" y="32"/>
                    </a:cubicBezTo>
                    <a:cubicBezTo>
                      <a:pt x="7" y="34"/>
                      <a:pt x="8" y="40"/>
                      <a:pt x="11" y="41"/>
                    </a:cubicBezTo>
                    <a:cubicBezTo>
                      <a:pt x="12" y="38"/>
                      <a:pt x="12" y="35"/>
                      <a:pt x="14" y="35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75" name="Freeform 70"/>
              <p:cNvSpPr>
                <a:spLocks/>
              </p:cNvSpPr>
              <p:nvPr/>
            </p:nvSpPr>
            <p:spPr bwMode="auto">
              <a:xfrm>
                <a:off x="3856038" y="1309687"/>
                <a:ext cx="160338" cy="71438"/>
              </a:xfrm>
              <a:custGeom>
                <a:avLst/>
                <a:gdLst>
                  <a:gd name="T0" fmla="*/ 2147483647 w 84"/>
                  <a:gd name="T1" fmla="*/ 2147483647 h 37"/>
                  <a:gd name="T2" fmla="*/ 2147483647 w 84"/>
                  <a:gd name="T3" fmla="*/ 0 h 37"/>
                  <a:gd name="T4" fmla="*/ 2147483647 w 84"/>
                  <a:gd name="T5" fmla="*/ 2147483647 h 37"/>
                  <a:gd name="T6" fmla="*/ 2147483647 w 84"/>
                  <a:gd name="T7" fmla="*/ 2147483647 h 37"/>
                  <a:gd name="T8" fmla="*/ 2147483647 w 84"/>
                  <a:gd name="T9" fmla="*/ 2147483647 h 37"/>
                  <a:gd name="T10" fmla="*/ 2147483647 w 84"/>
                  <a:gd name="T11" fmla="*/ 2147483647 h 37"/>
                  <a:gd name="T12" fmla="*/ 2147483647 w 84"/>
                  <a:gd name="T13" fmla="*/ 2147483647 h 37"/>
                  <a:gd name="T14" fmla="*/ 2147483647 w 84"/>
                  <a:gd name="T15" fmla="*/ 2147483647 h 37"/>
                  <a:gd name="T16" fmla="*/ 2147483647 w 84"/>
                  <a:gd name="T17" fmla="*/ 2147483647 h 37"/>
                  <a:gd name="T18" fmla="*/ 2147483647 w 84"/>
                  <a:gd name="T19" fmla="*/ 2147483647 h 37"/>
                  <a:gd name="T20" fmla="*/ 2147483647 w 84"/>
                  <a:gd name="T21" fmla="*/ 2147483647 h 37"/>
                  <a:gd name="T22" fmla="*/ 2147483647 w 84"/>
                  <a:gd name="T23" fmla="*/ 2147483647 h 37"/>
                  <a:gd name="T24" fmla="*/ 2147483647 w 84"/>
                  <a:gd name="T25" fmla="*/ 2147483647 h 37"/>
                  <a:gd name="T26" fmla="*/ 2147483647 w 84"/>
                  <a:gd name="T27" fmla="*/ 2147483647 h 37"/>
                  <a:gd name="T28" fmla="*/ 2147483647 w 84"/>
                  <a:gd name="T29" fmla="*/ 2147483647 h 37"/>
                  <a:gd name="T30" fmla="*/ 2147483647 w 84"/>
                  <a:gd name="T31" fmla="*/ 2147483647 h 37"/>
                  <a:gd name="T32" fmla="*/ 2147483647 w 84"/>
                  <a:gd name="T33" fmla="*/ 2147483647 h 37"/>
                  <a:gd name="T34" fmla="*/ 2147483647 w 84"/>
                  <a:gd name="T35" fmla="*/ 2147483647 h 37"/>
                  <a:gd name="T36" fmla="*/ 2147483647 w 84"/>
                  <a:gd name="T37" fmla="*/ 2147483647 h 37"/>
                  <a:gd name="T38" fmla="*/ 2147483647 w 84"/>
                  <a:gd name="T39" fmla="*/ 2147483647 h 37"/>
                  <a:gd name="T40" fmla="*/ 2147483647 w 84"/>
                  <a:gd name="T41" fmla="*/ 2147483647 h 37"/>
                  <a:gd name="T42" fmla="*/ 2147483647 w 84"/>
                  <a:gd name="T43" fmla="*/ 2147483647 h 37"/>
                  <a:gd name="T44" fmla="*/ 2147483647 w 84"/>
                  <a:gd name="T45" fmla="*/ 2147483647 h 37"/>
                  <a:gd name="T46" fmla="*/ 2147483647 w 84"/>
                  <a:gd name="T47" fmla="*/ 2147483647 h 37"/>
                  <a:gd name="T48" fmla="*/ 2147483647 w 84"/>
                  <a:gd name="T49" fmla="*/ 2147483647 h 37"/>
                  <a:gd name="T50" fmla="*/ 2147483647 w 84"/>
                  <a:gd name="T51" fmla="*/ 2147483647 h 37"/>
                  <a:gd name="T52" fmla="*/ 2147483647 w 84"/>
                  <a:gd name="T53" fmla="*/ 2147483647 h 37"/>
                  <a:gd name="T54" fmla="*/ 2147483647 w 84"/>
                  <a:gd name="T55" fmla="*/ 2147483647 h 37"/>
                  <a:gd name="T56" fmla="*/ 2147483647 w 84"/>
                  <a:gd name="T57" fmla="*/ 2147483647 h 3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4"/>
                  <a:gd name="T88" fmla="*/ 0 h 37"/>
                  <a:gd name="T89" fmla="*/ 84 w 84"/>
                  <a:gd name="T90" fmla="*/ 37 h 3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4" h="37">
                    <a:moveTo>
                      <a:pt x="71" y="3"/>
                    </a:moveTo>
                    <a:cubicBezTo>
                      <a:pt x="68" y="0"/>
                      <a:pt x="60" y="0"/>
                      <a:pt x="60" y="0"/>
                    </a:cubicBezTo>
                    <a:cubicBezTo>
                      <a:pt x="60" y="0"/>
                      <a:pt x="59" y="3"/>
                      <a:pt x="58" y="5"/>
                    </a:cubicBezTo>
                    <a:cubicBezTo>
                      <a:pt x="57" y="6"/>
                      <a:pt x="52" y="6"/>
                      <a:pt x="48" y="5"/>
                    </a:cubicBezTo>
                    <a:cubicBezTo>
                      <a:pt x="47" y="7"/>
                      <a:pt x="43" y="8"/>
                      <a:pt x="42" y="10"/>
                    </a:cubicBezTo>
                    <a:cubicBezTo>
                      <a:pt x="42" y="12"/>
                      <a:pt x="36" y="11"/>
                      <a:pt x="38" y="17"/>
                    </a:cubicBezTo>
                    <a:cubicBezTo>
                      <a:pt x="40" y="23"/>
                      <a:pt x="35" y="21"/>
                      <a:pt x="33" y="20"/>
                    </a:cubicBezTo>
                    <a:cubicBezTo>
                      <a:pt x="32" y="19"/>
                      <a:pt x="24" y="20"/>
                      <a:pt x="22" y="22"/>
                    </a:cubicBezTo>
                    <a:cubicBezTo>
                      <a:pt x="20" y="24"/>
                      <a:pt x="17" y="24"/>
                      <a:pt x="15" y="23"/>
                    </a:cubicBezTo>
                    <a:cubicBezTo>
                      <a:pt x="14" y="22"/>
                      <a:pt x="10" y="21"/>
                      <a:pt x="9" y="24"/>
                    </a:cubicBezTo>
                    <a:cubicBezTo>
                      <a:pt x="7" y="26"/>
                      <a:pt x="4" y="22"/>
                      <a:pt x="2" y="22"/>
                    </a:cubicBezTo>
                    <a:cubicBezTo>
                      <a:pt x="0" y="22"/>
                      <a:pt x="1" y="27"/>
                      <a:pt x="1" y="28"/>
                    </a:cubicBezTo>
                    <a:cubicBezTo>
                      <a:pt x="1" y="29"/>
                      <a:pt x="4" y="32"/>
                      <a:pt x="7" y="31"/>
                    </a:cubicBezTo>
                    <a:cubicBezTo>
                      <a:pt x="9" y="30"/>
                      <a:pt x="12" y="31"/>
                      <a:pt x="14" y="32"/>
                    </a:cubicBezTo>
                    <a:cubicBezTo>
                      <a:pt x="16" y="34"/>
                      <a:pt x="19" y="31"/>
                      <a:pt x="21" y="30"/>
                    </a:cubicBezTo>
                    <a:cubicBezTo>
                      <a:pt x="22" y="29"/>
                      <a:pt x="29" y="29"/>
                      <a:pt x="30" y="29"/>
                    </a:cubicBezTo>
                    <a:cubicBezTo>
                      <a:pt x="30" y="29"/>
                      <a:pt x="31" y="33"/>
                      <a:pt x="32" y="34"/>
                    </a:cubicBezTo>
                    <a:cubicBezTo>
                      <a:pt x="33" y="34"/>
                      <a:pt x="38" y="35"/>
                      <a:pt x="42" y="35"/>
                    </a:cubicBezTo>
                    <a:cubicBezTo>
                      <a:pt x="46" y="35"/>
                      <a:pt x="53" y="37"/>
                      <a:pt x="55" y="37"/>
                    </a:cubicBezTo>
                    <a:cubicBezTo>
                      <a:pt x="57" y="37"/>
                      <a:pt x="60" y="34"/>
                      <a:pt x="64" y="34"/>
                    </a:cubicBezTo>
                    <a:cubicBezTo>
                      <a:pt x="69" y="34"/>
                      <a:pt x="71" y="31"/>
                      <a:pt x="72" y="31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72" y="30"/>
                      <a:pt x="73" y="29"/>
                      <a:pt x="74" y="29"/>
                    </a:cubicBezTo>
                    <a:cubicBezTo>
                      <a:pt x="76" y="28"/>
                      <a:pt x="74" y="25"/>
                      <a:pt x="76" y="24"/>
                    </a:cubicBezTo>
                    <a:cubicBezTo>
                      <a:pt x="77" y="22"/>
                      <a:pt x="75" y="19"/>
                      <a:pt x="77" y="19"/>
                    </a:cubicBezTo>
                    <a:cubicBezTo>
                      <a:pt x="79" y="20"/>
                      <a:pt x="82" y="20"/>
                      <a:pt x="82" y="16"/>
                    </a:cubicBezTo>
                    <a:cubicBezTo>
                      <a:pt x="82" y="15"/>
                      <a:pt x="83" y="14"/>
                      <a:pt x="84" y="13"/>
                    </a:cubicBezTo>
                    <a:cubicBezTo>
                      <a:pt x="81" y="10"/>
                      <a:pt x="79" y="4"/>
                      <a:pt x="79" y="4"/>
                    </a:cubicBezTo>
                    <a:cubicBezTo>
                      <a:pt x="79" y="4"/>
                      <a:pt x="74" y="6"/>
                      <a:pt x="71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76" name="Freeform 71"/>
              <p:cNvSpPr>
                <a:spLocks/>
              </p:cNvSpPr>
              <p:nvPr/>
            </p:nvSpPr>
            <p:spPr bwMode="auto">
              <a:xfrm>
                <a:off x="3992563" y="1317625"/>
                <a:ext cx="142875" cy="80963"/>
              </a:xfrm>
              <a:custGeom>
                <a:avLst/>
                <a:gdLst>
                  <a:gd name="T0" fmla="*/ 2147483647 w 74"/>
                  <a:gd name="T1" fmla="*/ 2147483647 h 42"/>
                  <a:gd name="T2" fmla="*/ 2147483647 w 74"/>
                  <a:gd name="T3" fmla="*/ 2147483647 h 42"/>
                  <a:gd name="T4" fmla="*/ 2147483647 w 74"/>
                  <a:gd name="T5" fmla="*/ 2147483647 h 42"/>
                  <a:gd name="T6" fmla="*/ 2147483647 w 74"/>
                  <a:gd name="T7" fmla="*/ 2147483647 h 42"/>
                  <a:gd name="T8" fmla="*/ 2147483647 w 74"/>
                  <a:gd name="T9" fmla="*/ 2147483647 h 42"/>
                  <a:gd name="T10" fmla="*/ 2147483647 w 74"/>
                  <a:gd name="T11" fmla="*/ 2147483647 h 42"/>
                  <a:gd name="T12" fmla="*/ 2147483647 w 74"/>
                  <a:gd name="T13" fmla="*/ 2147483647 h 42"/>
                  <a:gd name="T14" fmla="*/ 2147483647 w 74"/>
                  <a:gd name="T15" fmla="*/ 2147483647 h 42"/>
                  <a:gd name="T16" fmla="*/ 2147483647 w 74"/>
                  <a:gd name="T17" fmla="*/ 2147483647 h 42"/>
                  <a:gd name="T18" fmla="*/ 2147483647 w 74"/>
                  <a:gd name="T19" fmla="*/ 2147483647 h 42"/>
                  <a:gd name="T20" fmla="*/ 2147483647 w 74"/>
                  <a:gd name="T21" fmla="*/ 2147483647 h 42"/>
                  <a:gd name="T22" fmla="*/ 2147483647 w 74"/>
                  <a:gd name="T23" fmla="*/ 2147483647 h 42"/>
                  <a:gd name="T24" fmla="*/ 0 w 74"/>
                  <a:gd name="T25" fmla="*/ 2147483647 h 42"/>
                  <a:gd name="T26" fmla="*/ 2147483647 w 74"/>
                  <a:gd name="T27" fmla="*/ 2147483647 h 42"/>
                  <a:gd name="T28" fmla="*/ 2147483647 w 74"/>
                  <a:gd name="T29" fmla="*/ 2147483647 h 42"/>
                  <a:gd name="T30" fmla="*/ 2147483647 w 74"/>
                  <a:gd name="T31" fmla="*/ 2147483647 h 42"/>
                  <a:gd name="T32" fmla="*/ 2147483647 w 74"/>
                  <a:gd name="T33" fmla="*/ 2147483647 h 42"/>
                  <a:gd name="T34" fmla="*/ 2147483647 w 74"/>
                  <a:gd name="T35" fmla="*/ 2147483647 h 42"/>
                  <a:gd name="T36" fmla="*/ 2147483647 w 74"/>
                  <a:gd name="T37" fmla="*/ 2147483647 h 42"/>
                  <a:gd name="T38" fmla="*/ 2147483647 w 74"/>
                  <a:gd name="T39" fmla="*/ 2147483647 h 42"/>
                  <a:gd name="T40" fmla="*/ 2147483647 w 74"/>
                  <a:gd name="T41" fmla="*/ 2147483647 h 42"/>
                  <a:gd name="T42" fmla="*/ 2147483647 w 74"/>
                  <a:gd name="T43" fmla="*/ 2147483647 h 42"/>
                  <a:gd name="T44" fmla="*/ 2147483647 w 74"/>
                  <a:gd name="T45" fmla="*/ 2147483647 h 42"/>
                  <a:gd name="T46" fmla="*/ 2147483647 w 74"/>
                  <a:gd name="T47" fmla="*/ 2147483647 h 4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4"/>
                  <a:gd name="T73" fmla="*/ 0 h 42"/>
                  <a:gd name="T74" fmla="*/ 74 w 74"/>
                  <a:gd name="T75" fmla="*/ 42 h 4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4" h="42">
                    <a:moveTo>
                      <a:pt x="71" y="8"/>
                    </a:moveTo>
                    <a:cubicBezTo>
                      <a:pt x="70" y="8"/>
                      <a:pt x="69" y="7"/>
                      <a:pt x="68" y="7"/>
                    </a:cubicBezTo>
                    <a:cubicBezTo>
                      <a:pt x="65" y="6"/>
                      <a:pt x="62" y="5"/>
                      <a:pt x="61" y="4"/>
                    </a:cubicBezTo>
                    <a:cubicBezTo>
                      <a:pt x="59" y="2"/>
                      <a:pt x="52" y="1"/>
                      <a:pt x="51" y="1"/>
                    </a:cubicBezTo>
                    <a:cubicBezTo>
                      <a:pt x="50" y="0"/>
                      <a:pt x="43" y="7"/>
                      <a:pt x="40" y="7"/>
                    </a:cubicBezTo>
                    <a:cubicBezTo>
                      <a:pt x="38" y="7"/>
                      <a:pt x="28" y="9"/>
                      <a:pt x="28" y="11"/>
                    </a:cubicBezTo>
                    <a:cubicBezTo>
                      <a:pt x="28" y="14"/>
                      <a:pt x="16" y="14"/>
                      <a:pt x="13" y="11"/>
                    </a:cubicBezTo>
                    <a:cubicBezTo>
                      <a:pt x="13" y="11"/>
                      <a:pt x="12" y="10"/>
                      <a:pt x="12" y="9"/>
                    </a:cubicBezTo>
                    <a:cubicBezTo>
                      <a:pt x="11" y="10"/>
                      <a:pt x="10" y="11"/>
                      <a:pt x="10" y="12"/>
                    </a:cubicBezTo>
                    <a:cubicBezTo>
                      <a:pt x="10" y="16"/>
                      <a:pt x="7" y="16"/>
                      <a:pt x="5" y="15"/>
                    </a:cubicBezTo>
                    <a:cubicBezTo>
                      <a:pt x="3" y="15"/>
                      <a:pt x="5" y="18"/>
                      <a:pt x="4" y="20"/>
                    </a:cubicBezTo>
                    <a:cubicBezTo>
                      <a:pt x="2" y="21"/>
                      <a:pt x="4" y="24"/>
                      <a:pt x="2" y="25"/>
                    </a:cubicBezTo>
                    <a:cubicBezTo>
                      <a:pt x="1" y="25"/>
                      <a:pt x="0" y="26"/>
                      <a:pt x="0" y="27"/>
                    </a:cubicBezTo>
                    <a:cubicBezTo>
                      <a:pt x="1" y="28"/>
                      <a:pt x="3" y="32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5" y="33"/>
                      <a:pt x="10" y="37"/>
                      <a:pt x="12" y="39"/>
                    </a:cubicBezTo>
                    <a:cubicBezTo>
                      <a:pt x="14" y="42"/>
                      <a:pt x="21" y="42"/>
                      <a:pt x="24" y="41"/>
                    </a:cubicBezTo>
                    <a:cubicBezTo>
                      <a:pt x="26" y="41"/>
                      <a:pt x="39" y="37"/>
                      <a:pt x="39" y="37"/>
                    </a:cubicBezTo>
                    <a:cubicBezTo>
                      <a:pt x="39" y="37"/>
                      <a:pt x="42" y="38"/>
                      <a:pt x="44" y="38"/>
                    </a:cubicBezTo>
                    <a:cubicBezTo>
                      <a:pt x="44" y="38"/>
                      <a:pt x="46" y="38"/>
                      <a:pt x="47" y="39"/>
                    </a:cubicBezTo>
                    <a:cubicBezTo>
                      <a:pt x="48" y="38"/>
                      <a:pt x="51" y="37"/>
                      <a:pt x="54" y="34"/>
                    </a:cubicBezTo>
                    <a:cubicBezTo>
                      <a:pt x="57" y="30"/>
                      <a:pt x="63" y="18"/>
                      <a:pt x="64" y="17"/>
                    </a:cubicBezTo>
                    <a:cubicBezTo>
                      <a:pt x="66" y="16"/>
                      <a:pt x="70" y="14"/>
                      <a:pt x="72" y="12"/>
                    </a:cubicBezTo>
                    <a:cubicBezTo>
                      <a:pt x="74" y="11"/>
                      <a:pt x="73" y="9"/>
                      <a:pt x="71" y="8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77" name="Freeform 72"/>
              <p:cNvSpPr>
                <a:spLocks/>
              </p:cNvSpPr>
              <p:nvPr/>
            </p:nvSpPr>
            <p:spPr bwMode="auto">
              <a:xfrm>
                <a:off x="3911600" y="1252537"/>
                <a:ext cx="134938" cy="69850"/>
              </a:xfrm>
              <a:custGeom>
                <a:avLst/>
                <a:gdLst>
                  <a:gd name="T0" fmla="*/ 2147483647 w 71"/>
                  <a:gd name="T1" fmla="*/ 2147483647 h 36"/>
                  <a:gd name="T2" fmla="*/ 2147483647 w 71"/>
                  <a:gd name="T3" fmla="*/ 2147483647 h 36"/>
                  <a:gd name="T4" fmla="*/ 2147483647 w 71"/>
                  <a:gd name="T5" fmla="*/ 2147483647 h 36"/>
                  <a:gd name="T6" fmla="*/ 2147483647 w 71"/>
                  <a:gd name="T7" fmla="*/ 2147483647 h 36"/>
                  <a:gd name="T8" fmla="*/ 2147483647 w 71"/>
                  <a:gd name="T9" fmla="*/ 2147483647 h 36"/>
                  <a:gd name="T10" fmla="*/ 2147483647 w 71"/>
                  <a:gd name="T11" fmla="*/ 2147483647 h 36"/>
                  <a:gd name="T12" fmla="*/ 2147483647 w 71"/>
                  <a:gd name="T13" fmla="*/ 0 h 36"/>
                  <a:gd name="T14" fmla="*/ 2147483647 w 71"/>
                  <a:gd name="T15" fmla="*/ 2147483647 h 36"/>
                  <a:gd name="T16" fmla="*/ 2147483647 w 71"/>
                  <a:gd name="T17" fmla="*/ 2147483647 h 36"/>
                  <a:gd name="T18" fmla="*/ 2147483647 w 71"/>
                  <a:gd name="T19" fmla="*/ 2147483647 h 36"/>
                  <a:gd name="T20" fmla="*/ 2147483647 w 71"/>
                  <a:gd name="T21" fmla="*/ 2147483647 h 36"/>
                  <a:gd name="T22" fmla="*/ 2147483647 w 71"/>
                  <a:gd name="T23" fmla="*/ 2147483647 h 36"/>
                  <a:gd name="T24" fmla="*/ 2147483647 w 71"/>
                  <a:gd name="T25" fmla="*/ 2147483647 h 36"/>
                  <a:gd name="T26" fmla="*/ 2147483647 w 71"/>
                  <a:gd name="T27" fmla="*/ 2147483647 h 36"/>
                  <a:gd name="T28" fmla="*/ 2147483647 w 71"/>
                  <a:gd name="T29" fmla="*/ 2147483647 h 36"/>
                  <a:gd name="T30" fmla="*/ 2147483647 w 71"/>
                  <a:gd name="T31" fmla="*/ 2147483647 h 36"/>
                  <a:gd name="T32" fmla="*/ 2147483647 w 71"/>
                  <a:gd name="T33" fmla="*/ 2147483647 h 36"/>
                  <a:gd name="T34" fmla="*/ 2147483647 w 71"/>
                  <a:gd name="T35" fmla="*/ 2147483647 h 36"/>
                  <a:gd name="T36" fmla="*/ 2147483647 w 71"/>
                  <a:gd name="T37" fmla="*/ 2147483647 h 36"/>
                  <a:gd name="T38" fmla="*/ 2147483647 w 71"/>
                  <a:gd name="T39" fmla="*/ 2147483647 h 36"/>
                  <a:gd name="T40" fmla="*/ 2147483647 w 71"/>
                  <a:gd name="T41" fmla="*/ 2147483647 h 36"/>
                  <a:gd name="T42" fmla="*/ 2147483647 w 71"/>
                  <a:gd name="T43" fmla="*/ 2147483647 h 36"/>
                  <a:gd name="T44" fmla="*/ 2147483647 w 71"/>
                  <a:gd name="T45" fmla="*/ 2147483647 h 36"/>
                  <a:gd name="T46" fmla="*/ 2147483647 w 71"/>
                  <a:gd name="T47" fmla="*/ 2147483647 h 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1"/>
                  <a:gd name="T73" fmla="*/ 0 h 36"/>
                  <a:gd name="T74" fmla="*/ 71 w 71"/>
                  <a:gd name="T75" fmla="*/ 36 h 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1" h="36">
                    <a:moveTo>
                      <a:pt x="68" y="17"/>
                    </a:moveTo>
                    <a:cubicBezTo>
                      <a:pt x="66" y="15"/>
                      <a:pt x="61" y="16"/>
                      <a:pt x="60" y="15"/>
                    </a:cubicBezTo>
                    <a:cubicBezTo>
                      <a:pt x="60" y="13"/>
                      <a:pt x="59" y="11"/>
                      <a:pt x="57" y="11"/>
                    </a:cubicBezTo>
                    <a:cubicBezTo>
                      <a:pt x="55" y="11"/>
                      <a:pt x="52" y="9"/>
                      <a:pt x="51" y="12"/>
                    </a:cubicBezTo>
                    <a:cubicBezTo>
                      <a:pt x="50" y="14"/>
                      <a:pt x="45" y="11"/>
                      <a:pt x="45" y="9"/>
                    </a:cubicBezTo>
                    <a:cubicBezTo>
                      <a:pt x="45" y="7"/>
                      <a:pt x="43" y="6"/>
                      <a:pt x="37" y="4"/>
                    </a:cubicBezTo>
                    <a:cubicBezTo>
                      <a:pt x="35" y="3"/>
                      <a:pt x="33" y="2"/>
                      <a:pt x="31" y="0"/>
                    </a:cubicBezTo>
                    <a:cubicBezTo>
                      <a:pt x="31" y="1"/>
                      <a:pt x="31" y="1"/>
                      <a:pt x="30" y="1"/>
                    </a:cubicBezTo>
                    <a:cubicBezTo>
                      <a:pt x="29" y="3"/>
                      <a:pt x="26" y="0"/>
                      <a:pt x="24" y="2"/>
                    </a:cubicBezTo>
                    <a:cubicBezTo>
                      <a:pt x="23" y="3"/>
                      <a:pt x="18" y="3"/>
                      <a:pt x="15" y="6"/>
                    </a:cubicBezTo>
                    <a:cubicBezTo>
                      <a:pt x="12" y="8"/>
                      <a:pt x="7" y="10"/>
                      <a:pt x="3" y="10"/>
                    </a:cubicBezTo>
                    <a:cubicBezTo>
                      <a:pt x="0" y="11"/>
                      <a:pt x="3" y="14"/>
                      <a:pt x="4" y="16"/>
                    </a:cubicBezTo>
                    <a:cubicBezTo>
                      <a:pt x="5" y="19"/>
                      <a:pt x="5" y="24"/>
                      <a:pt x="8" y="26"/>
                    </a:cubicBezTo>
                    <a:cubicBezTo>
                      <a:pt x="10" y="28"/>
                      <a:pt x="19" y="33"/>
                      <a:pt x="20" y="35"/>
                    </a:cubicBezTo>
                    <a:cubicBezTo>
                      <a:pt x="20" y="35"/>
                      <a:pt x="20" y="35"/>
                      <a:pt x="19" y="35"/>
                    </a:cubicBezTo>
                    <a:cubicBezTo>
                      <a:pt x="23" y="36"/>
                      <a:pt x="28" y="36"/>
                      <a:pt x="29" y="35"/>
                    </a:cubicBezTo>
                    <a:cubicBezTo>
                      <a:pt x="30" y="33"/>
                      <a:pt x="31" y="30"/>
                      <a:pt x="31" y="30"/>
                    </a:cubicBezTo>
                    <a:cubicBezTo>
                      <a:pt x="31" y="30"/>
                      <a:pt x="39" y="30"/>
                      <a:pt x="42" y="33"/>
                    </a:cubicBezTo>
                    <a:cubicBezTo>
                      <a:pt x="45" y="36"/>
                      <a:pt x="50" y="34"/>
                      <a:pt x="50" y="34"/>
                    </a:cubicBezTo>
                    <a:cubicBezTo>
                      <a:pt x="50" y="34"/>
                      <a:pt x="50" y="35"/>
                      <a:pt x="51" y="36"/>
                    </a:cubicBezTo>
                    <a:cubicBezTo>
                      <a:pt x="52" y="34"/>
                      <a:pt x="53" y="33"/>
                      <a:pt x="54" y="33"/>
                    </a:cubicBezTo>
                    <a:cubicBezTo>
                      <a:pt x="57" y="32"/>
                      <a:pt x="62" y="32"/>
                      <a:pt x="65" y="27"/>
                    </a:cubicBezTo>
                    <a:cubicBezTo>
                      <a:pt x="66" y="25"/>
                      <a:pt x="69" y="23"/>
                      <a:pt x="71" y="22"/>
                    </a:cubicBezTo>
                    <a:cubicBezTo>
                      <a:pt x="70" y="20"/>
                      <a:pt x="69" y="17"/>
                      <a:pt x="68" y="17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78" name="Freeform 73"/>
              <p:cNvSpPr>
                <a:spLocks/>
              </p:cNvSpPr>
              <p:nvPr/>
            </p:nvSpPr>
            <p:spPr bwMode="auto">
              <a:xfrm>
                <a:off x="4008438" y="1293812"/>
                <a:ext cx="120650" cy="50800"/>
              </a:xfrm>
              <a:custGeom>
                <a:avLst/>
                <a:gdLst>
                  <a:gd name="T0" fmla="*/ 2147483647 w 63"/>
                  <a:gd name="T1" fmla="*/ 2147483647 h 27"/>
                  <a:gd name="T2" fmla="*/ 2147483647 w 63"/>
                  <a:gd name="T3" fmla="*/ 2147483647 h 27"/>
                  <a:gd name="T4" fmla="*/ 2147483647 w 63"/>
                  <a:gd name="T5" fmla="*/ 2147483647 h 27"/>
                  <a:gd name="T6" fmla="*/ 2147483647 w 63"/>
                  <a:gd name="T7" fmla="*/ 2147483647 h 27"/>
                  <a:gd name="T8" fmla="*/ 2147483647 w 63"/>
                  <a:gd name="T9" fmla="*/ 2147483647 h 27"/>
                  <a:gd name="T10" fmla="*/ 2147483647 w 63"/>
                  <a:gd name="T11" fmla="*/ 2147483647 h 27"/>
                  <a:gd name="T12" fmla="*/ 2147483647 w 63"/>
                  <a:gd name="T13" fmla="*/ 2147483647 h 27"/>
                  <a:gd name="T14" fmla="*/ 0 w 63"/>
                  <a:gd name="T15" fmla="*/ 2147483647 h 27"/>
                  <a:gd name="T16" fmla="*/ 2147483647 w 63"/>
                  <a:gd name="T17" fmla="*/ 2147483647 h 27"/>
                  <a:gd name="T18" fmla="*/ 2147483647 w 63"/>
                  <a:gd name="T19" fmla="*/ 2147483647 h 27"/>
                  <a:gd name="T20" fmla="*/ 2147483647 w 63"/>
                  <a:gd name="T21" fmla="*/ 2147483647 h 27"/>
                  <a:gd name="T22" fmla="*/ 2147483647 w 63"/>
                  <a:gd name="T23" fmla="*/ 2147483647 h 27"/>
                  <a:gd name="T24" fmla="*/ 2147483647 w 63"/>
                  <a:gd name="T25" fmla="*/ 2147483647 h 27"/>
                  <a:gd name="T26" fmla="*/ 2147483647 w 63"/>
                  <a:gd name="T27" fmla="*/ 2147483647 h 27"/>
                  <a:gd name="T28" fmla="*/ 2147483647 w 63"/>
                  <a:gd name="T29" fmla="*/ 2147483647 h 27"/>
                  <a:gd name="T30" fmla="*/ 2147483647 w 63"/>
                  <a:gd name="T31" fmla="*/ 2147483647 h 27"/>
                  <a:gd name="T32" fmla="*/ 2147483647 w 63"/>
                  <a:gd name="T33" fmla="*/ 2147483647 h 27"/>
                  <a:gd name="T34" fmla="*/ 2147483647 w 63"/>
                  <a:gd name="T35" fmla="*/ 2147483647 h 27"/>
                  <a:gd name="T36" fmla="*/ 2147483647 w 63"/>
                  <a:gd name="T37" fmla="*/ 2147483647 h 2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3"/>
                  <a:gd name="T58" fmla="*/ 0 h 27"/>
                  <a:gd name="T59" fmla="*/ 63 w 63"/>
                  <a:gd name="T60" fmla="*/ 27 h 2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3" h="27">
                    <a:moveTo>
                      <a:pt x="47" y="3"/>
                    </a:moveTo>
                    <a:cubicBezTo>
                      <a:pt x="43" y="4"/>
                      <a:pt x="41" y="1"/>
                      <a:pt x="38" y="3"/>
                    </a:cubicBezTo>
                    <a:cubicBezTo>
                      <a:pt x="35" y="4"/>
                      <a:pt x="30" y="3"/>
                      <a:pt x="29" y="1"/>
                    </a:cubicBezTo>
                    <a:cubicBezTo>
                      <a:pt x="27" y="0"/>
                      <a:pt x="24" y="4"/>
                      <a:pt x="22" y="2"/>
                    </a:cubicBezTo>
                    <a:cubicBezTo>
                      <a:pt x="21" y="2"/>
                      <a:pt x="21" y="1"/>
                      <a:pt x="20" y="1"/>
                    </a:cubicBezTo>
                    <a:cubicBezTo>
                      <a:pt x="18" y="2"/>
                      <a:pt x="15" y="4"/>
                      <a:pt x="14" y="6"/>
                    </a:cubicBezTo>
                    <a:cubicBezTo>
                      <a:pt x="11" y="11"/>
                      <a:pt x="6" y="11"/>
                      <a:pt x="3" y="12"/>
                    </a:cubicBezTo>
                    <a:cubicBezTo>
                      <a:pt x="2" y="12"/>
                      <a:pt x="1" y="13"/>
                      <a:pt x="0" y="15"/>
                    </a:cubicBezTo>
                    <a:cubicBezTo>
                      <a:pt x="1" y="18"/>
                      <a:pt x="3" y="22"/>
                      <a:pt x="5" y="24"/>
                    </a:cubicBezTo>
                    <a:cubicBezTo>
                      <a:pt x="8" y="27"/>
                      <a:pt x="20" y="27"/>
                      <a:pt x="20" y="24"/>
                    </a:cubicBezTo>
                    <a:cubicBezTo>
                      <a:pt x="20" y="22"/>
                      <a:pt x="30" y="20"/>
                      <a:pt x="32" y="20"/>
                    </a:cubicBezTo>
                    <a:cubicBezTo>
                      <a:pt x="35" y="20"/>
                      <a:pt x="42" y="13"/>
                      <a:pt x="43" y="14"/>
                    </a:cubicBezTo>
                    <a:cubicBezTo>
                      <a:pt x="44" y="14"/>
                      <a:pt x="51" y="15"/>
                      <a:pt x="53" y="17"/>
                    </a:cubicBezTo>
                    <a:cubicBezTo>
                      <a:pt x="54" y="18"/>
                      <a:pt x="57" y="19"/>
                      <a:pt x="60" y="20"/>
                    </a:cubicBezTo>
                    <a:cubicBezTo>
                      <a:pt x="59" y="18"/>
                      <a:pt x="58" y="17"/>
                      <a:pt x="58" y="16"/>
                    </a:cubicBezTo>
                    <a:cubicBezTo>
                      <a:pt x="58" y="14"/>
                      <a:pt x="62" y="9"/>
                      <a:pt x="63" y="8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60" y="7"/>
                      <a:pt x="57" y="6"/>
                      <a:pt x="56" y="6"/>
                    </a:cubicBezTo>
                    <a:cubicBezTo>
                      <a:pt x="55" y="4"/>
                      <a:pt x="51" y="3"/>
                      <a:pt x="47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79" name="Freeform 74"/>
              <p:cNvSpPr>
                <a:spLocks/>
              </p:cNvSpPr>
              <p:nvPr/>
            </p:nvSpPr>
            <p:spPr bwMode="auto">
              <a:xfrm>
                <a:off x="3436938" y="1495425"/>
                <a:ext cx="80963" cy="133350"/>
              </a:xfrm>
              <a:custGeom>
                <a:avLst/>
                <a:gdLst>
                  <a:gd name="T0" fmla="*/ 2147483647 w 42"/>
                  <a:gd name="T1" fmla="*/ 2147483647 h 70"/>
                  <a:gd name="T2" fmla="*/ 2147483647 w 42"/>
                  <a:gd name="T3" fmla="*/ 2147483647 h 70"/>
                  <a:gd name="T4" fmla="*/ 2147483647 w 42"/>
                  <a:gd name="T5" fmla="*/ 2147483647 h 70"/>
                  <a:gd name="T6" fmla="*/ 2147483647 w 42"/>
                  <a:gd name="T7" fmla="*/ 2147483647 h 70"/>
                  <a:gd name="T8" fmla="*/ 2147483647 w 42"/>
                  <a:gd name="T9" fmla="*/ 2147483647 h 70"/>
                  <a:gd name="T10" fmla="*/ 2147483647 w 42"/>
                  <a:gd name="T11" fmla="*/ 2147483647 h 70"/>
                  <a:gd name="T12" fmla="*/ 2147483647 w 42"/>
                  <a:gd name="T13" fmla="*/ 2147483647 h 70"/>
                  <a:gd name="T14" fmla="*/ 2147483647 w 42"/>
                  <a:gd name="T15" fmla="*/ 2147483647 h 70"/>
                  <a:gd name="T16" fmla="*/ 2147483647 w 42"/>
                  <a:gd name="T17" fmla="*/ 2147483647 h 70"/>
                  <a:gd name="T18" fmla="*/ 2147483647 w 42"/>
                  <a:gd name="T19" fmla="*/ 2147483647 h 70"/>
                  <a:gd name="T20" fmla="*/ 2147483647 w 42"/>
                  <a:gd name="T21" fmla="*/ 2147483647 h 70"/>
                  <a:gd name="T22" fmla="*/ 2147483647 w 42"/>
                  <a:gd name="T23" fmla="*/ 2147483647 h 70"/>
                  <a:gd name="T24" fmla="*/ 2147483647 w 42"/>
                  <a:gd name="T25" fmla="*/ 2147483647 h 70"/>
                  <a:gd name="T26" fmla="*/ 2147483647 w 42"/>
                  <a:gd name="T27" fmla="*/ 2147483647 h 70"/>
                  <a:gd name="T28" fmla="*/ 2147483647 w 42"/>
                  <a:gd name="T29" fmla="*/ 2147483647 h 70"/>
                  <a:gd name="T30" fmla="*/ 2147483647 w 42"/>
                  <a:gd name="T31" fmla="*/ 2147483647 h 70"/>
                  <a:gd name="T32" fmla="*/ 2147483647 w 42"/>
                  <a:gd name="T33" fmla="*/ 2147483647 h 70"/>
                  <a:gd name="T34" fmla="*/ 2147483647 w 42"/>
                  <a:gd name="T35" fmla="*/ 2147483647 h 70"/>
                  <a:gd name="T36" fmla="*/ 2147483647 w 42"/>
                  <a:gd name="T37" fmla="*/ 2147483647 h 70"/>
                  <a:gd name="T38" fmla="*/ 2147483647 w 42"/>
                  <a:gd name="T39" fmla="*/ 2147483647 h 70"/>
                  <a:gd name="T40" fmla="*/ 2147483647 w 42"/>
                  <a:gd name="T41" fmla="*/ 2147483647 h 70"/>
                  <a:gd name="T42" fmla="*/ 2147483647 w 42"/>
                  <a:gd name="T43" fmla="*/ 2147483647 h 7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2"/>
                  <a:gd name="T67" fmla="*/ 0 h 70"/>
                  <a:gd name="T68" fmla="*/ 42 w 42"/>
                  <a:gd name="T69" fmla="*/ 70 h 7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2" h="70">
                    <a:moveTo>
                      <a:pt x="30" y="57"/>
                    </a:moveTo>
                    <a:cubicBezTo>
                      <a:pt x="35" y="56"/>
                      <a:pt x="29" y="53"/>
                      <a:pt x="28" y="52"/>
                    </a:cubicBezTo>
                    <a:cubicBezTo>
                      <a:pt x="27" y="50"/>
                      <a:pt x="28" y="45"/>
                      <a:pt x="31" y="45"/>
                    </a:cubicBezTo>
                    <a:cubicBezTo>
                      <a:pt x="33" y="45"/>
                      <a:pt x="31" y="43"/>
                      <a:pt x="27" y="39"/>
                    </a:cubicBezTo>
                    <a:cubicBezTo>
                      <a:pt x="24" y="36"/>
                      <a:pt x="27" y="35"/>
                      <a:pt x="30" y="35"/>
                    </a:cubicBezTo>
                    <a:cubicBezTo>
                      <a:pt x="33" y="35"/>
                      <a:pt x="29" y="30"/>
                      <a:pt x="32" y="27"/>
                    </a:cubicBezTo>
                    <a:cubicBezTo>
                      <a:pt x="35" y="24"/>
                      <a:pt x="31" y="19"/>
                      <a:pt x="31" y="17"/>
                    </a:cubicBezTo>
                    <a:cubicBezTo>
                      <a:pt x="31" y="14"/>
                      <a:pt x="35" y="13"/>
                      <a:pt x="39" y="10"/>
                    </a:cubicBezTo>
                    <a:cubicBezTo>
                      <a:pt x="42" y="7"/>
                      <a:pt x="36" y="8"/>
                      <a:pt x="36" y="6"/>
                    </a:cubicBezTo>
                    <a:cubicBezTo>
                      <a:pt x="36" y="3"/>
                      <a:pt x="32" y="2"/>
                      <a:pt x="29" y="4"/>
                    </a:cubicBezTo>
                    <a:cubicBezTo>
                      <a:pt x="26" y="6"/>
                      <a:pt x="27" y="4"/>
                      <a:pt x="25" y="4"/>
                    </a:cubicBezTo>
                    <a:cubicBezTo>
                      <a:pt x="22" y="4"/>
                      <a:pt x="18" y="5"/>
                      <a:pt x="18" y="3"/>
                    </a:cubicBezTo>
                    <a:cubicBezTo>
                      <a:pt x="18" y="0"/>
                      <a:pt x="16" y="0"/>
                      <a:pt x="14" y="2"/>
                    </a:cubicBezTo>
                    <a:cubicBezTo>
                      <a:pt x="13" y="3"/>
                      <a:pt x="12" y="4"/>
                      <a:pt x="11" y="4"/>
                    </a:cubicBezTo>
                    <a:cubicBezTo>
                      <a:pt x="10" y="7"/>
                      <a:pt x="10" y="10"/>
                      <a:pt x="11" y="11"/>
                    </a:cubicBezTo>
                    <a:cubicBezTo>
                      <a:pt x="13" y="15"/>
                      <a:pt x="8" y="33"/>
                      <a:pt x="4" y="38"/>
                    </a:cubicBezTo>
                    <a:cubicBezTo>
                      <a:pt x="0" y="43"/>
                      <a:pt x="4" y="45"/>
                      <a:pt x="8" y="48"/>
                    </a:cubicBezTo>
                    <a:cubicBezTo>
                      <a:pt x="13" y="52"/>
                      <a:pt x="10" y="64"/>
                      <a:pt x="10" y="67"/>
                    </a:cubicBezTo>
                    <a:cubicBezTo>
                      <a:pt x="10" y="70"/>
                      <a:pt x="14" y="70"/>
                      <a:pt x="18" y="70"/>
                    </a:cubicBezTo>
                    <a:cubicBezTo>
                      <a:pt x="21" y="70"/>
                      <a:pt x="24" y="68"/>
                      <a:pt x="27" y="68"/>
                    </a:cubicBezTo>
                    <a:cubicBezTo>
                      <a:pt x="26" y="66"/>
                      <a:pt x="26" y="65"/>
                      <a:pt x="26" y="64"/>
                    </a:cubicBezTo>
                    <a:cubicBezTo>
                      <a:pt x="26" y="62"/>
                      <a:pt x="26" y="58"/>
                      <a:pt x="30" y="57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80" name="Freeform 75"/>
              <p:cNvSpPr>
                <a:spLocks/>
              </p:cNvSpPr>
              <p:nvPr/>
            </p:nvSpPr>
            <p:spPr bwMode="auto">
              <a:xfrm>
                <a:off x="3716338" y="1182687"/>
                <a:ext cx="88900" cy="76200"/>
              </a:xfrm>
              <a:custGeom>
                <a:avLst/>
                <a:gdLst>
                  <a:gd name="T0" fmla="*/ 2147483647 w 47"/>
                  <a:gd name="T1" fmla="*/ 2147483647 h 40"/>
                  <a:gd name="T2" fmla="*/ 2147483647 w 47"/>
                  <a:gd name="T3" fmla="*/ 2147483647 h 40"/>
                  <a:gd name="T4" fmla="*/ 2147483647 w 47"/>
                  <a:gd name="T5" fmla="*/ 2147483647 h 40"/>
                  <a:gd name="T6" fmla="*/ 2147483647 w 47"/>
                  <a:gd name="T7" fmla="*/ 2147483647 h 40"/>
                  <a:gd name="T8" fmla="*/ 2147483647 w 47"/>
                  <a:gd name="T9" fmla="*/ 2147483647 h 40"/>
                  <a:gd name="T10" fmla="*/ 2147483647 w 47"/>
                  <a:gd name="T11" fmla="*/ 2147483647 h 40"/>
                  <a:gd name="T12" fmla="*/ 2147483647 w 47"/>
                  <a:gd name="T13" fmla="*/ 2147483647 h 40"/>
                  <a:gd name="T14" fmla="*/ 2147483647 w 47"/>
                  <a:gd name="T15" fmla="*/ 2147483647 h 40"/>
                  <a:gd name="T16" fmla="*/ 2147483647 w 47"/>
                  <a:gd name="T17" fmla="*/ 2147483647 h 40"/>
                  <a:gd name="T18" fmla="*/ 2147483647 w 47"/>
                  <a:gd name="T19" fmla="*/ 2147483647 h 40"/>
                  <a:gd name="T20" fmla="*/ 2147483647 w 47"/>
                  <a:gd name="T21" fmla="*/ 2147483647 h 40"/>
                  <a:gd name="T22" fmla="*/ 2147483647 w 47"/>
                  <a:gd name="T23" fmla="*/ 2147483647 h 40"/>
                  <a:gd name="T24" fmla="*/ 2147483647 w 47"/>
                  <a:gd name="T25" fmla="*/ 2147483647 h 40"/>
                  <a:gd name="T26" fmla="*/ 2147483647 w 47"/>
                  <a:gd name="T27" fmla="*/ 2147483647 h 40"/>
                  <a:gd name="T28" fmla="*/ 2147483647 w 47"/>
                  <a:gd name="T29" fmla="*/ 2147483647 h 40"/>
                  <a:gd name="T30" fmla="*/ 2147483647 w 47"/>
                  <a:gd name="T31" fmla="*/ 2147483647 h 40"/>
                  <a:gd name="T32" fmla="*/ 2147483647 w 47"/>
                  <a:gd name="T33" fmla="*/ 2147483647 h 40"/>
                  <a:gd name="T34" fmla="*/ 2147483647 w 47"/>
                  <a:gd name="T35" fmla="*/ 2147483647 h 40"/>
                  <a:gd name="T36" fmla="*/ 0 w 47"/>
                  <a:gd name="T37" fmla="*/ 2147483647 h 40"/>
                  <a:gd name="T38" fmla="*/ 2147483647 w 47"/>
                  <a:gd name="T39" fmla="*/ 2147483647 h 40"/>
                  <a:gd name="T40" fmla="*/ 2147483647 w 47"/>
                  <a:gd name="T41" fmla="*/ 2147483647 h 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7"/>
                  <a:gd name="T64" fmla="*/ 0 h 40"/>
                  <a:gd name="T65" fmla="*/ 47 w 47"/>
                  <a:gd name="T66" fmla="*/ 40 h 4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7" h="40">
                    <a:moveTo>
                      <a:pt x="15" y="31"/>
                    </a:moveTo>
                    <a:cubicBezTo>
                      <a:pt x="17" y="29"/>
                      <a:pt x="21" y="30"/>
                      <a:pt x="23" y="32"/>
                    </a:cubicBezTo>
                    <a:cubicBezTo>
                      <a:pt x="25" y="34"/>
                      <a:pt x="28" y="35"/>
                      <a:pt x="31" y="38"/>
                    </a:cubicBezTo>
                    <a:cubicBezTo>
                      <a:pt x="32" y="39"/>
                      <a:pt x="33" y="40"/>
                      <a:pt x="33" y="40"/>
                    </a:cubicBezTo>
                    <a:cubicBezTo>
                      <a:pt x="34" y="38"/>
                      <a:pt x="34" y="34"/>
                      <a:pt x="35" y="32"/>
                    </a:cubicBezTo>
                    <a:cubicBezTo>
                      <a:pt x="36" y="29"/>
                      <a:pt x="34" y="26"/>
                      <a:pt x="35" y="26"/>
                    </a:cubicBezTo>
                    <a:cubicBezTo>
                      <a:pt x="37" y="26"/>
                      <a:pt x="42" y="26"/>
                      <a:pt x="42" y="23"/>
                    </a:cubicBezTo>
                    <a:cubicBezTo>
                      <a:pt x="42" y="20"/>
                      <a:pt x="43" y="21"/>
                      <a:pt x="44" y="20"/>
                    </a:cubicBezTo>
                    <a:cubicBezTo>
                      <a:pt x="45" y="18"/>
                      <a:pt x="41" y="15"/>
                      <a:pt x="40" y="14"/>
                    </a:cubicBezTo>
                    <a:cubicBezTo>
                      <a:pt x="40" y="13"/>
                      <a:pt x="43" y="12"/>
                      <a:pt x="46" y="8"/>
                    </a:cubicBezTo>
                    <a:cubicBezTo>
                      <a:pt x="47" y="7"/>
                      <a:pt x="47" y="4"/>
                      <a:pt x="46" y="1"/>
                    </a:cubicBezTo>
                    <a:cubicBezTo>
                      <a:pt x="45" y="2"/>
                      <a:pt x="44" y="3"/>
                      <a:pt x="43" y="2"/>
                    </a:cubicBezTo>
                    <a:cubicBezTo>
                      <a:pt x="40" y="0"/>
                      <a:pt x="37" y="1"/>
                      <a:pt x="32" y="2"/>
                    </a:cubicBezTo>
                    <a:cubicBezTo>
                      <a:pt x="27" y="3"/>
                      <a:pt x="25" y="8"/>
                      <a:pt x="27" y="10"/>
                    </a:cubicBezTo>
                    <a:cubicBezTo>
                      <a:pt x="29" y="12"/>
                      <a:pt x="22" y="13"/>
                      <a:pt x="22" y="10"/>
                    </a:cubicBezTo>
                    <a:cubicBezTo>
                      <a:pt x="21" y="8"/>
                      <a:pt x="16" y="9"/>
                      <a:pt x="16" y="13"/>
                    </a:cubicBezTo>
                    <a:cubicBezTo>
                      <a:pt x="17" y="16"/>
                      <a:pt x="11" y="18"/>
                      <a:pt x="11" y="22"/>
                    </a:cubicBezTo>
                    <a:cubicBezTo>
                      <a:pt x="12" y="26"/>
                      <a:pt x="6" y="30"/>
                      <a:pt x="2" y="33"/>
                    </a:cubicBezTo>
                    <a:cubicBezTo>
                      <a:pt x="2" y="33"/>
                      <a:pt x="1" y="33"/>
                      <a:pt x="0" y="34"/>
                    </a:cubicBezTo>
                    <a:cubicBezTo>
                      <a:pt x="2" y="34"/>
                      <a:pt x="4" y="35"/>
                      <a:pt x="4" y="35"/>
                    </a:cubicBezTo>
                    <a:cubicBezTo>
                      <a:pt x="8" y="35"/>
                      <a:pt x="13" y="33"/>
                      <a:pt x="15" y="31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81" name="Freeform 76"/>
              <p:cNvSpPr>
                <a:spLocks/>
              </p:cNvSpPr>
              <p:nvPr/>
            </p:nvSpPr>
            <p:spPr bwMode="auto">
              <a:xfrm>
                <a:off x="3773488" y="1279525"/>
                <a:ext cx="15875" cy="19050"/>
              </a:xfrm>
              <a:custGeom>
                <a:avLst/>
                <a:gdLst>
                  <a:gd name="T0" fmla="*/ 2147483647 w 8"/>
                  <a:gd name="T1" fmla="*/ 0 h 10"/>
                  <a:gd name="T2" fmla="*/ 0 w 8"/>
                  <a:gd name="T3" fmla="*/ 2147483647 h 10"/>
                  <a:gd name="T4" fmla="*/ 2147483647 w 8"/>
                  <a:gd name="T5" fmla="*/ 2147483647 h 10"/>
                  <a:gd name="T6" fmla="*/ 2147483647 w 8"/>
                  <a:gd name="T7" fmla="*/ 2147483647 h 10"/>
                  <a:gd name="T8" fmla="*/ 2147483647 w 8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0"/>
                  <a:gd name="T17" fmla="*/ 8 w 8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0">
                    <a:moveTo>
                      <a:pt x="4" y="0"/>
                    </a:moveTo>
                    <a:cubicBezTo>
                      <a:pt x="2" y="1"/>
                      <a:pt x="0" y="4"/>
                      <a:pt x="0" y="9"/>
                    </a:cubicBezTo>
                    <a:cubicBezTo>
                      <a:pt x="2" y="9"/>
                      <a:pt x="5" y="10"/>
                      <a:pt x="8" y="10"/>
                    </a:cubicBezTo>
                    <a:cubicBezTo>
                      <a:pt x="7" y="4"/>
                      <a:pt x="5" y="2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82" name="Freeform 77"/>
              <p:cNvSpPr>
                <a:spLocks/>
              </p:cNvSpPr>
              <p:nvPr/>
            </p:nvSpPr>
            <p:spPr bwMode="auto">
              <a:xfrm>
                <a:off x="3702050" y="1238250"/>
                <a:ext cx="84138" cy="60325"/>
              </a:xfrm>
              <a:custGeom>
                <a:avLst/>
                <a:gdLst>
                  <a:gd name="T0" fmla="*/ 2147483647 w 44"/>
                  <a:gd name="T1" fmla="*/ 2147483647 h 32"/>
                  <a:gd name="T2" fmla="*/ 2147483647 w 44"/>
                  <a:gd name="T3" fmla="*/ 2147483647 h 32"/>
                  <a:gd name="T4" fmla="*/ 2147483647 w 44"/>
                  <a:gd name="T5" fmla="*/ 2147483647 h 32"/>
                  <a:gd name="T6" fmla="*/ 2147483647 w 44"/>
                  <a:gd name="T7" fmla="*/ 2147483647 h 32"/>
                  <a:gd name="T8" fmla="*/ 2147483647 w 44"/>
                  <a:gd name="T9" fmla="*/ 2147483647 h 32"/>
                  <a:gd name="T10" fmla="*/ 2147483647 w 44"/>
                  <a:gd name="T11" fmla="*/ 2147483647 h 32"/>
                  <a:gd name="T12" fmla="*/ 2147483647 w 44"/>
                  <a:gd name="T13" fmla="*/ 2147483647 h 32"/>
                  <a:gd name="T14" fmla="*/ 2147483647 w 44"/>
                  <a:gd name="T15" fmla="*/ 2147483647 h 32"/>
                  <a:gd name="T16" fmla="*/ 2147483647 w 44"/>
                  <a:gd name="T17" fmla="*/ 2147483647 h 32"/>
                  <a:gd name="T18" fmla="*/ 2147483647 w 44"/>
                  <a:gd name="T19" fmla="*/ 2147483647 h 32"/>
                  <a:gd name="T20" fmla="*/ 2147483647 w 44"/>
                  <a:gd name="T21" fmla="*/ 2147483647 h 32"/>
                  <a:gd name="T22" fmla="*/ 2147483647 w 44"/>
                  <a:gd name="T23" fmla="*/ 2147483647 h 32"/>
                  <a:gd name="T24" fmla="*/ 2147483647 w 44"/>
                  <a:gd name="T25" fmla="*/ 2147483647 h 32"/>
                  <a:gd name="T26" fmla="*/ 2147483647 w 44"/>
                  <a:gd name="T27" fmla="*/ 2147483647 h 32"/>
                  <a:gd name="T28" fmla="*/ 2147483647 w 44"/>
                  <a:gd name="T29" fmla="*/ 2147483647 h 32"/>
                  <a:gd name="T30" fmla="*/ 2147483647 w 44"/>
                  <a:gd name="T31" fmla="*/ 2147483647 h 32"/>
                  <a:gd name="T32" fmla="*/ 2147483647 w 44"/>
                  <a:gd name="T33" fmla="*/ 2147483647 h 32"/>
                  <a:gd name="T34" fmla="*/ 2147483647 w 44"/>
                  <a:gd name="T35" fmla="*/ 2147483647 h 32"/>
                  <a:gd name="T36" fmla="*/ 0 w 44"/>
                  <a:gd name="T37" fmla="*/ 2147483647 h 32"/>
                  <a:gd name="T38" fmla="*/ 2147483647 w 44"/>
                  <a:gd name="T39" fmla="*/ 2147483647 h 3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4"/>
                  <a:gd name="T61" fmla="*/ 0 h 32"/>
                  <a:gd name="T62" fmla="*/ 44 w 44"/>
                  <a:gd name="T63" fmla="*/ 32 h 3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4" h="32">
                    <a:moveTo>
                      <a:pt x="1" y="9"/>
                    </a:moveTo>
                    <a:cubicBezTo>
                      <a:pt x="2" y="11"/>
                      <a:pt x="4" y="15"/>
                      <a:pt x="5" y="14"/>
                    </a:cubicBezTo>
                    <a:cubicBezTo>
                      <a:pt x="6" y="12"/>
                      <a:pt x="9" y="16"/>
                      <a:pt x="11" y="17"/>
                    </a:cubicBezTo>
                    <a:cubicBezTo>
                      <a:pt x="13" y="18"/>
                      <a:pt x="18" y="20"/>
                      <a:pt x="18" y="21"/>
                    </a:cubicBezTo>
                    <a:cubicBezTo>
                      <a:pt x="18" y="23"/>
                      <a:pt x="19" y="26"/>
                      <a:pt x="21" y="25"/>
                    </a:cubicBezTo>
                    <a:cubicBezTo>
                      <a:pt x="24" y="24"/>
                      <a:pt x="26" y="21"/>
                      <a:pt x="26" y="23"/>
                    </a:cubicBezTo>
                    <a:cubicBezTo>
                      <a:pt x="26" y="25"/>
                      <a:pt x="27" y="28"/>
                      <a:pt x="30" y="28"/>
                    </a:cubicBezTo>
                    <a:cubicBezTo>
                      <a:pt x="32" y="27"/>
                      <a:pt x="33" y="32"/>
                      <a:pt x="35" y="32"/>
                    </a:cubicBezTo>
                    <a:cubicBezTo>
                      <a:pt x="36" y="31"/>
                      <a:pt x="36" y="31"/>
                      <a:pt x="37" y="31"/>
                    </a:cubicBezTo>
                    <a:cubicBezTo>
                      <a:pt x="37" y="26"/>
                      <a:pt x="39" y="23"/>
                      <a:pt x="41" y="22"/>
                    </a:cubicBezTo>
                    <a:cubicBezTo>
                      <a:pt x="42" y="21"/>
                      <a:pt x="43" y="20"/>
                      <a:pt x="43" y="19"/>
                    </a:cubicBezTo>
                    <a:cubicBezTo>
                      <a:pt x="44" y="17"/>
                      <a:pt x="40" y="14"/>
                      <a:pt x="40" y="12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0" y="11"/>
                      <a:pt x="39" y="10"/>
                      <a:pt x="38" y="9"/>
                    </a:cubicBezTo>
                    <a:cubicBezTo>
                      <a:pt x="35" y="6"/>
                      <a:pt x="32" y="5"/>
                      <a:pt x="30" y="3"/>
                    </a:cubicBezTo>
                    <a:cubicBezTo>
                      <a:pt x="28" y="1"/>
                      <a:pt x="24" y="0"/>
                      <a:pt x="22" y="2"/>
                    </a:cubicBezTo>
                    <a:cubicBezTo>
                      <a:pt x="20" y="4"/>
                      <a:pt x="15" y="6"/>
                      <a:pt x="11" y="6"/>
                    </a:cubicBezTo>
                    <a:cubicBezTo>
                      <a:pt x="11" y="6"/>
                      <a:pt x="9" y="5"/>
                      <a:pt x="7" y="5"/>
                    </a:cubicBezTo>
                    <a:cubicBezTo>
                      <a:pt x="5" y="6"/>
                      <a:pt x="2" y="7"/>
                      <a:pt x="0" y="8"/>
                    </a:cubicBezTo>
                    <a:cubicBezTo>
                      <a:pt x="0" y="8"/>
                      <a:pt x="1" y="8"/>
                      <a:pt x="1" y="9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83" name="Freeform 78"/>
              <p:cNvSpPr>
                <a:spLocks/>
              </p:cNvSpPr>
              <p:nvPr/>
            </p:nvSpPr>
            <p:spPr bwMode="auto">
              <a:xfrm>
                <a:off x="4083050" y="1327150"/>
                <a:ext cx="195263" cy="128588"/>
              </a:xfrm>
              <a:custGeom>
                <a:avLst/>
                <a:gdLst>
                  <a:gd name="T0" fmla="*/ 2147483647 w 102"/>
                  <a:gd name="T1" fmla="*/ 2147483647 h 67"/>
                  <a:gd name="T2" fmla="*/ 2147483647 w 102"/>
                  <a:gd name="T3" fmla="*/ 2147483647 h 67"/>
                  <a:gd name="T4" fmla="*/ 2147483647 w 102"/>
                  <a:gd name="T5" fmla="*/ 2147483647 h 67"/>
                  <a:gd name="T6" fmla="*/ 2147483647 w 102"/>
                  <a:gd name="T7" fmla="*/ 2147483647 h 67"/>
                  <a:gd name="T8" fmla="*/ 2147483647 w 102"/>
                  <a:gd name="T9" fmla="*/ 2147483647 h 67"/>
                  <a:gd name="T10" fmla="*/ 2147483647 w 102"/>
                  <a:gd name="T11" fmla="*/ 0 h 67"/>
                  <a:gd name="T12" fmla="*/ 2147483647 w 102"/>
                  <a:gd name="T13" fmla="*/ 2147483647 h 67"/>
                  <a:gd name="T14" fmla="*/ 2147483647 w 102"/>
                  <a:gd name="T15" fmla="*/ 2147483647 h 67"/>
                  <a:gd name="T16" fmla="*/ 2147483647 w 102"/>
                  <a:gd name="T17" fmla="*/ 2147483647 h 67"/>
                  <a:gd name="T18" fmla="*/ 2147483647 w 102"/>
                  <a:gd name="T19" fmla="*/ 2147483647 h 67"/>
                  <a:gd name="T20" fmla="*/ 2147483647 w 102"/>
                  <a:gd name="T21" fmla="*/ 2147483647 h 67"/>
                  <a:gd name="T22" fmla="*/ 2147483647 w 102"/>
                  <a:gd name="T23" fmla="*/ 2147483647 h 67"/>
                  <a:gd name="T24" fmla="*/ 2147483647 w 102"/>
                  <a:gd name="T25" fmla="*/ 2147483647 h 67"/>
                  <a:gd name="T26" fmla="*/ 2147483647 w 102"/>
                  <a:gd name="T27" fmla="*/ 2147483647 h 67"/>
                  <a:gd name="T28" fmla="*/ 2147483647 w 102"/>
                  <a:gd name="T29" fmla="*/ 2147483647 h 67"/>
                  <a:gd name="T30" fmla="*/ 2147483647 w 102"/>
                  <a:gd name="T31" fmla="*/ 2147483647 h 67"/>
                  <a:gd name="T32" fmla="*/ 0 w 102"/>
                  <a:gd name="T33" fmla="*/ 2147483647 h 67"/>
                  <a:gd name="T34" fmla="*/ 2147483647 w 102"/>
                  <a:gd name="T35" fmla="*/ 2147483647 h 67"/>
                  <a:gd name="T36" fmla="*/ 2147483647 w 102"/>
                  <a:gd name="T37" fmla="*/ 2147483647 h 67"/>
                  <a:gd name="T38" fmla="*/ 2147483647 w 102"/>
                  <a:gd name="T39" fmla="*/ 2147483647 h 67"/>
                  <a:gd name="T40" fmla="*/ 2147483647 w 102"/>
                  <a:gd name="T41" fmla="*/ 2147483647 h 67"/>
                  <a:gd name="T42" fmla="*/ 2147483647 w 102"/>
                  <a:gd name="T43" fmla="*/ 2147483647 h 67"/>
                  <a:gd name="T44" fmla="*/ 2147483647 w 102"/>
                  <a:gd name="T45" fmla="*/ 2147483647 h 67"/>
                  <a:gd name="T46" fmla="*/ 2147483647 w 102"/>
                  <a:gd name="T47" fmla="*/ 2147483647 h 67"/>
                  <a:gd name="T48" fmla="*/ 2147483647 w 102"/>
                  <a:gd name="T49" fmla="*/ 2147483647 h 67"/>
                  <a:gd name="T50" fmla="*/ 2147483647 w 102"/>
                  <a:gd name="T51" fmla="*/ 2147483647 h 67"/>
                  <a:gd name="T52" fmla="*/ 2147483647 w 102"/>
                  <a:gd name="T53" fmla="*/ 2147483647 h 67"/>
                  <a:gd name="T54" fmla="*/ 2147483647 w 102"/>
                  <a:gd name="T55" fmla="*/ 2147483647 h 67"/>
                  <a:gd name="T56" fmla="*/ 2147483647 w 102"/>
                  <a:gd name="T57" fmla="*/ 2147483647 h 67"/>
                  <a:gd name="T58" fmla="*/ 2147483647 w 102"/>
                  <a:gd name="T59" fmla="*/ 2147483647 h 67"/>
                  <a:gd name="T60" fmla="*/ 2147483647 w 102"/>
                  <a:gd name="T61" fmla="*/ 2147483647 h 67"/>
                  <a:gd name="T62" fmla="*/ 2147483647 w 102"/>
                  <a:gd name="T63" fmla="*/ 2147483647 h 67"/>
                  <a:gd name="T64" fmla="*/ 2147483647 w 102"/>
                  <a:gd name="T65" fmla="*/ 2147483647 h 67"/>
                  <a:gd name="T66" fmla="*/ 2147483647 w 102"/>
                  <a:gd name="T67" fmla="*/ 2147483647 h 67"/>
                  <a:gd name="T68" fmla="*/ 2147483647 w 102"/>
                  <a:gd name="T69" fmla="*/ 2147483647 h 6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2"/>
                  <a:gd name="T106" fmla="*/ 0 h 67"/>
                  <a:gd name="T107" fmla="*/ 102 w 102"/>
                  <a:gd name="T108" fmla="*/ 67 h 6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2" h="67">
                    <a:moveTo>
                      <a:pt x="91" y="45"/>
                    </a:moveTo>
                    <a:cubicBezTo>
                      <a:pt x="89" y="44"/>
                      <a:pt x="86" y="43"/>
                      <a:pt x="87" y="42"/>
                    </a:cubicBezTo>
                    <a:cubicBezTo>
                      <a:pt x="87" y="42"/>
                      <a:pt x="87" y="42"/>
                      <a:pt x="87" y="41"/>
                    </a:cubicBezTo>
                    <a:cubicBezTo>
                      <a:pt x="84" y="39"/>
                      <a:pt x="83" y="31"/>
                      <a:pt x="85" y="29"/>
                    </a:cubicBezTo>
                    <a:cubicBezTo>
                      <a:pt x="88" y="26"/>
                      <a:pt x="81" y="17"/>
                      <a:pt x="78" y="13"/>
                    </a:cubicBezTo>
                    <a:cubicBezTo>
                      <a:pt x="76" y="11"/>
                      <a:pt x="73" y="6"/>
                      <a:pt x="70" y="0"/>
                    </a:cubicBezTo>
                    <a:cubicBezTo>
                      <a:pt x="68" y="1"/>
                      <a:pt x="65" y="2"/>
                      <a:pt x="65" y="3"/>
                    </a:cubicBezTo>
                    <a:cubicBezTo>
                      <a:pt x="64" y="5"/>
                      <a:pt x="61" y="6"/>
                      <a:pt x="59" y="6"/>
                    </a:cubicBezTo>
                    <a:cubicBezTo>
                      <a:pt x="57" y="6"/>
                      <a:pt x="55" y="5"/>
                      <a:pt x="53" y="7"/>
                    </a:cubicBezTo>
                    <a:cubicBezTo>
                      <a:pt x="51" y="9"/>
                      <a:pt x="49" y="9"/>
                      <a:pt x="48" y="8"/>
                    </a:cubicBezTo>
                    <a:cubicBezTo>
                      <a:pt x="47" y="7"/>
                      <a:pt x="44" y="6"/>
                      <a:pt x="41" y="6"/>
                    </a:cubicBezTo>
                    <a:cubicBezTo>
                      <a:pt x="39" y="6"/>
                      <a:pt x="32" y="4"/>
                      <a:pt x="30" y="4"/>
                    </a:cubicBezTo>
                    <a:cubicBezTo>
                      <a:pt x="29" y="4"/>
                      <a:pt x="27" y="4"/>
                      <a:pt x="26" y="5"/>
                    </a:cubicBezTo>
                    <a:cubicBezTo>
                      <a:pt x="26" y="5"/>
                      <a:pt x="26" y="6"/>
                      <a:pt x="25" y="7"/>
                    </a:cubicBezTo>
                    <a:cubicBezTo>
                      <a:pt x="23" y="9"/>
                      <a:pt x="19" y="11"/>
                      <a:pt x="17" y="12"/>
                    </a:cubicBezTo>
                    <a:cubicBezTo>
                      <a:pt x="16" y="13"/>
                      <a:pt x="10" y="25"/>
                      <a:pt x="7" y="29"/>
                    </a:cubicBezTo>
                    <a:cubicBezTo>
                      <a:pt x="3" y="32"/>
                      <a:pt x="0" y="33"/>
                      <a:pt x="0" y="34"/>
                    </a:cubicBezTo>
                    <a:cubicBezTo>
                      <a:pt x="0" y="35"/>
                      <a:pt x="4" y="39"/>
                      <a:pt x="4" y="41"/>
                    </a:cubicBezTo>
                    <a:cubicBezTo>
                      <a:pt x="4" y="43"/>
                      <a:pt x="5" y="45"/>
                      <a:pt x="8" y="45"/>
                    </a:cubicBezTo>
                    <a:cubicBezTo>
                      <a:pt x="10" y="45"/>
                      <a:pt x="7" y="51"/>
                      <a:pt x="9" y="52"/>
                    </a:cubicBezTo>
                    <a:cubicBezTo>
                      <a:pt x="11" y="52"/>
                      <a:pt x="22" y="53"/>
                      <a:pt x="22" y="55"/>
                    </a:cubicBezTo>
                    <a:cubicBezTo>
                      <a:pt x="22" y="57"/>
                      <a:pt x="23" y="59"/>
                      <a:pt x="22" y="60"/>
                    </a:cubicBezTo>
                    <a:cubicBezTo>
                      <a:pt x="25" y="61"/>
                      <a:pt x="28" y="65"/>
                      <a:pt x="29" y="65"/>
                    </a:cubicBezTo>
                    <a:cubicBezTo>
                      <a:pt x="30" y="64"/>
                      <a:pt x="39" y="66"/>
                      <a:pt x="41" y="66"/>
                    </a:cubicBezTo>
                    <a:cubicBezTo>
                      <a:pt x="42" y="66"/>
                      <a:pt x="50" y="66"/>
                      <a:pt x="53" y="66"/>
                    </a:cubicBezTo>
                    <a:cubicBezTo>
                      <a:pt x="55" y="67"/>
                      <a:pt x="58" y="65"/>
                      <a:pt x="61" y="63"/>
                    </a:cubicBezTo>
                    <a:cubicBezTo>
                      <a:pt x="63" y="61"/>
                      <a:pt x="71" y="60"/>
                      <a:pt x="74" y="61"/>
                    </a:cubicBezTo>
                    <a:cubicBezTo>
                      <a:pt x="77" y="61"/>
                      <a:pt x="82" y="62"/>
                      <a:pt x="83" y="63"/>
                    </a:cubicBezTo>
                    <a:cubicBezTo>
                      <a:pt x="84" y="64"/>
                      <a:pt x="87" y="65"/>
                      <a:pt x="90" y="66"/>
                    </a:cubicBezTo>
                    <a:cubicBezTo>
                      <a:pt x="90" y="65"/>
                      <a:pt x="90" y="63"/>
                      <a:pt x="90" y="61"/>
                    </a:cubicBezTo>
                    <a:cubicBezTo>
                      <a:pt x="90" y="57"/>
                      <a:pt x="92" y="52"/>
                      <a:pt x="96" y="51"/>
                    </a:cubicBezTo>
                    <a:cubicBezTo>
                      <a:pt x="99" y="51"/>
                      <a:pt x="102" y="51"/>
                      <a:pt x="101" y="45"/>
                    </a:cubicBezTo>
                    <a:cubicBezTo>
                      <a:pt x="101" y="45"/>
                      <a:pt x="101" y="45"/>
                      <a:pt x="101" y="45"/>
                    </a:cubicBezTo>
                    <a:cubicBezTo>
                      <a:pt x="100" y="43"/>
                      <a:pt x="98" y="42"/>
                      <a:pt x="97" y="42"/>
                    </a:cubicBezTo>
                    <a:cubicBezTo>
                      <a:pt x="96" y="42"/>
                      <a:pt x="92" y="45"/>
                      <a:pt x="91" y="45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84" name="Freeform 79"/>
              <p:cNvSpPr>
                <a:spLocks/>
              </p:cNvSpPr>
              <p:nvPr/>
            </p:nvSpPr>
            <p:spPr bwMode="auto">
              <a:xfrm>
                <a:off x="4216400" y="1323975"/>
                <a:ext cx="66675" cy="82550"/>
              </a:xfrm>
              <a:custGeom>
                <a:avLst/>
                <a:gdLst>
                  <a:gd name="T0" fmla="*/ 2147483647 w 35"/>
                  <a:gd name="T1" fmla="*/ 2147483647 h 43"/>
                  <a:gd name="T2" fmla="*/ 2147483647 w 35"/>
                  <a:gd name="T3" fmla="*/ 2147483647 h 43"/>
                  <a:gd name="T4" fmla="*/ 2147483647 w 35"/>
                  <a:gd name="T5" fmla="*/ 0 h 43"/>
                  <a:gd name="T6" fmla="*/ 0 w 35"/>
                  <a:gd name="T7" fmla="*/ 2147483647 h 43"/>
                  <a:gd name="T8" fmla="*/ 2147483647 w 35"/>
                  <a:gd name="T9" fmla="*/ 2147483647 h 43"/>
                  <a:gd name="T10" fmla="*/ 2147483647 w 35"/>
                  <a:gd name="T11" fmla="*/ 2147483647 h 43"/>
                  <a:gd name="T12" fmla="*/ 2147483647 w 35"/>
                  <a:gd name="T13" fmla="*/ 2147483647 h 43"/>
                  <a:gd name="T14" fmla="*/ 2147483647 w 35"/>
                  <a:gd name="T15" fmla="*/ 2147483647 h 43"/>
                  <a:gd name="T16" fmla="*/ 2147483647 w 35"/>
                  <a:gd name="T17" fmla="*/ 2147483647 h 43"/>
                  <a:gd name="T18" fmla="*/ 2147483647 w 35"/>
                  <a:gd name="T19" fmla="*/ 2147483647 h 43"/>
                  <a:gd name="T20" fmla="*/ 2147483647 w 35"/>
                  <a:gd name="T21" fmla="*/ 2147483647 h 43"/>
                  <a:gd name="T22" fmla="*/ 2147483647 w 35"/>
                  <a:gd name="T23" fmla="*/ 2147483647 h 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"/>
                  <a:gd name="T37" fmla="*/ 0 h 43"/>
                  <a:gd name="T38" fmla="*/ 35 w 35"/>
                  <a:gd name="T39" fmla="*/ 43 h 4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" h="43">
                    <a:moveTo>
                      <a:pt x="26" y="11"/>
                    </a:moveTo>
                    <a:cubicBezTo>
                      <a:pt x="24" y="7"/>
                      <a:pt x="20" y="5"/>
                      <a:pt x="18" y="5"/>
                    </a:cubicBezTo>
                    <a:cubicBezTo>
                      <a:pt x="15" y="5"/>
                      <a:pt x="11" y="0"/>
                      <a:pt x="9" y="0"/>
                    </a:cubicBezTo>
                    <a:cubicBezTo>
                      <a:pt x="7" y="0"/>
                      <a:pt x="4" y="1"/>
                      <a:pt x="0" y="2"/>
                    </a:cubicBezTo>
                    <a:cubicBezTo>
                      <a:pt x="3" y="8"/>
                      <a:pt x="6" y="13"/>
                      <a:pt x="8" y="15"/>
                    </a:cubicBezTo>
                    <a:cubicBezTo>
                      <a:pt x="11" y="19"/>
                      <a:pt x="18" y="28"/>
                      <a:pt x="15" y="31"/>
                    </a:cubicBezTo>
                    <a:cubicBezTo>
                      <a:pt x="13" y="33"/>
                      <a:pt x="14" y="41"/>
                      <a:pt x="17" y="43"/>
                    </a:cubicBezTo>
                    <a:cubicBezTo>
                      <a:pt x="18" y="42"/>
                      <a:pt x="23" y="35"/>
                      <a:pt x="23" y="34"/>
                    </a:cubicBezTo>
                    <a:cubicBezTo>
                      <a:pt x="23" y="32"/>
                      <a:pt x="24" y="28"/>
                      <a:pt x="28" y="29"/>
                    </a:cubicBezTo>
                    <a:cubicBezTo>
                      <a:pt x="32" y="30"/>
                      <a:pt x="35" y="31"/>
                      <a:pt x="35" y="30"/>
                    </a:cubicBezTo>
                    <a:cubicBezTo>
                      <a:pt x="35" y="29"/>
                      <a:pt x="34" y="24"/>
                      <a:pt x="33" y="23"/>
                    </a:cubicBezTo>
                    <a:cubicBezTo>
                      <a:pt x="31" y="21"/>
                      <a:pt x="27" y="16"/>
                      <a:pt x="26" y="11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85" name="Freeform 80"/>
              <p:cNvSpPr>
                <a:spLocks/>
              </p:cNvSpPr>
              <p:nvPr/>
            </p:nvSpPr>
            <p:spPr bwMode="auto">
              <a:xfrm>
                <a:off x="4119563" y="1441450"/>
                <a:ext cx="134938" cy="74613"/>
              </a:xfrm>
              <a:custGeom>
                <a:avLst/>
                <a:gdLst>
                  <a:gd name="T0" fmla="*/ 2147483647 w 71"/>
                  <a:gd name="T1" fmla="*/ 2147483647 h 39"/>
                  <a:gd name="T2" fmla="*/ 2147483647 w 71"/>
                  <a:gd name="T3" fmla="*/ 2147483647 h 39"/>
                  <a:gd name="T4" fmla="*/ 2147483647 w 71"/>
                  <a:gd name="T5" fmla="*/ 2147483647 h 39"/>
                  <a:gd name="T6" fmla="*/ 2147483647 w 71"/>
                  <a:gd name="T7" fmla="*/ 2147483647 h 39"/>
                  <a:gd name="T8" fmla="*/ 2147483647 w 71"/>
                  <a:gd name="T9" fmla="*/ 2147483647 h 39"/>
                  <a:gd name="T10" fmla="*/ 2147483647 w 71"/>
                  <a:gd name="T11" fmla="*/ 0 h 39"/>
                  <a:gd name="T12" fmla="*/ 2147483647 w 71"/>
                  <a:gd name="T13" fmla="*/ 2147483647 h 39"/>
                  <a:gd name="T14" fmla="*/ 2147483647 w 71"/>
                  <a:gd name="T15" fmla="*/ 2147483647 h 39"/>
                  <a:gd name="T16" fmla="*/ 2147483647 w 71"/>
                  <a:gd name="T17" fmla="*/ 2147483647 h 39"/>
                  <a:gd name="T18" fmla="*/ 2147483647 w 71"/>
                  <a:gd name="T19" fmla="*/ 2147483647 h 39"/>
                  <a:gd name="T20" fmla="*/ 2147483647 w 71"/>
                  <a:gd name="T21" fmla="*/ 2147483647 h 39"/>
                  <a:gd name="T22" fmla="*/ 2147483647 w 71"/>
                  <a:gd name="T23" fmla="*/ 2147483647 h 39"/>
                  <a:gd name="T24" fmla="*/ 2147483647 w 71"/>
                  <a:gd name="T25" fmla="*/ 2147483647 h 39"/>
                  <a:gd name="T26" fmla="*/ 2147483647 w 71"/>
                  <a:gd name="T27" fmla="*/ 2147483647 h 39"/>
                  <a:gd name="T28" fmla="*/ 2147483647 w 71"/>
                  <a:gd name="T29" fmla="*/ 2147483647 h 39"/>
                  <a:gd name="T30" fmla="*/ 2147483647 w 71"/>
                  <a:gd name="T31" fmla="*/ 2147483647 h 39"/>
                  <a:gd name="T32" fmla="*/ 2147483647 w 71"/>
                  <a:gd name="T33" fmla="*/ 2147483647 h 39"/>
                  <a:gd name="T34" fmla="*/ 2147483647 w 71"/>
                  <a:gd name="T35" fmla="*/ 2147483647 h 39"/>
                  <a:gd name="T36" fmla="*/ 2147483647 w 71"/>
                  <a:gd name="T37" fmla="*/ 2147483647 h 39"/>
                  <a:gd name="T38" fmla="*/ 2147483647 w 71"/>
                  <a:gd name="T39" fmla="*/ 2147483647 h 39"/>
                  <a:gd name="T40" fmla="*/ 2147483647 w 71"/>
                  <a:gd name="T41" fmla="*/ 2147483647 h 39"/>
                  <a:gd name="T42" fmla="*/ 2147483647 w 71"/>
                  <a:gd name="T43" fmla="*/ 2147483647 h 39"/>
                  <a:gd name="T44" fmla="*/ 2147483647 w 71"/>
                  <a:gd name="T45" fmla="*/ 2147483647 h 39"/>
                  <a:gd name="T46" fmla="*/ 2147483647 w 71"/>
                  <a:gd name="T47" fmla="*/ 2147483647 h 39"/>
                  <a:gd name="T48" fmla="*/ 2147483647 w 71"/>
                  <a:gd name="T49" fmla="*/ 2147483647 h 39"/>
                  <a:gd name="T50" fmla="*/ 2147483647 w 71"/>
                  <a:gd name="T51" fmla="*/ 2147483647 h 3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1"/>
                  <a:gd name="T79" fmla="*/ 0 h 39"/>
                  <a:gd name="T80" fmla="*/ 71 w 71"/>
                  <a:gd name="T81" fmla="*/ 39 h 3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1" h="39">
                    <a:moveTo>
                      <a:pt x="55" y="1"/>
                    </a:moveTo>
                    <a:cubicBezTo>
                      <a:pt x="52" y="0"/>
                      <a:pt x="44" y="1"/>
                      <a:pt x="42" y="3"/>
                    </a:cubicBezTo>
                    <a:cubicBezTo>
                      <a:pt x="39" y="5"/>
                      <a:pt x="36" y="7"/>
                      <a:pt x="34" y="6"/>
                    </a:cubicBezTo>
                    <a:cubicBezTo>
                      <a:pt x="31" y="6"/>
                      <a:pt x="23" y="6"/>
                      <a:pt x="22" y="6"/>
                    </a:cubicBezTo>
                    <a:cubicBezTo>
                      <a:pt x="20" y="6"/>
                      <a:pt x="11" y="4"/>
                      <a:pt x="10" y="5"/>
                    </a:cubicBezTo>
                    <a:cubicBezTo>
                      <a:pt x="9" y="5"/>
                      <a:pt x="6" y="1"/>
                      <a:pt x="3" y="0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0" y="3"/>
                      <a:pt x="0" y="7"/>
                      <a:pt x="2" y="9"/>
                    </a:cubicBezTo>
                    <a:cubicBezTo>
                      <a:pt x="5" y="11"/>
                      <a:pt x="8" y="16"/>
                      <a:pt x="6" y="16"/>
                    </a:cubicBezTo>
                    <a:cubicBezTo>
                      <a:pt x="4" y="16"/>
                      <a:pt x="2" y="19"/>
                      <a:pt x="2" y="21"/>
                    </a:cubicBezTo>
                    <a:cubicBezTo>
                      <a:pt x="2" y="22"/>
                      <a:pt x="1" y="26"/>
                      <a:pt x="2" y="26"/>
                    </a:cubicBezTo>
                    <a:cubicBezTo>
                      <a:pt x="3" y="27"/>
                      <a:pt x="8" y="32"/>
                      <a:pt x="8" y="34"/>
                    </a:cubicBezTo>
                    <a:cubicBezTo>
                      <a:pt x="9" y="35"/>
                      <a:pt x="11" y="36"/>
                      <a:pt x="11" y="37"/>
                    </a:cubicBezTo>
                    <a:cubicBezTo>
                      <a:pt x="15" y="36"/>
                      <a:pt x="24" y="36"/>
                      <a:pt x="26" y="37"/>
                    </a:cubicBezTo>
                    <a:cubicBezTo>
                      <a:pt x="28" y="38"/>
                      <a:pt x="38" y="39"/>
                      <a:pt x="38" y="39"/>
                    </a:cubicBezTo>
                    <a:cubicBezTo>
                      <a:pt x="40" y="39"/>
                      <a:pt x="43" y="38"/>
                      <a:pt x="42" y="36"/>
                    </a:cubicBezTo>
                    <a:cubicBezTo>
                      <a:pt x="41" y="35"/>
                      <a:pt x="45" y="34"/>
                      <a:pt x="47" y="34"/>
                    </a:cubicBezTo>
                    <a:cubicBezTo>
                      <a:pt x="47" y="32"/>
                      <a:pt x="47" y="31"/>
                      <a:pt x="47" y="31"/>
                    </a:cubicBezTo>
                    <a:cubicBezTo>
                      <a:pt x="49" y="30"/>
                      <a:pt x="56" y="29"/>
                      <a:pt x="59" y="31"/>
                    </a:cubicBezTo>
                    <a:cubicBezTo>
                      <a:pt x="60" y="31"/>
                      <a:pt x="62" y="31"/>
                      <a:pt x="63" y="30"/>
                    </a:cubicBezTo>
                    <a:cubicBezTo>
                      <a:pt x="63" y="28"/>
                      <a:pt x="63" y="27"/>
                      <a:pt x="62" y="27"/>
                    </a:cubicBezTo>
                    <a:cubicBezTo>
                      <a:pt x="60" y="27"/>
                      <a:pt x="57" y="19"/>
                      <a:pt x="60" y="19"/>
                    </a:cubicBezTo>
                    <a:cubicBezTo>
                      <a:pt x="62" y="18"/>
                      <a:pt x="65" y="10"/>
                      <a:pt x="69" y="9"/>
                    </a:cubicBezTo>
                    <a:cubicBezTo>
                      <a:pt x="70" y="8"/>
                      <a:pt x="71" y="8"/>
                      <a:pt x="71" y="6"/>
                    </a:cubicBezTo>
                    <a:cubicBezTo>
                      <a:pt x="68" y="5"/>
                      <a:pt x="65" y="4"/>
                      <a:pt x="64" y="3"/>
                    </a:cubicBezTo>
                    <a:cubicBezTo>
                      <a:pt x="63" y="2"/>
                      <a:pt x="58" y="1"/>
                      <a:pt x="55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86" name="Freeform 81"/>
              <p:cNvSpPr>
                <a:spLocks/>
              </p:cNvSpPr>
              <p:nvPr/>
            </p:nvSpPr>
            <p:spPr bwMode="auto">
              <a:xfrm>
                <a:off x="4081463" y="1487487"/>
                <a:ext cx="58738" cy="42863"/>
              </a:xfrm>
              <a:custGeom>
                <a:avLst/>
                <a:gdLst>
                  <a:gd name="T0" fmla="*/ 2147483647 w 31"/>
                  <a:gd name="T1" fmla="*/ 2147483647 h 22"/>
                  <a:gd name="T2" fmla="*/ 2147483647 w 31"/>
                  <a:gd name="T3" fmla="*/ 2147483647 h 22"/>
                  <a:gd name="T4" fmla="*/ 2147483647 w 31"/>
                  <a:gd name="T5" fmla="*/ 2147483647 h 22"/>
                  <a:gd name="T6" fmla="*/ 2147483647 w 31"/>
                  <a:gd name="T7" fmla="*/ 2147483647 h 22"/>
                  <a:gd name="T8" fmla="*/ 2147483647 w 31"/>
                  <a:gd name="T9" fmla="*/ 2147483647 h 22"/>
                  <a:gd name="T10" fmla="*/ 2147483647 w 31"/>
                  <a:gd name="T11" fmla="*/ 2147483647 h 22"/>
                  <a:gd name="T12" fmla="*/ 2147483647 w 31"/>
                  <a:gd name="T13" fmla="*/ 2147483647 h 22"/>
                  <a:gd name="T14" fmla="*/ 2147483647 w 31"/>
                  <a:gd name="T15" fmla="*/ 2147483647 h 22"/>
                  <a:gd name="T16" fmla="*/ 2147483647 w 31"/>
                  <a:gd name="T17" fmla="*/ 2147483647 h 22"/>
                  <a:gd name="T18" fmla="*/ 2147483647 w 31"/>
                  <a:gd name="T19" fmla="*/ 2147483647 h 22"/>
                  <a:gd name="T20" fmla="*/ 2147483647 w 31"/>
                  <a:gd name="T21" fmla="*/ 2147483647 h 22"/>
                  <a:gd name="T22" fmla="*/ 2147483647 w 31"/>
                  <a:gd name="T23" fmla="*/ 2147483647 h 22"/>
                  <a:gd name="T24" fmla="*/ 2147483647 w 31"/>
                  <a:gd name="T25" fmla="*/ 2147483647 h 22"/>
                  <a:gd name="T26" fmla="*/ 2147483647 w 31"/>
                  <a:gd name="T27" fmla="*/ 2147483647 h 22"/>
                  <a:gd name="T28" fmla="*/ 2147483647 w 31"/>
                  <a:gd name="T29" fmla="*/ 2147483647 h 22"/>
                  <a:gd name="T30" fmla="*/ 2147483647 w 31"/>
                  <a:gd name="T31" fmla="*/ 2147483647 h 22"/>
                  <a:gd name="T32" fmla="*/ 2147483647 w 31"/>
                  <a:gd name="T33" fmla="*/ 2147483647 h 22"/>
                  <a:gd name="T34" fmla="*/ 2147483647 w 31"/>
                  <a:gd name="T35" fmla="*/ 2147483647 h 22"/>
                  <a:gd name="T36" fmla="*/ 2147483647 w 31"/>
                  <a:gd name="T37" fmla="*/ 0 h 22"/>
                  <a:gd name="T38" fmla="*/ 2147483647 w 31"/>
                  <a:gd name="T39" fmla="*/ 2147483647 h 22"/>
                  <a:gd name="T40" fmla="*/ 2147483647 w 31"/>
                  <a:gd name="T41" fmla="*/ 2147483647 h 22"/>
                  <a:gd name="T42" fmla="*/ 2147483647 w 31"/>
                  <a:gd name="T43" fmla="*/ 2147483647 h 22"/>
                  <a:gd name="T44" fmla="*/ 2147483647 w 31"/>
                  <a:gd name="T45" fmla="*/ 2147483647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1"/>
                  <a:gd name="T70" fmla="*/ 0 h 22"/>
                  <a:gd name="T71" fmla="*/ 31 w 31"/>
                  <a:gd name="T72" fmla="*/ 22 h 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1" h="22">
                    <a:moveTo>
                      <a:pt x="7" y="22"/>
                    </a:move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7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2"/>
                      <a:pt x="11" y="22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3" y="22"/>
                      <a:pt x="13" y="22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4" y="21"/>
                      <a:pt x="14" y="21"/>
                      <a:pt x="15" y="21"/>
                    </a:cubicBezTo>
                    <a:cubicBezTo>
                      <a:pt x="18" y="21"/>
                      <a:pt x="18" y="17"/>
                      <a:pt x="20" y="18"/>
                    </a:cubicBezTo>
                    <a:cubicBezTo>
                      <a:pt x="21" y="19"/>
                      <a:pt x="29" y="15"/>
                      <a:pt x="30" y="13"/>
                    </a:cubicBezTo>
                    <a:cubicBezTo>
                      <a:pt x="30" y="13"/>
                      <a:pt x="31" y="13"/>
                      <a:pt x="31" y="13"/>
                    </a:cubicBezTo>
                    <a:cubicBezTo>
                      <a:pt x="31" y="12"/>
                      <a:pt x="29" y="11"/>
                      <a:pt x="28" y="10"/>
                    </a:cubicBezTo>
                    <a:cubicBezTo>
                      <a:pt x="28" y="8"/>
                      <a:pt x="23" y="3"/>
                      <a:pt x="22" y="2"/>
                    </a:cubicBezTo>
                    <a:cubicBezTo>
                      <a:pt x="22" y="2"/>
                      <a:pt x="22" y="2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0"/>
                    </a:cubicBezTo>
                    <a:cubicBezTo>
                      <a:pt x="14" y="1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1" y="7"/>
                      <a:pt x="0" y="12"/>
                      <a:pt x="1" y="15"/>
                    </a:cubicBezTo>
                    <a:cubicBezTo>
                      <a:pt x="1" y="18"/>
                      <a:pt x="4" y="19"/>
                      <a:pt x="7" y="22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87" name="Freeform 82"/>
              <p:cNvSpPr>
                <a:spLocks/>
              </p:cNvSpPr>
              <p:nvPr/>
            </p:nvSpPr>
            <p:spPr bwMode="auto">
              <a:xfrm>
                <a:off x="4119563" y="1212850"/>
                <a:ext cx="384175" cy="223838"/>
              </a:xfrm>
              <a:custGeom>
                <a:avLst/>
                <a:gdLst>
                  <a:gd name="T0" fmla="*/ 2147483647 w 201"/>
                  <a:gd name="T1" fmla="*/ 2147483647 h 117"/>
                  <a:gd name="T2" fmla="*/ 2147483647 w 201"/>
                  <a:gd name="T3" fmla="*/ 2147483647 h 117"/>
                  <a:gd name="T4" fmla="*/ 2147483647 w 201"/>
                  <a:gd name="T5" fmla="*/ 2147483647 h 117"/>
                  <a:gd name="T6" fmla="*/ 2147483647 w 201"/>
                  <a:gd name="T7" fmla="*/ 2147483647 h 117"/>
                  <a:gd name="T8" fmla="*/ 2147483647 w 201"/>
                  <a:gd name="T9" fmla="*/ 2147483647 h 117"/>
                  <a:gd name="T10" fmla="*/ 2147483647 w 201"/>
                  <a:gd name="T11" fmla="*/ 2147483647 h 117"/>
                  <a:gd name="T12" fmla="*/ 2147483647 w 201"/>
                  <a:gd name="T13" fmla="*/ 2147483647 h 117"/>
                  <a:gd name="T14" fmla="*/ 2147483647 w 201"/>
                  <a:gd name="T15" fmla="*/ 2147483647 h 117"/>
                  <a:gd name="T16" fmla="*/ 2147483647 w 201"/>
                  <a:gd name="T17" fmla="*/ 2147483647 h 117"/>
                  <a:gd name="T18" fmla="*/ 2147483647 w 201"/>
                  <a:gd name="T19" fmla="*/ 2147483647 h 117"/>
                  <a:gd name="T20" fmla="*/ 2147483647 w 201"/>
                  <a:gd name="T21" fmla="*/ 2147483647 h 117"/>
                  <a:gd name="T22" fmla="*/ 2147483647 w 201"/>
                  <a:gd name="T23" fmla="*/ 2147483647 h 117"/>
                  <a:gd name="T24" fmla="*/ 2147483647 w 201"/>
                  <a:gd name="T25" fmla="*/ 2147483647 h 117"/>
                  <a:gd name="T26" fmla="*/ 2147483647 w 201"/>
                  <a:gd name="T27" fmla="*/ 2147483647 h 117"/>
                  <a:gd name="T28" fmla="*/ 2147483647 w 201"/>
                  <a:gd name="T29" fmla="*/ 2147483647 h 117"/>
                  <a:gd name="T30" fmla="*/ 2147483647 w 201"/>
                  <a:gd name="T31" fmla="*/ 2147483647 h 117"/>
                  <a:gd name="T32" fmla="*/ 2147483647 w 201"/>
                  <a:gd name="T33" fmla="*/ 2147483647 h 117"/>
                  <a:gd name="T34" fmla="*/ 2147483647 w 201"/>
                  <a:gd name="T35" fmla="*/ 2147483647 h 117"/>
                  <a:gd name="T36" fmla="*/ 2147483647 w 201"/>
                  <a:gd name="T37" fmla="*/ 2147483647 h 117"/>
                  <a:gd name="T38" fmla="*/ 2147483647 w 201"/>
                  <a:gd name="T39" fmla="*/ 2147483647 h 117"/>
                  <a:gd name="T40" fmla="*/ 2147483647 w 201"/>
                  <a:gd name="T41" fmla="*/ 2147483647 h 117"/>
                  <a:gd name="T42" fmla="*/ 2147483647 w 201"/>
                  <a:gd name="T43" fmla="*/ 2147483647 h 117"/>
                  <a:gd name="T44" fmla="*/ 2147483647 w 201"/>
                  <a:gd name="T45" fmla="*/ 2147483647 h 117"/>
                  <a:gd name="T46" fmla="*/ 2147483647 w 201"/>
                  <a:gd name="T47" fmla="*/ 2147483647 h 117"/>
                  <a:gd name="T48" fmla="*/ 2147483647 w 201"/>
                  <a:gd name="T49" fmla="*/ 2147483647 h 117"/>
                  <a:gd name="T50" fmla="*/ 2147483647 w 201"/>
                  <a:gd name="T51" fmla="*/ 2147483647 h 117"/>
                  <a:gd name="T52" fmla="*/ 2147483647 w 201"/>
                  <a:gd name="T53" fmla="*/ 2147483647 h 117"/>
                  <a:gd name="T54" fmla="*/ 2147483647 w 201"/>
                  <a:gd name="T55" fmla="*/ 2147483647 h 117"/>
                  <a:gd name="T56" fmla="*/ 2147483647 w 201"/>
                  <a:gd name="T57" fmla="*/ 2147483647 h 117"/>
                  <a:gd name="T58" fmla="*/ 2147483647 w 201"/>
                  <a:gd name="T59" fmla="*/ 2147483647 h 117"/>
                  <a:gd name="T60" fmla="*/ 2147483647 w 201"/>
                  <a:gd name="T61" fmla="*/ 2147483647 h 117"/>
                  <a:gd name="T62" fmla="*/ 2147483647 w 201"/>
                  <a:gd name="T63" fmla="*/ 2147483647 h 117"/>
                  <a:gd name="T64" fmla="*/ 2147483647 w 201"/>
                  <a:gd name="T65" fmla="*/ 2147483647 h 117"/>
                  <a:gd name="T66" fmla="*/ 2147483647 w 201"/>
                  <a:gd name="T67" fmla="*/ 2147483647 h 117"/>
                  <a:gd name="T68" fmla="*/ 2147483647 w 201"/>
                  <a:gd name="T69" fmla="*/ 2147483647 h 117"/>
                  <a:gd name="T70" fmla="*/ 2147483647 w 201"/>
                  <a:gd name="T71" fmla="*/ 2147483647 h 117"/>
                  <a:gd name="T72" fmla="*/ 2147483647 w 201"/>
                  <a:gd name="T73" fmla="*/ 2147483647 h 117"/>
                  <a:gd name="T74" fmla="*/ 2147483647 w 201"/>
                  <a:gd name="T75" fmla="*/ 2147483647 h 11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01"/>
                  <a:gd name="T115" fmla="*/ 0 h 117"/>
                  <a:gd name="T116" fmla="*/ 201 w 201"/>
                  <a:gd name="T117" fmla="*/ 117 h 11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01" h="117">
                    <a:moveTo>
                      <a:pt x="179" y="73"/>
                    </a:moveTo>
                    <a:cubicBezTo>
                      <a:pt x="180" y="73"/>
                      <a:pt x="186" y="67"/>
                      <a:pt x="187" y="67"/>
                    </a:cubicBezTo>
                    <a:cubicBezTo>
                      <a:pt x="189" y="67"/>
                      <a:pt x="197" y="68"/>
                      <a:pt x="197" y="67"/>
                    </a:cubicBezTo>
                    <a:cubicBezTo>
                      <a:pt x="197" y="66"/>
                      <a:pt x="199" y="62"/>
                      <a:pt x="199" y="60"/>
                    </a:cubicBezTo>
                    <a:cubicBezTo>
                      <a:pt x="198" y="59"/>
                      <a:pt x="196" y="57"/>
                      <a:pt x="196" y="56"/>
                    </a:cubicBezTo>
                    <a:cubicBezTo>
                      <a:pt x="197" y="55"/>
                      <a:pt x="200" y="55"/>
                      <a:pt x="200" y="53"/>
                    </a:cubicBezTo>
                    <a:cubicBezTo>
                      <a:pt x="200" y="52"/>
                      <a:pt x="197" y="51"/>
                      <a:pt x="197" y="50"/>
                    </a:cubicBezTo>
                    <a:cubicBezTo>
                      <a:pt x="197" y="49"/>
                      <a:pt x="201" y="47"/>
                      <a:pt x="201" y="45"/>
                    </a:cubicBezTo>
                    <a:cubicBezTo>
                      <a:pt x="200" y="43"/>
                      <a:pt x="197" y="43"/>
                      <a:pt x="194" y="41"/>
                    </a:cubicBezTo>
                    <a:cubicBezTo>
                      <a:pt x="191" y="40"/>
                      <a:pt x="188" y="40"/>
                      <a:pt x="185" y="39"/>
                    </a:cubicBezTo>
                    <a:cubicBezTo>
                      <a:pt x="182" y="37"/>
                      <a:pt x="175" y="38"/>
                      <a:pt x="175" y="37"/>
                    </a:cubicBezTo>
                    <a:cubicBezTo>
                      <a:pt x="175" y="36"/>
                      <a:pt x="171" y="33"/>
                      <a:pt x="170" y="31"/>
                    </a:cubicBezTo>
                    <a:cubicBezTo>
                      <a:pt x="169" y="30"/>
                      <a:pt x="166" y="31"/>
                      <a:pt x="164" y="32"/>
                    </a:cubicBezTo>
                    <a:cubicBezTo>
                      <a:pt x="162" y="33"/>
                      <a:pt x="160" y="34"/>
                      <a:pt x="158" y="32"/>
                    </a:cubicBezTo>
                    <a:cubicBezTo>
                      <a:pt x="156" y="31"/>
                      <a:pt x="155" y="29"/>
                      <a:pt x="153" y="30"/>
                    </a:cubicBezTo>
                    <a:cubicBezTo>
                      <a:pt x="151" y="31"/>
                      <a:pt x="148" y="30"/>
                      <a:pt x="149" y="28"/>
                    </a:cubicBezTo>
                    <a:cubicBezTo>
                      <a:pt x="149" y="25"/>
                      <a:pt x="145" y="20"/>
                      <a:pt x="144" y="19"/>
                    </a:cubicBezTo>
                    <a:cubicBezTo>
                      <a:pt x="142" y="18"/>
                      <a:pt x="137" y="19"/>
                      <a:pt x="135" y="17"/>
                    </a:cubicBezTo>
                    <a:cubicBezTo>
                      <a:pt x="134" y="14"/>
                      <a:pt x="132" y="12"/>
                      <a:pt x="133" y="11"/>
                    </a:cubicBezTo>
                    <a:cubicBezTo>
                      <a:pt x="134" y="9"/>
                      <a:pt x="133" y="4"/>
                      <a:pt x="131" y="2"/>
                    </a:cubicBezTo>
                    <a:cubicBezTo>
                      <a:pt x="130" y="0"/>
                      <a:pt x="124" y="0"/>
                      <a:pt x="122" y="1"/>
                    </a:cubicBezTo>
                    <a:cubicBezTo>
                      <a:pt x="120" y="2"/>
                      <a:pt x="116" y="0"/>
                      <a:pt x="115" y="1"/>
                    </a:cubicBezTo>
                    <a:cubicBezTo>
                      <a:pt x="113" y="2"/>
                      <a:pt x="112" y="4"/>
                      <a:pt x="109" y="4"/>
                    </a:cubicBezTo>
                    <a:cubicBezTo>
                      <a:pt x="108" y="4"/>
                      <a:pt x="107" y="4"/>
                      <a:pt x="106" y="3"/>
                    </a:cubicBezTo>
                    <a:cubicBezTo>
                      <a:pt x="104" y="4"/>
                      <a:pt x="99" y="4"/>
                      <a:pt x="99" y="4"/>
                    </a:cubicBezTo>
                    <a:cubicBezTo>
                      <a:pt x="99" y="4"/>
                      <a:pt x="92" y="10"/>
                      <a:pt x="92" y="12"/>
                    </a:cubicBezTo>
                    <a:cubicBezTo>
                      <a:pt x="92" y="14"/>
                      <a:pt x="92" y="17"/>
                      <a:pt x="90" y="15"/>
                    </a:cubicBezTo>
                    <a:cubicBezTo>
                      <a:pt x="89" y="14"/>
                      <a:pt x="82" y="14"/>
                      <a:pt x="80" y="15"/>
                    </a:cubicBezTo>
                    <a:cubicBezTo>
                      <a:pt x="78" y="16"/>
                      <a:pt x="76" y="11"/>
                      <a:pt x="73" y="12"/>
                    </a:cubicBezTo>
                    <a:cubicBezTo>
                      <a:pt x="70" y="14"/>
                      <a:pt x="66" y="10"/>
                      <a:pt x="65" y="12"/>
                    </a:cubicBezTo>
                    <a:cubicBezTo>
                      <a:pt x="65" y="13"/>
                      <a:pt x="61" y="12"/>
                      <a:pt x="58" y="11"/>
                    </a:cubicBezTo>
                    <a:cubicBezTo>
                      <a:pt x="55" y="9"/>
                      <a:pt x="49" y="11"/>
                      <a:pt x="47" y="9"/>
                    </a:cubicBezTo>
                    <a:cubicBezTo>
                      <a:pt x="45" y="7"/>
                      <a:pt x="32" y="7"/>
                      <a:pt x="28" y="7"/>
                    </a:cubicBezTo>
                    <a:cubicBezTo>
                      <a:pt x="24" y="7"/>
                      <a:pt x="23" y="9"/>
                      <a:pt x="21" y="11"/>
                    </a:cubicBezTo>
                    <a:cubicBezTo>
                      <a:pt x="19" y="13"/>
                      <a:pt x="17" y="12"/>
                      <a:pt x="15" y="12"/>
                    </a:cubicBezTo>
                    <a:cubicBezTo>
                      <a:pt x="15" y="14"/>
                      <a:pt x="15" y="15"/>
                      <a:pt x="16" y="16"/>
                    </a:cubicBezTo>
                    <a:cubicBezTo>
                      <a:pt x="17" y="18"/>
                      <a:pt x="21" y="25"/>
                      <a:pt x="20" y="27"/>
                    </a:cubicBezTo>
                    <a:cubicBezTo>
                      <a:pt x="19" y="29"/>
                      <a:pt x="17" y="29"/>
                      <a:pt x="15" y="31"/>
                    </a:cubicBezTo>
                    <a:cubicBezTo>
                      <a:pt x="14" y="33"/>
                      <a:pt x="5" y="41"/>
                      <a:pt x="5" y="42"/>
                    </a:cubicBezTo>
                    <a:cubicBezTo>
                      <a:pt x="4" y="43"/>
                      <a:pt x="6" y="49"/>
                      <a:pt x="5" y="50"/>
                    </a:cubicBezTo>
                    <a:cubicBezTo>
                      <a:pt x="4" y="51"/>
                      <a:pt x="0" y="56"/>
                      <a:pt x="0" y="58"/>
                    </a:cubicBezTo>
                    <a:cubicBezTo>
                      <a:pt x="0" y="60"/>
                      <a:pt x="3" y="63"/>
                      <a:pt x="5" y="63"/>
                    </a:cubicBezTo>
                    <a:cubicBezTo>
                      <a:pt x="6" y="64"/>
                      <a:pt x="6" y="64"/>
                      <a:pt x="7" y="65"/>
                    </a:cubicBezTo>
                    <a:cubicBezTo>
                      <a:pt x="8" y="64"/>
                      <a:pt x="10" y="64"/>
                      <a:pt x="11" y="64"/>
                    </a:cubicBezTo>
                    <a:cubicBezTo>
                      <a:pt x="13" y="64"/>
                      <a:pt x="20" y="66"/>
                      <a:pt x="22" y="66"/>
                    </a:cubicBezTo>
                    <a:cubicBezTo>
                      <a:pt x="25" y="66"/>
                      <a:pt x="28" y="67"/>
                      <a:pt x="29" y="68"/>
                    </a:cubicBezTo>
                    <a:cubicBezTo>
                      <a:pt x="30" y="69"/>
                      <a:pt x="32" y="69"/>
                      <a:pt x="34" y="67"/>
                    </a:cubicBezTo>
                    <a:cubicBezTo>
                      <a:pt x="36" y="65"/>
                      <a:pt x="38" y="66"/>
                      <a:pt x="40" y="66"/>
                    </a:cubicBezTo>
                    <a:cubicBezTo>
                      <a:pt x="42" y="66"/>
                      <a:pt x="45" y="65"/>
                      <a:pt x="46" y="63"/>
                    </a:cubicBezTo>
                    <a:cubicBezTo>
                      <a:pt x="47" y="61"/>
                      <a:pt x="57" y="59"/>
                      <a:pt x="60" y="58"/>
                    </a:cubicBezTo>
                    <a:cubicBezTo>
                      <a:pt x="62" y="58"/>
                      <a:pt x="66" y="63"/>
                      <a:pt x="69" y="63"/>
                    </a:cubicBezTo>
                    <a:cubicBezTo>
                      <a:pt x="71" y="63"/>
                      <a:pt x="75" y="65"/>
                      <a:pt x="77" y="69"/>
                    </a:cubicBezTo>
                    <a:cubicBezTo>
                      <a:pt x="78" y="74"/>
                      <a:pt x="82" y="79"/>
                      <a:pt x="84" y="81"/>
                    </a:cubicBezTo>
                    <a:cubicBezTo>
                      <a:pt x="85" y="82"/>
                      <a:pt x="86" y="87"/>
                      <a:pt x="86" y="88"/>
                    </a:cubicBezTo>
                    <a:cubicBezTo>
                      <a:pt x="86" y="89"/>
                      <a:pt x="83" y="88"/>
                      <a:pt x="79" y="87"/>
                    </a:cubicBezTo>
                    <a:cubicBezTo>
                      <a:pt x="75" y="86"/>
                      <a:pt x="74" y="90"/>
                      <a:pt x="74" y="92"/>
                    </a:cubicBezTo>
                    <a:cubicBezTo>
                      <a:pt x="74" y="94"/>
                      <a:pt x="69" y="101"/>
                      <a:pt x="68" y="102"/>
                    </a:cubicBezTo>
                    <a:cubicBezTo>
                      <a:pt x="67" y="103"/>
                      <a:pt x="70" y="104"/>
                      <a:pt x="72" y="105"/>
                    </a:cubicBezTo>
                    <a:cubicBezTo>
                      <a:pt x="73" y="105"/>
                      <a:pt x="77" y="102"/>
                      <a:pt x="78" y="102"/>
                    </a:cubicBezTo>
                    <a:cubicBezTo>
                      <a:pt x="79" y="102"/>
                      <a:pt x="81" y="103"/>
                      <a:pt x="82" y="105"/>
                    </a:cubicBezTo>
                    <a:cubicBezTo>
                      <a:pt x="82" y="99"/>
                      <a:pt x="83" y="100"/>
                      <a:pt x="88" y="96"/>
                    </a:cubicBezTo>
                    <a:cubicBezTo>
                      <a:pt x="93" y="93"/>
                      <a:pt x="93" y="86"/>
                      <a:pt x="97" y="85"/>
                    </a:cubicBezTo>
                    <a:cubicBezTo>
                      <a:pt x="102" y="84"/>
                      <a:pt x="104" y="82"/>
                      <a:pt x="110" y="83"/>
                    </a:cubicBezTo>
                    <a:cubicBezTo>
                      <a:pt x="116" y="84"/>
                      <a:pt x="107" y="88"/>
                      <a:pt x="111" y="90"/>
                    </a:cubicBezTo>
                    <a:cubicBezTo>
                      <a:pt x="115" y="93"/>
                      <a:pt x="129" y="90"/>
                      <a:pt x="129" y="93"/>
                    </a:cubicBezTo>
                    <a:cubicBezTo>
                      <a:pt x="130" y="96"/>
                      <a:pt x="114" y="100"/>
                      <a:pt x="114" y="101"/>
                    </a:cubicBezTo>
                    <a:cubicBezTo>
                      <a:pt x="115" y="103"/>
                      <a:pt x="123" y="105"/>
                      <a:pt x="126" y="107"/>
                    </a:cubicBezTo>
                    <a:cubicBezTo>
                      <a:pt x="129" y="108"/>
                      <a:pt x="125" y="114"/>
                      <a:pt x="126" y="115"/>
                    </a:cubicBezTo>
                    <a:cubicBezTo>
                      <a:pt x="128" y="117"/>
                      <a:pt x="132" y="116"/>
                      <a:pt x="135" y="113"/>
                    </a:cubicBezTo>
                    <a:cubicBezTo>
                      <a:pt x="139" y="111"/>
                      <a:pt x="142" y="111"/>
                      <a:pt x="146" y="108"/>
                    </a:cubicBezTo>
                    <a:cubicBezTo>
                      <a:pt x="151" y="105"/>
                      <a:pt x="160" y="108"/>
                      <a:pt x="161" y="106"/>
                    </a:cubicBezTo>
                    <a:cubicBezTo>
                      <a:pt x="162" y="104"/>
                      <a:pt x="159" y="103"/>
                      <a:pt x="150" y="103"/>
                    </a:cubicBezTo>
                    <a:cubicBezTo>
                      <a:pt x="141" y="104"/>
                      <a:pt x="141" y="96"/>
                      <a:pt x="141" y="94"/>
                    </a:cubicBezTo>
                    <a:cubicBezTo>
                      <a:pt x="141" y="92"/>
                      <a:pt x="150" y="86"/>
                      <a:pt x="155" y="85"/>
                    </a:cubicBezTo>
                    <a:cubicBezTo>
                      <a:pt x="160" y="85"/>
                      <a:pt x="164" y="83"/>
                      <a:pt x="169" y="81"/>
                    </a:cubicBezTo>
                    <a:cubicBezTo>
                      <a:pt x="171" y="80"/>
                      <a:pt x="175" y="79"/>
                      <a:pt x="178" y="78"/>
                    </a:cubicBezTo>
                    <a:cubicBezTo>
                      <a:pt x="178" y="76"/>
                      <a:pt x="177" y="73"/>
                      <a:pt x="179" y="73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88" name="Freeform 83"/>
              <p:cNvSpPr>
                <a:spLocks/>
              </p:cNvSpPr>
              <p:nvPr/>
            </p:nvSpPr>
            <p:spPr bwMode="auto">
              <a:xfrm>
                <a:off x="4140200" y="1098550"/>
                <a:ext cx="203200" cy="146050"/>
              </a:xfrm>
              <a:custGeom>
                <a:avLst/>
                <a:gdLst>
                  <a:gd name="T0" fmla="*/ 2147483647 w 106"/>
                  <a:gd name="T1" fmla="*/ 2147483647 h 77"/>
                  <a:gd name="T2" fmla="*/ 2147483647 w 106"/>
                  <a:gd name="T3" fmla="*/ 2147483647 h 77"/>
                  <a:gd name="T4" fmla="*/ 2147483647 w 106"/>
                  <a:gd name="T5" fmla="*/ 2147483647 h 77"/>
                  <a:gd name="T6" fmla="*/ 2147483647 w 106"/>
                  <a:gd name="T7" fmla="*/ 2147483647 h 77"/>
                  <a:gd name="T8" fmla="*/ 2147483647 w 106"/>
                  <a:gd name="T9" fmla="*/ 2147483647 h 77"/>
                  <a:gd name="T10" fmla="*/ 2147483647 w 106"/>
                  <a:gd name="T11" fmla="*/ 2147483647 h 77"/>
                  <a:gd name="T12" fmla="*/ 2147483647 w 106"/>
                  <a:gd name="T13" fmla="*/ 2147483647 h 77"/>
                  <a:gd name="T14" fmla="*/ 2147483647 w 106"/>
                  <a:gd name="T15" fmla="*/ 2147483647 h 77"/>
                  <a:gd name="T16" fmla="*/ 2147483647 w 106"/>
                  <a:gd name="T17" fmla="*/ 2147483647 h 77"/>
                  <a:gd name="T18" fmla="*/ 2147483647 w 106"/>
                  <a:gd name="T19" fmla="*/ 0 h 77"/>
                  <a:gd name="T20" fmla="*/ 2147483647 w 106"/>
                  <a:gd name="T21" fmla="*/ 2147483647 h 77"/>
                  <a:gd name="T22" fmla="*/ 2147483647 w 106"/>
                  <a:gd name="T23" fmla="*/ 2147483647 h 77"/>
                  <a:gd name="T24" fmla="*/ 2147483647 w 106"/>
                  <a:gd name="T25" fmla="*/ 2147483647 h 77"/>
                  <a:gd name="T26" fmla="*/ 2147483647 w 106"/>
                  <a:gd name="T27" fmla="*/ 2147483647 h 77"/>
                  <a:gd name="T28" fmla="*/ 2147483647 w 106"/>
                  <a:gd name="T29" fmla="*/ 2147483647 h 77"/>
                  <a:gd name="T30" fmla="*/ 2147483647 w 106"/>
                  <a:gd name="T31" fmla="*/ 2147483647 h 77"/>
                  <a:gd name="T32" fmla="*/ 2147483647 w 106"/>
                  <a:gd name="T33" fmla="*/ 2147483647 h 77"/>
                  <a:gd name="T34" fmla="*/ 2147483647 w 106"/>
                  <a:gd name="T35" fmla="*/ 2147483647 h 77"/>
                  <a:gd name="T36" fmla="*/ 2147483647 w 106"/>
                  <a:gd name="T37" fmla="*/ 2147483647 h 77"/>
                  <a:gd name="T38" fmla="*/ 2147483647 w 106"/>
                  <a:gd name="T39" fmla="*/ 2147483647 h 77"/>
                  <a:gd name="T40" fmla="*/ 2147483647 w 106"/>
                  <a:gd name="T41" fmla="*/ 2147483647 h 77"/>
                  <a:gd name="T42" fmla="*/ 2147483647 w 106"/>
                  <a:gd name="T43" fmla="*/ 2147483647 h 77"/>
                  <a:gd name="T44" fmla="*/ 2147483647 w 106"/>
                  <a:gd name="T45" fmla="*/ 2147483647 h 77"/>
                  <a:gd name="T46" fmla="*/ 2147483647 w 106"/>
                  <a:gd name="T47" fmla="*/ 2147483647 h 77"/>
                  <a:gd name="T48" fmla="*/ 0 w 106"/>
                  <a:gd name="T49" fmla="*/ 2147483647 h 77"/>
                  <a:gd name="T50" fmla="*/ 2147483647 w 106"/>
                  <a:gd name="T51" fmla="*/ 2147483647 h 77"/>
                  <a:gd name="T52" fmla="*/ 2147483647 w 106"/>
                  <a:gd name="T53" fmla="*/ 2147483647 h 77"/>
                  <a:gd name="T54" fmla="*/ 2147483647 w 106"/>
                  <a:gd name="T55" fmla="*/ 2147483647 h 77"/>
                  <a:gd name="T56" fmla="*/ 2147483647 w 106"/>
                  <a:gd name="T57" fmla="*/ 2147483647 h 77"/>
                  <a:gd name="T58" fmla="*/ 2147483647 w 106"/>
                  <a:gd name="T59" fmla="*/ 2147483647 h 77"/>
                  <a:gd name="T60" fmla="*/ 2147483647 w 106"/>
                  <a:gd name="T61" fmla="*/ 2147483647 h 77"/>
                  <a:gd name="T62" fmla="*/ 2147483647 w 106"/>
                  <a:gd name="T63" fmla="*/ 2147483647 h 77"/>
                  <a:gd name="T64" fmla="*/ 2147483647 w 106"/>
                  <a:gd name="T65" fmla="*/ 2147483647 h 77"/>
                  <a:gd name="T66" fmla="*/ 2147483647 w 106"/>
                  <a:gd name="T67" fmla="*/ 2147483647 h 77"/>
                  <a:gd name="T68" fmla="*/ 2147483647 w 106"/>
                  <a:gd name="T69" fmla="*/ 2147483647 h 77"/>
                  <a:gd name="T70" fmla="*/ 2147483647 w 106"/>
                  <a:gd name="T71" fmla="*/ 2147483647 h 77"/>
                  <a:gd name="T72" fmla="*/ 2147483647 w 106"/>
                  <a:gd name="T73" fmla="*/ 2147483647 h 77"/>
                  <a:gd name="T74" fmla="*/ 2147483647 w 106"/>
                  <a:gd name="T75" fmla="*/ 2147483647 h 77"/>
                  <a:gd name="T76" fmla="*/ 2147483647 w 106"/>
                  <a:gd name="T77" fmla="*/ 2147483647 h 77"/>
                  <a:gd name="T78" fmla="*/ 2147483647 w 106"/>
                  <a:gd name="T79" fmla="*/ 2147483647 h 77"/>
                  <a:gd name="T80" fmla="*/ 2147483647 w 106"/>
                  <a:gd name="T81" fmla="*/ 2147483647 h 77"/>
                  <a:gd name="T82" fmla="*/ 2147483647 w 106"/>
                  <a:gd name="T83" fmla="*/ 2147483647 h 77"/>
                  <a:gd name="T84" fmla="*/ 2147483647 w 106"/>
                  <a:gd name="T85" fmla="*/ 2147483647 h 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6"/>
                  <a:gd name="T130" fmla="*/ 0 h 77"/>
                  <a:gd name="T131" fmla="*/ 106 w 106"/>
                  <a:gd name="T132" fmla="*/ 77 h 7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6" h="77">
                    <a:moveTo>
                      <a:pt x="99" y="38"/>
                    </a:moveTo>
                    <a:cubicBezTo>
                      <a:pt x="97" y="37"/>
                      <a:pt x="96" y="33"/>
                      <a:pt x="93" y="32"/>
                    </a:cubicBezTo>
                    <a:cubicBezTo>
                      <a:pt x="90" y="30"/>
                      <a:pt x="90" y="26"/>
                      <a:pt x="88" y="25"/>
                    </a:cubicBezTo>
                    <a:cubicBezTo>
                      <a:pt x="85" y="23"/>
                      <a:pt x="87" y="19"/>
                      <a:pt x="86" y="17"/>
                    </a:cubicBezTo>
                    <a:cubicBezTo>
                      <a:pt x="86" y="14"/>
                      <a:pt x="87" y="10"/>
                      <a:pt x="85" y="9"/>
                    </a:cubicBezTo>
                    <a:cubicBezTo>
                      <a:pt x="84" y="8"/>
                      <a:pt x="78" y="5"/>
                      <a:pt x="75" y="6"/>
                    </a:cubicBezTo>
                    <a:cubicBezTo>
                      <a:pt x="72" y="7"/>
                      <a:pt x="70" y="8"/>
                      <a:pt x="69" y="6"/>
                    </a:cubicBezTo>
                    <a:cubicBezTo>
                      <a:pt x="68" y="4"/>
                      <a:pt x="66" y="2"/>
                      <a:pt x="63" y="3"/>
                    </a:cubicBezTo>
                    <a:cubicBezTo>
                      <a:pt x="60" y="4"/>
                      <a:pt x="59" y="3"/>
                      <a:pt x="57" y="1"/>
                    </a:cubicBezTo>
                    <a:cubicBezTo>
                      <a:pt x="57" y="1"/>
                      <a:pt x="57" y="1"/>
                      <a:pt x="57" y="0"/>
                    </a:cubicBezTo>
                    <a:cubicBezTo>
                      <a:pt x="55" y="1"/>
                      <a:pt x="54" y="1"/>
                      <a:pt x="53" y="2"/>
                    </a:cubicBezTo>
                    <a:cubicBezTo>
                      <a:pt x="51" y="3"/>
                      <a:pt x="51" y="6"/>
                      <a:pt x="49" y="6"/>
                    </a:cubicBezTo>
                    <a:cubicBezTo>
                      <a:pt x="46" y="6"/>
                      <a:pt x="44" y="5"/>
                      <a:pt x="41" y="7"/>
                    </a:cubicBezTo>
                    <a:cubicBezTo>
                      <a:pt x="38" y="9"/>
                      <a:pt x="38" y="11"/>
                      <a:pt x="38" y="13"/>
                    </a:cubicBezTo>
                    <a:cubicBezTo>
                      <a:pt x="38" y="15"/>
                      <a:pt x="39" y="17"/>
                      <a:pt x="37" y="17"/>
                    </a:cubicBezTo>
                    <a:cubicBezTo>
                      <a:pt x="35" y="17"/>
                      <a:pt x="35" y="20"/>
                      <a:pt x="33" y="20"/>
                    </a:cubicBezTo>
                    <a:cubicBezTo>
                      <a:pt x="31" y="21"/>
                      <a:pt x="28" y="24"/>
                      <a:pt x="27" y="26"/>
                    </a:cubicBezTo>
                    <a:cubicBezTo>
                      <a:pt x="27" y="27"/>
                      <a:pt x="27" y="31"/>
                      <a:pt x="26" y="31"/>
                    </a:cubicBezTo>
                    <a:cubicBezTo>
                      <a:pt x="24" y="31"/>
                      <a:pt x="20" y="32"/>
                      <a:pt x="18" y="33"/>
                    </a:cubicBezTo>
                    <a:cubicBezTo>
                      <a:pt x="17" y="35"/>
                      <a:pt x="15" y="37"/>
                      <a:pt x="13" y="36"/>
                    </a:cubicBezTo>
                    <a:cubicBezTo>
                      <a:pt x="11" y="36"/>
                      <a:pt x="8" y="35"/>
                      <a:pt x="4" y="35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3" y="40"/>
                      <a:pt x="4" y="43"/>
                      <a:pt x="6" y="45"/>
                    </a:cubicBezTo>
                    <a:cubicBezTo>
                      <a:pt x="8" y="47"/>
                      <a:pt x="9" y="54"/>
                      <a:pt x="7" y="55"/>
                    </a:cubicBezTo>
                    <a:cubicBezTo>
                      <a:pt x="4" y="56"/>
                      <a:pt x="0" y="59"/>
                      <a:pt x="0" y="60"/>
                    </a:cubicBezTo>
                    <a:cubicBezTo>
                      <a:pt x="0" y="62"/>
                      <a:pt x="5" y="64"/>
                      <a:pt x="4" y="66"/>
                    </a:cubicBezTo>
                    <a:cubicBezTo>
                      <a:pt x="3" y="67"/>
                      <a:pt x="3" y="70"/>
                      <a:pt x="4" y="72"/>
                    </a:cubicBezTo>
                    <a:cubicBezTo>
                      <a:pt x="6" y="72"/>
                      <a:pt x="8" y="73"/>
                      <a:pt x="10" y="71"/>
                    </a:cubicBezTo>
                    <a:cubicBezTo>
                      <a:pt x="12" y="69"/>
                      <a:pt x="13" y="67"/>
                      <a:pt x="17" y="67"/>
                    </a:cubicBezTo>
                    <a:cubicBezTo>
                      <a:pt x="21" y="67"/>
                      <a:pt x="34" y="67"/>
                      <a:pt x="36" y="69"/>
                    </a:cubicBezTo>
                    <a:cubicBezTo>
                      <a:pt x="38" y="71"/>
                      <a:pt x="44" y="69"/>
                      <a:pt x="47" y="71"/>
                    </a:cubicBezTo>
                    <a:cubicBezTo>
                      <a:pt x="50" y="72"/>
                      <a:pt x="54" y="73"/>
                      <a:pt x="54" y="72"/>
                    </a:cubicBezTo>
                    <a:cubicBezTo>
                      <a:pt x="55" y="70"/>
                      <a:pt x="59" y="74"/>
                      <a:pt x="62" y="72"/>
                    </a:cubicBezTo>
                    <a:cubicBezTo>
                      <a:pt x="65" y="71"/>
                      <a:pt x="67" y="76"/>
                      <a:pt x="69" y="75"/>
                    </a:cubicBezTo>
                    <a:cubicBezTo>
                      <a:pt x="71" y="74"/>
                      <a:pt x="78" y="74"/>
                      <a:pt x="79" y="75"/>
                    </a:cubicBezTo>
                    <a:cubicBezTo>
                      <a:pt x="81" y="77"/>
                      <a:pt x="81" y="74"/>
                      <a:pt x="81" y="72"/>
                    </a:cubicBezTo>
                    <a:cubicBezTo>
                      <a:pt x="81" y="70"/>
                      <a:pt x="88" y="64"/>
                      <a:pt x="88" y="64"/>
                    </a:cubicBezTo>
                    <a:cubicBezTo>
                      <a:pt x="88" y="64"/>
                      <a:pt x="93" y="64"/>
                      <a:pt x="95" y="63"/>
                    </a:cubicBezTo>
                    <a:cubicBezTo>
                      <a:pt x="95" y="62"/>
                      <a:pt x="94" y="60"/>
                      <a:pt x="94" y="58"/>
                    </a:cubicBezTo>
                    <a:cubicBezTo>
                      <a:pt x="92" y="53"/>
                      <a:pt x="90" y="49"/>
                      <a:pt x="92" y="48"/>
                    </a:cubicBezTo>
                    <a:cubicBezTo>
                      <a:pt x="93" y="46"/>
                      <a:pt x="98" y="50"/>
                      <a:pt x="100" y="49"/>
                    </a:cubicBezTo>
                    <a:cubicBezTo>
                      <a:pt x="102" y="48"/>
                      <a:pt x="106" y="46"/>
                      <a:pt x="106" y="44"/>
                    </a:cubicBezTo>
                    <a:cubicBezTo>
                      <a:pt x="105" y="41"/>
                      <a:pt x="101" y="38"/>
                      <a:pt x="99" y="38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89" name="Freeform 84"/>
              <p:cNvSpPr>
                <a:spLocks/>
              </p:cNvSpPr>
              <p:nvPr/>
            </p:nvSpPr>
            <p:spPr bwMode="auto">
              <a:xfrm>
                <a:off x="4089400" y="1041400"/>
                <a:ext cx="160338" cy="74613"/>
              </a:xfrm>
              <a:custGeom>
                <a:avLst/>
                <a:gdLst>
                  <a:gd name="T0" fmla="*/ 2147483647 w 84"/>
                  <a:gd name="T1" fmla="*/ 2147483647 h 39"/>
                  <a:gd name="T2" fmla="*/ 2147483647 w 84"/>
                  <a:gd name="T3" fmla="*/ 2147483647 h 39"/>
                  <a:gd name="T4" fmla="*/ 2147483647 w 84"/>
                  <a:gd name="T5" fmla="*/ 2147483647 h 39"/>
                  <a:gd name="T6" fmla="*/ 2147483647 w 84"/>
                  <a:gd name="T7" fmla="*/ 2147483647 h 39"/>
                  <a:gd name="T8" fmla="*/ 2147483647 w 84"/>
                  <a:gd name="T9" fmla="*/ 2147483647 h 39"/>
                  <a:gd name="T10" fmla="*/ 2147483647 w 84"/>
                  <a:gd name="T11" fmla="*/ 2147483647 h 39"/>
                  <a:gd name="T12" fmla="*/ 2147483647 w 84"/>
                  <a:gd name="T13" fmla="*/ 2147483647 h 39"/>
                  <a:gd name="T14" fmla="*/ 2147483647 w 84"/>
                  <a:gd name="T15" fmla="*/ 2147483647 h 39"/>
                  <a:gd name="T16" fmla="*/ 2147483647 w 84"/>
                  <a:gd name="T17" fmla="*/ 2147483647 h 39"/>
                  <a:gd name="T18" fmla="*/ 2147483647 w 84"/>
                  <a:gd name="T19" fmla="*/ 2147483647 h 39"/>
                  <a:gd name="T20" fmla="*/ 2147483647 w 84"/>
                  <a:gd name="T21" fmla="*/ 2147483647 h 39"/>
                  <a:gd name="T22" fmla="*/ 2147483647 w 84"/>
                  <a:gd name="T23" fmla="*/ 2147483647 h 39"/>
                  <a:gd name="T24" fmla="*/ 2147483647 w 84"/>
                  <a:gd name="T25" fmla="*/ 2147483647 h 39"/>
                  <a:gd name="T26" fmla="*/ 2147483647 w 84"/>
                  <a:gd name="T27" fmla="*/ 2147483647 h 39"/>
                  <a:gd name="T28" fmla="*/ 2147483647 w 84"/>
                  <a:gd name="T29" fmla="*/ 2147483647 h 39"/>
                  <a:gd name="T30" fmla="*/ 2147483647 w 84"/>
                  <a:gd name="T31" fmla="*/ 2147483647 h 39"/>
                  <a:gd name="T32" fmla="*/ 2147483647 w 84"/>
                  <a:gd name="T33" fmla="*/ 2147483647 h 39"/>
                  <a:gd name="T34" fmla="*/ 2147483647 w 84"/>
                  <a:gd name="T35" fmla="*/ 2147483647 h 39"/>
                  <a:gd name="T36" fmla="*/ 2147483647 w 84"/>
                  <a:gd name="T37" fmla="*/ 2147483647 h 39"/>
                  <a:gd name="T38" fmla="*/ 2147483647 w 84"/>
                  <a:gd name="T39" fmla="*/ 2147483647 h 39"/>
                  <a:gd name="T40" fmla="*/ 2147483647 w 84"/>
                  <a:gd name="T41" fmla="*/ 2147483647 h 39"/>
                  <a:gd name="T42" fmla="*/ 2147483647 w 84"/>
                  <a:gd name="T43" fmla="*/ 2147483647 h 39"/>
                  <a:gd name="T44" fmla="*/ 2147483647 w 84"/>
                  <a:gd name="T45" fmla="*/ 2147483647 h 39"/>
                  <a:gd name="T46" fmla="*/ 2147483647 w 84"/>
                  <a:gd name="T47" fmla="*/ 2147483647 h 39"/>
                  <a:gd name="T48" fmla="*/ 2147483647 w 84"/>
                  <a:gd name="T49" fmla="*/ 2147483647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"/>
                  <a:gd name="T76" fmla="*/ 0 h 39"/>
                  <a:gd name="T77" fmla="*/ 84 w 84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" h="39">
                    <a:moveTo>
                      <a:pt x="29" y="27"/>
                    </a:moveTo>
                    <a:cubicBezTo>
                      <a:pt x="32" y="27"/>
                      <a:pt x="39" y="29"/>
                      <a:pt x="43" y="27"/>
                    </a:cubicBezTo>
                    <a:cubicBezTo>
                      <a:pt x="47" y="26"/>
                      <a:pt x="47" y="31"/>
                      <a:pt x="49" y="30"/>
                    </a:cubicBezTo>
                    <a:cubicBezTo>
                      <a:pt x="52" y="29"/>
                      <a:pt x="57" y="33"/>
                      <a:pt x="60" y="36"/>
                    </a:cubicBezTo>
                    <a:cubicBezTo>
                      <a:pt x="62" y="37"/>
                      <a:pt x="64" y="38"/>
                      <a:pt x="66" y="39"/>
                    </a:cubicBezTo>
                    <a:cubicBezTo>
                      <a:pt x="66" y="38"/>
                      <a:pt x="67" y="38"/>
                      <a:pt x="68" y="37"/>
                    </a:cubicBezTo>
                    <a:cubicBezTo>
                      <a:pt x="71" y="35"/>
                      <a:pt x="73" y="36"/>
                      <a:pt x="76" y="36"/>
                    </a:cubicBezTo>
                    <a:cubicBezTo>
                      <a:pt x="78" y="36"/>
                      <a:pt x="78" y="33"/>
                      <a:pt x="80" y="32"/>
                    </a:cubicBezTo>
                    <a:cubicBezTo>
                      <a:pt x="81" y="31"/>
                      <a:pt x="82" y="31"/>
                      <a:pt x="84" y="30"/>
                    </a:cubicBezTo>
                    <a:cubicBezTo>
                      <a:pt x="83" y="29"/>
                      <a:pt x="83" y="25"/>
                      <a:pt x="81" y="24"/>
                    </a:cubicBezTo>
                    <a:cubicBezTo>
                      <a:pt x="79" y="22"/>
                      <a:pt x="77" y="19"/>
                      <a:pt x="78" y="17"/>
                    </a:cubicBezTo>
                    <a:cubicBezTo>
                      <a:pt x="78" y="15"/>
                      <a:pt x="78" y="13"/>
                      <a:pt x="76" y="11"/>
                    </a:cubicBezTo>
                    <a:cubicBezTo>
                      <a:pt x="75" y="10"/>
                      <a:pt x="75" y="9"/>
                      <a:pt x="74" y="8"/>
                    </a:cubicBezTo>
                    <a:cubicBezTo>
                      <a:pt x="70" y="7"/>
                      <a:pt x="65" y="7"/>
                      <a:pt x="64" y="7"/>
                    </a:cubicBezTo>
                    <a:cubicBezTo>
                      <a:pt x="62" y="8"/>
                      <a:pt x="54" y="2"/>
                      <a:pt x="52" y="1"/>
                    </a:cubicBezTo>
                    <a:cubicBezTo>
                      <a:pt x="51" y="0"/>
                      <a:pt x="46" y="0"/>
                      <a:pt x="40" y="1"/>
                    </a:cubicBezTo>
                    <a:cubicBezTo>
                      <a:pt x="37" y="4"/>
                      <a:pt x="39" y="7"/>
                      <a:pt x="39" y="12"/>
                    </a:cubicBezTo>
                    <a:cubicBezTo>
                      <a:pt x="39" y="17"/>
                      <a:pt x="33" y="16"/>
                      <a:pt x="30" y="16"/>
                    </a:cubicBezTo>
                    <a:cubicBezTo>
                      <a:pt x="27" y="16"/>
                      <a:pt x="22" y="7"/>
                      <a:pt x="20" y="5"/>
                    </a:cubicBezTo>
                    <a:cubicBezTo>
                      <a:pt x="18" y="2"/>
                      <a:pt x="13" y="7"/>
                      <a:pt x="9" y="10"/>
                    </a:cubicBezTo>
                    <a:cubicBezTo>
                      <a:pt x="5" y="12"/>
                      <a:pt x="7" y="16"/>
                      <a:pt x="5" y="19"/>
                    </a:cubicBezTo>
                    <a:cubicBezTo>
                      <a:pt x="2" y="21"/>
                      <a:pt x="0" y="24"/>
                      <a:pt x="3" y="29"/>
                    </a:cubicBezTo>
                    <a:cubicBezTo>
                      <a:pt x="3" y="29"/>
                      <a:pt x="3" y="30"/>
                      <a:pt x="3" y="30"/>
                    </a:cubicBezTo>
                    <a:cubicBezTo>
                      <a:pt x="7" y="30"/>
                      <a:pt x="10" y="29"/>
                      <a:pt x="12" y="27"/>
                    </a:cubicBezTo>
                    <a:cubicBezTo>
                      <a:pt x="16" y="25"/>
                      <a:pt x="25" y="27"/>
                      <a:pt x="29" y="27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90" name="Freeform 85"/>
              <p:cNvSpPr>
                <a:spLocks/>
              </p:cNvSpPr>
              <p:nvPr/>
            </p:nvSpPr>
            <p:spPr bwMode="auto">
              <a:xfrm>
                <a:off x="4089400" y="1089025"/>
                <a:ext cx="125413" cy="79375"/>
              </a:xfrm>
              <a:custGeom>
                <a:avLst/>
                <a:gdLst>
                  <a:gd name="T0" fmla="*/ 2147483647 w 66"/>
                  <a:gd name="T1" fmla="*/ 2147483647 h 42"/>
                  <a:gd name="T2" fmla="*/ 2147483647 w 66"/>
                  <a:gd name="T3" fmla="*/ 2147483647 h 42"/>
                  <a:gd name="T4" fmla="*/ 2147483647 w 66"/>
                  <a:gd name="T5" fmla="*/ 2147483647 h 42"/>
                  <a:gd name="T6" fmla="*/ 2147483647 w 66"/>
                  <a:gd name="T7" fmla="*/ 2147483647 h 42"/>
                  <a:gd name="T8" fmla="*/ 2147483647 w 66"/>
                  <a:gd name="T9" fmla="*/ 2147483647 h 42"/>
                  <a:gd name="T10" fmla="*/ 2147483647 w 66"/>
                  <a:gd name="T11" fmla="*/ 2147483647 h 42"/>
                  <a:gd name="T12" fmla="*/ 2147483647 w 66"/>
                  <a:gd name="T13" fmla="*/ 2147483647 h 42"/>
                  <a:gd name="T14" fmla="*/ 2147483647 w 66"/>
                  <a:gd name="T15" fmla="*/ 2147483647 h 42"/>
                  <a:gd name="T16" fmla="*/ 2147483647 w 66"/>
                  <a:gd name="T17" fmla="*/ 2147483647 h 42"/>
                  <a:gd name="T18" fmla="*/ 2147483647 w 66"/>
                  <a:gd name="T19" fmla="*/ 2147483647 h 42"/>
                  <a:gd name="T20" fmla="*/ 2147483647 w 66"/>
                  <a:gd name="T21" fmla="*/ 2147483647 h 42"/>
                  <a:gd name="T22" fmla="*/ 2147483647 w 66"/>
                  <a:gd name="T23" fmla="*/ 2147483647 h 42"/>
                  <a:gd name="T24" fmla="*/ 2147483647 w 66"/>
                  <a:gd name="T25" fmla="*/ 2147483647 h 42"/>
                  <a:gd name="T26" fmla="*/ 2147483647 w 66"/>
                  <a:gd name="T27" fmla="*/ 2147483647 h 42"/>
                  <a:gd name="T28" fmla="*/ 2147483647 w 66"/>
                  <a:gd name="T29" fmla="*/ 2147483647 h 42"/>
                  <a:gd name="T30" fmla="*/ 2147483647 w 66"/>
                  <a:gd name="T31" fmla="*/ 2147483647 h 42"/>
                  <a:gd name="T32" fmla="*/ 2147483647 w 66"/>
                  <a:gd name="T33" fmla="*/ 2147483647 h 42"/>
                  <a:gd name="T34" fmla="*/ 2147483647 w 66"/>
                  <a:gd name="T35" fmla="*/ 2147483647 h 42"/>
                  <a:gd name="T36" fmla="*/ 2147483647 w 66"/>
                  <a:gd name="T37" fmla="*/ 2147483647 h 42"/>
                  <a:gd name="T38" fmla="*/ 2147483647 w 66"/>
                  <a:gd name="T39" fmla="*/ 2147483647 h 42"/>
                  <a:gd name="T40" fmla="*/ 2147483647 w 66"/>
                  <a:gd name="T41" fmla="*/ 2147483647 h 42"/>
                  <a:gd name="T42" fmla="*/ 2147483647 w 66"/>
                  <a:gd name="T43" fmla="*/ 2147483647 h 4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6"/>
                  <a:gd name="T67" fmla="*/ 0 h 42"/>
                  <a:gd name="T68" fmla="*/ 66 w 66"/>
                  <a:gd name="T69" fmla="*/ 42 h 4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6" h="42">
                    <a:moveTo>
                      <a:pt x="10" y="21"/>
                    </a:moveTo>
                    <a:cubicBezTo>
                      <a:pt x="11" y="23"/>
                      <a:pt x="15" y="24"/>
                      <a:pt x="16" y="23"/>
                    </a:cubicBezTo>
                    <a:cubicBezTo>
                      <a:pt x="18" y="23"/>
                      <a:pt x="23" y="25"/>
                      <a:pt x="23" y="27"/>
                    </a:cubicBezTo>
                    <a:cubicBezTo>
                      <a:pt x="23" y="29"/>
                      <a:pt x="21" y="35"/>
                      <a:pt x="23" y="35"/>
                    </a:cubicBezTo>
                    <a:cubicBezTo>
                      <a:pt x="24" y="35"/>
                      <a:pt x="31" y="37"/>
                      <a:pt x="31" y="40"/>
                    </a:cubicBezTo>
                    <a:cubicBezTo>
                      <a:pt x="35" y="40"/>
                      <a:pt x="38" y="41"/>
                      <a:pt x="40" y="41"/>
                    </a:cubicBezTo>
                    <a:cubicBezTo>
                      <a:pt x="42" y="42"/>
                      <a:pt x="44" y="40"/>
                      <a:pt x="45" y="38"/>
                    </a:cubicBezTo>
                    <a:cubicBezTo>
                      <a:pt x="47" y="37"/>
                      <a:pt x="51" y="36"/>
                      <a:pt x="53" y="36"/>
                    </a:cubicBezTo>
                    <a:cubicBezTo>
                      <a:pt x="54" y="36"/>
                      <a:pt x="54" y="32"/>
                      <a:pt x="54" y="31"/>
                    </a:cubicBezTo>
                    <a:cubicBezTo>
                      <a:pt x="55" y="29"/>
                      <a:pt x="58" y="26"/>
                      <a:pt x="60" y="25"/>
                    </a:cubicBezTo>
                    <a:cubicBezTo>
                      <a:pt x="62" y="25"/>
                      <a:pt x="62" y="22"/>
                      <a:pt x="64" y="22"/>
                    </a:cubicBezTo>
                    <a:cubicBezTo>
                      <a:pt x="66" y="22"/>
                      <a:pt x="65" y="20"/>
                      <a:pt x="65" y="18"/>
                    </a:cubicBezTo>
                    <a:cubicBezTo>
                      <a:pt x="65" y="17"/>
                      <a:pt x="65" y="16"/>
                      <a:pt x="66" y="14"/>
                    </a:cubicBezTo>
                    <a:cubicBezTo>
                      <a:pt x="64" y="13"/>
                      <a:pt x="62" y="12"/>
                      <a:pt x="60" y="11"/>
                    </a:cubicBezTo>
                    <a:cubicBezTo>
                      <a:pt x="57" y="8"/>
                      <a:pt x="52" y="4"/>
                      <a:pt x="49" y="5"/>
                    </a:cubicBezTo>
                    <a:cubicBezTo>
                      <a:pt x="47" y="6"/>
                      <a:pt x="47" y="1"/>
                      <a:pt x="43" y="2"/>
                    </a:cubicBezTo>
                    <a:cubicBezTo>
                      <a:pt x="39" y="4"/>
                      <a:pt x="32" y="2"/>
                      <a:pt x="29" y="2"/>
                    </a:cubicBezTo>
                    <a:cubicBezTo>
                      <a:pt x="25" y="2"/>
                      <a:pt x="16" y="0"/>
                      <a:pt x="12" y="2"/>
                    </a:cubicBezTo>
                    <a:cubicBezTo>
                      <a:pt x="10" y="4"/>
                      <a:pt x="7" y="5"/>
                      <a:pt x="3" y="5"/>
                    </a:cubicBezTo>
                    <a:cubicBezTo>
                      <a:pt x="6" y="9"/>
                      <a:pt x="5" y="14"/>
                      <a:pt x="2" y="17"/>
                    </a:cubicBezTo>
                    <a:cubicBezTo>
                      <a:pt x="0" y="19"/>
                      <a:pt x="1" y="19"/>
                      <a:pt x="3" y="20"/>
                    </a:cubicBezTo>
                    <a:cubicBezTo>
                      <a:pt x="5" y="20"/>
                      <a:pt x="9" y="19"/>
                      <a:pt x="10" y="21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91" name="Freeform 86"/>
              <p:cNvSpPr>
                <a:spLocks/>
              </p:cNvSpPr>
              <p:nvPr/>
            </p:nvSpPr>
            <p:spPr bwMode="auto">
              <a:xfrm>
                <a:off x="3781425" y="1346200"/>
                <a:ext cx="96838" cy="55563"/>
              </a:xfrm>
              <a:custGeom>
                <a:avLst/>
                <a:gdLst>
                  <a:gd name="T0" fmla="*/ 2147483647 w 51"/>
                  <a:gd name="T1" fmla="*/ 2147483647 h 29"/>
                  <a:gd name="T2" fmla="*/ 2147483647 w 51"/>
                  <a:gd name="T3" fmla="*/ 2147483647 h 29"/>
                  <a:gd name="T4" fmla="*/ 2147483647 w 51"/>
                  <a:gd name="T5" fmla="*/ 2147483647 h 29"/>
                  <a:gd name="T6" fmla="*/ 2147483647 w 51"/>
                  <a:gd name="T7" fmla="*/ 2147483647 h 29"/>
                  <a:gd name="T8" fmla="*/ 2147483647 w 51"/>
                  <a:gd name="T9" fmla="*/ 2147483647 h 29"/>
                  <a:gd name="T10" fmla="*/ 2147483647 w 51"/>
                  <a:gd name="T11" fmla="*/ 2147483647 h 29"/>
                  <a:gd name="T12" fmla="*/ 2147483647 w 51"/>
                  <a:gd name="T13" fmla="*/ 2147483647 h 29"/>
                  <a:gd name="T14" fmla="*/ 2147483647 w 51"/>
                  <a:gd name="T15" fmla="*/ 2147483647 h 29"/>
                  <a:gd name="T16" fmla="*/ 2147483647 w 51"/>
                  <a:gd name="T17" fmla="*/ 2147483647 h 29"/>
                  <a:gd name="T18" fmla="*/ 2147483647 w 51"/>
                  <a:gd name="T19" fmla="*/ 2147483647 h 29"/>
                  <a:gd name="T20" fmla="*/ 2147483647 w 51"/>
                  <a:gd name="T21" fmla="*/ 2147483647 h 29"/>
                  <a:gd name="T22" fmla="*/ 2147483647 w 51"/>
                  <a:gd name="T23" fmla="*/ 2147483647 h 29"/>
                  <a:gd name="T24" fmla="*/ 2147483647 w 51"/>
                  <a:gd name="T25" fmla="*/ 2147483647 h 29"/>
                  <a:gd name="T26" fmla="*/ 2147483647 w 51"/>
                  <a:gd name="T27" fmla="*/ 2147483647 h 29"/>
                  <a:gd name="T28" fmla="*/ 2147483647 w 51"/>
                  <a:gd name="T29" fmla="*/ 2147483647 h 29"/>
                  <a:gd name="T30" fmla="*/ 2147483647 w 51"/>
                  <a:gd name="T31" fmla="*/ 2147483647 h 29"/>
                  <a:gd name="T32" fmla="*/ 2147483647 w 51"/>
                  <a:gd name="T33" fmla="*/ 2147483647 h 29"/>
                  <a:gd name="T34" fmla="*/ 2147483647 w 51"/>
                  <a:gd name="T35" fmla="*/ 2147483647 h 29"/>
                  <a:gd name="T36" fmla="*/ 2147483647 w 51"/>
                  <a:gd name="T37" fmla="*/ 2147483647 h 29"/>
                  <a:gd name="T38" fmla="*/ 2147483647 w 51"/>
                  <a:gd name="T39" fmla="*/ 2147483647 h 29"/>
                  <a:gd name="T40" fmla="*/ 2147483647 w 51"/>
                  <a:gd name="T41" fmla="*/ 2147483647 h 29"/>
                  <a:gd name="T42" fmla="*/ 2147483647 w 51"/>
                  <a:gd name="T43" fmla="*/ 2147483647 h 29"/>
                  <a:gd name="T44" fmla="*/ 2147483647 w 51"/>
                  <a:gd name="T45" fmla="*/ 2147483647 h 2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1"/>
                  <a:gd name="T70" fmla="*/ 0 h 29"/>
                  <a:gd name="T71" fmla="*/ 51 w 51"/>
                  <a:gd name="T72" fmla="*/ 29 h 2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1" h="29">
                    <a:moveTo>
                      <a:pt x="46" y="12"/>
                    </a:moveTo>
                    <a:cubicBezTo>
                      <a:pt x="43" y="13"/>
                      <a:pt x="40" y="10"/>
                      <a:pt x="40" y="9"/>
                    </a:cubicBezTo>
                    <a:cubicBezTo>
                      <a:pt x="40" y="8"/>
                      <a:pt x="39" y="6"/>
                      <a:pt x="40" y="4"/>
                    </a:cubicBezTo>
                    <a:cubicBezTo>
                      <a:pt x="38" y="3"/>
                      <a:pt x="35" y="2"/>
                      <a:pt x="33" y="1"/>
                    </a:cubicBezTo>
                    <a:cubicBezTo>
                      <a:pt x="30" y="0"/>
                      <a:pt x="28" y="0"/>
                      <a:pt x="26" y="2"/>
                    </a:cubicBezTo>
                    <a:cubicBezTo>
                      <a:pt x="24" y="2"/>
                      <a:pt x="19" y="2"/>
                      <a:pt x="16" y="2"/>
                    </a:cubicBezTo>
                    <a:cubicBezTo>
                      <a:pt x="16" y="3"/>
                      <a:pt x="15" y="4"/>
                      <a:pt x="15" y="4"/>
                    </a:cubicBezTo>
                    <a:cubicBezTo>
                      <a:pt x="12" y="4"/>
                      <a:pt x="9" y="6"/>
                      <a:pt x="9" y="8"/>
                    </a:cubicBezTo>
                    <a:cubicBezTo>
                      <a:pt x="8" y="11"/>
                      <a:pt x="3" y="13"/>
                      <a:pt x="2" y="17"/>
                    </a:cubicBezTo>
                    <a:cubicBezTo>
                      <a:pt x="0" y="22"/>
                      <a:pt x="1" y="24"/>
                      <a:pt x="3" y="21"/>
                    </a:cubicBezTo>
                    <a:cubicBezTo>
                      <a:pt x="5" y="18"/>
                      <a:pt x="8" y="19"/>
                      <a:pt x="8" y="22"/>
                    </a:cubicBezTo>
                    <a:cubicBezTo>
                      <a:pt x="8" y="24"/>
                      <a:pt x="11" y="24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3" y="27"/>
                      <a:pt x="18" y="27"/>
                      <a:pt x="20" y="27"/>
                    </a:cubicBezTo>
                    <a:cubicBezTo>
                      <a:pt x="22" y="27"/>
                      <a:pt x="24" y="19"/>
                      <a:pt x="25" y="19"/>
                    </a:cubicBezTo>
                    <a:cubicBezTo>
                      <a:pt x="26" y="18"/>
                      <a:pt x="29" y="24"/>
                      <a:pt x="32" y="26"/>
                    </a:cubicBezTo>
                    <a:cubicBezTo>
                      <a:pt x="34" y="29"/>
                      <a:pt x="35" y="24"/>
                      <a:pt x="35" y="22"/>
                    </a:cubicBezTo>
                    <a:cubicBezTo>
                      <a:pt x="35" y="20"/>
                      <a:pt x="37" y="20"/>
                      <a:pt x="39" y="20"/>
                    </a:cubicBezTo>
                    <a:cubicBezTo>
                      <a:pt x="40" y="20"/>
                      <a:pt x="44" y="21"/>
                      <a:pt x="44" y="19"/>
                    </a:cubicBezTo>
                    <a:cubicBezTo>
                      <a:pt x="44" y="16"/>
                      <a:pt x="46" y="17"/>
                      <a:pt x="47" y="17"/>
                    </a:cubicBezTo>
                    <a:cubicBezTo>
                      <a:pt x="49" y="17"/>
                      <a:pt x="49" y="15"/>
                      <a:pt x="49" y="15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49" y="12"/>
                      <a:pt x="47" y="11"/>
                      <a:pt x="46" y="12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92" name="Freeform 87"/>
              <p:cNvSpPr>
                <a:spLocks/>
              </p:cNvSpPr>
              <p:nvPr/>
            </p:nvSpPr>
            <p:spPr bwMode="auto">
              <a:xfrm>
                <a:off x="3779838" y="1141412"/>
                <a:ext cx="192088" cy="219075"/>
              </a:xfrm>
              <a:custGeom>
                <a:avLst/>
                <a:gdLst>
                  <a:gd name="T0" fmla="*/ 2147483647 w 101"/>
                  <a:gd name="T1" fmla="*/ 2147483647 h 114"/>
                  <a:gd name="T2" fmla="*/ 2147483647 w 101"/>
                  <a:gd name="T3" fmla="*/ 2147483647 h 114"/>
                  <a:gd name="T4" fmla="*/ 2147483647 w 101"/>
                  <a:gd name="T5" fmla="*/ 2147483647 h 114"/>
                  <a:gd name="T6" fmla="*/ 2147483647 w 101"/>
                  <a:gd name="T7" fmla="*/ 2147483647 h 114"/>
                  <a:gd name="T8" fmla="*/ 2147483647 w 101"/>
                  <a:gd name="T9" fmla="*/ 2147483647 h 114"/>
                  <a:gd name="T10" fmla="*/ 2147483647 w 101"/>
                  <a:gd name="T11" fmla="*/ 2147483647 h 114"/>
                  <a:gd name="T12" fmla="*/ 0 w 101"/>
                  <a:gd name="T13" fmla="*/ 2147483647 h 114"/>
                  <a:gd name="T14" fmla="*/ 2147483647 w 101"/>
                  <a:gd name="T15" fmla="*/ 2147483647 h 114"/>
                  <a:gd name="T16" fmla="*/ 2147483647 w 101"/>
                  <a:gd name="T17" fmla="*/ 2147483647 h 114"/>
                  <a:gd name="T18" fmla="*/ 2147483647 w 101"/>
                  <a:gd name="T19" fmla="*/ 2147483647 h 114"/>
                  <a:gd name="T20" fmla="*/ 2147483647 w 101"/>
                  <a:gd name="T21" fmla="*/ 2147483647 h 114"/>
                  <a:gd name="T22" fmla="*/ 2147483647 w 101"/>
                  <a:gd name="T23" fmla="*/ 2147483647 h 114"/>
                  <a:gd name="T24" fmla="*/ 2147483647 w 101"/>
                  <a:gd name="T25" fmla="*/ 2147483647 h 114"/>
                  <a:gd name="T26" fmla="*/ 2147483647 w 101"/>
                  <a:gd name="T27" fmla="*/ 2147483647 h 114"/>
                  <a:gd name="T28" fmla="*/ 2147483647 w 101"/>
                  <a:gd name="T29" fmla="*/ 2147483647 h 114"/>
                  <a:gd name="T30" fmla="*/ 2147483647 w 101"/>
                  <a:gd name="T31" fmla="*/ 2147483647 h 114"/>
                  <a:gd name="T32" fmla="*/ 2147483647 w 101"/>
                  <a:gd name="T33" fmla="*/ 2147483647 h 114"/>
                  <a:gd name="T34" fmla="*/ 2147483647 w 101"/>
                  <a:gd name="T35" fmla="*/ 2147483647 h 114"/>
                  <a:gd name="T36" fmla="*/ 2147483647 w 101"/>
                  <a:gd name="T37" fmla="*/ 2147483647 h 114"/>
                  <a:gd name="T38" fmla="*/ 2147483647 w 101"/>
                  <a:gd name="T39" fmla="*/ 2147483647 h 114"/>
                  <a:gd name="T40" fmla="*/ 2147483647 w 101"/>
                  <a:gd name="T41" fmla="*/ 2147483647 h 114"/>
                  <a:gd name="T42" fmla="*/ 2147483647 w 101"/>
                  <a:gd name="T43" fmla="*/ 2147483647 h 114"/>
                  <a:gd name="T44" fmla="*/ 2147483647 w 101"/>
                  <a:gd name="T45" fmla="*/ 2147483647 h 114"/>
                  <a:gd name="T46" fmla="*/ 2147483647 w 101"/>
                  <a:gd name="T47" fmla="*/ 2147483647 h 114"/>
                  <a:gd name="T48" fmla="*/ 2147483647 w 101"/>
                  <a:gd name="T49" fmla="*/ 2147483647 h 114"/>
                  <a:gd name="T50" fmla="*/ 2147483647 w 101"/>
                  <a:gd name="T51" fmla="*/ 2147483647 h 114"/>
                  <a:gd name="T52" fmla="*/ 2147483647 w 101"/>
                  <a:gd name="T53" fmla="*/ 2147483647 h 114"/>
                  <a:gd name="T54" fmla="*/ 2147483647 w 101"/>
                  <a:gd name="T55" fmla="*/ 2147483647 h 114"/>
                  <a:gd name="T56" fmla="*/ 2147483647 w 101"/>
                  <a:gd name="T57" fmla="*/ 2147483647 h 114"/>
                  <a:gd name="T58" fmla="*/ 2147483647 w 101"/>
                  <a:gd name="T59" fmla="*/ 2147483647 h 114"/>
                  <a:gd name="T60" fmla="*/ 2147483647 w 101"/>
                  <a:gd name="T61" fmla="*/ 2147483647 h 114"/>
                  <a:gd name="T62" fmla="*/ 2147483647 w 101"/>
                  <a:gd name="T63" fmla="*/ 2147483647 h 114"/>
                  <a:gd name="T64" fmla="*/ 2147483647 w 101"/>
                  <a:gd name="T65" fmla="*/ 2147483647 h 114"/>
                  <a:gd name="T66" fmla="*/ 2147483647 w 101"/>
                  <a:gd name="T67" fmla="*/ 2147483647 h 114"/>
                  <a:gd name="T68" fmla="*/ 2147483647 w 101"/>
                  <a:gd name="T69" fmla="*/ 2147483647 h 114"/>
                  <a:gd name="T70" fmla="*/ 2147483647 w 101"/>
                  <a:gd name="T71" fmla="*/ 2147483647 h 114"/>
                  <a:gd name="T72" fmla="*/ 2147483647 w 101"/>
                  <a:gd name="T73" fmla="*/ 2147483647 h 114"/>
                  <a:gd name="T74" fmla="*/ 2147483647 w 101"/>
                  <a:gd name="T75" fmla="*/ 2147483647 h 114"/>
                  <a:gd name="T76" fmla="*/ 2147483647 w 101"/>
                  <a:gd name="T77" fmla="*/ 2147483647 h 114"/>
                  <a:gd name="T78" fmla="*/ 2147483647 w 101"/>
                  <a:gd name="T79" fmla="*/ 2147483647 h 114"/>
                  <a:gd name="T80" fmla="*/ 2147483647 w 101"/>
                  <a:gd name="T81" fmla="*/ 2147483647 h 114"/>
                  <a:gd name="T82" fmla="*/ 2147483647 w 101"/>
                  <a:gd name="T83" fmla="*/ 2147483647 h 114"/>
                  <a:gd name="T84" fmla="*/ 2147483647 w 101"/>
                  <a:gd name="T85" fmla="*/ 2147483647 h 114"/>
                  <a:gd name="T86" fmla="*/ 2147483647 w 101"/>
                  <a:gd name="T87" fmla="*/ 2147483647 h 114"/>
                  <a:gd name="T88" fmla="*/ 2147483647 w 101"/>
                  <a:gd name="T89" fmla="*/ 2147483647 h 114"/>
                  <a:gd name="T90" fmla="*/ 2147483647 w 101"/>
                  <a:gd name="T91" fmla="*/ 2147483647 h 114"/>
                  <a:gd name="T92" fmla="*/ 2147483647 w 101"/>
                  <a:gd name="T93" fmla="*/ 2147483647 h 114"/>
                  <a:gd name="T94" fmla="*/ 2147483647 w 101"/>
                  <a:gd name="T95" fmla="*/ 2147483647 h 114"/>
                  <a:gd name="T96" fmla="*/ 2147483647 w 101"/>
                  <a:gd name="T97" fmla="*/ 0 h 114"/>
                  <a:gd name="T98" fmla="*/ 2147483647 w 101"/>
                  <a:gd name="T99" fmla="*/ 2147483647 h 114"/>
                  <a:gd name="T100" fmla="*/ 2147483647 w 101"/>
                  <a:gd name="T101" fmla="*/ 0 h 114"/>
                  <a:gd name="T102" fmla="*/ 2147483647 w 101"/>
                  <a:gd name="T103" fmla="*/ 2147483647 h 114"/>
                  <a:gd name="T104" fmla="*/ 2147483647 w 101"/>
                  <a:gd name="T105" fmla="*/ 2147483647 h 114"/>
                  <a:gd name="T106" fmla="*/ 2147483647 w 101"/>
                  <a:gd name="T107" fmla="*/ 2147483647 h 114"/>
                  <a:gd name="T108" fmla="*/ 2147483647 w 101"/>
                  <a:gd name="T109" fmla="*/ 2147483647 h 114"/>
                  <a:gd name="T110" fmla="*/ 2147483647 w 101"/>
                  <a:gd name="T111" fmla="*/ 2147483647 h 114"/>
                  <a:gd name="T112" fmla="*/ 2147483647 w 101"/>
                  <a:gd name="T113" fmla="*/ 2147483647 h 114"/>
                  <a:gd name="T114" fmla="*/ 2147483647 w 101"/>
                  <a:gd name="T115" fmla="*/ 2147483647 h 11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1"/>
                  <a:gd name="T175" fmla="*/ 0 h 114"/>
                  <a:gd name="T176" fmla="*/ 101 w 101"/>
                  <a:gd name="T177" fmla="*/ 114 h 11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1" h="114">
                    <a:moveTo>
                      <a:pt x="13" y="29"/>
                    </a:moveTo>
                    <a:cubicBezTo>
                      <a:pt x="10" y="33"/>
                      <a:pt x="7" y="34"/>
                      <a:pt x="7" y="35"/>
                    </a:cubicBezTo>
                    <a:cubicBezTo>
                      <a:pt x="8" y="36"/>
                      <a:pt x="12" y="39"/>
                      <a:pt x="11" y="41"/>
                    </a:cubicBezTo>
                    <a:cubicBezTo>
                      <a:pt x="10" y="42"/>
                      <a:pt x="9" y="41"/>
                      <a:pt x="9" y="44"/>
                    </a:cubicBezTo>
                    <a:cubicBezTo>
                      <a:pt x="9" y="47"/>
                      <a:pt x="4" y="47"/>
                      <a:pt x="2" y="47"/>
                    </a:cubicBezTo>
                    <a:cubicBezTo>
                      <a:pt x="1" y="47"/>
                      <a:pt x="3" y="50"/>
                      <a:pt x="2" y="53"/>
                    </a:cubicBezTo>
                    <a:cubicBezTo>
                      <a:pt x="1" y="55"/>
                      <a:pt x="1" y="60"/>
                      <a:pt x="0" y="62"/>
                    </a:cubicBezTo>
                    <a:cubicBezTo>
                      <a:pt x="0" y="64"/>
                      <a:pt x="4" y="67"/>
                      <a:pt x="3" y="69"/>
                    </a:cubicBezTo>
                    <a:cubicBezTo>
                      <a:pt x="3" y="70"/>
                      <a:pt x="0" y="72"/>
                      <a:pt x="1" y="73"/>
                    </a:cubicBezTo>
                    <a:cubicBezTo>
                      <a:pt x="2" y="74"/>
                      <a:pt x="4" y="76"/>
                      <a:pt x="5" y="82"/>
                    </a:cubicBezTo>
                    <a:cubicBezTo>
                      <a:pt x="6" y="83"/>
                      <a:pt x="7" y="83"/>
                      <a:pt x="7" y="84"/>
                    </a:cubicBezTo>
                    <a:cubicBezTo>
                      <a:pt x="9" y="86"/>
                      <a:pt x="11" y="87"/>
                      <a:pt x="14" y="87"/>
                    </a:cubicBezTo>
                    <a:cubicBezTo>
                      <a:pt x="18" y="87"/>
                      <a:pt x="19" y="89"/>
                      <a:pt x="20" y="89"/>
                    </a:cubicBezTo>
                    <a:cubicBezTo>
                      <a:pt x="22" y="89"/>
                      <a:pt x="26" y="90"/>
                      <a:pt x="23" y="93"/>
                    </a:cubicBezTo>
                    <a:cubicBezTo>
                      <a:pt x="19" y="96"/>
                      <a:pt x="19" y="99"/>
                      <a:pt x="18" y="102"/>
                    </a:cubicBezTo>
                    <a:cubicBezTo>
                      <a:pt x="18" y="104"/>
                      <a:pt x="18" y="107"/>
                      <a:pt x="17" y="109"/>
                    </a:cubicBezTo>
                    <a:cubicBezTo>
                      <a:pt x="20" y="109"/>
                      <a:pt x="25" y="109"/>
                      <a:pt x="27" y="109"/>
                    </a:cubicBezTo>
                    <a:cubicBezTo>
                      <a:pt x="29" y="107"/>
                      <a:pt x="31" y="107"/>
                      <a:pt x="34" y="108"/>
                    </a:cubicBezTo>
                    <a:cubicBezTo>
                      <a:pt x="36" y="109"/>
                      <a:pt x="39" y="110"/>
                      <a:pt x="41" y="111"/>
                    </a:cubicBezTo>
                    <a:cubicBezTo>
                      <a:pt x="41" y="110"/>
                      <a:pt x="41" y="110"/>
                      <a:pt x="42" y="110"/>
                    </a:cubicBezTo>
                    <a:cubicBezTo>
                      <a:pt x="44" y="110"/>
                      <a:pt x="47" y="114"/>
                      <a:pt x="49" y="112"/>
                    </a:cubicBezTo>
                    <a:cubicBezTo>
                      <a:pt x="50" y="109"/>
                      <a:pt x="54" y="110"/>
                      <a:pt x="55" y="111"/>
                    </a:cubicBezTo>
                    <a:cubicBezTo>
                      <a:pt x="57" y="112"/>
                      <a:pt x="60" y="112"/>
                      <a:pt x="62" y="110"/>
                    </a:cubicBezTo>
                    <a:cubicBezTo>
                      <a:pt x="64" y="108"/>
                      <a:pt x="72" y="107"/>
                      <a:pt x="73" y="108"/>
                    </a:cubicBezTo>
                    <a:cubicBezTo>
                      <a:pt x="75" y="109"/>
                      <a:pt x="80" y="111"/>
                      <a:pt x="78" y="105"/>
                    </a:cubicBezTo>
                    <a:cubicBezTo>
                      <a:pt x="76" y="99"/>
                      <a:pt x="82" y="100"/>
                      <a:pt x="82" y="98"/>
                    </a:cubicBezTo>
                    <a:cubicBezTo>
                      <a:pt x="83" y="95"/>
                      <a:pt x="90" y="94"/>
                      <a:pt x="89" y="93"/>
                    </a:cubicBezTo>
                    <a:cubicBezTo>
                      <a:pt x="88" y="91"/>
                      <a:pt x="79" y="86"/>
                      <a:pt x="77" y="84"/>
                    </a:cubicBezTo>
                    <a:cubicBezTo>
                      <a:pt x="74" y="82"/>
                      <a:pt x="74" y="77"/>
                      <a:pt x="73" y="74"/>
                    </a:cubicBezTo>
                    <a:cubicBezTo>
                      <a:pt x="72" y="72"/>
                      <a:pt x="69" y="69"/>
                      <a:pt x="72" y="68"/>
                    </a:cubicBezTo>
                    <a:cubicBezTo>
                      <a:pt x="76" y="68"/>
                      <a:pt x="81" y="66"/>
                      <a:pt x="84" y="64"/>
                    </a:cubicBezTo>
                    <a:cubicBezTo>
                      <a:pt x="87" y="61"/>
                      <a:pt x="92" y="61"/>
                      <a:pt x="93" y="60"/>
                    </a:cubicBezTo>
                    <a:cubicBezTo>
                      <a:pt x="95" y="58"/>
                      <a:pt x="98" y="61"/>
                      <a:pt x="99" y="59"/>
                    </a:cubicBezTo>
                    <a:cubicBezTo>
                      <a:pt x="100" y="58"/>
                      <a:pt x="101" y="55"/>
                      <a:pt x="100" y="53"/>
                    </a:cubicBezTo>
                    <a:cubicBezTo>
                      <a:pt x="98" y="51"/>
                      <a:pt x="97" y="48"/>
                      <a:pt x="97" y="44"/>
                    </a:cubicBezTo>
                    <a:cubicBezTo>
                      <a:pt x="97" y="40"/>
                      <a:pt x="95" y="40"/>
                      <a:pt x="95" y="38"/>
                    </a:cubicBezTo>
                    <a:cubicBezTo>
                      <a:pt x="95" y="36"/>
                      <a:pt x="95" y="34"/>
                      <a:pt x="93" y="33"/>
                    </a:cubicBezTo>
                    <a:cubicBezTo>
                      <a:pt x="91" y="32"/>
                      <a:pt x="90" y="31"/>
                      <a:pt x="92" y="28"/>
                    </a:cubicBezTo>
                    <a:cubicBezTo>
                      <a:pt x="94" y="25"/>
                      <a:pt x="93" y="18"/>
                      <a:pt x="92" y="16"/>
                    </a:cubicBezTo>
                    <a:cubicBezTo>
                      <a:pt x="92" y="16"/>
                      <a:pt x="92" y="15"/>
                      <a:pt x="92" y="15"/>
                    </a:cubicBezTo>
                    <a:cubicBezTo>
                      <a:pt x="92" y="15"/>
                      <a:pt x="91" y="14"/>
                      <a:pt x="91" y="14"/>
                    </a:cubicBezTo>
                    <a:cubicBezTo>
                      <a:pt x="91" y="11"/>
                      <a:pt x="89" y="10"/>
                      <a:pt x="85" y="10"/>
                    </a:cubicBezTo>
                    <a:cubicBezTo>
                      <a:pt x="80" y="10"/>
                      <a:pt x="87" y="6"/>
                      <a:pt x="86" y="3"/>
                    </a:cubicBezTo>
                    <a:cubicBezTo>
                      <a:pt x="84" y="1"/>
                      <a:pt x="80" y="7"/>
                      <a:pt x="76" y="6"/>
                    </a:cubicBezTo>
                    <a:cubicBezTo>
                      <a:pt x="72" y="5"/>
                      <a:pt x="67" y="11"/>
                      <a:pt x="63" y="13"/>
                    </a:cubicBezTo>
                    <a:cubicBezTo>
                      <a:pt x="60" y="16"/>
                      <a:pt x="55" y="13"/>
                      <a:pt x="57" y="9"/>
                    </a:cubicBezTo>
                    <a:cubicBezTo>
                      <a:pt x="60" y="5"/>
                      <a:pt x="57" y="6"/>
                      <a:pt x="53" y="7"/>
                    </a:cubicBezTo>
                    <a:cubicBezTo>
                      <a:pt x="49" y="9"/>
                      <a:pt x="44" y="7"/>
                      <a:pt x="45" y="3"/>
                    </a:cubicBezTo>
                    <a:cubicBezTo>
                      <a:pt x="45" y="2"/>
                      <a:pt x="45" y="1"/>
                      <a:pt x="44" y="0"/>
                    </a:cubicBezTo>
                    <a:cubicBezTo>
                      <a:pt x="42" y="1"/>
                      <a:pt x="41" y="1"/>
                      <a:pt x="40" y="1"/>
                    </a:cubicBezTo>
                    <a:cubicBezTo>
                      <a:pt x="38" y="0"/>
                      <a:pt x="34" y="0"/>
                      <a:pt x="30" y="0"/>
                    </a:cubicBezTo>
                    <a:cubicBezTo>
                      <a:pt x="31" y="1"/>
                      <a:pt x="32" y="3"/>
                      <a:pt x="32" y="5"/>
                    </a:cubicBezTo>
                    <a:cubicBezTo>
                      <a:pt x="30" y="8"/>
                      <a:pt x="33" y="10"/>
                      <a:pt x="35" y="15"/>
                    </a:cubicBezTo>
                    <a:cubicBezTo>
                      <a:pt x="37" y="19"/>
                      <a:pt x="30" y="16"/>
                      <a:pt x="30" y="19"/>
                    </a:cubicBezTo>
                    <a:cubicBezTo>
                      <a:pt x="30" y="22"/>
                      <a:pt x="24" y="19"/>
                      <a:pt x="22" y="18"/>
                    </a:cubicBezTo>
                    <a:cubicBezTo>
                      <a:pt x="20" y="17"/>
                      <a:pt x="13" y="18"/>
                      <a:pt x="13" y="19"/>
                    </a:cubicBezTo>
                    <a:cubicBezTo>
                      <a:pt x="13" y="20"/>
                      <a:pt x="13" y="21"/>
                      <a:pt x="13" y="22"/>
                    </a:cubicBezTo>
                    <a:cubicBezTo>
                      <a:pt x="14" y="25"/>
                      <a:pt x="14" y="28"/>
                      <a:pt x="13" y="29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93" name="Freeform 88"/>
              <p:cNvSpPr>
                <a:spLocks/>
              </p:cNvSpPr>
              <p:nvPr/>
            </p:nvSpPr>
            <p:spPr bwMode="auto">
              <a:xfrm>
                <a:off x="4094163" y="619125"/>
                <a:ext cx="225425" cy="360363"/>
              </a:xfrm>
              <a:custGeom>
                <a:avLst/>
                <a:gdLst>
                  <a:gd name="T0" fmla="*/ 2147483647 w 118"/>
                  <a:gd name="T1" fmla="*/ 2147483647 h 189"/>
                  <a:gd name="T2" fmla="*/ 2147483647 w 118"/>
                  <a:gd name="T3" fmla="*/ 2147483647 h 189"/>
                  <a:gd name="T4" fmla="*/ 2147483647 w 118"/>
                  <a:gd name="T5" fmla="*/ 2147483647 h 189"/>
                  <a:gd name="T6" fmla="*/ 2147483647 w 118"/>
                  <a:gd name="T7" fmla="*/ 2147483647 h 189"/>
                  <a:gd name="T8" fmla="*/ 2147483647 w 118"/>
                  <a:gd name="T9" fmla="*/ 2147483647 h 189"/>
                  <a:gd name="T10" fmla="*/ 2147483647 w 118"/>
                  <a:gd name="T11" fmla="*/ 2147483647 h 189"/>
                  <a:gd name="T12" fmla="*/ 2147483647 w 118"/>
                  <a:gd name="T13" fmla="*/ 2147483647 h 189"/>
                  <a:gd name="T14" fmla="*/ 2147483647 w 118"/>
                  <a:gd name="T15" fmla="*/ 2147483647 h 189"/>
                  <a:gd name="T16" fmla="*/ 2147483647 w 118"/>
                  <a:gd name="T17" fmla="*/ 2147483647 h 189"/>
                  <a:gd name="T18" fmla="*/ 2147483647 w 118"/>
                  <a:gd name="T19" fmla="*/ 2147483647 h 189"/>
                  <a:gd name="T20" fmla="*/ 2147483647 w 118"/>
                  <a:gd name="T21" fmla="*/ 2147483647 h 189"/>
                  <a:gd name="T22" fmla="*/ 2147483647 w 118"/>
                  <a:gd name="T23" fmla="*/ 2147483647 h 189"/>
                  <a:gd name="T24" fmla="*/ 2147483647 w 118"/>
                  <a:gd name="T25" fmla="*/ 2147483647 h 189"/>
                  <a:gd name="T26" fmla="*/ 2147483647 w 118"/>
                  <a:gd name="T27" fmla="*/ 2147483647 h 189"/>
                  <a:gd name="T28" fmla="*/ 2147483647 w 118"/>
                  <a:gd name="T29" fmla="*/ 2147483647 h 189"/>
                  <a:gd name="T30" fmla="*/ 2147483647 w 118"/>
                  <a:gd name="T31" fmla="*/ 2147483647 h 189"/>
                  <a:gd name="T32" fmla="*/ 2147483647 w 118"/>
                  <a:gd name="T33" fmla="*/ 2147483647 h 189"/>
                  <a:gd name="T34" fmla="*/ 2147483647 w 118"/>
                  <a:gd name="T35" fmla="*/ 2147483647 h 189"/>
                  <a:gd name="T36" fmla="*/ 2147483647 w 118"/>
                  <a:gd name="T37" fmla="*/ 2147483647 h 189"/>
                  <a:gd name="T38" fmla="*/ 2147483647 w 118"/>
                  <a:gd name="T39" fmla="*/ 2147483647 h 189"/>
                  <a:gd name="T40" fmla="*/ 2147483647 w 118"/>
                  <a:gd name="T41" fmla="*/ 2147483647 h 189"/>
                  <a:gd name="T42" fmla="*/ 2147483647 w 118"/>
                  <a:gd name="T43" fmla="*/ 2147483647 h 189"/>
                  <a:gd name="T44" fmla="*/ 2147483647 w 118"/>
                  <a:gd name="T45" fmla="*/ 2147483647 h 189"/>
                  <a:gd name="T46" fmla="*/ 2147483647 w 118"/>
                  <a:gd name="T47" fmla="*/ 2147483647 h 189"/>
                  <a:gd name="T48" fmla="*/ 2147483647 w 118"/>
                  <a:gd name="T49" fmla="*/ 2147483647 h 189"/>
                  <a:gd name="T50" fmla="*/ 2147483647 w 118"/>
                  <a:gd name="T51" fmla="*/ 2147483647 h 189"/>
                  <a:gd name="T52" fmla="*/ 2147483647 w 118"/>
                  <a:gd name="T53" fmla="*/ 2147483647 h 189"/>
                  <a:gd name="T54" fmla="*/ 2147483647 w 118"/>
                  <a:gd name="T55" fmla="*/ 2147483647 h 189"/>
                  <a:gd name="T56" fmla="*/ 2147483647 w 118"/>
                  <a:gd name="T57" fmla="*/ 2147483647 h 189"/>
                  <a:gd name="T58" fmla="*/ 2147483647 w 118"/>
                  <a:gd name="T59" fmla="*/ 2147483647 h 189"/>
                  <a:gd name="T60" fmla="*/ 2147483647 w 118"/>
                  <a:gd name="T61" fmla="*/ 2147483647 h 189"/>
                  <a:gd name="T62" fmla="*/ 0 w 118"/>
                  <a:gd name="T63" fmla="*/ 2147483647 h 189"/>
                  <a:gd name="T64" fmla="*/ 2147483647 w 118"/>
                  <a:gd name="T65" fmla="*/ 2147483647 h 189"/>
                  <a:gd name="T66" fmla="*/ 2147483647 w 118"/>
                  <a:gd name="T67" fmla="*/ 2147483647 h 189"/>
                  <a:gd name="T68" fmla="*/ 2147483647 w 118"/>
                  <a:gd name="T69" fmla="*/ 2147483647 h 189"/>
                  <a:gd name="T70" fmla="*/ 2147483647 w 118"/>
                  <a:gd name="T71" fmla="*/ 2147483647 h 189"/>
                  <a:gd name="T72" fmla="*/ 2147483647 w 118"/>
                  <a:gd name="T73" fmla="*/ 2147483647 h 189"/>
                  <a:gd name="T74" fmla="*/ 2147483647 w 118"/>
                  <a:gd name="T75" fmla="*/ 2147483647 h 189"/>
                  <a:gd name="T76" fmla="*/ 2147483647 w 118"/>
                  <a:gd name="T77" fmla="*/ 2147483647 h 189"/>
                  <a:gd name="T78" fmla="*/ 2147483647 w 118"/>
                  <a:gd name="T79" fmla="*/ 2147483647 h 189"/>
                  <a:gd name="T80" fmla="*/ 2147483647 w 118"/>
                  <a:gd name="T81" fmla="*/ 2147483647 h 189"/>
                  <a:gd name="T82" fmla="*/ 2147483647 w 118"/>
                  <a:gd name="T83" fmla="*/ 2147483647 h 189"/>
                  <a:gd name="T84" fmla="*/ 2147483647 w 118"/>
                  <a:gd name="T85" fmla="*/ 2147483647 h 189"/>
                  <a:gd name="T86" fmla="*/ 2147483647 w 118"/>
                  <a:gd name="T87" fmla="*/ 2147483647 h 189"/>
                  <a:gd name="T88" fmla="*/ 2147483647 w 118"/>
                  <a:gd name="T89" fmla="*/ 2147483647 h 189"/>
                  <a:gd name="T90" fmla="*/ 2147483647 w 118"/>
                  <a:gd name="T91" fmla="*/ 2147483647 h 189"/>
                  <a:gd name="T92" fmla="*/ 2147483647 w 118"/>
                  <a:gd name="T93" fmla="*/ 2147483647 h 189"/>
                  <a:gd name="T94" fmla="*/ 2147483647 w 118"/>
                  <a:gd name="T95" fmla="*/ 2147483647 h 189"/>
                  <a:gd name="T96" fmla="*/ 2147483647 w 118"/>
                  <a:gd name="T97" fmla="*/ 2147483647 h 189"/>
                  <a:gd name="T98" fmla="*/ 2147483647 w 118"/>
                  <a:gd name="T99" fmla="*/ 2147483647 h 189"/>
                  <a:gd name="T100" fmla="*/ 2147483647 w 118"/>
                  <a:gd name="T101" fmla="*/ 2147483647 h 189"/>
                  <a:gd name="T102" fmla="*/ 2147483647 w 118"/>
                  <a:gd name="T103" fmla="*/ 2147483647 h 189"/>
                  <a:gd name="T104" fmla="*/ 2147483647 w 118"/>
                  <a:gd name="T105" fmla="*/ 2147483647 h 189"/>
                  <a:gd name="T106" fmla="*/ 2147483647 w 118"/>
                  <a:gd name="T107" fmla="*/ 2147483647 h 189"/>
                  <a:gd name="T108" fmla="*/ 2147483647 w 118"/>
                  <a:gd name="T109" fmla="*/ 2147483647 h 189"/>
                  <a:gd name="T110" fmla="*/ 2147483647 w 118"/>
                  <a:gd name="T111" fmla="*/ 2147483647 h 189"/>
                  <a:gd name="T112" fmla="*/ 2147483647 w 118"/>
                  <a:gd name="T113" fmla="*/ 2147483647 h 189"/>
                  <a:gd name="T114" fmla="*/ 2147483647 w 118"/>
                  <a:gd name="T115" fmla="*/ 2147483647 h 189"/>
                  <a:gd name="T116" fmla="*/ 2147483647 w 118"/>
                  <a:gd name="T117" fmla="*/ 2147483647 h 18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8"/>
                  <a:gd name="T178" fmla="*/ 0 h 189"/>
                  <a:gd name="T179" fmla="*/ 118 w 118"/>
                  <a:gd name="T180" fmla="*/ 189 h 18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8" h="189">
                    <a:moveTo>
                      <a:pt x="100" y="158"/>
                    </a:moveTo>
                    <a:cubicBezTo>
                      <a:pt x="103" y="152"/>
                      <a:pt x="115" y="148"/>
                      <a:pt x="117" y="142"/>
                    </a:cubicBezTo>
                    <a:cubicBezTo>
                      <a:pt x="118" y="140"/>
                      <a:pt x="118" y="138"/>
                      <a:pt x="114" y="133"/>
                    </a:cubicBezTo>
                    <a:cubicBezTo>
                      <a:pt x="110" y="128"/>
                      <a:pt x="100" y="125"/>
                      <a:pt x="100" y="122"/>
                    </a:cubicBezTo>
                    <a:cubicBezTo>
                      <a:pt x="99" y="120"/>
                      <a:pt x="107" y="119"/>
                      <a:pt x="107" y="116"/>
                    </a:cubicBezTo>
                    <a:cubicBezTo>
                      <a:pt x="106" y="113"/>
                      <a:pt x="102" y="113"/>
                      <a:pt x="101" y="110"/>
                    </a:cubicBezTo>
                    <a:cubicBezTo>
                      <a:pt x="99" y="107"/>
                      <a:pt x="103" y="106"/>
                      <a:pt x="102" y="104"/>
                    </a:cubicBezTo>
                    <a:cubicBezTo>
                      <a:pt x="102" y="103"/>
                      <a:pt x="97" y="102"/>
                      <a:pt x="97" y="101"/>
                    </a:cubicBezTo>
                    <a:cubicBezTo>
                      <a:pt x="96" y="99"/>
                      <a:pt x="100" y="99"/>
                      <a:pt x="99" y="97"/>
                    </a:cubicBezTo>
                    <a:cubicBezTo>
                      <a:pt x="99" y="95"/>
                      <a:pt x="95" y="92"/>
                      <a:pt x="98" y="89"/>
                    </a:cubicBezTo>
                    <a:cubicBezTo>
                      <a:pt x="100" y="86"/>
                      <a:pt x="105" y="89"/>
                      <a:pt x="101" y="82"/>
                    </a:cubicBezTo>
                    <a:cubicBezTo>
                      <a:pt x="98" y="75"/>
                      <a:pt x="92" y="67"/>
                      <a:pt x="91" y="65"/>
                    </a:cubicBezTo>
                    <a:cubicBezTo>
                      <a:pt x="89" y="63"/>
                      <a:pt x="92" y="60"/>
                      <a:pt x="94" y="58"/>
                    </a:cubicBezTo>
                    <a:cubicBezTo>
                      <a:pt x="96" y="57"/>
                      <a:pt x="101" y="52"/>
                      <a:pt x="101" y="50"/>
                    </a:cubicBezTo>
                    <a:cubicBezTo>
                      <a:pt x="101" y="48"/>
                      <a:pt x="95" y="43"/>
                      <a:pt x="93" y="42"/>
                    </a:cubicBezTo>
                    <a:cubicBezTo>
                      <a:pt x="91" y="41"/>
                      <a:pt x="88" y="41"/>
                      <a:pt x="86" y="38"/>
                    </a:cubicBezTo>
                    <a:cubicBezTo>
                      <a:pt x="84" y="34"/>
                      <a:pt x="83" y="33"/>
                      <a:pt x="84" y="31"/>
                    </a:cubicBezTo>
                    <a:cubicBezTo>
                      <a:pt x="86" y="29"/>
                      <a:pt x="86" y="27"/>
                      <a:pt x="86" y="25"/>
                    </a:cubicBezTo>
                    <a:cubicBezTo>
                      <a:pt x="86" y="23"/>
                      <a:pt x="90" y="25"/>
                      <a:pt x="90" y="22"/>
                    </a:cubicBezTo>
                    <a:cubicBezTo>
                      <a:pt x="91" y="20"/>
                      <a:pt x="92" y="19"/>
                      <a:pt x="93" y="18"/>
                    </a:cubicBezTo>
                    <a:cubicBezTo>
                      <a:pt x="93" y="15"/>
                      <a:pt x="93" y="13"/>
                      <a:pt x="93" y="11"/>
                    </a:cubicBezTo>
                    <a:cubicBezTo>
                      <a:pt x="92" y="8"/>
                      <a:pt x="83" y="7"/>
                      <a:pt x="81" y="3"/>
                    </a:cubicBezTo>
                    <a:cubicBezTo>
                      <a:pt x="79" y="0"/>
                      <a:pt x="74" y="1"/>
                      <a:pt x="72" y="3"/>
                    </a:cubicBezTo>
                    <a:cubicBezTo>
                      <a:pt x="70" y="6"/>
                      <a:pt x="61" y="3"/>
                      <a:pt x="61" y="6"/>
                    </a:cubicBezTo>
                    <a:cubicBezTo>
                      <a:pt x="61" y="9"/>
                      <a:pt x="54" y="10"/>
                      <a:pt x="54" y="14"/>
                    </a:cubicBezTo>
                    <a:cubicBezTo>
                      <a:pt x="54" y="17"/>
                      <a:pt x="57" y="24"/>
                      <a:pt x="52" y="23"/>
                    </a:cubicBezTo>
                    <a:cubicBezTo>
                      <a:pt x="46" y="23"/>
                      <a:pt x="50" y="25"/>
                      <a:pt x="47" y="30"/>
                    </a:cubicBezTo>
                    <a:cubicBezTo>
                      <a:pt x="44" y="34"/>
                      <a:pt x="44" y="27"/>
                      <a:pt x="40" y="28"/>
                    </a:cubicBezTo>
                    <a:cubicBezTo>
                      <a:pt x="37" y="29"/>
                      <a:pt x="33" y="25"/>
                      <a:pt x="32" y="28"/>
                    </a:cubicBezTo>
                    <a:cubicBezTo>
                      <a:pt x="30" y="30"/>
                      <a:pt x="25" y="28"/>
                      <a:pt x="19" y="27"/>
                    </a:cubicBezTo>
                    <a:cubicBezTo>
                      <a:pt x="14" y="26"/>
                      <a:pt x="11" y="18"/>
                      <a:pt x="7" y="18"/>
                    </a:cubicBezTo>
                    <a:cubicBezTo>
                      <a:pt x="4" y="18"/>
                      <a:pt x="1" y="20"/>
                      <a:pt x="0" y="23"/>
                    </a:cubicBezTo>
                    <a:cubicBezTo>
                      <a:pt x="4" y="26"/>
                      <a:pt x="7" y="30"/>
                      <a:pt x="12" y="32"/>
                    </a:cubicBezTo>
                    <a:cubicBezTo>
                      <a:pt x="18" y="35"/>
                      <a:pt x="29" y="38"/>
                      <a:pt x="28" y="42"/>
                    </a:cubicBezTo>
                    <a:cubicBezTo>
                      <a:pt x="28" y="46"/>
                      <a:pt x="26" y="51"/>
                      <a:pt x="29" y="53"/>
                    </a:cubicBezTo>
                    <a:cubicBezTo>
                      <a:pt x="31" y="54"/>
                      <a:pt x="28" y="61"/>
                      <a:pt x="31" y="63"/>
                    </a:cubicBezTo>
                    <a:cubicBezTo>
                      <a:pt x="34" y="64"/>
                      <a:pt x="33" y="73"/>
                      <a:pt x="31" y="73"/>
                    </a:cubicBezTo>
                    <a:cubicBezTo>
                      <a:pt x="28" y="73"/>
                      <a:pt x="31" y="77"/>
                      <a:pt x="33" y="78"/>
                    </a:cubicBezTo>
                    <a:cubicBezTo>
                      <a:pt x="34" y="79"/>
                      <a:pt x="34" y="81"/>
                      <a:pt x="34" y="84"/>
                    </a:cubicBezTo>
                    <a:cubicBezTo>
                      <a:pt x="38" y="85"/>
                      <a:pt x="41" y="86"/>
                      <a:pt x="44" y="88"/>
                    </a:cubicBezTo>
                    <a:cubicBezTo>
                      <a:pt x="48" y="90"/>
                      <a:pt x="47" y="93"/>
                      <a:pt x="48" y="96"/>
                    </a:cubicBezTo>
                    <a:cubicBezTo>
                      <a:pt x="48" y="100"/>
                      <a:pt x="48" y="102"/>
                      <a:pt x="46" y="100"/>
                    </a:cubicBezTo>
                    <a:cubicBezTo>
                      <a:pt x="43" y="99"/>
                      <a:pt x="41" y="100"/>
                      <a:pt x="39" y="105"/>
                    </a:cubicBezTo>
                    <a:cubicBezTo>
                      <a:pt x="38" y="110"/>
                      <a:pt x="32" y="116"/>
                      <a:pt x="28" y="117"/>
                    </a:cubicBezTo>
                    <a:cubicBezTo>
                      <a:pt x="24" y="117"/>
                      <a:pt x="24" y="121"/>
                      <a:pt x="21" y="122"/>
                    </a:cubicBezTo>
                    <a:cubicBezTo>
                      <a:pt x="18" y="123"/>
                      <a:pt x="15" y="125"/>
                      <a:pt x="15" y="128"/>
                    </a:cubicBezTo>
                    <a:cubicBezTo>
                      <a:pt x="15" y="132"/>
                      <a:pt x="11" y="132"/>
                      <a:pt x="7" y="132"/>
                    </a:cubicBezTo>
                    <a:cubicBezTo>
                      <a:pt x="4" y="132"/>
                      <a:pt x="5" y="138"/>
                      <a:pt x="2" y="139"/>
                    </a:cubicBezTo>
                    <a:cubicBezTo>
                      <a:pt x="0" y="141"/>
                      <a:pt x="0" y="143"/>
                      <a:pt x="3" y="146"/>
                    </a:cubicBezTo>
                    <a:cubicBezTo>
                      <a:pt x="5" y="149"/>
                      <a:pt x="3" y="151"/>
                      <a:pt x="4" y="153"/>
                    </a:cubicBezTo>
                    <a:cubicBezTo>
                      <a:pt x="5" y="156"/>
                      <a:pt x="8" y="161"/>
                      <a:pt x="6" y="166"/>
                    </a:cubicBezTo>
                    <a:cubicBezTo>
                      <a:pt x="3" y="172"/>
                      <a:pt x="1" y="178"/>
                      <a:pt x="3" y="178"/>
                    </a:cubicBezTo>
                    <a:cubicBezTo>
                      <a:pt x="5" y="177"/>
                      <a:pt x="10" y="182"/>
                      <a:pt x="13" y="182"/>
                    </a:cubicBezTo>
                    <a:cubicBezTo>
                      <a:pt x="17" y="182"/>
                      <a:pt x="17" y="187"/>
                      <a:pt x="20" y="186"/>
                    </a:cubicBezTo>
                    <a:cubicBezTo>
                      <a:pt x="23" y="185"/>
                      <a:pt x="23" y="189"/>
                      <a:pt x="33" y="188"/>
                    </a:cubicBezTo>
                    <a:cubicBezTo>
                      <a:pt x="42" y="188"/>
                      <a:pt x="60" y="180"/>
                      <a:pt x="68" y="180"/>
                    </a:cubicBezTo>
                    <a:cubicBezTo>
                      <a:pt x="72" y="180"/>
                      <a:pt x="75" y="180"/>
                      <a:pt x="78" y="179"/>
                    </a:cubicBezTo>
                    <a:cubicBezTo>
                      <a:pt x="79" y="177"/>
                      <a:pt x="81" y="174"/>
                      <a:pt x="83" y="172"/>
                    </a:cubicBezTo>
                    <a:cubicBezTo>
                      <a:pt x="88" y="168"/>
                      <a:pt x="98" y="164"/>
                      <a:pt x="100" y="158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94" name="Freeform 89"/>
              <p:cNvSpPr>
                <a:spLocks/>
              </p:cNvSpPr>
              <p:nvPr/>
            </p:nvSpPr>
            <p:spPr bwMode="auto">
              <a:xfrm>
                <a:off x="4383088" y="1747837"/>
                <a:ext cx="455613" cy="363538"/>
              </a:xfrm>
              <a:custGeom>
                <a:avLst/>
                <a:gdLst>
                  <a:gd name="T0" fmla="*/ 2147483647 w 238"/>
                  <a:gd name="T1" fmla="*/ 2147483647 h 190"/>
                  <a:gd name="T2" fmla="*/ 2147483647 w 238"/>
                  <a:gd name="T3" fmla="*/ 2147483647 h 190"/>
                  <a:gd name="T4" fmla="*/ 2147483647 w 238"/>
                  <a:gd name="T5" fmla="*/ 2147483647 h 190"/>
                  <a:gd name="T6" fmla="*/ 2147483647 w 238"/>
                  <a:gd name="T7" fmla="*/ 2147483647 h 190"/>
                  <a:gd name="T8" fmla="*/ 2147483647 w 238"/>
                  <a:gd name="T9" fmla="*/ 0 h 190"/>
                  <a:gd name="T10" fmla="*/ 2147483647 w 238"/>
                  <a:gd name="T11" fmla="*/ 0 h 190"/>
                  <a:gd name="T12" fmla="*/ 2147483647 w 238"/>
                  <a:gd name="T13" fmla="*/ 2147483647 h 190"/>
                  <a:gd name="T14" fmla="*/ 2147483647 w 238"/>
                  <a:gd name="T15" fmla="*/ 2147483647 h 190"/>
                  <a:gd name="T16" fmla="*/ 2147483647 w 238"/>
                  <a:gd name="T17" fmla="*/ 2147483647 h 190"/>
                  <a:gd name="T18" fmla="*/ 2147483647 w 238"/>
                  <a:gd name="T19" fmla="*/ 2147483647 h 190"/>
                  <a:gd name="T20" fmla="*/ 2147483647 w 238"/>
                  <a:gd name="T21" fmla="*/ 2147483647 h 190"/>
                  <a:gd name="T22" fmla="*/ 2147483647 w 238"/>
                  <a:gd name="T23" fmla="*/ 2147483647 h 190"/>
                  <a:gd name="T24" fmla="*/ 2147483647 w 238"/>
                  <a:gd name="T25" fmla="*/ 2147483647 h 190"/>
                  <a:gd name="T26" fmla="*/ 2147483647 w 238"/>
                  <a:gd name="T27" fmla="*/ 2147483647 h 190"/>
                  <a:gd name="T28" fmla="*/ 0 w 238"/>
                  <a:gd name="T29" fmla="*/ 2147483647 h 190"/>
                  <a:gd name="T30" fmla="*/ 2147483647 w 238"/>
                  <a:gd name="T31" fmla="*/ 2147483647 h 190"/>
                  <a:gd name="T32" fmla="*/ 2147483647 w 238"/>
                  <a:gd name="T33" fmla="*/ 2147483647 h 190"/>
                  <a:gd name="T34" fmla="*/ 2147483647 w 238"/>
                  <a:gd name="T35" fmla="*/ 2147483647 h 190"/>
                  <a:gd name="T36" fmla="*/ 2147483647 w 238"/>
                  <a:gd name="T37" fmla="*/ 2147483647 h 190"/>
                  <a:gd name="T38" fmla="*/ 2147483647 w 238"/>
                  <a:gd name="T39" fmla="*/ 2147483647 h 190"/>
                  <a:gd name="T40" fmla="*/ 2147483647 w 238"/>
                  <a:gd name="T41" fmla="*/ 2147483647 h 190"/>
                  <a:gd name="T42" fmla="*/ 2147483647 w 238"/>
                  <a:gd name="T43" fmla="*/ 2147483647 h 190"/>
                  <a:gd name="T44" fmla="*/ 2147483647 w 238"/>
                  <a:gd name="T45" fmla="*/ 2147483647 h 190"/>
                  <a:gd name="T46" fmla="*/ 2147483647 w 238"/>
                  <a:gd name="T47" fmla="*/ 2147483647 h 190"/>
                  <a:gd name="T48" fmla="*/ 2147483647 w 238"/>
                  <a:gd name="T49" fmla="*/ 2147483647 h 190"/>
                  <a:gd name="T50" fmla="*/ 2147483647 w 238"/>
                  <a:gd name="T51" fmla="*/ 2147483647 h 190"/>
                  <a:gd name="T52" fmla="*/ 2147483647 w 238"/>
                  <a:gd name="T53" fmla="*/ 2147483647 h 190"/>
                  <a:gd name="T54" fmla="*/ 2147483647 w 238"/>
                  <a:gd name="T55" fmla="*/ 2147483647 h 190"/>
                  <a:gd name="T56" fmla="*/ 2147483647 w 238"/>
                  <a:gd name="T57" fmla="*/ 2147483647 h 190"/>
                  <a:gd name="T58" fmla="*/ 2147483647 w 238"/>
                  <a:gd name="T59" fmla="*/ 2147483647 h 190"/>
                  <a:gd name="T60" fmla="*/ 2147483647 w 238"/>
                  <a:gd name="T61" fmla="*/ 2147483647 h 190"/>
                  <a:gd name="T62" fmla="*/ 2147483647 w 238"/>
                  <a:gd name="T63" fmla="*/ 2147483647 h 190"/>
                  <a:gd name="T64" fmla="*/ 2147483647 w 238"/>
                  <a:gd name="T65" fmla="*/ 2147483647 h 190"/>
                  <a:gd name="T66" fmla="*/ 2147483647 w 238"/>
                  <a:gd name="T67" fmla="*/ 2147483647 h 190"/>
                  <a:gd name="T68" fmla="*/ 2147483647 w 238"/>
                  <a:gd name="T69" fmla="*/ 2147483647 h 190"/>
                  <a:gd name="T70" fmla="*/ 2147483647 w 238"/>
                  <a:gd name="T71" fmla="*/ 2147483647 h 190"/>
                  <a:gd name="T72" fmla="*/ 2147483647 w 238"/>
                  <a:gd name="T73" fmla="*/ 2147483647 h 190"/>
                  <a:gd name="T74" fmla="*/ 2147483647 w 238"/>
                  <a:gd name="T75" fmla="*/ 2147483647 h 190"/>
                  <a:gd name="T76" fmla="*/ 2147483647 w 238"/>
                  <a:gd name="T77" fmla="*/ 2147483647 h 190"/>
                  <a:gd name="T78" fmla="*/ 2147483647 w 238"/>
                  <a:gd name="T79" fmla="*/ 2147483647 h 190"/>
                  <a:gd name="T80" fmla="*/ 2147483647 w 238"/>
                  <a:gd name="T81" fmla="*/ 2147483647 h 190"/>
                  <a:gd name="T82" fmla="*/ 2147483647 w 238"/>
                  <a:gd name="T83" fmla="*/ 2147483647 h 190"/>
                  <a:gd name="T84" fmla="*/ 2147483647 w 238"/>
                  <a:gd name="T85" fmla="*/ 2147483647 h 190"/>
                  <a:gd name="T86" fmla="*/ 2147483647 w 238"/>
                  <a:gd name="T87" fmla="*/ 2147483647 h 190"/>
                  <a:gd name="T88" fmla="*/ 2147483647 w 238"/>
                  <a:gd name="T89" fmla="*/ 2147483647 h 190"/>
                  <a:gd name="T90" fmla="*/ 2147483647 w 238"/>
                  <a:gd name="T91" fmla="*/ 2147483647 h 190"/>
                  <a:gd name="T92" fmla="*/ 2147483647 w 238"/>
                  <a:gd name="T93" fmla="*/ 2147483647 h 190"/>
                  <a:gd name="T94" fmla="*/ 2147483647 w 238"/>
                  <a:gd name="T95" fmla="*/ 2147483647 h 19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8"/>
                  <a:gd name="T145" fmla="*/ 0 h 190"/>
                  <a:gd name="T146" fmla="*/ 238 w 238"/>
                  <a:gd name="T147" fmla="*/ 190 h 19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8" h="190">
                    <a:moveTo>
                      <a:pt x="142" y="40"/>
                    </a:moveTo>
                    <a:cubicBezTo>
                      <a:pt x="142" y="40"/>
                      <a:pt x="125" y="38"/>
                      <a:pt x="122" y="38"/>
                    </a:cubicBezTo>
                    <a:cubicBezTo>
                      <a:pt x="119" y="38"/>
                      <a:pt x="113" y="37"/>
                      <a:pt x="109" y="33"/>
                    </a:cubicBezTo>
                    <a:cubicBezTo>
                      <a:pt x="105" y="30"/>
                      <a:pt x="85" y="15"/>
                      <a:pt x="82" y="13"/>
                    </a:cubicBezTo>
                    <a:cubicBezTo>
                      <a:pt x="78" y="11"/>
                      <a:pt x="63" y="1"/>
                      <a:pt x="59" y="0"/>
                    </a:cubicBezTo>
                    <a:cubicBezTo>
                      <a:pt x="55" y="0"/>
                      <a:pt x="55" y="0"/>
                      <a:pt x="50" y="0"/>
                    </a:cubicBezTo>
                    <a:cubicBezTo>
                      <a:pt x="45" y="0"/>
                      <a:pt x="47" y="3"/>
                      <a:pt x="38" y="4"/>
                    </a:cubicBezTo>
                    <a:cubicBezTo>
                      <a:pt x="30" y="4"/>
                      <a:pt x="25" y="10"/>
                      <a:pt x="27" y="11"/>
                    </a:cubicBezTo>
                    <a:cubicBezTo>
                      <a:pt x="30" y="12"/>
                      <a:pt x="38" y="19"/>
                      <a:pt x="36" y="21"/>
                    </a:cubicBezTo>
                    <a:cubicBezTo>
                      <a:pt x="33" y="22"/>
                      <a:pt x="33" y="26"/>
                      <a:pt x="29" y="26"/>
                    </a:cubicBezTo>
                    <a:cubicBezTo>
                      <a:pt x="26" y="26"/>
                      <a:pt x="22" y="27"/>
                      <a:pt x="22" y="29"/>
                    </a:cubicBezTo>
                    <a:cubicBezTo>
                      <a:pt x="22" y="32"/>
                      <a:pt x="17" y="36"/>
                      <a:pt x="13" y="36"/>
                    </a:cubicBezTo>
                    <a:cubicBezTo>
                      <a:pt x="11" y="36"/>
                      <a:pt x="6" y="33"/>
                      <a:pt x="2" y="31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" y="40"/>
                      <a:pt x="0" y="49"/>
                      <a:pt x="2" y="50"/>
                    </a:cubicBezTo>
                    <a:cubicBezTo>
                      <a:pt x="5" y="51"/>
                      <a:pt x="6" y="55"/>
                      <a:pt x="11" y="61"/>
                    </a:cubicBezTo>
                    <a:cubicBezTo>
                      <a:pt x="17" y="67"/>
                      <a:pt x="28" y="83"/>
                      <a:pt x="28" y="87"/>
                    </a:cubicBezTo>
                    <a:cubicBezTo>
                      <a:pt x="28" y="90"/>
                      <a:pt x="30" y="95"/>
                      <a:pt x="36" y="99"/>
                    </a:cubicBezTo>
                    <a:cubicBezTo>
                      <a:pt x="43" y="104"/>
                      <a:pt x="43" y="109"/>
                      <a:pt x="47" y="112"/>
                    </a:cubicBezTo>
                    <a:cubicBezTo>
                      <a:pt x="50" y="114"/>
                      <a:pt x="49" y="118"/>
                      <a:pt x="49" y="124"/>
                    </a:cubicBezTo>
                    <a:cubicBezTo>
                      <a:pt x="50" y="131"/>
                      <a:pt x="53" y="140"/>
                      <a:pt x="59" y="143"/>
                    </a:cubicBezTo>
                    <a:cubicBezTo>
                      <a:pt x="65" y="147"/>
                      <a:pt x="69" y="151"/>
                      <a:pt x="72" y="158"/>
                    </a:cubicBezTo>
                    <a:cubicBezTo>
                      <a:pt x="74" y="165"/>
                      <a:pt x="78" y="171"/>
                      <a:pt x="82" y="175"/>
                    </a:cubicBezTo>
                    <a:cubicBezTo>
                      <a:pt x="86" y="179"/>
                      <a:pt x="84" y="181"/>
                      <a:pt x="86" y="184"/>
                    </a:cubicBezTo>
                    <a:cubicBezTo>
                      <a:pt x="87" y="185"/>
                      <a:pt x="88" y="188"/>
                      <a:pt x="89" y="190"/>
                    </a:cubicBezTo>
                    <a:cubicBezTo>
                      <a:pt x="92" y="189"/>
                      <a:pt x="94" y="188"/>
                      <a:pt x="95" y="188"/>
                    </a:cubicBezTo>
                    <a:cubicBezTo>
                      <a:pt x="95" y="186"/>
                      <a:pt x="93" y="183"/>
                      <a:pt x="94" y="181"/>
                    </a:cubicBezTo>
                    <a:cubicBezTo>
                      <a:pt x="95" y="180"/>
                      <a:pt x="97" y="178"/>
                      <a:pt x="99" y="177"/>
                    </a:cubicBezTo>
                    <a:cubicBezTo>
                      <a:pt x="101" y="177"/>
                      <a:pt x="103" y="179"/>
                      <a:pt x="107" y="179"/>
                    </a:cubicBezTo>
                    <a:cubicBezTo>
                      <a:pt x="112" y="178"/>
                      <a:pt x="120" y="179"/>
                      <a:pt x="121" y="180"/>
                    </a:cubicBezTo>
                    <a:cubicBezTo>
                      <a:pt x="122" y="181"/>
                      <a:pt x="134" y="180"/>
                      <a:pt x="137" y="182"/>
                    </a:cubicBezTo>
                    <a:cubicBezTo>
                      <a:pt x="140" y="185"/>
                      <a:pt x="143" y="184"/>
                      <a:pt x="145" y="179"/>
                    </a:cubicBezTo>
                    <a:cubicBezTo>
                      <a:pt x="147" y="175"/>
                      <a:pt x="160" y="165"/>
                      <a:pt x="162" y="164"/>
                    </a:cubicBezTo>
                    <a:cubicBezTo>
                      <a:pt x="164" y="163"/>
                      <a:pt x="179" y="164"/>
                      <a:pt x="184" y="163"/>
                    </a:cubicBezTo>
                    <a:cubicBezTo>
                      <a:pt x="190" y="162"/>
                      <a:pt x="228" y="150"/>
                      <a:pt x="230" y="148"/>
                    </a:cubicBezTo>
                    <a:cubicBezTo>
                      <a:pt x="231" y="147"/>
                      <a:pt x="238" y="127"/>
                      <a:pt x="238" y="125"/>
                    </a:cubicBezTo>
                    <a:cubicBezTo>
                      <a:pt x="238" y="122"/>
                      <a:pt x="235" y="116"/>
                      <a:pt x="232" y="117"/>
                    </a:cubicBezTo>
                    <a:cubicBezTo>
                      <a:pt x="229" y="117"/>
                      <a:pt x="205" y="114"/>
                      <a:pt x="203" y="113"/>
                    </a:cubicBezTo>
                    <a:cubicBezTo>
                      <a:pt x="202" y="113"/>
                      <a:pt x="196" y="108"/>
                      <a:pt x="195" y="101"/>
                    </a:cubicBezTo>
                    <a:cubicBezTo>
                      <a:pt x="193" y="100"/>
                      <a:pt x="191" y="97"/>
                      <a:pt x="190" y="94"/>
                    </a:cubicBezTo>
                    <a:cubicBezTo>
                      <a:pt x="188" y="95"/>
                      <a:pt x="183" y="94"/>
                      <a:pt x="181" y="88"/>
                    </a:cubicBezTo>
                    <a:cubicBezTo>
                      <a:pt x="179" y="86"/>
                      <a:pt x="173" y="78"/>
                      <a:pt x="175" y="76"/>
                    </a:cubicBezTo>
                    <a:cubicBezTo>
                      <a:pt x="177" y="73"/>
                      <a:pt x="174" y="67"/>
                      <a:pt x="170" y="63"/>
                    </a:cubicBezTo>
                    <a:cubicBezTo>
                      <a:pt x="166" y="60"/>
                      <a:pt x="159" y="54"/>
                      <a:pt x="158" y="50"/>
                    </a:cubicBezTo>
                    <a:cubicBezTo>
                      <a:pt x="158" y="49"/>
                      <a:pt x="158" y="47"/>
                      <a:pt x="157" y="45"/>
                    </a:cubicBezTo>
                    <a:cubicBezTo>
                      <a:pt x="148" y="45"/>
                      <a:pt x="148" y="45"/>
                      <a:pt x="148" y="45"/>
                    </a:cubicBezTo>
                    <a:lnTo>
                      <a:pt x="142" y="40"/>
                    </a:ln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95" name="Freeform 90"/>
              <p:cNvSpPr>
                <a:spLocks/>
              </p:cNvSpPr>
              <p:nvPr/>
            </p:nvSpPr>
            <p:spPr bwMode="auto">
              <a:xfrm>
                <a:off x="4756150" y="1914525"/>
                <a:ext cx="174625" cy="192088"/>
              </a:xfrm>
              <a:custGeom>
                <a:avLst/>
                <a:gdLst>
                  <a:gd name="T0" fmla="*/ 2147483647 w 91"/>
                  <a:gd name="T1" fmla="*/ 2147483647 h 101"/>
                  <a:gd name="T2" fmla="*/ 2147483647 w 91"/>
                  <a:gd name="T3" fmla="*/ 2147483647 h 101"/>
                  <a:gd name="T4" fmla="*/ 2147483647 w 91"/>
                  <a:gd name="T5" fmla="*/ 2147483647 h 101"/>
                  <a:gd name="T6" fmla="*/ 2147483647 w 91"/>
                  <a:gd name="T7" fmla="*/ 2147483647 h 101"/>
                  <a:gd name="T8" fmla="*/ 2147483647 w 91"/>
                  <a:gd name="T9" fmla="*/ 2147483647 h 101"/>
                  <a:gd name="T10" fmla="*/ 2147483647 w 91"/>
                  <a:gd name="T11" fmla="*/ 2147483647 h 101"/>
                  <a:gd name="T12" fmla="*/ 2147483647 w 91"/>
                  <a:gd name="T13" fmla="*/ 2147483647 h 101"/>
                  <a:gd name="T14" fmla="*/ 0 w 91"/>
                  <a:gd name="T15" fmla="*/ 2147483647 h 101"/>
                  <a:gd name="T16" fmla="*/ 2147483647 w 91"/>
                  <a:gd name="T17" fmla="*/ 2147483647 h 101"/>
                  <a:gd name="T18" fmla="*/ 2147483647 w 91"/>
                  <a:gd name="T19" fmla="*/ 2147483647 h 101"/>
                  <a:gd name="T20" fmla="*/ 2147483647 w 91"/>
                  <a:gd name="T21" fmla="*/ 2147483647 h 101"/>
                  <a:gd name="T22" fmla="*/ 2147483647 w 91"/>
                  <a:gd name="T23" fmla="*/ 2147483647 h 101"/>
                  <a:gd name="T24" fmla="*/ 2147483647 w 91"/>
                  <a:gd name="T25" fmla="*/ 2147483647 h 101"/>
                  <a:gd name="T26" fmla="*/ 2147483647 w 91"/>
                  <a:gd name="T27" fmla="*/ 2147483647 h 101"/>
                  <a:gd name="T28" fmla="*/ 2147483647 w 91"/>
                  <a:gd name="T29" fmla="*/ 2147483647 h 101"/>
                  <a:gd name="T30" fmla="*/ 2147483647 w 91"/>
                  <a:gd name="T31" fmla="*/ 2147483647 h 101"/>
                  <a:gd name="T32" fmla="*/ 2147483647 w 91"/>
                  <a:gd name="T33" fmla="*/ 2147483647 h 101"/>
                  <a:gd name="T34" fmla="*/ 2147483647 w 91"/>
                  <a:gd name="T35" fmla="*/ 2147483647 h 101"/>
                  <a:gd name="T36" fmla="*/ 2147483647 w 91"/>
                  <a:gd name="T37" fmla="*/ 2147483647 h 101"/>
                  <a:gd name="T38" fmla="*/ 2147483647 w 91"/>
                  <a:gd name="T39" fmla="*/ 2147483647 h 101"/>
                  <a:gd name="T40" fmla="*/ 2147483647 w 91"/>
                  <a:gd name="T41" fmla="*/ 2147483647 h 101"/>
                  <a:gd name="T42" fmla="*/ 2147483647 w 91"/>
                  <a:gd name="T43" fmla="*/ 0 h 101"/>
                  <a:gd name="T44" fmla="*/ 2147483647 w 91"/>
                  <a:gd name="T45" fmla="*/ 2147483647 h 101"/>
                  <a:gd name="T46" fmla="*/ 2147483647 w 91"/>
                  <a:gd name="T47" fmla="*/ 2147483647 h 1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1"/>
                  <a:gd name="T73" fmla="*/ 0 h 101"/>
                  <a:gd name="T74" fmla="*/ 91 w 91"/>
                  <a:gd name="T75" fmla="*/ 101 h 10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1" h="101">
                    <a:moveTo>
                      <a:pt x="45" y="3"/>
                    </a:moveTo>
                    <a:cubicBezTo>
                      <a:pt x="45" y="11"/>
                      <a:pt x="45" y="11"/>
                      <a:pt x="45" y="11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30"/>
                      <a:pt x="36" y="30"/>
                      <a:pt x="37" y="30"/>
                    </a:cubicBezTo>
                    <a:cubicBezTo>
                      <a:pt x="40" y="29"/>
                      <a:pt x="43" y="35"/>
                      <a:pt x="43" y="38"/>
                    </a:cubicBezTo>
                    <a:cubicBezTo>
                      <a:pt x="43" y="40"/>
                      <a:pt x="36" y="60"/>
                      <a:pt x="35" y="61"/>
                    </a:cubicBezTo>
                    <a:cubicBezTo>
                      <a:pt x="34" y="62"/>
                      <a:pt x="14" y="69"/>
                      <a:pt x="0" y="73"/>
                    </a:cubicBezTo>
                    <a:cubicBezTo>
                      <a:pt x="3" y="79"/>
                      <a:pt x="9" y="91"/>
                      <a:pt x="14" y="101"/>
                    </a:cubicBezTo>
                    <a:cubicBezTo>
                      <a:pt x="15" y="101"/>
                      <a:pt x="16" y="101"/>
                      <a:pt x="17" y="100"/>
                    </a:cubicBezTo>
                    <a:cubicBezTo>
                      <a:pt x="23" y="96"/>
                      <a:pt x="31" y="98"/>
                      <a:pt x="35" y="97"/>
                    </a:cubicBezTo>
                    <a:cubicBezTo>
                      <a:pt x="40" y="96"/>
                      <a:pt x="36" y="92"/>
                      <a:pt x="40" y="88"/>
                    </a:cubicBezTo>
                    <a:cubicBezTo>
                      <a:pt x="44" y="85"/>
                      <a:pt x="50" y="87"/>
                      <a:pt x="52" y="86"/>
                    </a:cubicBezTo>
                    <a:cubicBezTo>
                      <a:pt x="54" y="85"/>
                      <a:pt x="56" y="77"/>
                      <a:pt x="59" y="76"/>
                    </a:cubicBezTo>
                    <a:cubicBezTo>
                      <a:pt x="63" y="74"/>
                      <a:pt x="67" y="75"/>
                      <a:pt x="67" y="72"/>
                    </a:cubicBezTo>
                    <a:cubicBezTo>
                      <a:pt x="66" y="69"/>
                      <a:pt x="67" y="58"/>
                      <a:pt x="70" y="57"/>
                    </a:cubicBezTo>
                    <a:cubicBezTo>
                      <a:pt x="74" y="56"/>
                      <a:pt x="79" y="53"/>
                      <a:pt x="80" y="51"/>
                    </a:cubicBezTo>
                    <a:cubicBezTo>
                      <a:pt x="80" y="49"/>
                      <a:pt x="87" y="41"/>
                      <a:pt x="89" y="37"/>
                    </a:cubicBezTo>
                    <a:cubicBezTo>
                      <a:pt x="91" y="34"/>
                      <a:pt x="91" y="32"/>
                      <a:pt x="88" y="31"/>
                    </a:cubicBezTo>
                    <a:cubicBezTo>
                      <a:pt x="85" y="31"/>
                      <a:pt x="80" y="22"/>
                      <a:pt x="79" y="19"/>
                    </a:cubicBezTo>
                    <a:cubicBezTo>
                      <a:pt x="77" y="17"/>
                      <a:pt x="68" y="19"/>
                      <a:pt x="60" y="12"/>
                    </a:cubicBezTo>
                    <a:cubicBezTo>
                      <a:pt x="57" y="10"/>
                      <a:pt x="55" y="5"/>
                      <a:pt x="54" y="0"/>
                    </a:cubicBezTo>
                    <a:cubicBezTo>
                      <a:pt x="50" y="3"/>
                      <a:pt x="50" y="3"/>
                      <a:pt x="50" y="3"/>
                    </a:cubicBezTo>
                    <a:lnTo>
                      <a:pt x="45" y="3"/>
                    </a:ln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96" name="Freeform 91"/>
              <p:cNvSpPr>
                <a:spLocks/>
              </p:cNvSpPr>
              <p:nvPr/>
            </p:nvSpPr>
            <p:spPr bwMode="auto">
              <a:xfrm>
                <a:off x="4729163" y="1890712"/>
                <a:ext cx="25400" cy="38100"/>
              </a:xfrm>
              <a:custGeom>
                <a:avLst/>
                <a:gdLst>
                  <a:gd name="T0" fmla="*/ 2147483647 w 13"/>
                  <a:gd name="T1" fmla="*/ 2147483647 h 20"/>
                  <a:gd name="T2" fmla="*/ 2147483647 w 13"/>
                  <a:gd name="T3" fmla="*/ 2147483647 h 20"/>
                  <a:gd name="T4" fmla="*/ 2147483647 w 13"/>
                  <a:gd name="T5" fmla="*/ 2147483647 h 20"/>
                  <a:gd name="T6" fmla="*/ 2147483647 w 13"/>
                  <a:gd name="T7" fmla="*/ 2147483647 h 20"/>
                  <a:gd name="T8" fmla="*/ 0 w 13"/>
                  <a:gd name="T9" fmla="*/ 2147483647 h 20"/>
                  <a:gd name="T10" fmla="*/ 2147483647 w 13"/>
                  <a:gd name="T11" fmla="*/ 2147483647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20"/>
                  <a:gd name="T20" fmla="*/ 13 w 13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20">
                    <a:moveTo>
                      <a:pt x="9" y="19"/>
                    </a:moveTo>
                    <a:cubicBezTo>
                      <a:pt x="9" y="18"/>
                      <a:pt x="9" y="17"/>
                      <a:pt x="10" y="16"/>
                    </a:cubicBezTo>
                    <a:cubicBezTo>
                      <a:pt x="12" y="12"/>
                      <a:pt x="13" y="3"/>
                      <a:pt x="8" y="2"/>
                    </a:cubicBezTo>
                    <a:cubicBezTo>
                      <a:pt x="3" y="0"/>
                      <a:pt x="1" y="10"/>
                      <a:pt x="1" y="13"/>
                    </a:cubicBezTo>
                    <a:cubicBezTo>
                      <a:pt x="1" y="13"/>
                      <a:pt x="0" y="13"/>
                      <a:pt x="0" y="13"/>
                    </a:cubicBezTo>
                    <a:cubicBezTo>
                      <a:pt x="2" y="19"/>
                      <a:pt x="7" y="20"/>
                      <a:pt x="9" y="19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97" name="Freeform 92"/>
              <p:cNvSpPr>
                <a:spLocks/>
              </p:cNvSpPr>
              <p:nvPr/>
            </p:nvSpPr>
            <p:spPr bwMode="auto">
              <a:xfrm>
                <a:off x="4756150" y="1887537"/>
                <a:ext cx="103188" cy="84138"/>
              </a:xfrm>
              <a:custGeom>
                <a:avLst/>
                <a:gdLst>
                  <a:gd name="T0" fmla="*/ 2147483647 w 54"/>
                  <a:gd name="T1" fmla="*/ 2147483647 h 44"/>
                  <a:gd name="T2" fmla="*/ 2147483647 w 54"/>
                  <a:gd name="T3" fmla="*/ 2147483647 h 44"/>
                  <a:gd name="T4" fmla="*/ 2147483647 w 54"/>
                  <a:gd name="T5" fmla="*/ 2147483647 h 44"/>
                  <a:gd name="T6" fmla="*/ 2147483647 w 54"/>
                  <a:gd name="T7" fmla="*/ 2147483647 h 44"/>
                  <a:gd name="T8" fmla="*/ 2147483647 w 54"/>
                  <a:gd name="T9" fmla="*/ 2147483647 h 44"/>
                  <a:gd name="T10" fmla="*/ 2147483647 w 54"/>
                  <a:gd name="T11" fmla="*/ 2147483647 h 44"/>
                  <a:gd name="T12" fmla="*/ 2147483647 w 54"/>
                  <a:gd name="T13" fmla="*/ 2147483647 h 44"/>
                  <a:gd name="T14" fmla="*/ 2147483647 w 54"/>
                  <a:gd name="T15" fmla="*/ 0 h 44"/>
                  <a:gd name="T16" fmla="*/ 2147483647 w 54"/>
                  <a:gd name="T17" fmla="*/ 2147483647 h 44"/>
                  <a:gd name="T18" fmla="*/ 2147483647 w 54"/>
                  <a:gd name="T19" fmla="*/ 2147483647 h 44"/>
                  <a:gd name="T20" fmla="*/ 2147483647 w 54"/>
                  <a:gd name="T21" fmla="*/ 2147483647 h 44"/>
                  <a:gd name="T22" fmla="*/ 0 w 54"/>
                  <a:gd name="T23" fmla="*/ 2147483647 h 44"/>
                  <a:gd name="T24" fmla="*/ 2147483647 w 54"/>
                  <a:gd name="T25" fmla="*/ 2147483647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4"/>
                  <a:gd name="T40" fmla="*/ 0 h 44"/>
                  <a:gd name="T41" fmla="*/ 54 w 54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4" h="44">
                    <a:moveTo>
                      <a:pt x="8" y="40"/>
                    </a:moveTo>
                    <a:cubicBezTo>
                      <a:pt x="10" y="41"/>
                      <a:pt x="28" y="43"/>
                      <a:pt x="35" y="44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2" y="7"/>
                      <a:pt x="52" y="0"/>
                      <a:pt x="51" y="0"/>
                    </a:cubicBezTo>
                    <a:cubicBezTo>
                      <a:pt x="49" y="0"/>
                      <a:pt x="40" y="9"/>
                      <a:pt x="37" y="16"/>
                    </a:cubicBezTo>
                    <a:cubicBezTo>
                      <a:pt x="34" y="22"/>
                      <a:pt x="24" y="27"/>
                      <a:pt x="16" y="26"/>
                    </a:cubicBezTo>
                    <a:cubicBezTo>
                      <a:pt x="7" y="24"/>
                      <a:pt x="5" y="28"/>
                      <a:pt x="2" y="29"/>
                    </a:cubicBezTo>
                    <a:cubicBezTo>
                      <a:pt x="2" y="29"/>
                      <a:pt x="1" y="29"/>
                      <a:pt x="0" y="28"/>
                    </a:cubicBezTo>
                    <a:cubicBezTo>
                      <a:pt x="1" y="35"/>
                      <a:pt x="7" y="40"/>
                      <a:pt x="8" y="40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98" name="Freeform 93"/>
              <p:cNvSpPr>
                <a:spLocks noEditPoints="1"/>
              </p:cNvSpPr>
              <p:nvPr/>
            </p:nvSpPr>
            <p:spPr bwMode="auto">
              <a:xfrm>
                <a:off x="5775325" y="2328862"/>
                <a:ext cx="419100" cy="130175"/>
              </a:xfrm>
              <a:custGeom>
                <a:avLst/>
                <a:gdLst>
                  <a:gd name="T0" fmla="*/ 2147483647 w 219"/>
                  <a:gd name="T1" fmla="*/ 2147483647 h 68"/>
                  <a:gd name="T2" fmla="*/ 2147483647 w 219"/>
                  <a:gd name="T3" fmla="*/ 2147483647 h 68"/>
                  <a:gd name="T4" fmla="*/ 2147483647 w 219"/>
                  <a:gd name="T5" fmla="*/ 2147483647 h 68"/>
                  <a:gd name="T6" fmla="*/ 2147483647 w 219"/>
                  <a:gd name="T7" fmla="*/ 2147483647 h 68"/>
                  <a:gd name="T8" fmla="*/ 2147483647 w 219"/>
                  <a:gd name="T9" fmla="*/ 2147483647 h 68"/>
                  <a:gd name="T10" fmla="*/ 2147483647 w 219"/>
                  <a:gd name="T11" fmla="*/ 2147483647 h 68"/>
                  <a:gd name="T12" fmla="*/ 2147483647 w 219"/>
                  <a:gd name="T13" fmla="*/ 2147483647 h 68"/>
                  <a:gd name="T14" fmla="*/ 0 w 219"/>
                  <a:gd name="T15" fmla="*/ 2147483647 h 68"/>
                  <a:gd name="T16" fmla="*/ 2147483647 w 219"/>
                  <a:gd name="T17" fmla="*/ 2147483647 h 68"/>
                  <a:gd name="T18" fmla="*/ 2147483647 w 219"/>
                  <a:gd name="T19" fmla="*/ 2147483647 h 68"/>
                  <a:gd name="T20" fmla="*/ 2147483647 w 219"/>
                  <a:gd name="T21" fmla="*/ 2147483647 h 68"/>
                  <a:gd name="T22" fmla="*/ 2147483647 w 219"/>
                  <a:gd name="T23" fmla="*/ 2147483647 h 68"/>
                  <a:gd name="T24" fmla="*/ 2147483647 w 219"/>
                  <a:gd name="T25" fmla="*/ 2147483647 h 68"/>
                  <a:gd name="T26" fmla="*/ 2147483647 w 219"/>
                  <a:gd name="T27" fmla="*/ 2147483647 h 68"/>
                  <a:gd name="T28" fmla="*/ 2147483647 w 219"/>
                  <a:gd name="T29" fmla="*/ 2147483647 h 68"/>
                  <a:gd name="T30" fmla="*/ 2147483647 w 219"/>
                  <a:gd name="T31" fmla="*/ 2147483647 h 68"/>
                  <a:gd name="T32" fmla="*/ 2147483647 w 219"/>
                  <a:gd name="T33" fmla="*/ 0 h 68"/>
                  <a:gd name="T34" fmla="*/ 2147483647 w 219"/>
                  <a:gd name="T35" fmla="*/ 2147483647 h 68"/>
                  <a:gd name="T36" fmla="*/ 2147483647 w 219"/>
                  <a:gd name="T37" fmla="*/ 2147483647 h 68"/>
                  <a:gd name="T38" fmla="*/ 2147483647 w 219"/>
                  <a:gd name="T39" fmla="*/ 2147483647 h 68"/>
                  <a:gd name="T40" fmla="*/ 2147483647 w 219"/>
                  <a:gd name="T41" fmla="*/ 2147483647 h 68"/>
                  <a:gd name="T42" fmla="*/ 2147483647 w 219"/>
                  <a:gd name="T43" fmla="*/ 2147483647 h 68"/>
                  <a:gd name="T44" fmla="*/ 2147483647 w 219"/>
                  <a:gd name="T45" fmla="*/ 2147483647 h 68"/>
                  <a:gd name="T46" fmla="*/ 2147483647 w 219"/>
                  <a:gd name="T47" fmla="*/ 2147483647 h 68"/>
                  <a:gd name="T48" fmla="*/ 2147483647 w 219"/>
                  <a:gd name="T49" fmla="*/ 2147483647 h 68"/>
                  <a:gd name="T50" fmla="*/ 2147483647 w 219"/>
                  <a:gd name="T51" fmla="*/ 2147483647 h 68"/>
                  <a:gd name="T52" fmla="*/ 2147483647 w 219"/>
                  <a:gd name="T53" fmla="*/ 2147483647 h 68"/>
                  <a:gd name="T54" fmla="*/ 2147483647 w 219"/>
                  <a:gd name="T55" fmla="*/ 2147483647 h 68"/>
                  <a:gd name="T56" fmla="*/ 2147483647 w 219"/>
                  <a:gd name="T57" fmla="*/ 2147483647 h 68"/>
                  <a:gd name="T58" fmla="*/ 2147483647 w 219"/>
                  <a:gd name="T59" fmla="*/ 2147483647 h 68"/>
                  <a:gd name="T60" fmla="*/ 2147483647 w 219"/>
                  <a:gd name="T61" fmla="*/ 2147483647 h 68"/>
                  <a:gd name="T62" fmla="*/ 2147483647 w 219"/>
                  <a:gd name="T63" fmla="*/ 2147483647 h 68"/>
                  <a:gd name="T64" fmla="*/ 2147483647 w 219"/>
                  <a:gd name="T65" fmla="*/ 2147483647 h 68"/>
                  <a:gd name="T66" fmla="*/ 2147483647 w 219"/>
                  <a:gd name="T67" fmla="*/ 2147483647 h 68"/>
                  <a:gd name="T68" fmla="*/ 2147483647 w 219"/>
                  <a:gd name="T69" fmla="*/ 2147483647 h 68"/>
                  <a:gd name="T70" fmla="*/ 2147483647 w 219"/>
                  <a:gd name="T71" fmla="*/ 2147483647 h 68"/>
                  <a:gd name="T72" fmla="*/ 2147483647 w 219"/>
                  <a:gd name="T73" fmla="*/ 2147483647 h 68"/>
                  <a:gd name="T74" fmla="*/ 2147483647 w 219"/>
                  <a:gd name="T75" fmla="*/ 2147483647 h 68"/>
                  <a:gd name="T76" fmla="*/ 2147483647 w 219"/>
                  <a:gd name="T77" fmla="*/ 2147483647 h 68"/>
                  <a:gd name="T78" fmla="*/ 2147483647 w 219"/>
                  <a:gd name="T79" fmla="*/ 2147483647 h 68"/>
                  <a:gd name="T80" fmla="*/ 2147483647 w 219"/>
                  <a:gd name="T81" fmla="*/ 2147483647 h 6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19"/>
                  <a:gd name="T124" fmla="*/ 0 h 68"/>
                  <a:gd name="T125" fmla="*/ 219 w 219"/>
                  <a:gd name="T126" fmla="*/ 68 h 6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19" h="68">
                    <a:moveTo>
                      <a:pt x="39" y="24"/>
                    </a:moveTo>
                    <a:cubicBezTo>
                      <a:pt x="39" y="17"/>
                      <a:pt x="32" y="17"/>
                      <a:pt x="31" y="12"/>
                    </a:cubicBezTo>
                    <a:cubicBezTo>
                      <a:pt x="29" y="7"/>
                      <a:pt x="26" y="10"/>
                      <a:pt x="25" y="7"/>
                    </a:cubicBezTo>
                    <a:cubicBezTo>
                      <a:pt x="25" y="6"/>
                      <a:pt x="25" y="6"/>
                      <a:pt x="24" y="5"/>
                    </a:cubicBezTo>
                    <a:cubicBezTo>
                      <a:pt x="20" y="6"/>
                      <a:pt x="22" y="9"/>
                      <a:pt x="21" y="10"/>
                    </a:cubicBezTo>
                    <a:cubicBezTo>
                      <a:pt x="19" y="10"/>
                      <a:pt x="12" y="11"/>
                      <a:pt x="12" y="9"/>
                    </a:cubicBezTo>
                    <a:cubicBezTo>
                      <a:pt x="12" y="6"/>
                      <a:pt x="11" y="3"/>
                      <a:pt x="6" y="2"/>
                    </a:cubicBezTo>
                    <a:cubicBezTo>
                      <a:pt x="4" y="1"/>
                      <a:pt x="2" y="1"/>
                      <a:pt x="0" y="1"/>
                    </a:cubicBezTo>
                    <a:cubicBezTo>
                      <a:pt x="2" y="7"/>
                      <a:pt x="3" y="14"/>
                      <a:pt x="3" y="19"/>
                    </a:cubicBezTo>
                    <a:cubicBezTo>
                      <a:pt x="3" y="25"/>
                      <a:pt x="13" y="36"/>
                      <a:pt x="14" y="40"/>
                    </a:cubicBezTo>
                    <a:cubicBezTo>
                      <a:pt x="16" y="45"/>
                      <a:pt x="19" y="46"/>
                      <a:pt x="25" y="51"/>
                    </a:cubicBezTo>
                    <a:cubicBezTo>
                      <a:pt x="32" y="55"/>
                      <a:pt x="44" y="63"/>
                      <a:pt x="47" y="62"/>
                    </a:cubicBezTo>
                    <a:cubicBezTo>
                      <a:pt x="49" y="61"/>
                      <a:pt x="43" y="50"/>
                      <a:pt x="39" y="46"/>
                    </a:cubicBezTo>
                    <a:cubicBezTo>
                      <a:pt x="36" y="42"/>
                      <a:pt x="39" y="32"/>
                      <a:pt x="39" y="24"/>
                    </a:cubicBezTo>
                    <a:close/>
                    <a:moveTo>
                      <a:pt x="210" y="11"/>
                    </a:moveTo>
                    <a:cubicBezTo>
                      <a:pt x="207" y="12"/>
                      <a:pt x="200" y="12"/>
                      <a:pt x="200" y="9"/>
                    </a:cubicBezTo>
                    <a:cubicBezTo>
                      <a:pt x="200" y="6"/>
                      <a:pt x="193" y="0"/>
                      <a:pt x="189" y="0"/>
                    </a:cubicBezTo>
                    <a:cubicBezTo>
                      <a:pt x="185" y="0"/>
                      <a:pt x="181" y="8"/>
                      <a:pt x="180" y="11"/>
                    </a:cubicBezTo>
                    <a:cubicBezTo>
                      <a:pt x="180" y="15"/>
                      <a:pt x="174" y="14"/>
                      <a:pt x="174" y="19"/>
                    </a:cubicBezTo>
                    <a:cubicBezTo>
                      <a:pt x="175" y="21"/>
                      <a:pt x="173" y="21"/>
                      <a:pt x="172" y="22"/>
                    </a:cubicBezTo>
                    <a:cubicBezTo>
                      <a:pt x="173" y="26"/>
                      <a:pt x="174" y="29"/>
                      <a:pt x="172" y="29"/>
                    </a:cubicBezTo>
                    <a:cubicBezTo>
                      <a:pt x="169" y="28"/>
                      <a:pt x="169" y="31"/>
                      <a:pt x="165" y="31"/>
                    </a:cubicBezTo>
                    <a:cubicBezTo>
                      <a:pt x="163" y="31"/>
                      <a:pt x="161" y="28"/>
                      <a:pt x="159" y="23"/>
                    </a:cubicBezTo>
                    <a:cubicBezTo>
                      <a:pt x="159" y="23"/>
                      <a:pt x="158" y="23"/>
                      <a:pt x="158" y="23"/>
                    </a:cubicBezTo>
                    <a:cubicBezTo>
                      <a:pt x="156" y="23"/>
                      <a:pt x="150" y="33"/>
                      <a:pt x="148" y="39"/>
                    </a:cubicBezTo>
                    <a:cubicBezTo>
                      <a:pt x="147" y="45"/>
                      <a:pt x="141" y="43"/>
                      <a:pt x="132" y="44"/>
                    </a:cubicBezTo>
                    <a:cubicBezTo>
                      <a:pt x="123" y="45"/>
                      <a:pt x="127" y="54"/>
                      <a:pt x="125" y="58"/>
                    </a:cubicBezTo>
                    <a:cubicBezTo>
                      <a:pt x="123" y="62"/>
                      <a:pt x="113" y="55"/>
                      <a:pt x="108" y="54"/>
                    </a:cubicBezTo>
                    <a:cubicBezTo>
                      <a:pt x="109" y="58"/>
                      <a:pt x="110" y="61"/>
                      <a:pt x="111" y="61"/>
                    </a:cubicBezTo>
                    <a:cubicBezTo>
                      <a:pt x="114" y="61"/>
                      <a:pt x="118" y="68"/>
                      <a:pt x="121" y="66"/>
                    </a:cubicBezTo>
                    <a:cubicBezTo>
                      <a:pt x="123" y="64"/>
                      <a:pt x="131" y="66"/>
                      <a:pt x="135" y="65"/>
                    </a:cubicBezTo>
                    <a:cubicBezTo>
                      <a:pt x="139" y="63"/>
                      <a:pt x="140" y="60"/>
                      <a:pt x="147" y="60"/>
                    </a:cubicBezTo>
                    <a:cubicBezTo>
                      <a:pt x="153" y="60"/>
                      <a:pt x="151" y="65"/>
                      <a:pt x="157" y="62"/>
                    </a:cubicBezTo>
                    <a:cubicBezTo>
                      <a:pt x="164" y="59"/>
                      <a:pt x="168" y="61"/>
                      <a:pt x="167" y="55"/>
                    </a:cubicBezTo>
                    <a:cubicBezTo>
                      <a:pt x="167" y="49"/>
                      <a:pt x="171" y="49"/>
                      <a:pt x="171" y="45"/>
                    </a:cubicBezTo>
                    <a:cubicBezTo>
                      <a:pt x="170" y="40"/>
                      <a:pt x="178" y="43"/>
                      <a:pt x="177" y="35"/>
                    </a:cubicBezTo>
                    <a:cubicBezTo>
                      <a:pt x="177" y="26"/>
                      <a:pt x="189" y="27"/>
                      <a:pt x="195" y="27"/>
                    </a:cubicBezTo>
                    <a:cubicBezTo>
                      <a:pt x="196" y="27"/>
                      <a:pt x="198" y="28"/>
                      <a:pt x="200" y="29"/>
                    </a:cubicBezTo>
                    <a:cubicBezTo>
                      <a:pt x="204" y="27"/>
                      <a:pt x="210" y="24"/>
                      <a:pt x="207" y="22"/>
                    </a:cubicBezTo>
                    <a:cubicBezTo>
                      <a:pt x="204" y="20"/>
                      <a:pt x="216" y="22"/>
                      <a:pt x="217" y="18"/>
                    </a:cubicBezTo>
                    <a:cubicBezTo>
                      <a:pt x="219" y="14"/>
                      <a:pt x="213" y="11"/>
                      <a:pt x="210" y="11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99" name="Freeform 94"/>
              <p:cNvSpPr>
                <a:spLocks/>
              </p:cNvSpPr>
              <p:nvPr/>
            </p:nvSpPr>
            <p:spPr bwMode="auto">
              <a:xfrm>
                <a:off x="6078538" y="2370137"/>
                <a:ext cx="28575" cy="17463"/>
              </a:xfrm>
              <a:custGeom>
                <a:avLst/>
                <a:gdLst>
                  <a:gd name="T0" fmla="*/ 2147483647 w 15"/>
                  <a:gd name="T1" fmla="*/ 2147483647 h 9"/>
                  <a:gd name="T2" fmla="*/ 2147483647 w 15"/>
                  <a:gd name="T3" fmla="*/ 2147483647 h 9"/>
                  <a:gd name="T4" fmla="*/ 2147483647 w 15"/>
                  <a:gd name="T5" fmla="*/ 0 h 9"/>
                  <a:gd name="T6" fmla="*/ 2147483647 w 15"/>
                  <a:gd name="T7" fmla="*/ 2147483647 h 9"/>
                  <a:gd name="T8" fmla="*/ 0 w 15"/>
                  <a:gd name="T9" fmla="*/ 2147483647 h 9"/>
                  <a:gd name="T10" fmla="*/ 2147483647 w 15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9"/>
                  <a:gd name="T20" fmla="*/ 15 w 15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9">
                    <a:moveTo>
                      <a:pt x="6" y="9"/>
                    </a:moveTo>
                    <a:cubicBezTo>
                      <a:pt x="10" y="9"/>
                      <a:pt x="10" y="6"/>
                      <a:pt x="13" y="7"/>
                    </a:cubicBezTo>
                    <a:cubicBezTo>
                      <a:pt x="15" y="7"/>
                      <a:pt x="14" y="4"/>
                      <a:pt x="13" y="0"/>
                    </a:cubicBezTo>
                    <a:cubicBezTo>
                      <a:pt x="11" y="1"/>
                      <a:pt x="7" y="1"/>
                      <a:pt x="7" y="3"/>
                    </a:cubicBezTo>
                    <a:cubicBezTo>
                      <a:pt x="7" y="5"/>
                      <a:pt x="2" y="1"/>
                      <a:pt x="0" y="1"/>
                    </a:cubicBezTo>
                    <a:cubicBezTo>
                      <a:pt x="2" y="6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00" name="Freeform 95"/>
              <p:cNvSpPr>
                <a:spLocks/>
              </p:cNvSpPr>
              <p:nvPr/>
            </p:nvSpPr>
            <p:spPr bwMode="auto">
              <a:xfrm>
                <a:off x="4473575" y="1616075"/>
                <a:ext cx="209550" cy="206375"/>
              </a:xfrm>
              <a:custGeom>
                <a:avLst/>
                <a:gdLst>
                  <a:gd name="T0" fmla="*/ 2147483647 w 110"/>
                  <a:gd name="T1" fmla="*/ 2147483647 h 108"/>
                  <a:gd name="T2" fmla="*/ 2147483647 w 110"/>
                  <a:gd name="T3" fmla="*/ 2147483647 h 108"/>
                  <a:gd name="T4" fmla="*/ 2147483647 w 110"/>
                  <a:gd name="T5" fmla="*/ 2147483647 h 108"/>
                  <a:gd name="T6" fmla="*/ 2147483647 w 110"/>
                  <a:gd name="T7" fmla="*/ 2147483647 h 108"/>
                  <a:gd name="T8" fmla="*/ 2147483647 w 110"/>
                  <a:gd name="T9" fmla="*/ 2147483647 h 108"/>
                  <a:gd name="T10" fmla="*/ 2147483647 w 110"/>
                  <a:gd name="T11" fmla="*/ 2147483647 h 108"/>
                  <a:gd name="T12" fmla="*/ 2147483647 w 110"/>
                  <a:gd name="T13" fmla="*/ 2147483647 h 108"/>
                  <a:gd name="T14" fmla="*/ 2147483647 w 110"/>
                  <a:gd name="T15" fmla="*/ 2147483647 h 108"/>
                  <a:gd name="T16" fmla="*/ 2147483647 w 110"/>
                  <a:gd name="T17" fmla="*/ 2147483647 h 108"/>
                  <a:gd name="T18" fmla="*/ 2147483647 w 110"/>
                  <a:gd name="T19" fmla="*/ 2147483647 h 108"/>
                  <a:gd name="T20" fmla="*/ 2147483647 w 110"/>
                  <a:gd name="T21" fmla="*/ 2147483647 h 108"/>
                  <a:gd name="T22" fmla="*/ 2147483647 w 110"/>
                  <a:gd name="T23" fmla="*/ 2147483647 h 108"/>
                  <a:gd name="T24" fmla="*/ 2147483647 w 110"/>
                  <a:gd name="T25" fmla="*/ 2147483647 h 108"/>
                  <a:gd name="T26" fmla="*/ 2147483647 w 110"/>
                  <a:gd name="T27" fmla="*/ 2147483647 h 108"/>
                  <a:gd name="T28" fmla="*/ 2147483647 w 110"/>
                  <a:gd name="T29" fmla="*/ 2147483647 h 108"/>
                  <a:gd name="T30" fmla="*/ 2147483647 w 110"/>
                  <a:gd name="T31" fmla="*/ 2147483647 h 108"/>
                  <a:gd name="T32" fmla="*/ 2147483647 w 110"/>
                  <a:gd name="T33" fmla="*/ 2147483647 h 108"/>
                  <a:gd name="T34" fmla="*/ 2147483647 w 110"/>
                  <a:gd name="T35" fmla="*/ 2147483647 h 108"/>
                  <a:gd name="T36" fmla="*/ 2147483647 w 110"/>
                  <a:gd name="T37" fmla="*/ 2147483647 h 108"/>
                  <a:gd name="T38" fmla="*/ 2147483647 w 110"/>
                  <a:gd name="T39" fmla="*/ 2147483647 h 108"/>
                  <a:gd name="T40" fmla="*/ 2147483647 w 110"/>
                  <a:gd name="T41" fmla="*/ 2147483647 h 108"/>
                  <a:gd name="T42" fmla="*/ 2147483647 w 110"/>
                  <a:gd name="T43" fmla="*/ 2147483647 h 108"/>
                  <a:gd name="T44" fmla="*/ 2147483647 w 110"/>
                  <a:gd name="T45" fmla="*/ 2147483647 h 108"/>
                  <a:gd name="T46" fmla="*/ 2147483647 w 110"/>
                  <a:gd name="T47" fmla="*/ 2147483647 h 108"/>
                  <a:gd name="T48" fmla="*/ 2147483647 w 110"/>
                  <a:gd name="T49" fmla="*/ 2147483647 h 108"/>
                  <a:gd name="T50" fmla="*/ 0 w 110"/>
                  <a:gd name="T51" fmla="*/ 2147483647 h 108"/>
                  <a:gd name="T52" fmla="*/ 2147483647 w 110"/>
                  <a:gd name="T53" fmla="*/ 2147483647 h 108"/>
                  <a:gd name="T54" fmla="*/ 2147483647 w 110"/>
                  <a:gd name="T55" fmla="*/ 2147483647 h 108"/>
                  <a:gd name="T56" fmla="*/ 2147483647 w 110"/>
                  <a:gd name="T57" fmla="*/ 2147483647 h 108"/>
                  <a:gd name="T58" fmla="*/ 2147483647 w 110"/>
                  <a:gd name="T59" fmla="*/ 2147483647 h 108"/>
                  <a:gd name="T60" fmla="*/ 2147483647 w 110"/>
                  <a:gd name="T61" fmla="*/ 2147483647 h 108"/>
                  <a:gd name="T62" fmla="*/ 2147483647 w 110"/>
                  <a:gd name="T63" fmla="*/ 2147483647 h 108"/>
                  <a:gd name="T64" fmla="*/ 2147483647 w 110"/>
                  <a:gd name="T65" fmla="*/ 2147483647 h 108"/>
                  <a:gd name="T66" fmla="*/ 2147483647 w 110"/>
                  <a:gd name="T67" fmla="*/ 2147483647 h 10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0"/>
                  <a:gd name="T103" fmla="*/ 0 h 108"/>
                  <a:gd name="T104" fmla="*/ 110 w 110"/>
                  <a:gd name="T105" fmla="*/ 108 h 10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0" h="108">
                    <a:moveTo>
                      <a:pt x="93" y="98"/>
                    </a:moveTo>
                    <a:cubicBezTo>
                      <a:pt x="94" y="97"/>
                      <a:pt x="95" y="94"/>
                      <a:pt x="98" y="94"/>
                    </a:cubicBezTo>
                    <a:cubicBezTo>
                      <a:pt x="101" y="94"/>
                      <a:pt x="103" y="95"/>
                      <a:pt x="106" y="98"/>
                    </a:cubicBezTo>
                    <a:cubicBezTo>
                      <a:pt x="107" y="97"/>
                      <a:pt x="109" y="96"/>
                      <a:pt x="110" y="95"/>
                    </a:cubicBezTo>
                    <a:cubicBezTo>
                      <a:pt x="107" y="92"/>
                      <a:pt x="104" y="89"/>
                      <a:pt x="104" y="87"/>
                    </a:cubicBezTo>
                    <a:cubicBezTo>
                      <a:pt x="105" y="83"/>
                      <a:pt x="101" y="81"/>
                      <a:pt x="100" y="79"/>
                    </a:cubicBezTo>
                    <a:cubicBezTo>
                      <a:pt x="100" y="77"/>
                      <a:pt x="103" y="73"/>
                      <a:pt x="101" y="71"/>
                    </a:cubicBezTo>
                    <a:cubicBezTo>
                      <a:pt x="99" y="70"/>
                      <a:pt x="99" y="65"/>
                      <a:pt x="96" y="65"/>
                    </a:cubicBezTo>
                    <a:cubicBezTo>
                      <a:pt x="93" y="64"/>
                      <a:pt x="83" y="59"/>
                      <a:pt x="83" y="56"/>
                    </a:cubicBezTo>
                    <a:cubicBezTo>
                      <a:pt x="84" y="53"/>
                      <a:pt x="80" y="51"/>
                      <a:pt x="78" y="50"/>
                    </a:cubicBezTo>
                    <a:cubicBezTo>
                      <a:pt x="76" y="49"/>
                      <a:pt x="74" y="41"/>
                      <a:pt x="76" y="40"/>
                    </a:cubicBezTo>
                    <a:cubicBezTo>
                      <a:pt x="79" y="39"/>
                      <a:pt x="78" y="31"/>
                      <a:pt x="81" y="31"/>
                    </a:cubicBezTo>
                    <a:cubicBezTo>
                      <a:pt x="84" y="31"/>
                      <a:pt x="81" y="27"/>
                      <a:pt x="82" y="24"/>
                    </a:cubicBezTo>
                    <a:cubicBezTo>
                      <a:pt x="83" y="22"/>
                      <a:pt x="80" y="20"/>
                      <a:pt x="78" y="20"/>
                    </a:cubicBezTo>
                    <a:cubicBezTo>
                      <a:pt x="76" y="20"/>
                      <a:pt x="72" y="17"/>
                      <a:pt x="72" y="14"/>
                    </a:cubicBezTo>
                    <a:cubicBezTo>
                      <a:pt x="72" y="11"/>
                      <a:pt x="67" y="6"/>
                      <a:pt x="68" y="5"/>
                    </a:cubicBezTo>
                    <a:cubicBezTo>
                      <a:pt x="67" y="11"/>
                      <a:pt x="58" y="2"/>
                      <a:pt x="56" y="3"/>
                    </a:cubicBezTo>
                    <a:cubicBezTo>
                      <a:pt x="53" y="4"/>
                      <a:pt x="51" y="0"/>
                      <a:pt x="46" y="1"/>
                    </a:cubicBezTo>
                    <a:cubicBezTo>
                      <a:pt x="42" y="1"/>
                      <a:pt x="42" y="3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28" y="11"/>
                      <a:pt x="27" y="15"/>
                    </a:cubicBezTo>
                    <a:cubicBezTo>
                      <a:pt x="26" y="19"/>
                      <a:pt x="30" y="22"/>
                      <a:pt x="28" y="24"/>
                    </a:cubicBezTo>
                    <a:cubicBezTo>
                      <a:pt x="26" y="27"/>
                      <a:pt x="27" y="31"/>
                      <a:pt x="27" y="33"/>
                    </a:cubicBezTo>
                    <a:cubicBezTo>
                      <a:pt x="28" y="35"/>
                      <a:pt x="24" y="40"/>
                      <a:pt x="24" y="40"/>
                    </a:cubicBezTo>
                    <a:cubicBezTo>
                      <a:pt x="24" y="40"/>
                      <a:pt x="11" y="47"/>
                      <a:pt x="0" y="53"/>
                    </a:cubicBezTo>
                    <a:cubicBezTo>
                      <a:pt x="0" y="55"/>
                      <a:pt x="1" y="57"/>
                      <a:pt x="1" y="58"/>
                    </a:cubicBezTo>
                    <a:cubicBezTo>
                      <a:pt x="2" y="61"/>
                      <a:pt x="3" y="65"/>
                      <a:pt x="4" y="69"/>
                    </a:cubicBezTo>
                    <a:cubicBezTo>
                      <a:pt x="8" y="69"/>
                      <a:pt x="9" y="69"/>
                      <a:pt x="12" y="69"/>
                    </a:cubicBezTo>
                    <a:cubicBezTo>
                      <a:pt x="16" y="70"/>
                      <a:pt x="31" y="80"/>
                      <a:pt x="35" y="82"/>
                    </a:cubicBezTo>
                    <a:cubicBezTo>
                      <a:pt x="38" y="84"/>
                      <a:pt x="58" y="99"/>
                      <a:pt x="62" y="102"/>
                    </a:cubicBezTo>
                    <a:cubicBezTo>
                      <a:pt x="66" y="106"/>
                      <a:pt x="72" y="107"/>
                      <a:pt x="75" y="107"/>
                    </a:cubicBezTo>
                    <a:cubicBezTo>
                      <a:pt x="77" y="107"/>
                      <a:pt x="83" y="107"/>
                      <a:pt x="88" y="108"/>
                    </a:cubicBezTo>
                    <a:cubicBezTo>
                      <a:pt x="90" y="104"/>
                      <a:pt x="92" y="99"/>
                      <a:pt x="93" y="98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01" name="Freeform 96"/>
              <p:cNvSpPr>
                <a:spLocks/>
              </p:cNvSpPr>
              <p:nvPr/>
            </p:nvSpPr>
            <p:spPr bwMode="auto">
              <a:xfrm>
                <a:off x="4641850" y="1795462"/>
                <a:ext cx="41275" cy="38100"/>
              </a:xfrm>
              <a:custGeom>
                <a:avLst/>
                <a:gdLst>
                  <a:gd name="T0" fmla="*/ 2147483647 w 22"/>
                  <a:gd name="T1" fmla="*/ 2147483647 h 20"/>
                  <a:gd name="T2" fmla="*/ 2147483647 w 22"/>
                  <a:gd name="T3" fmla="*/ 2147483647 h 20"/>
                  <a:gd name="T4" fmla="*/ 2147483647 w 22"/>
                  <a:gd name="T5" fmla="*/ 2147483647 h 20"/>
                  <a:gd name="T6" fmla="*/ 2147483647 w 22"/>
                  <a:gd name="T7" fmla="*/ 2147483647 h 20"/>
                  <a:gd name="T8" fmla="*/ 2147483647 w 22"/>
                  <a:gd name="T9" fmla="*/ 2147483647 h 20"/>
                  <a:gd name="T10" fmla="*/ 2147483647 w 22"/>
                  <a:gd name="T11" fmla="*/ 0 h 20"/>
                  <a:gd name="T12" fmla="*/ 2147483647 w 22"/>
                  <a:gd name="T13" fmla="*/ 2147483647 h 20"/>
                  <a:gd name="T14" fmla="*/ 0 w 22"/>
                  <a:gd name="T15" fmla="*/ 2147483647 h 20"/>
                  <a:gd name="T16" fmla="*/ 2147483647 w 22"/>
                  <a:gd name="T17" fmla="*/ 2147483647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20"/>
                  <a:gd name="T29" fmla="*/ 22 w 22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20">
                    <a:moveTo>
                      <a:pt x="7" y="15"/>
                    </a:moveTo>
                    <a:cubicBezTo>
                      <a:pt x="13" y="20"/>
                      <a:pt x="13" y="20"/>
                      <a:pt x="13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15"/>
                      <a:pt x="17" y="8"/>
                      <a:pt x="17" y="6"/>
                    </a:cubicBezTo>
                    <a:cubicBezTo>
                      <a:pt x="17" y="5"/>
                      <a:pt x="17" y="5"/>
                      <a:pt x="18" y="4"/>
                    </a:cubicBezTo>
                    <a:cubicBezTo>
                      <a:pt x="15" y="1"/>
                      <a:pt x="13" y="0"/>
                      <a:pt x="10" y="0"/>
                    </a:cubicBezTo>
                    <a:cubicBezTo>
                      <a:pt x="7" y="0"/>
                      <a:pt x="6" y="3"/>
                      <a:pt x="5" y="4"/>
                    </a:cubicBezTo>
                    <a:cubicBezTo>
                      <a:pt x="4" y="5"/>
                      <a:pt x="2" y="10"/>
                      <a:pt x="0" y="14"/>
                    </a:cubicBezTo>
                    <a:cubicBezTo>
                      <a:pt x="4" y="14"/>
                      <a:pt x="7" y="15"/>
                      <a:pt x="7" y="15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02" name="Freeform 97"/>
              <p:cNvSpPr>
                <a:spLocks noEditPoints="1"/>
              </p:cNvSpPr>
              <p:nvPr/>
            </p:nvSpPr>
            <p:spPr bwMode="auto">
              <a:xfrm>
                <a:off x="3541713" y="1252537"/>
                <a:ext cx="315913" cy="261938"/>
              </a:xfrm>
              <a:custGeom>
                <a:avLst/>
                <a:gdLst>
                  <a:gd name="T0" fmla="*/ 2147483647 w 165"/>
                  <a:gd name="T1" fmla="*/ 2147483647 h 137"/>
                  <a:gd name="T2" fmla="*/ 2147483647 w 165"/>
                  <a:gd name="T3" fmla="*/ 2147483647 h 137"/>
                  <a:gd name="T4" fmla="*/ 2147483647 w 165"/>
                  <a:gd name="T5" fmla="*/ 2147483647 h 137"/>
                  <a:gd name="T6" fmla="*/ 2147483647 w 165"/>
                  <a:gd name="T7" fmla="*/ 2147483647 h 137"/>
                  <a:gd name="T8" fmla="*/ 2147483647 w 165"/>
                  <a:gd name="T9" fmla="*/ 2147483647 h 137"/>
                  <a:gd name="T10" fmla="*/ 2147483647 w 165"/>
                  <a:gd name="T11" fmla="*/ 2147483647 h 137"/>
                  <a:gd name="T12" fmla="*/ 2147483647 w 165"/>
                  <a:gd name="T13" fmla="*/ 2147483647 h 137"/>
                  <a:gd name="T14" fmla="*/ 2147483647 w 165"/>
                  <a:gd name="T15" fmla="*/ 2147483647 h 137"/>
                  <a:gd name="T16" fmla="*/ 2147483647 w 165"/>
                  <a:gd name="T17" fmla="*/ 2147483647 h 137"/>
                  <a:gd name="T18" fmla="*/ 2147483647 w 165"/>
                  <a:gd name="T19" fmla="*/ 2147483647 h 137"/>
                  <a:gd name="T20" fmla="*/ 2147483647 w 165"/>
                  <a:gd name="T21" fmla="*/ 2147483647 h 137"/>
                  <a:gd name="T22" fmla="*/ 2147483647 w 165"/>
                  <a:gd name="T23" fmla="*/ 0 h 137"/>
                  <a:gd name="T24" fmla="*/ 2147483647 w 165"/>
                  <a:gd name="T25" fmla="*/ 0 h 137"/>
                  <a:gd name="T26" fmla="*/ 2147483647 w 165"/>
                  <a:gd name="T27" fmla="*/ 2147483647 h 137"/>
                  <a:gd name="T28" fmla="*/ 2147483647 w 165"/>
                  <a:gd name="T29" fmla="*/ 2147483647 h 137"/>
                  <a:gd name="T30" fmla="*/ 2147483647 w 165"/>
                  <a:gd name="T31" fmla="*/ 2147483647 h 137"/>
                  <a:gd name="T32" fmla="*/ 2147483647 w 165"/>
                  <a:gd name="T33" fmla="*/ 2147483647 h 137"/>
                  <a:gd name="T34" fmla="*/ 2147483647 w 165"/>
                  <a:gd name="T35" fmla="*/ 2147483647 h 137"/>
                  <a:gd name="T36" fmla="*/ 2147483647 w 165"/>
                  <a:gd name="T37" fmla="*/ 2147483647 h 137"/>
                  <a:gd name="T38" fmla="*/ 2147483647 w 165"/>
                  <a:gd name="T39" fmla="*/ 2147483647 h 137"/>
                  <a:gd name="T40" fmla="*/ 2147483647 w 165"/>
                  <a:gd name="T41" fmla="*/ 2147483647 h 137"/>
                  <a:gd name="T42" fmla="*/ 2147483647 w 165"/>
                  <a:gd name="T43" fmla="*/ 2147483647 h 137"/>
                  <a:gd name="T44" fmla="*/ 2147483647 w 165"/>
                  <a:gd name="T45" fmla="*/ 2147483647 h 137"/>
                  <a:gd name="T46" fmla="*/ 2147483647 w 165"/>
                  <a:gd name="T47" fmla="*/ 2147483647 h 137"/>
                  <a:gd name="T48" fmla="*/ 2147483647 w 165"/>
                  <a:gd name="T49" fmla="*/ 2147483647 h 137"/>
                  <a:gd name="T50" fmla="*/ 2147483647 w 165"/>
                  <a:gd name="T51" fmla="*/ 2147483647 h 137"/>
                  <a:gd name="T52" fmla="*/ 2147483647 w 165"/>
                  <a:gd name="T53" fmla="*/ 2147483647 h 137"/>
                  <a:gd name="T54" fmla="*/ 2147483647 w 165"/>
                  <a:gd name="T55" fmla="*/ 2147483647 h 137"/>
                  <a:gd name="T56" fmla="*/ 2147483647 w 165"/>
                  <a:gd name="T57" fmla="*/ 2147483647 h 137"/>
                  <a:gd name="T58" fmla="*/ 2147483647 w 165"/>
                  <a:gd name="T59" fmla="*/ 2147483647 h 137"/>
                  <a:gd name="T60" fmla="*/ 2147483647 w 165"/>
                  <a:gd name="T61" fmla="*/ 2147483647 h 137"/>
                  <a:gd name="T62" fmla="*/ 2147483647 w 165"/>
                  <a:gd name="T63" fmla="*/ 2147483647 h 137"/>
                  <a:gd name="T64" fmla="*/ 2147483647 w 165"/>
                  <a:gd name="T65" fmla="*/ 2147483647 h 137"/>
                  <a:gd name="T66" fmla="*/ 2147483647 w 165"/>
                  <a:gd name="T67" fmla="*/ 2147483647 h 137"/>
                  <a:gd name="T68" fmla="*/ 2147483647 w 165"/>
                  <a:gd name="T69" fmla="*/ 2147483647 h 137"/>
                  <a:gd name="T70" fmla="*/ 2147483647 w 165"/>
                  <a:gd name="T71" fmla="*/ 2147483647 h 137"/>
                  <a:gd name="T72" fmla="*/ 2147483647 w 165"/>
                  <a:gd name="T73" fmla="*/ 2147483647 h 137"/>
                  <a:gd name="T74" fmla="*/ 2147483647 w 165"/>
                  <a:gd name="T75" fmla="*/ 2147483647 h 137"/>
                  <a:gd name="T76" fmla="*/ 2147483647 w 165"/>
                  <a:gd name="T77" fmla="*/ 2147483647 h 137"/>
                  <a:gd name="T78" fmla="*/ 2147483647 w 165"/>
                  <a:gd name="T79" fmla="*/ 2147483647 h 137"/>
                  <a:gd name="T80" fmla="*/ 2147483647 w 165"/>
                  <a:gd name="T81" fmla="*/ 2147483647 h 137"/>
                  <a:gd name="T82" fmla="*/ 2147483647 w 165"/>
                  <a:gd name="T83" fmla="*/ 2147483647 h 137"/>
                  <a:gd name="T84" fmla="*/ 2147483647 w 165"/>
                  <a:gd name="T85" fmla="*/ 2147483647 h 137"/>
                  <a:gd name="T86" fmla="*/ 2147483647 w 165"/>
                  <a:gd name="T87" fmla="*/ 2147483647 h 137"/>
                  <a:gd name="T88" fmla="*/ 2147483647 w 165"/>
                  <a:gd name="T89" fmla="*/ 2147483647 h 137"/>
                  <a:gd name="T90" fmla="*/ 2147483647 w 165"/>
                  <a:gd name="T91" fmla="*/ 2147483647 h 137"/>
                  <a:gd name="T92" fmla="*/ 2147483647 w 165"/>
                  <a:gd name="T93" fmla="*/ 2147483647 h 137"/>
                  <a:gd name="T94" fmla="*/ 2147483647 w 165"/>
                  <a:gd name="T95" fmla="*/ 2147483647 h 137"/>
                  <a:gd name="T96" fmla="*/ 2147483647 w 165"/>
                  <a:gd name="T97" fmla="*/ 2147483647 h 137"/>
                  <a:gd name="T98" fmla="*/ 2147483647 w 165"/>
                  <a:gd name="T99" fmla="*/ 2147483647 h 137"/>
                  <a:gd name="T100" fmla="*/ 2147483647 w 165"/>
                  <a:gd name="T101" fmla="*/ 2147483647 h 137"/>
                  <a:gd name="T102" fmla="*/ 2147483647 w 165"/>
                  <a:gd name="T103" fmla="*/ 2147483647 h 137"/>
                  <a:gd name="T104" fmla="*/ 2147483647 w 165"/>
                  <a:gd name="T105" fmla="*/ 2147483647 h 137"/>
                  <a:gd name="T106" fmla="*/ 2147483647 w 165"/>
                  <a:gd name="T107" fmla="*/ 2147483647 h 137"/>
                  <a:gd name="T108" fmla="*/ 2147483647 w 165"/>
                  <a:gd name="T109" fmla="*/ 2147483647 h 137"/>
                  <a:gd name="T110" fmla="*/ 2147483647 w 165"/>
                  <a:gd name="T111" fmla="*/ 2147483647 h 137"/>
                  <a:gd name="T112" fmla="*/ 2147483647 w 165"/>
                  <a:gd name="T113" fmla="*/ 2147483647 h 137"/>
                  <a:gd name="T114" fmla="*/ 2147483647 w 165"/>
                  <a:gd name="T115" fmla="*/ 2147483647 h 137"/>
                  <a:gd name="T116" fmla="*/ 2147483647 w 165"/>
                  <a:gd name="T117" fmla="*/ 2147483647 h 137"/>
                  <a:gd name="T118" fmla="*/ 2147483647 w 165"/>
                  <a:gd name="T119" fmla="*/ 2147483647 h 137"/>
                  <a:gd name="T120" fmla="*/ 2147483647 w 165"/>
                  <a:gd name="T121" fmla="*/ 2147483647 h 137"/>
                  <a:gd name="T122" fmla="*/ 2147483647 w 165"/>
                  <a:gd name="T123" fmla="*/ 2147483647 h 13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5"/>
                  <a:gd name="T187" fmla="*/ 0 h 137"/>
                  <a:gd name="T188" fmla="*/ 165 w 165"/>
                  <a:gd name="T189" fmla="*/ 137 h 13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5" h="137">
                    <a:moveTo>
                      <a:pt x="144" y="31"/>
                    </a:moveTo>
                    <a:cubicBezTo>
                      <a:pt x="143" y="31"/>
                      <a:pt x="142" y="29"/>
                      <a:pt x="138" y="29"/>
                    </a:cubicBezTo>
                    <a:cubicBezTo>
                      <a:pt x="135" y="29"/>
                      <a:pt x="133" y="28"/>
                      <a:pt x="131" y="26"/>
                    </a:cubicBezTo>
                    <a:cubicBezTo>
                      <a:pt x="130" y="24"/>
                      <a:pt x="122" y="23"/>
                      <a:pt x="119" y="24"/>
                    </a:cubicBezTo>
                    <a:cubicBezTo>
                      <a:pt x="117" y="24"/>
                      <a:pt x="116" y="19"/>
                      <a:pt x="114" y="20"/>
                    </a:cubicBezTo>
                    <a:cubicBezTo>
                      <a:pt x="111" y="20"/>
                      <a:pt x="110" y="17"/>
                      <a:pt x="110" y="15"/>
                    </a:cubicBezTo>
                    <a:cubicBezTo>
                      <a:pt x="110" y="13"/>
                      <a:pt x="108" y="16"/>
                      <a:pt x="105" y="17"/>
                    </a:cubicBezTo>
                    <a:cubicBezTo>
                      <a:pt x="103" y="18"/>
                      <a:pt x="102" y="15"/>
                      <a:pt x="102" y="13"/>
                    </a:cubicBezTo>
                    <a:cubicBezTo>
                      <a:pt x="102" y="12"/>
                      <a:pt x="97" y="10"/>
                      <a:pt x="95" y="9"/>
                    </a:cubicBezTo>
                    <a:cubicBezTo>
                      <a:pt x="93" y="8"/>
                      <a:pt x="90" y="4"/>
                      <a:pt x="89" y="6"/>
                    </a:cubicBezTo>
                    <a:cubicBezTo>
                      <a:pt x="88" y="7"/>
                      <a:pt x="86" y="3"/>
                      <a:pt x="85" y="1"/>
                    </a:cubicBezTo>
                    <a:cubicBezTo>
                      <a:pt x="85" y="0"/>
                      <a:pt x="84" y="0"/>
                      <a:pt x="84" y="0"/>
                    </a:cubicBezTo>
                    <a:cubicBezTo>
                      <a:pt x="83" y="0"/>
                      <a:pt x="82" y="0"/>
                      <a:pt x="81" y="0"/>
                    </a:cubicBezTo>
                    <a:cubicBezTo>
                      <a:pt x="77" y="0"/>
                      <a:pt x="74" y="3"/>
                      <a:pt x="75" y="10"/>
                    </a:cubicBezTo>
                    <a:cubicBezTo>
                      <a:pt x="75" y="16"/>
                      <a:pt x="70" y="17"/>
                      <a:pt x="63" y="18"/>
                    </a:cubicBezTo>
                    <a:cubicBezTo>
                      <a:pt x="56" y="18"/>
                      <a:pt x="58" y="23"/>
                      <a:pt x="56" y="26"/>
                    </a:cubicBezTo>
                    <a:cubicBezTo>
                      <a:pt x="53" y="28"/>
                      <a:pt x="43" y="24"/>
                      <a:pt x="41" y="21"/>
                    </a:cubicBezTo>
                    <a:cubicBezTo>
                      <a:pt x="40" y="17"/>
                      <a:pt x="31" y="21"/>
                      <a:pt x="35" y="25"/>
                    </a:cubicBezTo>
                    <a:cubicBezTo>
                      <a:pt x="39" y="29"/>
                      <a:pt x="39" y="35"/>
                      <a:pt x="36" y="37"/>
                    </a:cubicBezTo>
                    <a:cubicBezTo>
                      <a:pt x="34" y="39"/>
                      <a:pt x="30" y="34"/>
                      <a:pt x="27" y="37"/>
                    </a:cubicBezTo>
                    <a:cubicBezTo>
                      <a:pt x="24" y="39"/>
                      <a:pt x="23" y="35"/>
                      <a:pt x="20" y="33"/>
                    </a:cubicBezTo>
                    <a:cubicBezTo>
                      <a:pt x="16" y="32"/>
                      <a:pt x="15" y="35"/>
                      <a:pt x="9" y="34"/>
                    </a:cubicBezTo>
                    <a:cubicBezTo>
                      <a:pt x="3" y="34"/>
                      <a:pt x="0" y="37"/>
                      <a:pt x="2" y="40"/>
                    </a:cubicBezTo>
                    <a:cubicBezTo>
                      <a:pt x="4" y="42"/>
                      <a:pt x="1" y="45"/>
                      <a:pt x="3" y="47"/>
                    </a:cubicBezTo>
                    <a:cubicBezTo>
                      <a:pt x="5" y="49"/>
                      <a:pt x="12" y="49"/>
                      <a:pt x="18" y="52"/>
                    </a:cubicBezTo>
                    <a:cubicBezTo>
                      <a:pt x="24" y="55"/>
                      <a:pt x="25" y="52"/>
                      <a:pt x="28" y="54"/>
                    </a:cubicBezTo>
                    <a:cubicBezTo>
                      <a:pt x="31" y="56"/>
                      <a:pt x="31" y="55"/>
                      <a:pt x="32" y="59"/>
                    </a:cubicBezTo>
                    <a:cubicBezTo>
                      <a:pt x="32" y="63"/>
                      <a:pt x="35" y="67"/>
                      <a:pt x="40" y="69"/>
                    </a:cubicBezTo>
                    <a:cubicBezTo>
                      <a:pt x="46" y="70"/>
                      <a:pt x="42" y="74"/>
                      <a:pt x="43" y="78"/>
                    </a:cubicBezTo>
                    <a:cubicBezTo>
                      <a:pt x="45" y="81"/>
                      <a:pt x="41" y="87"/>
                      <a:pt x="42" y="91"/>
                    </a:cubicBezTo>
                    <a:cubicBezTo>
                      <a:pt x="43" y="96"/>
                      <a:pt x="39" y="110"/>
                      <a:pt x="36" y="112"/>
                    </a:cubicBezTo>
                    <a:cubicBezTo>
                      <a:pt x="36" y="112"/>
                      <a:pt x="36" y="112"/>
                      <a:pt x="36" y="112"/>
                    </a:cubicBezTo>
                    <a:cubicBezTo>
                      <a:pt x="38" y="113"/>
                      <a:pt x="41" y="114"/>
                      <a:pt x="42" y="115"/>
                    </a:cubicBezTo>
                    <a:cubicBezTo>
                      <a:pt x="45" y="116"/>
                      <a:pt x="50" y="118"/>
                      <a:pt x="53" y="120"/>
                    </a:cubicBezTo>
                    <a:cubicBezTo>
                      <a:pt x="56" y="122"/>
                      <a:pt x="62" y="122"/>
                      <a:pt x="62" y="119"/>
                    </a:cubicBezTo>
                    <a:cubicBezTo>
                      <a:pt x="62" y="117"/>
                      <a:pt x="65" y="118"/>
                      <a:pt x="67" y="121"/>
                    </a:cubicBezTo>
                    <a:cubicBezTo>
                      <a:pt x="69" y="123"/>
                      <a:pt x="77" y="123"/>
                      <a:pt x="81" y="124"/>
                    </a:cubicBezTo>
                    <a:cubicBezTo>
                      <a:pt x="84" y="124"/>
                      <a:pt x="88" y="124"/>
                      <a:pt x="92" y="124"/>
                    </a:cubicBezTo>
                    <a:cubicBezTo>
                      <a:pt x="92" y="123"/>
                      <a:pt x="92" y="122"/>
                      <a:pt x="92" y="121"/>
                    </a:cubicBezTo>
                    <a:cubicBezTo>
                      <a:pt x="90" y="115"/>
                      <a:pt x="95" y="111"/>
                      <a:pt x="101" y="110"/>
                    </a:cubicBezTo>
                    <a:cubicBezTo>
                      <a:pt x="106" y="109"/>
                      <a:pt x="118" y="113"/>
                      <a:pt x="122" y="115"/>
                    </a:cubicBezTo>
                    <a:cubicBezTo>
                      <a:pt x="125" y="117"/>
                      <a:pt x="129" y="116"/>
                      <a:pt x="135" y="110"/>
                    </a:cubicBezTo>
                    <a:cubicBezTo>
                      <a:pt x="137" y="107"/>
                      <a:pt x="140" y="106"/>
                      <a:pt x="142" y="106"/>
                    </a:cubicBezTo>
                    <a:cubicBezTo>
                      <a:pt x="142" y="104"/>
                      <a:pt x="142" y="103"/>
                      <a:pt x="143" y="102"/>
                    </a:cubicBezTo>
                    <a:cubicBezTo>
                      <a:pt x="144" y="100"/>
                      <a:pt x="140" y="100"/>
                      <a:pt x="138" y="100"/>
                    </a:cubicBezTo>
                    <a:cubicBezTo>
                      <a:pt x="135" y="100"/>
                      <a:pt x="133" y="97"/>
                      <a:pt x="135" y="95"/>
                    </a:cubicBezTo>
                    <a:cubicBezTo>
                      <a:pt x="137" y="92"/>
                      <a:pt x="134" y="92"/>
                      <a:pt x="132" y="89"/>
                    </a:cubicBezTo>
                    <a:cubicBezTo>
                      <a:pt x="130" y="86"/>
                      <a:pt x="133" y="87"/>
                      <a:pt x="134" y="86"/>
                    </a:cubicBezTo>
                    <a:cubicBezTo>
                      <a:pt x="136" y="85"/>
                      <a:pt x="138" y="82"/>
                      <a:pt x="136" y="82"/>
                    </a:cubicBezTo>
                    <a:cubicBezTo>
                      <a:pt x="135" y="81"/>
                      <a:pt x="134" y="79"/>
                      <a:pt x="135" y="76"/>
                    </a:cubicBezTo>
                    <a:cubicBezTo>
                      <a:pt x="136" y="73"/>
                      <a:pt x="133" y="73"/>
                      <a:pt x="133" y="71"/>
                    </a:cubicBezTo>
                    <a:cubicBezTo>
                      <a:pt x="133" y="68"/>
                      <a:pt x="130" y="67"/>
                      <a:pt x="128" y="70"/>
                    </a:cubicBezTo>
                    <a:cubicBezTo>
                      <a:pt x="126" y="73"/>
                      <a:pt x="125" y="71"/>
                      <a:pt x="127" y="66"/>
                    </a:cubicBezTo>
                    <a:cubicBezTo>
                      <a:pt x="128" y="62"/>
                      <a:pt x="133" y="60"/>
                      <a:pt x="134" y="57"/>
                    </a:cubicBezTo>
                    <a:cubicBezTo>
                      <a:pt x="134" y="55"/>
                      <a:pt x="137" y="53"/>
                      <a:pt x="140" y="53"/>
                    </a:cubicBezTo>
                    <a:cubicBezTo>
                      <a:pt x="142" y="53"/>
                      <a:pt x="141" y="47"/>
                      <a:pt x="142" y="44"/>
                    </a:cubicBezTo>
                    <a:cubicBezTo>
                      <a:pt x="143" y="41"/>
                      <a:pt x="143" y="38"/>
                      <a:pt x="147" y="35"/>
                    </a:cubicBezTo>
                    <a:cubicBezTo>
                      <a:pt x="150" y="32"/>
                      <a:pt x="146" y="31"/>
                      <a:pt x="144" y="31"/>
                    </a:cubicBezTo>
                    <a:close/>
                    <a:moveTo>
                      <a:pt x="162" y="116"/>
                    </a:moveTo>
                    <a:cubicBezTo>
                      <a:pt x="160" y="116"/>
                      <a:pt x="160" y="119"/>
                      <a:pt x="155" y="122"/>
                    </a:cubicBezTo>
                    <a:cubicBezTo>
                      <a:pt x="151" y="125"/>
                      <a:pt x="155" y="137"/>
                      <a:pt x="160" y="137"/>
                    </a:cubicBezTo>
                    <a:cubicBezTo>
                      <a:pt x="165" y="136"/>
                      <a:pt x="164" y="116"/>
                      <a:pt x="162" y="116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03" name="Freeform 98"/>
              <p:cNvSpPr>
                <a:spLocks/>
              </p:cNvSpPr>
              <p:nvPr/>
            </p:nvSpPr>
            <p:spPr bwMode="auto">
              <a:xfrm>
                <a:off x="1689100" y="2155825"/>
                <a:ext cx="50800" cy="26988"/>
              </a:xfrm>
              <a:custGeom>
                <a:avLst/>
                <a:gdLst>
                  <a:gd name="T0" fmla="*/ 2147483647 w 26"/>
                  <a:gd name="T1" fmla="*/ 2147483647 h 14"/>
                  <a:gd name="T2" fmla="*/ 2147483647 w 26"/>
                  <a:gd name="T3" fmla="*/ 2147483647 h 14"/>
                  <a:gd name="T4" fmla="*/ 2147483647 w 26"/>
                  <a:gd name="T5" fmla="*/ 0 h 14"/>
                  <a:gd name="T6" fmla="*/ 2147483647 w 26"/>
                  <a:gd name="T7" fmla="*/ 0 h 14"/>
                  <a:gd name="T8" fmla="*/ 0 w 26"/>
                  <a:gd name="T9" fmla="*/ 2147483647 h 14"/>
                  <a:gd name="T10" fmla="*/ 2147483647 w 26"/>
                  <a:gd name="T11" fmla="*/ 2147483647 h 14"/>
                  <a:gd name="T12" fmla="*/ 2147483647 w 26"/>
                  <a:gd name="T13" fmla="*/ 2147483647 h 14"/>
                  <a:gd name="T14" fmla="*/ 2147483647 w 26"/>
                  <a:gd name="T15" fmla="*/ 2147483647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4"/>
                  <a:gd name="T26" fmla="*/ 26 w 26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4">
                    <a:moveTo>
                      <a:pt x="26" y="5"/>
                    </a:moveTo>
                    <a:cubicBezTo>
                      <a:pt x="24" y="3"/>
                      <a:pt x="19" y="6"/>
                      <a:pt x="14" y="2"/>
                    </a:cubicBezTo>
                    <a:cubicBezTo>
                      <a:pt x="12" y="1"/>
                      <a:pt x="10" y="1"/>
                      <a:pt x="9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7" y="0"/>
                      <a:pt x="4" y="4"/>
                      <a:pt x="0" y="7"/>
                    </a:cubicBezTo>
                    <a:cubicBezTo>
                      <a:pt x="4" y="10"/>
                      <a:pt x="18" y="14"/>
                      <a:pt x="22" y="14"/>
                    </a:cubicBezTo>
                    <a:cubicBezTo>
                      <a:pt x="24" y="14"/>
                      <a:pt x="25" y="13"/>
                      <a:pt x="26" y="13"/>
                    </a:cubicBezTo>
                    <a:cubicBezTo>
                      <a:pt x="26" y="9"/>
                      <a:pt x="26" y="6"/>
                      <a:pt x="26" y="5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04" name="Freeform 99"/>
              <p:cNvSpPr>
                <a:spLocks/>
              </p:cNvSpPr>
              <p:nvPr/>
            </p:nvSpPr>
            <p:spPr bwMode="auto">
              <a:xfrm>
                <a:off x="1706563" y="2116137"/>
                <a:ext cx="131763" cy="73025"/>
              </a:xfrm>
              <a:custGeom>
                <a:avLst/>
                <a:gdLst>
                  <a:gd name="T0" fmla="*/ 2147483647 w 69"/>
                  <a:gd name="T1" fmla="*/ 2147483647 h 38"/>
                  <a:gd name="T2" fmla="*/ 2147483647 w 69"/>
                  <a:gd name="T3" fmla="*/ 2147483647 h 38"/>
                  <a:gd name="T4" fmla="*/ 2147483647 w 69"/>
                  <a:gd name="T5" fmla="*/ 2147483647 h 38"/>
                  <a:gd name="T6" fmla="*/ 2147483647 w 69"/>
                  <a:gd name="T7" fmla="*/ 2147483647 h 38"/>
                  <a:gd name="T8" fmla="*/ 2147483647 w 69"/>
                  <a:gd name="T9" fmla="*/ 2147483647 h 38"/>
                  <a:gd name="T10" fmla="*/ 2147483647 w 69"/>
                  <a:gd name="T11" fmla="*/ 2147483647 h 38"/>
                  <a:gd name="T12" fmla="*/ 2147483647 w 69"/>
                  <a:gd name="T13" fmla="*/ 2147483647 h 38"/>
                  <a:gd name="T14" fmla="*/ 2147483647 w 69"/>
                  <a:gd name="T15" fmla="*/ 2147483647 h 38"/>
                  <a:gd name="T16" fmla="*/ 2147483647 w 69"/>
                  <a:gd name="T17" fmla="*/ 2147483647 h 38"/>
                  <a:gd name="T18" fmla="*/ 2147483647 w 69"/>
                  <a:gd name="T19" fmla="*/ 2147483647 h 38"/>
                  <a:gd name="T20" fmla="*/ 0 w 69"/>
                  <a:gd name="T21" fmla="*/ 2147483647 h 38"/>
                  <a:gd name="T22" fmla="*/ 2147483647 w 69"/>
                  <a:gd name="T23" fmla="*/ 2147483647 h 38"/>
                  <a:gd name="T24" fmla="*/ 2147483647 w 69"/>
                  <a:gd name="T25" fmla="*/ 2147483647 h 38"/>
                  <a:gd name="T26" fmla="*/ 2147483647 w 69"/>
                  <a:gd name="T27" fmla="*/ 2147483647 h 38"/>
                  <a:gd name="T28" fmla="*/ 2147483647 w 69"/>
                  <a:gd name="T29" fmla="*/ 2147483647 h 38"/>
                  <a:gd name="T30" fmla="*/ 2147483647 w 69"/>
                  <a:gd name="T31" fmla="*/ 2147483647 h 38"/>
                  <a:gd name="T32" fmla="*/ 2147483647 w 69"/>
                  <a:gd name="T33" fmla="*/ 2147483647 h 38"/>
                  <a:gd name="T34" fmla="*/ 2147483647 w 69"/>
                  <a:gd name="T35" fmla="*/ 2147483647 h 3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9"/>
                  <a:gd name="T55" fmla="*/ 0 h 38"/>
                  <a:gd name="T56" fmla="*/ 69 w 69"/>
                  <a:gd name="T57" fmla="*/ 38 h 3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9" h="38">
                    <a:moveTo>
                      <a:pt x="29" y="34"/>
                    </a:moveTo>
                    <a:cubicBezTo>
                      <a:pt x="29" y="33"/>
                      <a:pt x="26" y="27"/>
                      <a:pt x="32" y="27"/>
                    </a:cubicBezTo>
                    <a:cubicBezTo>
                      <a:pt x="39" y="26"/>
                      <a:pt x="44" y="26"/>
                      <a:pt x="45" y="22"/>
                    </a:cubicBezTo>
                    <a:cubicBezTo>
                      <a:pt x="46" y="17"/>
                      <a:pt x="53" y="19"/>
                      <a:pt x="55" y="19"/>
                    </a:cubicBezTo>
                    <a:cubicBezTo>
                      <a:pt x="57" y="19"/>
                      <a:pt x="63" y="14"/>
                      <a:pt x="69" y="14"/>
                    </a:cubicBezTo>
                    <a:cubicBezTo>
                      <a:pt x="69" y="8"/>
                      <a:pt x="61" y="10"/>
                      <a:pt x="56" y="5"/>
                    </a:cubicBezTo>
                    <a:cubicBezTo>
                      <a:pt x="51" y="0"/>
                      <a:pt x="39" y="2"/>
                      <a:pt x="32" y="5"/>
                    </a:cubicBezTo>
                    <a:cubicBezTo>
                      <a:pt x="26" y="7"/>
                      <a:pt x="18" y="2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9" y="8"/>
                      <a:pt x="7" y="10"/>
                      <a:pt x="5" y="12"/>
                    </a:cubicBezTo>
                    <a:cubicBezTo>
                      <a:pt x="0" y="16"/>
                      <a:pt x="1" y="20"/>
                      <a:pt x="0" y="21"/>
                    </a:cubicBezTo>
                    <a:cubicBezTo>
                      <a:pt x="1" y="22"/>
                      <a:pt x="3" y="22"/>
                      <a:pt x="5" y="23"/>
                    </a:cubicBezTo>
                    <a:cubicBezTo>
                      <a:pt x="10" y="27"/>
                      <a:pt x="15" y="24"/>
                      <a:pt x="17" y="26"/>
                    </a:cubicBezTo>
                    <a:cubicBezTo>
                      <a:pt x="17" y="27"/>
                      <a:pt x="17" y="30"/>
                      <a:pt x="17" y="34"/>
                    </a:cubicBezTo>
                    <a:cubicBezTo>
                      <a:pt x="18" y="33"/>
                      <a:pt x="18" y="32"/>
                      <a:pt x="20" y="34"/>
                    </a:cubicBezTo>
                    <a:cubicBezTo>
                      <a:pt x="22" y="35"/>
                      <a:pt x="21" y="37"/>
                      <a:pt x="21" y="38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37"/>
                      <a:pt x="28" y="35"/>
                      <a:pt x="29" y="34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05" name="Freeform 100"/>
              <p:cNvSpPr>
                <a:spLocks/>
              </p:cNvSpPr>
              <p:nvPr/>
            </p:nvSpPr>
            <p:spPr bwMode="auto">
              <a:xfrm>
                <a:off x="1106488" y="1736725"/>
                <a:ext cx="657225" cy="406400"/>
              </a:xfrm>
              <a:custGeom>
                <a:avLst/>
                <a:gdLst>
                  <a:gd name="T0" fmla="*/ 2147483647 w 344"/>
                  <a:gd name="T1" fmla="*/ 2147483647 h 213"/>
                  <a:gd name="T2" fmla="*/ 2147483647 w 344"/>
                  <a:gd name="T3" fmla="*/ 2147483647 h 213"/>
                  <a:gd name="T4" fmla="*/ 2147483647 w 344"/>
                  <a:gd name="T5" fmla="*/ 2147483647 h 213"/>
                  <a:gd name="T6" fmla="*/ 2147483647 w 344"/>
                  <a:gd name="T7" fmla="*/ 2147483647 h 213"/>
                  <a:gd name="T8" fmla="*/ 2147483647 w 344"/>
                  <a:gd name="T9" fmla="*/ 2147483647 h 213"/>
                  <a:gd name="T10" fmla="*/ 2147483647 w 344"/>
                  <a:gd name="T11" fmla="*/ 2147483647 h 213"/>
                  <a:gd name="T12" fmla="*/ 2147483647 w 344"/>
                  <a:gd name="T13" fmla="*/ 2147483647 h 213"/>
                  <a:gd name="T14" fmla="*/ 2147483647 w 344"/>
                  <a:gd name="T15" fmla="*/ 2147483647 h 213"/>
                  <a:gd name="T16" fmla="*/ 2147483647 w 344"/>
                  <a:gd name="T17" fmla="*/ 2147483647 h 213"/>
                  <a:gd name="T18" fmla="*/ 2147483647 w 344"/>
                  <a:gd name="T19" fmla="*/ 2147483647 h 213"/>
                  <a:gd name="T20" fmla="*/ 2147483647 w 344"/>
                  <a:gd name="T21" fmla="*/ 2147483647 h 213"/>
                  <a:gd name="T22" fmla="*/ 2147483647 w 344"/>
                  <a:gd name="T23" fmla="*/ 2147483647 h 213"/>
                  <a:gd name="T24" fmla="*/ 2147483647 w 344"/>
                  <a:gd name="T25" fmla="*/ 2147483647 h 213"/>
                  <a:gd name="T26" fmla="*/ 2147483647 w 344"/>
                  <a:gd name="T27" fmla="*/ 2147483647 h 213"/>
                  <a:gd name="T28" fmla="*/ 2147483647 w 344"/>
                  <a:gd name="T29" fmla="*/ 2147483647 h 213"/>
                  <a:gd name="T30" fmla="*/ 2147483647 w 344"/>
                  <a:gd name="T31" fmla="*/ 2147483647 h 213"/>
                  <a:gd name="T32" fmla="*/ 2147483647 w 344"/>
                  <a:gd name="T33" fmla="*/ 2147483647 h 213"/>
                  <a:gd name="T34" fmla="*/ 2147483647 w 344"/>
                  <a:gd name="T35" fmla="*/ 2147483647 h 213"/>
                  <a:gd name="T36" fmla="*/ 2147483647 w 344"/>
                  <a:gd name="T37" fmla="*/ 2147483647 h 213"/>
                  <a:gd name="T38" fmla="*/ 0 w 344"/>
                  <a:gd name="T39" fmla="*/ 2147483647 h 213"/>
                  <a:gd name="T40" fmla="*/ 2147483647 w 344"/>
                  <a:gd name="T41" fmla="*/ 2147483647 h 213"/>
                  <a:gd name="T42" fmla="*/ 2147483647 w 344"/>
                  <a:gd name="T43" fmla="*/ 2147483647 h 213"/>
                  <a:gd name="T44" fmla="*/ 2147483647 w 344"/>
                  <a:gd name="T45" fmla="*/ 2147483647 h 213"/>
                  <a:gd name="T46" fmla="*/ 2147483647 w 344"/>
                  <a:gd name="T47" fmla="*/ 2147483647 h 213"/>
                  <a:gd name="T48" fmla="*/ 2147483647 w 344"/>
                  <a:gd name="T49" fmla="*/ 2147483647 h 213"/>
                  <a:gd name="T50" fmla="*/ 2147483647 w 344"/>
                  <a:gd name="T51" fmla="*/ 2147483647 h 213"/>
                  <a:gd name="T52" fmla="*/ 2147483647 w 344"/>
                  <a:gd name="T53" fmla="*/ 2147483647 h 213"/>
                  <a:gd name="T54" fmla="*/ 2147483647 w 344"/>
                  <a:gd name="T55" fmla="*/ 2147483647 h 213"/>
                  <a:gd name="T56" fmla="*/ 2147483647 w 344"/>
                  <a:gd name="T57" fmla="*/ 2147483647 h 213"/>
                  <a:gd name="T58" fmla="*/ 2147483647 w 344"/>
                  <a:gd name="T59" fmla="*/ 2147483647 h 213"/>
                  <a:gd name="T60" fmla="*/ 2147483647 w 344"/>
                  <a:gd name="T61" fmla="*/ 2147483647 h 213"/>
                  <a:gd name="T62" fmla="*/ 2147483647 w 344"/>
                  <a:gd name="T63" fmla="*/ 2147483647 h 213"/>
                  <a:gd name="T64" fmla="*/ 2147483647 w 344"/>
                  <a:gd name="T65" fmla="*/ 2147483647 h 213"/>
                  <a:gd name="T66" fmla="*/ 2147483647 w 344"/>
                  <a:gd name="T67" fmla="*/ 2147483647 h 213"/>
                  <a:gd name="T68" fmla="*/ 2147483647 w 344"/>
                  <a:gd name="T69" fmla="*/ 2147483647 h 213"/>
                  <a:gd name="T70" fmla="*/ 2147483647 w 344"/>
                  <a:gd name="T71" fmla="*/ 2147483647 h 213"/>
                  <a:gd name="T72" fmla="*/ 2147483647 w 344"/>
                  <a:gd name="T73" fmla="*/ 2147483647 h 213"/>
                  <a:gd name="T74" fmla="*/ 2147483647 w 344"/>
                  <a:gd name="T75" fmla="*/ 2147483647 h 213"/>
                  <a:gd name="T76" fmla="*/ 2147483647 w 344"/>
                  <a:gd name="T77" fmla="*/ 2147483647 h 213"/>
                  <a:gd name="T78" fmla="*/ 2147483647 w 344"/>
                  <a:gd name="T79" fmla="*/ 2147483647 h 213"/>
                  <a:gd name="T80" fmla="*/ 2147483647 w 344"/>
                  <a:gd name="T81" fmla="*/ 2147483647 h 213"/>
                  <a:gd name="T82" fmla="*/ 2147483647 w 344"/>
                  <a:gd name="T83" fmla="*/ 2147483647 h 213"/>
                  <a:gd name="T84" fmla="*/ 2147483647 w 344"/>
                  <a:gd name="T85" fmla="*/ 2147483647 h 213"/>
                  <a:gd name="T86" fmla="*/ 2147483647 w 344"/>
                  <a:gd name="T87" fmla="*/ 2147483647 h 21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44"/>
                  <a:gd name="T133" fmla="*/ 0 h 213"/>
                  <a:gd name="T134" fmla="*/ 344 w 344"/>
                  <a:gd name="T135" fmla="*/ 213 h 21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44" h="213">
                    <a:moveTo>
                      <a:pt x="286" y="201"/>
                    </a:moveTo>
                    <a:cubicBezTo>
                      <a:pt x="287" y="201"/>
                      <a:pt x="300" y="202"/>
                      <a:pt x="301" y="199"/>
                    </a:cubicBezTo>
                    <a:cubicBezTo>
                      <a:pt x="302" y="196"/>
                      <a:pt x="292" y="189"/>
                      <a:pt x="293" y="188"/>
                    </a:cubicBezTo>
                    <a:cubicBezTo>
                      <a:pt x="294" y="188"/>
                      <a:pt x="294" y="180"/>
                      <a:pt x="296" y="180"/>
                    </a:cubicBezTo>
                    <a:cubicBezTo>
                      <a:pt x="298" y="180"/>
                      <a:pt x="316" y="181"/>
                      <a:pt x="317" y="180"/>
                    </a:cubicBezTo>
                    <a:cubicBezTo>
                      <a:pt x="318" y="180"/>
                      <a:pt x="321" y="173"/>
                      <a:pt x="324" y="173"/>
                    </a:cubicBezTo>
                    <a:cubicBezTo>
                      <a:pt x="325" y="173"/>
                      <a:pt x="327" y="175"/>
                      <a:pt x="329" y="176"/>
                    </a:cubicBezTo>
                    <a:cubicBezTo>
                      <a:pt x="333" y="173"/>
                      <a:pt x="334" y="167"/>
                      <a:pt x="334" y="161"/>
                    </a:cubicBezTo>
                    <a:cubicBezTo>
                      <a:pt x="335" y="154"/>
                      <a:pt x="333" y="152"/>
                      <a:pt x="336" y="148"/>
                    </a:cubicBezTo>
                    <a:cubicBezTo>
                      <a:pt x="340" y="145"/>
                      <a:pt x="344" y="144"/>
                      <a:pt x="343" y="139"/>
                    </a:cubicBezTo>
                    <a:cubicBezTo>
                      <a:pt x="342" y="134"/>
                      <a:pt x="337" y="139"/>
                      <a:pt x="333" y="137"/>
                    </a:cubicBezTo>
                    <a:cubicBezTo>
                      <a:pt x="329" y="134"/>
                      <a:pt x="325" y="136"/>
                      <a:pt x="315" y="137"/>
                    </a:cubicBezTo>
                    <a:cubicBezTo>
                      <a:pt x="305" y="139"/>
                      <a:pt x="300" y="143"/>
                      <a:pt x="301" y="150"/>
                    </a:cubicBezTo>
                    <a:cubicBezTo>
                      <a:pt x="301" y="158"/>
                      <a:pt x="297" y="154"/>
                      <a:pt x="297" y="161"/>
                    </a:cubicBezTo>
                    <a:cubicBezTo>
                      <a:pt x="298" y="167"/>
                      <a:pt x="289" y="167"/>
                      <a:pt x="290" y="171"/>
                    </a:cubicBezTo>
                    <a:cubicBezTo>
                      <a:pt x="290" y="175"/>
                      <a:pt x="283" y="171"/>
                      <a:pt x="281" y="170"/>
                    </a:cubicBezTo>
                    <a:cubicBezTo>
                      <a:pt x="279" y="168"/>
                      <a:pt x="258" y="175"/>
                      <a:pt x="255" y="175"/>
                    </a:cubicBezTo>
                    <a:cubicBezTo>
                      <a:pt x="252" y="176"/>
                      <a:pt x="246" y="169"/>
                      <a:pt x="242" y="169"/>
                    </a:cubicBezTo>
                    <a:cubicBezTo>
                      <a:pt x="238" y="170"/>
                      <a:pt x="236" y="163"/>
                      <a:pt x="236" y="158"/>
                    </a:cubicBezTo>
                    <a:cubicBezTo>
                      <a:pt x="235" y="153"/>
                      <a:pt x="227" y="148"/>
                      <a:pt x="224" y="143"/>
                    </a:cubicBezTo>
                    <a:cubicBezTo>
                      <a:pt x="220" y="138"/>
                      <a:pt x="220" y="128"/>
                      <a:pt x="219" y="121"/>
                    </a:cubicBezTo>
                    <a:cubicBezTo>
                      <a:pt x="219" y="114"/>
                      <a:pt x="218" y="103"/>
                      <a:pt x="223" y="90"/>
                    </a:cubicBezTo>
                    <a:cubicBezTo>
                      <a:pt x="224" y="88"/>
                      <a:pt x="224" y="86"/>
                      <a:pt x="224" y="85"/>
                    </a:cubicBezTo>
                    <a:cubicBezTo>
                      <a:pt x="222" y="84"/>
                      <a:pt x="221" y="83"/>
                      <a:pt x="219" y="83"/>
                    </a:cubicBezTo>
                    <a:cubicBezTo>
                      <a:pt x="215" y="83"/>
                      <a:pt x="206" y="77"/>
                      <a:pt x="204" y="77"/>
                    </a:cubicBezTo>
                    <a:cubicBezTo>
                      <a:pt x="202" y="77"/>
                      <a:pt x="202" y="73"/>
                      <a:pt x="200" y="71"/>
                    </a:cubicBezTo>
                    <a:cubicBezTo>
                      <a:pt x="199" y="68"/>
                      <a:pt x="200" y="64"/>
                      <a:pt x="198" y="62"/>
                    </a:cubicBezTo>
                    <a:cubicBezTo>
                      <a:pt x="196" y="60"/>
                      <a:pt x="189" y="54"/>
                      <a:pt x="187" y="47"/>
                    </a:cubicBezTo>
                    <a:cubicBezTo>
                      <a:pt x="185" y="39"/>
                      <a:pt x="172" y="36"/>
                      <a:pt x="167" y="35"/>
                    </a:cubicBezTo>
                    <a:cubicBezTo>
                      <a:pt x="162" y="35"/>
                      <a:pt x="160" y="45"/>
                      <a:pt x="158" y="46"/>
                    </a:cubicBezTo>
                    <a:cubicBezTo>
                      <a:pt x="157" y="46"/>
                      <a:pt x="148" y="40"/>
                      <a:pt x="145" y="39"/>
                    </a:cubicBezTo>
                    <a:cubicBezTo>
                      <a:pt x="143" y="38"/>
                      <a:pt x="141" y="35"/>
                      <a:pt x="141" y="32"/>
                    </a:cubicBezTo>
                    <a:cubicBezTo>
                      <a:pt x="141" y="29"/>
                      <a:pt x="136" y="24"/>
                      <a:pt x="134" y="23"/>
                    </a:cubicBezTo>
                    <a:cubicBezTo>
                      <a:pt x="132" y="22"/>
                      <a:pt x="121" y="11"/>
                      <a:pt x="121" y="11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0" y="16"/>
                      <a:pt x="100" y="16"/>
                      <a:pt x="100" y="16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43" y="7"/>
                      <a:pt x="39" y="6"/>
                    </a:cubicBezTo>
                    <a:cubicBezTo>
                      <a:pt x="34" y="5"/>
                      <a:pt x="26" y="0"/>
                      <a:pt x="26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6"/>
                      <a:pt x="3" y="9"/>
                      <a:pt x="6" y="13"/>
                    </a:cubicBezTo>
                    <a:cubicBezTo>
                      <a:pt x="11" y="19"/>
                      <a:pt x="15" y="31"/>
                      <a:pt x="16" y="35"/>
                    </a:cubicBezTo>
                    <a:cubicBezTo>
                      <a:pt x="16" y="39"/>
                      <a:pt x="23" y="42"/>
                      <a:pt x="30" y="46"/>
                    </a:cubicBezTo>
                    <a:cubicBezTo>
                      <a:pt x="36" y="50"/>
                      <a:pt x="36" y="59"/>
                      <a:pt x="35" y="61"/>
                    </a:cubicBezTo>
                    <a:cubicBezTo>
                      <a:pt x="34" y="63"/>
                      <a:pt x="27" y="59"/>
                      <a:pt x="26" y="62"/>
                    </a:cubicBezTo>
                    <a:cubicBezTo>
                      <a:pt x="26" y="64"/>
                      <a:pt x="36" y="73"/>
                      <a:pt x="40" y="72"/>
                    </a:cubicBezTo>
                    <a:cubicBezTo>
                      <a:pt x="44" y="72"/>
                      <a:pt x="46" y="74"/>
                      <a:pt x="52" y="80"/>
                    </a:cubicBezTo>
                    <a:cubicBezTo>
                      <a:pt x="59" y="85"/>
                      <a:pt x="58" y="92"/>
                      <a:pt x="56" y="94"/>
                    </a:cubicBezTo>
                    <a:cubicBezTo>
                      <a:pt x="53" y="96"/>
                      <a:pt x="61" y="100"/>
                      <a:pt x="69" y="105"/>
                    </a:cubicBezTo>
                    <a:cubicBezTo>
                      <a:pt x="77" y="110"/>
                      <a:pt x="80" y="117"/>
                      <a:pt x="81" y="120"/>
                    </a:cubicBezTo>
                    <a:cubicBezTo>
                      <a:pt x="81" y="122"/>
                      <a:pt x="85" y="120"/>
                      <a:pt x="86" y="116"/>
                    </a:cubicBezTo>
                    <a:cubicBezTo>
                      <a:pt x="87" y="112"/>
                      <a:pt x="84" y="111"/>
                      <a:pt x="84" y="107"/>
                    </a:cubicBezTo>
                    <a:cubicBezTo>
                      <a:pt x="84" y="103"/>
                      <a:pt x="77" y="104"/>
                      <a:pt x="74" y="103"/>
                    </a:cubicBezTo>
                    <a:cubicBezTo>
                      <a:pt x="71" y="103"/>
                      <a:pt x="74" y="96"/>
                      <a:pt x="71" y="93"/>
                    </a:cubicBezTo>
                    <a:cubicBezTo>
                      <a:pt x="68" y="90"/>
                      <a:pt x="66" y="83"/>
                      <a:pt x="64" y="77"/>
                    </a:cubicBezTo>
                    <a:cubicBezTo>
                      <a:pt x="63" y="72"/>
                      <a:pt x="55" y="66"/>
                      <a:pt x="52" y="60"/>
                    </a:cubicBezTo>
                    <a:cubicBezTo>
                      <a:pt x="48" y="54"/>
                      <a:pt x="45" y="49"/>
                      <a:pt x="43" y="48"/>
                    </a:cubicBezTo>
                    <a:cubicBezTo>
                      <a:pt x="40" y="46"/>
                      <a:pt x="46" y="44"/>
                      <a:pt x="44" y="42"/>
                    </a:cubicBezTo>
                    <a:cubicBezTo>
                      <a:pt x="42" y="40"/>
                      <a:pt x="39" y="40"/>
                      <a:pt x="35" y="38"/>
                    </a:cubicBezTo>
                    <a:cubicBezTo>
                      <a:pt x="31" y="36"/>
                      <a:pt x="29" y="33"/>
                      <a:pt x="29" y="29"/>
                    </a:cubicBezTo>
                    <a:cubicBezTo>
                      <a:pt x="29" y="25"/>
                      <a:pt x="26" y="16"/>
                      <a:pt x="25" y="13"/>
                    </a:cubicBezTo>
                    <a:cubicBezTo>
                      <a:pt x="24" y="9"/>
                      <a:pt x="28" y="10"/>
                      <a:pt x="29" y="11"/>
                    </a:cubicBezTo>
                    <a:cubicBezTo>
                      <a:pt x="30" y="13"/>
                      <a:pt x="31" y="14"/>
                      <a:pt x="33" y="13"/>
                    </a:cubicBezTo>
                    <a:cubicBezTo>
                      <a:pt x="35" y="12"/>
                      <a:pt x="38" y="13"/>
                      <a:pt x="39" y="16"/>
                    </a:cubicBezTo>
                    <a:cubicBezTo>
                      <a:pt x="40" y="19"/>
                      <a:pt x="45" y="16"/>
                      <a:pt x="47" y="17"/>
                    </a:cubicBezTo>
                    <a:cubicBezTo>
                      <a:pt x="49" y="19"/>
                      <a:pt x="42" y="20"/>
                      <a:pt x="49" y="32"/>
                    </a:cubicBezTo>
                    <a:cubicBezTo>
                      <a:pt x="55" y="43"/>
                      <a:pt x="51" y="37"/>
                      <a:pt x="51" y="44"/>
                    </a:cubicBezTo>
                    <a:cubicBezTo>
                      <a:pt x="51" y="52"/>
                      <a:pt x="55" y="49"/>
                      <a:pt x="56" y="47"/>
                    </a:cubicBezTo>
                    <a:cubicBezTo>
                      <a:pt x="57" y="46"/>
                      <a:pt x="61" y="50"/>
                      <a:pt x="64" y="54"/>
                    </a:cubicBezTo>
                    <a:cubicBezTo>
                      <a:pt x="67" y="58"/>
                      <a:pt x="73" y="58"/>
                      <a:pt x="73" y="60"/>
                    </a:cubicBezTo>
                    <a:cubicBezTo>
                      <a:pt x="73" y="63"/>
                      <a:pt x="75" y="67"/>
                      <a:pt x="79" y="68"/>
                    </a:cubicBezTo>
                    <a:cubicBezTo>
                      <a:pt x="83" y="69"/>
                      <a:pt x="84" y="73"/>
                      <a:pt x="87" y="74"/>
                    </a:cubicBezTo>
                    <a:cubicBezTo>
                      <a:pt x="89" y="74"/>
                      <a:pt x="90" y="77"/>
                      <a:pt x="88" y="81"/>
                    </a:cubicBezTo>
                    <a:cubicBezTo>
                      <a:pt x="87" y="84"/>
                      <a:pt x="88" y="87"/>
                      <a:pt x="95" y="89"/>
                    </a:cubicBezTo>
                    <a:cubicBezTo>
                      <a:pt x="102" y="92"/>
                      <a:pt x="99" y="93"/>
                      <a:pt x="105" y="98"/>
                    </a:cubicBezTo>
                    <a:cubicBezTo>
                      <a:pt x="110" y="103"/>
                      <a:pt x="126" y="120"/>
                      <a:pt x="129" y="125"/>
                    </a:cubicBezTo>
                    <a:cubicBezTo>
                      <a:pt x="132" y="130"/>
                      <a:pt x="133" y="134"/>
                      <a:pt x="134" y="137"/>
                    </a:cubicBezTo>
                    <a:cubicBezTo>
                      <a:pt x="136" y="141"/>
                      <a:pt x="132" y="142"/>
                      <a:pt x="134" y="145"/>
                    </a:cubicBezTo>
                    <a:cubicBezTo>
                      <a:pt x="136" y="148"/>
                      <a:pt x="130" y="147"/>
                      <a:pt x="130" y="149"/>
                    </a:cubicBezTo>
                    <a:cubicBezTo>
                      <a:pt x="131" y="152"/>
                      <a:pt x="134" y="163"/>
                      <a:pt x="139" y="163"/>
                    </a:cubicBezTo>
                    <a:cubicBezTo>
                      <a:pt x="145" y="164"/>
                      <a:pt x="151" y="171"/>
                      <a:pt x="156" y="174"/>
                    </a:cubicBezTo>
                    <a:cubicBezTo>
                      <a:pt x="160" y="178"/>
                      <a:pt x="167" y="177"/>
                      <a:pt x="174" y="180"/>
                    </a:cubicBezTo>
                    <a:cubicBezTo>
                      <a:pt x="180" y="182"/>
                      <a:pt x="186" y="188"/>
                      <a:pt x="196" y="191"/>
                    </a:cubicBezTo>
                    <a:cubicBezTo>
                      <a:pt x="206" y="194"/>
                      <a:pt x="215" y="198"/>
                      <a:pt x="221" y="202"/>
                    </a:cubicBezTo>
                    <a:cubicBezTo>
                      <a:pt x="228" y="206"/>
                      <a:pt x="235" y="204"/>
                      <a:pt x="244" y="201"/>
                    </a:cubicBezTo>
                    <a:cubicBezTo>
                      <a:pt x="253" y="197"/>
                      <a:pt x="260" y="202"/>
                      <a:pt x="265" y="204"/>
                    </a:cubicBezTo>
                    <a:cubicBezTo>
                      <a:pt x="267" y="205"/>
                      <a:pt x="272" y="209"/>
                      <a:pt x="277" y="213"/>
                    </a:cubicBezTo>
                    <a:cubicBezTo>
                      <a:pt x="281" y="207"/>
                      <a:pt x="285" y="201"/>
                      <a:pt x="286" y="201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06" name="Freeform 101"/>
              <p:cNvSpPr>
                <a:spLocks/>
              </p:cNvSpPr>
              <p:nvPr/>
            </p:nvSpPr>
            <p:spPr bwMode="auto">
              <a:xfrm>
                <a:off x="1635125" y="2079625"/>
                <a:ext cx="92075" cy="90488"/>
              </a:xfrm>
              <a:custGeom>
                <a:avLst/>
                <a:gdLst>
                  <a:gd name="T0" fmla="*/ 2147483647 w 48"/>
                  <a:gd name="T1" fmla="*/ 2147483647 h 47"/>
                  <a:gd name="T2" fmla="*/ 2147483647 w 48"/>
                  <a:gd name="T3" fmla="*/ 2147483647 h 47"/>
                  <a:gd name="T4" fmla="*/ 2147483647 w 48"/>
                  <a:gd name="T5" fmla="*/ 2147483647 h 47"/>
                  <a:gd name="T6" fmla="*/ 2147483647 w 48"/>
                  <a:gd name="T7" fmla="*/ 2147483647 h 47"/>
                  <a:gd name="T8" fmla="*/ 2147483647 w 48"/>
                  <a:gd name="T9" fmla="*/ 0 h 47"/>
                  <a:gd name="T10" fmla="*/ 2147483647 w 48"/>
                  <a:gd name="T11" fmla="*/ 0 h 47"/>
                  <a:gd name="T12" fmla="*/ 2147483647 w 48"/>
                  <a:gd name="T13" fmla="*/ 2147483647 h 47"/>
                  <a:gd name="T14" fmla="*/ 2147483647 w 48"/>
                  <a:gd name="T15" fmla="*/ 2147483647 h 47"/>
                  <a:gd name="T16" fmla="*/ 2147483647 w 48"/>
                  <a:gd name="T17" fmla="*/ 2147483647 h 47"/>
                  <a:gd name="T18" fmla="*/ 0 w 48"/>
                  <a:gd name="T19" fmla="*/ 2147483647 h 47"/>
                  <a:gd name="T20" fmla="*/ 2147483647 w 48"/>
                  <a:gd name="T21" fmla="*/ 2147483647 h 47"/>
                  <a:gd name="T22" fmla="*/ 2147483647 w 48"/>
                  <a:gd name="T23" fmla="*/ 2147483647 h 47"/>
                  <a:gd name="T24" fmla="*/ 2147483647 w 48"/>
                  <a:gd name="T25" fmla="*/ 2147483647 h 47"/>
                  <a:gd name="T26" fmla="*/ 2147483647 w 48"/>
                  <a:gd name="T27" fmla="*/ 2147483647 h 47"/>
                  <a:gd name="T28" fmla="*/ 2147483647 w 48"/>
                  <a:gd name="T29" fmla="*/ 2147483647 h 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8"/>
                  <a:gd name="T46" fmla="*/ 0 h 47"/>
                  <a:gd name="T47" fmla="*/ 48 w 48"/>
                  <a:gd name="T48" fmla="*/ 47 h 4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8" h="47">
                    <a:moveTo>
                      <a:pt x="42" y="31"/>
                    </a:moveTo>
                    <a:cubicBezTo>
                      <a:pt x="44" y="29"/>
                      <a:pt x="46" y="27"/>
                      <a:pt x="48" y="25"/>
                    </a:cubicBezTo>
                    <a:cubicBezTo>
                      <a:pt x="44" y="27"/>
                      <a:pt x="43" y="25"/>
                      <a:pt x="43" y="22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4" y="0"/>
                      <a:pt x="21" y="0"/>
                      <a:pt x="19" y="0"/>
                    </a:cubicBezTo>
                    <a:cubicBezTo>
                      <a:pt x="17" y="0"/>
                      <a:pt x="17" y="8"/>
                      <a:pt x="16" y="8"/>
                    </a:cubicBezTo>
                    <a:cubicBezTo>
                      <a:pt x="15" y="9"/>
                      <a:pt x="25" y="16"/>
                      <a:pt x="24" y="19"/>
                    </a:cubicBezTo>
                    <a:cubicBezTo>
                      <a:pt x="23" y="22"/>
                      <a:pt x="10" y="21"/>
                      <a:pt x="9" y="21"/>
                    </a:cubicBezTo>
                    <a:cubicBezTo>
                      <a:pt x="8" y="21"/>
                      <a:pt x="4" y="27"/>
                      <a:pt x="0" y="33"/>
                    </a:cubicBezTo>
                    <a:cubicBezTo>
                      <a:pt x="5" y="38"/>
                      <a:pt x="10" y="42"/>
                      <a:pt x="12" y="44"/>
                    </a:cubicBezTo>
                    <a:cubicBezTo>
                      <a:pt x="17" y="47"/>
                      <a:pt x="25" y="44"/>
                      <a:pt x="28" y="47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32" y="44"/>
                      <a:pt x="35" y="40"/>
                      <a:pt x="36" y="40"/>
                    </a:cubicBezTo>
                    <a:cubicBezTo>
                      <a:pt x="39" y="39"/>
                      <a:pt x="37" y="35"/>
                      <a:pt x="42" y="31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07" name="Freeform 102"/>
              <p:cNvSpPr>
                <a:spLocks/>
              </p:cNvSpPr>
              <p:nvPr/>
            </p:nvSpPr>
            <p:spPr bwMode="auto">
              <a:xfrm>
                <a:off x="1708150" y="2066925"/>
                <a:ext cx="26988" cy="57150"/>
              </a:xfrm>
              <a:custGeom>
                <a:avLst/>
                <a:gdLst>
                  <a:gd name="T0" fmla="*/ 2147483647 w 14"/>
                  <a:gd name="T1" fmla="*/ 2147483647 h 30"/>
                  <a:gd name="T2" fmla="*/ 0 w 14"/>
                  <a:gd name="T3" fmla="*/ 2147483647 h 30"/>
                  <a:gd name="T4" fmla="*/ 0 w 14"/>
                  <a:gd name="T5" fmla="*/ 2147483647 h 30"/>
                  <a:gd name="T6" fmla="*/ 2147483647 w 14"/>
                  <a:gd name="T7" fmla="*/ 2147483647 h 30"/>
                  <a:gd name="T8" fmla="*/ 2147483647 w 14"/>
                  <a:gd name="T9" fmla="*/ 2147483647 h 30"/>
                  <a:gd name="T10" fmla="*/ 2147483647 w 14"/>
                  <a:gd name="T11" fmla="*/ 2147483647 h 30"/>
                  <a:gd name="T12" fmla="*/ 2147483647 w 14"/>
                  <a:gd name="T13" fmla="*/ 2147483647 h 30"/>
                  <a:gd name="T14" fmla="*/ 2147483647 w 14"/>
                  <a:gd name="T15" fmla="*/ 0 h 30"/>
                  <a:gd name="T16" fmla="*/ 2147483647 w 14"/>
                  <a:gd name="T17" fmla="*/ 2147483647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30"/>
                  <a:gd name="T29" fmla="*/ 14 w 14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30">
                    <a:moveTo>
                      <a:pt x="2" y="7"/>
                    </a:moveTo>
                    <a:cubicBezTo>
                      <a:pt x="2" y="7"/>
                      <a:pt x="1" y="7"/>
                      <a:pt x="0" y="7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6" y="27"/>
                      <a:pt x="7" y="25"/>
                      <a:pt x="9" y="24"/>
                    </a:cubicBezTo>
                    <a:cubicBezTo>
                      <a:pt x="13" y="20"/>
                      <a:pt x="7" y="6"/>
                      <a:pt x="12" y="5"/>
                    </a:cubicBezTo>
                    <a:cubicBezTo>
                      <a:pt x="13" y="5"/>
                      <a:pt x="14" y="4"/>
                      <a:pt x="14" y="3"/>
                    </a:cubicBezTo>
                    <a:cubicBezTo>
                      <a:pt x="12" y="2"/>
                      <a:pt x="10" y="0"/>
                      <a:pt x="9" y="0"/>
                    </a:cubicBezTo>
                    <a:cubicBezTo>
                      <a:pt x="6" y="0"/>
                      <a:pt x="3" y="7"/>
                      <a:pt x="2" y="7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08" name="Freeform 103"/>
              <p:cNvSpPr>
                <a:spLocks/>
              </p:cNvSpPr>
              <p:nvPr/>
            </p:nvSpPr>
            <p:spPr bwMode="auto">
              <a:xfrm>
                <a:off x="2024063" y="2024062"/>
                <a:ext cx="65088" cy="55563"/>
              </a:xfrm>
              <a:custGeom>
                <a:avLst/>
                <a:gdLst>
                  <a:gd name="T0" fmla="*/ 2147483647 w 34"/>
                  <a:gd name="T1" fmla="*/ 2147483647 h 29"/>
                  <a:gd name="T2" fmla="*/ 2147483647 w 34"/>
                  <a:gd name="T3" fmla="*/ 2147483647 h 29"/>
                  <a:gd name="T4" fmla="*/ 2147483647 w 34"/>
                  <a:gd name="T5" fmla="*/ 2147483647 h 29"/>
                  <a:gd name="T6" fmla="*/ 2147483647 w 34"/>
                  <a:gd name="T7" fmla="*/ 2147483647 h 29"/>
                  <a:gd name="T8" fmla="*/ 2147483647 w 34"/>
                  <a:gd name="T9" fmla="*/ 2147483647 h 29"/>
                  <a:gd name="T10" fmla="*/ 2147483647 w 34"/>
                  <a:gd name="T11" fmla="*/ 2147483647 h 29"/>
                  <a:gd name="T12" fmla="*/ 2147483647 w 34"/>
                  <a:gd name="T13" fmla="*/ 2147483647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29"/>
                  <a:gd name="T23" fmla="*/ 34 w 34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29">
                    <a:moveTo>
                      <a:pt x="16" y="3"/>
                    </a:moveTo>
                    <a:cubicBezTo>
                      <a:pt x="11" y="7"/>
                      <a:pt x="23" y="14"/>
                      <a:pt x="23" y="19"/>
                    </a:cubicBezTo>
                    <a:cubicBezTo>
                      <a:pt x="23" y="23"/>
                      <a:pt x="3" y="18"/>
                      <a:pt x="1" y="23"/>
                    </a:cubicBezTo>
                    <a:cubicBezTo>
                      <a:pt x="0" y="25"/>
                      <a:pt x="8" y="29"/>
                      <a:pt x="16" y="26"/>
                    </a:cubicBezTo>
                    <a:cubicBezTo>
                      <a:pt x="23" y="24"/>
                      <a:pt x="28" y="26"/>
                      <a:pt x="31" y="28"/>
                    </a:cubicBezTo>
                    <a:cubicBezTo>
                      <a:pt x="32" y="21"/>
                      <a:pt x="33" y="12"/>
                      <a:pt x="34" y="6"/>
                    </a:cubicBezTo>
                    <a:cubicBezTo>
                      <a:pt x="27" y="5"/>
                      <a:pt x="19" y="0"/>
                      <a:pt x="16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09" name="Freeform 104"/>
              <p:cNvSpPr>
                <a:spLocks/>
              </p:cNvSpPr>
              <p:nvPr/>
            </p:nvSpPr>
            <p:spPr bwMode="auto">
              <a:xfrm>
                <a:off x="2082800" y="2033587"/>
                <a:ext cx="74613" cy="50800"/>
              </a:xfrm>
              <a:custGeom>
                <a:avLst/>
                <a:gdLst>
                  <a:gd name="T0" fmla="*/ 2147483647 w 39"/>
                  <a:gd name="T1" fmla="*/ 2147483647 h 26"/>
                  <a:gd name="T2" fmla="*/ 2147483647 w 39"/>
                  <a:gd name="T3" fmla="*/ 2147483647 h 26"/>
                  <a:gd name="T4" fmla="*/ 2147483647 w 39"/>
                  <a:gd name="T5" fmla="*/ 2147483647 h 26"/>
                  <a:gd name="T6" fmla="*/ 2147483647 w 39"/>
                  <a:gd name="T7" fmla="*/ 2147483647 h 26"/>
                  <a:gd name="T8" fmla="*/ 0 w 39"/>
                  <a:gd name="T9" fmla="*/ 2147483647 h 26"/>
                  <a:gd name="T10" fmla="*/ 2147483647 w 39"/>
                  <a:gd name="T11" fmla="*/ 2147483647 h 26"/>
                  <a:gd name="T12" fmla="*/ 2147483647 w 39"/>
                  <a:gd name="T13" fmla="*/ 2147483647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"/>
                  <a:gd name="T22" fmla="*/ 0 h 26"/>
                  <a:gd name="T23" fmla="*/ 39 w 39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" h="26">
                    <a:moveTo>
                      <a:pt x="15" y="19"/>
                    </a:moveTo>
                    <a:cubicBezTo>
                      <a:pt x="24" y="16"/>
                      <a:pt x="39" y="21"/>
                      <a:pt x="39" y="14"/>
                    </a:cubicBezTo>
                    <a:cubicBezTo>
                      <a:pt x="39" y="7"/>
                      <a:pt x="15" y="0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2" y="7"/>
                      <a:pt x="1" y="16"/>
                      <a:pt x="0" y="23"/>
                    </a:cubicBezTo>
                    <a:cubicBezTo>
                      <a:pt x="1" y="23"/>
                      <a:pt x="1" y="23"/>
                      <a:pt x="1" y="24"/>
                    </a:cubicBezTo>
                    <a:cubicBezTo>
                      <a:pt x="5" y="26"/>
                      <a:pt x="6" y="22"/>
                      <a:pt x="15" y="19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10" name="Freeform 105"/>
              <p:cNvSpPr>
                <a:spLocks/>
              </p:cNvSpPr>
              <p:nvPr/>
            </p:nvSpPr>
            <p:spPr bwMode="auto">
              <a:xfrm>
                <a:off x="1746250" y="2143125"/>
                <a:ext cx="92075" cy="93663"/>
              </a:xfrm>
              <a:custGeom>
                <a:avLst/>
                <a:gdLst>
                  <a:gd name="T0" fmla="*/ 2147483647 w 48"/>
                  <a:gd name="T1" fmla="*/ 2147483647 h 49"/>
                  <a:gd name="T2" fmla="*/ 2147483647 w 48"/>
                  <a:gd name="T3" fmla="*/ 2147483647 h 49"/>
                  <a:gd name="T4" fmla="*/ 2147483647 w 48"/>
                  <a:gd name="T5" fmla="*/ 2147483647 h 49"/>
                  <a:gd name="T6" fmla="*/ 2147483647 w 48"/>
                  <a:gd name="T7" fmla="*/ 2147483647 h 49"/>
                  <a:gd name="T8" fmla="*/ 2147483647 w 48"/>
                  <a:gd name="T9" fmla="*/ 2147483647 h 49"/>
                  <a:gd name="T10" fmla="*/ 2147483647 w 48"/>
                  <a:gd name="T11" fmla="*/ 2147483647 h 49"/>
                  <a:gd name="T12" fmla="*/ 2147483647 w 48"/>
                  <a:gd name="T13" fmla="*/ 2147483647 h 49"/>
                  <a:gd name="T14" fmla="*/ 2147483647 w 48"/>
                  <a:gd name="T15" fmla="*/ 0 h 49"/>
                  <a:gd name="T16" fmla="*/ 2147483647 w 48"/>
                  <a:gd name="T17" fmla="*/ 2147483647 h 49"/>
                  <a:gd name="T18" fmla="*/ 2147483647 w 48"/>
                  <a:gd name="T19" fmla="*/ 2147483647 h 49"/>
                  <a:gd name="T20" fmla="*/ 2147483647 w 48"/>
                  <a:gd name="T21" fmla="*/ 2147483647 h 49"/>
                  <a:gd name="T22" fmla="*/ 2147483647 w 48"/>
                  <a:gd name="T23" fmla="*/ 2147483647 h 49"/>
                  <a:gd name="T24" fmla="*/ 2147483647 w 48"/>
                  <a:gd name="T25" fmla="*/ 2147483647 h 49"/>
                  <a:gd name="T26" fmla="*/ 0 w 48"/>
                  <a:gd name="T27" fmla="*/ 2147483647 h 49"/>
                  <a:gd name="T28" fmla="*/ 2147483647 w 48"/>
                  <a:gd name="T29" fmla="*/ 2147483647 h 49"/>
                  <a:gd name="T30" fmla="*/ 2147483647 w 48"/>
                  <a:gd name="T31" fmla="*/ 2147483647 h 49"/>
                  <a:gd name="T32" fmla="*/ 2147483647 w 48"/>
                  <a:gd name="T33" fmla="*/ 2147483647 h 49"/>
                  <a:gd name="T34" fmla="*/ 2147483647 w 48"/>
                  <a:gd name="T35" fmla="*/ 2147483647 h 4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8"/>
                  <a:gd name="T55" fmla="*/ 0 h 49"/>
                  <a:gd name="T56" fmla="*/ 48 w 48"/>
                  <a:gd name="T57" fmla="*/ 49 h 4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8" h="49">
                    <a:moveTo>
                      <a:pt x="26" y="46"/>
                    </a:moveTo>
                    <a:cubicBezTo>
                      <a:pt x="28" y="48"/>
                      <a:pt x="34" y="46"/>
                      <a:pt x="37" y="48"/>
                    </a:cubicBezTo>
                    <a:cubicBezTo>
                      <a:pt x="38" y="49"/>
                      <a:pt x="40" y="49"/>
                      <a:pt x="42" y="49"/>
                    </a:cubicBezTo>
                    <a:cubicBezTo>
                      <a:pt x="42" y="48"/>
                      <a:pt x="41" y="47"/>
                      <a:pt x="41" y="47"/>
                    </a:cubicBezTo>
                    <a:cubicBezTo>
                      <a:pt x="39" y="43"/>
                      <a:pt x="42" y="37"/>
                      <a:pt x="44" y="32"/>
                    </a:cubicBezTo>
                    <a:cubicBezTo>
                      <a:pt x="45" y="27"/>
                      <a:pt x="42" y="16"/>
                      <a:pt x="45" y="13"/>
                    </a:cubicBezTo>
                    <a:cubicBezTo>
                      <a:pt x="48" y="10"/>
                      <a:pt x="46" y="8"/>
                      <a:pt x="48" y="1"/>
                    </a:cubicBezTo>
                    <a:cubicBezTo>
                      <a:pt x="48" y="1"/>
                      <a:pt x="48" y="0"/>
                      <a:pt x="48" y="0"/>
                    </a:cubicBezTo>
                    <a:cubicBezTo>
                      <a:pt x="42" y="0"/>
                      <a:pt x="36" y="5"/>
                      <a:pt x="34" y="5"/>
                    </a:cubicBezTo>
                    <a:cubicBezTo>
                      <a:pt x="32" y="5"/>
                      <a:pt x="25" y="3"/>
                      <a:pt x="24" y="8"/>
                    </a:cubicBezTo>
                    <a:cubicBezTo>
                      <a:pt x="23" y="12"/>
                      <a:pt x="18" y="12"/>
                      <a:pt x="11" y="13"/>
                    </a:cubicBezTo>
                    <a:cubicBezTo>
                      <a:pt x="5" y="13"/>
                      <a:pt x="8" y="19"/>
                      <a:pt x="8" y="20"/>
                    </a:cubicBezTo>
                    <a:cubicBezTo>
                      <a:pt x="7" y="21"/>
                      <a:pt x="4" y="23"/>
                      <a:pt x="4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6"/>
                      <a:pt x="0" y="27"/>
                      <a:pt x="2" y="28"/>
                    </a:cubicBezTo>
                    <a:cubicBezTo>
                      <a:pt x="6" y="31"/>
                      <a:pt x="11" y="39"/>
                      <a:pt x="16" y="42"/>
                    </a:cubicBezTo>
                    <a:cubicBezTo>
                      <a:pt x="18" y="43"/>
                      <a:pt x="19" y="44"/>
                      <a:pt x="19" y="46"/>
                    </a:cubicBezTo>
                    <a:cubicBezTo>
                      <a:pt x="22" y="46"/>
                      <a:pt x="24" y="46"/>
                      <a:pt x="26" y="46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11" name="Freeform 106"/>
              <p:cNvSpPr>
                <a:spLocks/>
              </p:cNvSpPr>
              <p:nvPr/>
            </p:nvSpPr>
            <p:spPr bwMode="auto">
              <a:xfrm>
                <a:off x="2036763" y="2357437"/>
                <a:ext cx="860425" cy="877888"/>
              </a:xfrm>
              <a:custGeom>
                <a:avLst/>
                <a:gdLst>
                  <a:gd name="T0" fmla="*/ 2147483647 w 450"/>
                  <a:gd name="T1" fmla="*/ 2147483647 h 460"/>
                  <a:gd name="T2" fmla="*/ 2147483647 w 450"/>
                  <a:gd name="T3" fmla="*/ 2147483647 h 460"/>
                  <a:gd name="T4" fmla="*/ 2147483647 w 450"/>
                  <a:gd name="T5" fmla="*/ 2147483647 h 460"/>
                  <a:gd name="T6" fmla="*/ 2147483647 w 450"/>
                  <a:gd name="T7" fmla="*/ 2147483647 h 460"/>
                  <a:gd name="T8" fmla="*/ 2147483647 w 450"/>
                  <a:gd name="T9" fmla="*/ 2147483647 h 460"/>
                  <a:gd name="T10" fmla="*/ 2147483647 w 450"/>
                  <a:gd name="T11" fmla="*/ 2147483647 h 460"/>
                  <a:gd name="T12" fmla="*/ 2147483647 w 450"/>
                  <a:gd name="T13" fmla="*/ 2147483647 h 460"/>
                  <a:gd name="T14" fmla="*/ 2147483647 w 450"/>
                  <a:gd name="T15" fmla="*/ 2147483647 h 460"/>
                  <a:gd name="T16" fmla="*/ 2147483647 w 450"/>
                  <a:gd name="T17" fmla="*/ 2147483647 h 460"/>
                  <a:gd name="T18" fmla="*/ 2147483647 w 450"/>
                  <a:gd name="T19" fmla="*/ 2147483647 h 460"/>
                  <a:gd name="T20" fmla="*/ 2147483647 w 450"/>
                  <a:gd name="T21" fmla="*/ 2147483647 h 460"/>
                  <a:gd name="T22" fmla="*/ 2147483647 w 450"/>
                  <a:gd name="T23" fmla="*/ 2147483647 h 460"/>
                  <a:gd name="T24" fmla="*/ 2147483647 w 450"/>
                  <a:gd name="T25" fmla="*/ 2147483647 h 460"/>
                  <a:gd name="T26" fmla="*/ 2147483647 w 450"/>
                  <a:gd name="T27" fmla="*/ 2147483647 h 460"/>
                  <a:gd name="T28" fmla="*/ 2147483647 w 450"/>
                  <a:gd name="T29" fmla="*/ 2147483647 h 460"/>
                  <a:gd name="T30" fmla="*/ 2147483647 w 450"/>
                  <a:gd name="T31" fmla="*/ 2147483647 h 460"/>
                  <a:gd name="T32" fmla="*/ 2147483647 w 450"/>
                  <a:gd name="T33" fmla="*/ 2147483647 h 460"/>
                  <a:gd name="T34" fmla="*/ 2147483647 w 450"/>
                  <a:gd name="T35" fmla="*/ 2147483647 h 460"/>
                  <a:gd name="T36" fmla="*/ 2147483647 w 450"/>
                  <a:gd name="T37" fmla="*/ 2147483647 h 460"/>
                  <a:gd name="T38" fmla="*/ 2147483647 w 450"/>
                  <a:gd name="T39" fmla="*/ 2147483647 h 460"/>
                  <a:gd name="T40" fmla="*/ 2147483647 w 450"/>
                  <a:gd name="T41" fmla="*/ 2147483647 h 460"/>
                  <a:gd name="T42" fmla="*/ 2147483647 w 450"/>
                  <a:gd name="T43" fmla="*/ 2147483647 h 460"/>
                  <a:gd name="T44" fmla="*/ 2147483647 w 450"/>
                  <a:gd name="T45" fmla="*/ 2147483647 h 460"/>
                  <a:gd name="T46" fmla="*/ 2147483647 w 450"/>
                  <a:gd name="T47" fmla="*/ 2147483647 h 460"/>
                  <a:gd name="T48" fmla="*/ 2147483647 w 450"/>
                  <a:gd name="T49" fmla="*/ 2147483647 h 460"/>
                  <a:gd name="T50" fmla="*/ 2147483647 w 450"/>
                  <a:gd name="T51" fmla="*/ 2147483647 h 460"/>
                  <a:gd name="T52" fmla="*/ 2147483647 w 450"/>
                  <a:gd name="T53" fmla="*/ 2147483647 h 460"/>
                  <a:gd name="T54" fmla="*/ 2147483647 w 450"/>
                  <a:gd name="T55" fmla="*/ 2147483647 h 460"/>
                  <a:gd name="T56" fmla="*/ 2147483647 w 450"/>
                  <a:gd name="T57" fmla="*/ 2147483647 h 460"/>
                  <a:gd name="T58" fmla="*/ 2147483647 w 450"/>
                  <a:gd name="T59" fmla="*/ 2147483647 h 460"/>
                  <a:gd name="T60" fmla="*/ 2147483647 w 450"/>
                  <a:gd name="T61" fmla="*/ 2147483647 h 460"/>
                  <a:gd name="T62" fmla="*/ 2147483647 w 450"/>
                  <a:gd name="T63" fmla="*/ 2147483647 h 460"/>
                  <a:gd name="T64" fmla="*/ 2147483647 w 450"/>
                  <a:gd name="T65" fmla="*/ 2147483647 h 460"/>
                  <a:gd name="T66" fmla="*/ 2147483647 w 450"/>
                  <a:gd name="T67" fmla="*/ 2147483647 h 460"/>
                  <a:gd name="T68" fmla="*/ 2147483647 w 450"/>
                  <a:gd name="T69" fmla="*/ 2147483647 h 460"/>
                  <a:gd name="T70" fmla="*/ 2147483647 w 450"/>
                  <a:gd name="T71" fmla="*/ 2147483647 h 460"/>
                  <a:gd name="T72" fmla="*/ 2147483647 w 450"/>
                  <a:gd name="T73" fmla="*/ 2147483647 h 460"/>
                  <a:gd name="T74" fmla="*/ 2147483647 w 450"/>
                  <a:gd name="T75" fmla="*/ 2147483647 h 460"/>
                  <a:gd name="T76" fmla="*/ 2147483647 w 450"/>
                  <a:gd name="T77" fmla="*/ 2147483647 h 460"/>
                  <a:gd name="T78" fmla="*/ 2147483647 w 450"/>
                  <a:gd name="T79" fmla="*/ 2147483647 h 460"/>
                  <a:gd name="T80" fmla="*/ 2147483647 w 450"/>
                  <a:gd name="T81" fmla="*/ 2147483647 h 460"/>
                  <a:gd name="T82" fmla="*/ 2147483647 w 450"/>
                  <a:gd name="T83" fmla="*/ 2147483647 h 460"/>
                  <a:gd name="T84" fmla="*/ 2147483647 w 450"/>
                  <a:gd name="T85" fmla="*/ 2147483647 h 460"/>
                  <a:gd name="T86" fmla="*/ 2147483647 w 450"/>
                  <a:gd name="T87" fmla="*/ 2147483647 h 460"/>
                  <a:gd name="T88" fmla="*/ 2147483647 w 450"/>
                  <a:gd name="T89" fmla="*/ 2147483647 h 460"/>
                  <a:gd name="T90" fmla="*/ 2147483647 w 450"/>
                  <a:gd name="T91" fmla="*/ 2147483647 h 4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50"/>
                  <a:gd name="T139" fmla="*/ 0 h 460"/>
                  <a:gd name="T140" fmla="*/ 450 w 450"/>
                  <a:gd name="T141" fmla="*/ 460 h 46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50" h="460">
                    <a:moveTo>
                      <a:pt x="238" y="455"/>
                    </a:moveTo>
                    <a:cubicBezTo>
                      <a:pt x="245" y="450"/>
                      <a:pt x="244" y="447"/>
                      <a:pt x="247" y="441"/>
                    </a:cubicBezTo>
                    <a:cubicBezTo>
                      <a:pt x="250" y="435"/>
                      <a:pt x="247" y="432"/>
                      <a:pt x="253" y="427"/>
                    </a:cubicBezTo>
                    <a:cubicBezTo>
                      <a:pt x="258" y="422"/>
                      <a:pt x="252" y="418"/>
                      <a:pt x="259" y="415"/>
                    </a:cubicBezTo>
                    <a:cubicBezTo>
                      <a:pt x="266" y="412"/>
                      <a:pt x="265" y="418"/>
                      <a:pt x="259" y="425"/>
                    </a:cubicBezTo>
                    <a:cubicBezTo>
                      <a:pt x="253" y="432"/>
                      <a:pt x="252" y="434"/>
                      <a:pt x="260" y="429"/>
                    </a:cubicBezTo>
                    <a:cubicBezTo>
                      <a:pt x="267" y="423"/>
                      <a:pt x="270" y="416"/>
                      <a:pt x="274" y="407"/>
                    </a:cubicBezTo>
                    <a:cubicBezTo>
                      <a:pt x="279" y="398"/>
                      <a:pt x="282" y="395"/>
                      <a:pt x="286" y="395"/>
                    </a:cubicBezTo>
                    <a:cubicBezTo>
                      <a:pt x="289" y="394"/>
                      <a:pt x="289" y="385"/>
                      <a:pt x="289" y="379"/>
                    </a:cubicBezTo>
                    <a:cubicBezTo>
                      <a:pt x="288" y="372"/>
                      <a:pt x="286" y="366"/>
                      <a:pt x="289" y="362"/>
                    </a:cubicBezTo>
                    <a:cubicBezTo>
                      <a:pt x="292" y="358"/>
                      <a:pt x="289" y="354"/>
                      <a:pt x="293" y="354"/>
                    </a:cubicBezTo>
                    <a:cubicBezTo>
                      <a:pt x="296" y="354"/>
                      <a:pt x="301" y="348"/>
                      <a:pt x="307" y="343"/>
                    </a:cubicBezTo>
                    <a:cubicBezTo>
                      <a:pt x="312" y="337"/>
                      <a:pt x="316" y="337"/>
                      <a:pt x="322" y="336"/>
                    </a:cubicBezTo>
                    <a:cubicBezTo>
                      <a:pt x="327" y="336"/>
                      <a:pt x="324" y="334"/>
                      <a:pt x="328" y="333"/>
                    </a:cubicBezTo>
                    <a:cubicBezTo>
                      <a:pt x="332" y="332"/>
                      <a:pt x="334" y="328"/>
                      <a:pt x="337" y="326"/>
                    </a:cubicBezTo>
                    <a:cubicBezTo>
                      <a:pt x="339" y="324"/>
                      <a:pt x="349" y="326"/>
                      <a:pt x="355" y="326"/>
                    </a:cubicBezTo>
                    <a:cubicBezTo>
                      <a:pt x="361" y="326"/>
                      <a:pt x="365" y="327"/>
                      <a:pt x="365" y="323"/>
                    </a:cubicBezTo>
                    <a:cubicBezTo>
                      <a:pt x="365" y="319"/>
                      <a:pt x="368" y="316"/>
                      <a:pt x="372" y="316"/>
                    </a:cubicBezTo>
                    <a:cubicBezTo>
                      <a:pt x="375" y="316"/>
                      <a:pt x="377" y="315"/>
                      <a:pt x="377" y="310"/>
                    </a:cubicBezTo>
                    <a:cubicBezTo>
                      <a:pt x="377" y="305"/>
                      <a:pt x="378" y="302"/>
                      <a:pt x="381" y="300"/>
                    </a:cubicBezTo>
                    <a:cubicBezTo>
                      <a:pt x="384" y="298"/>
                      <a:pt x="385" y="293"/>
                      <a:pt x="386" y="290"/>
                    </a:cubicBezTo>
                    <a:cubicBezTo>
                      <a:pt x="387" y="286"/>
                      <a:pt x="390" y="288"/>
                      <a:pt x="390" y="284"/>
                    </a:cubicBezTo>
                    <a:cubicBezTo>
                      <a:pt x="390" y="279"/>
                      <a:pt x="392" y="274"/>
                      <a:pt x="392" y="270"/>
                    </a:cubicBezTo>
                    <a:cubicBezTo>
                      <a:pt x="392" y="266"/>
                      <a:pt x="396" y="267"/>
                      <a:pt x="397" y="264"/>
                    </a:cubicBezTo>
                    <a:cubicBezTo>
                      <a:pt x="399" y="261"/>
                      <a:pt x="396" y="258"/>
                      <a:pt x="399" y="250"/>
                    </a:cubicBezTo>
                    <a:cubicBezTo>
                      <a:pt x="401" y="242"/>
                      <a:pt x="399" y="235"/>
                      <a:pt x="399" y="228"/>
                    </a:cubicBezTo>
                    <a:cubicBezTo>
                      <a:pt x="399" y="221"/>
                      <a:pt x="399" y="214"/>
                      <a:pt x="401" y="211"/>
                    </a:cubicBezTo>
                    <a:cubicBezTo>
                      <a:pt x="404" y="209"/>
                      <a:pt x="402" y="208"/>
                      <a:pt x="400" y="207"/>
                    </a:cubicBezTo>
                    <a:cubicBezTo>
                      <a:pt x="398" y="206"/>
                      <a:pt x="401" y="203"/>
                      <a:pt x="402" y="204"/>
                    </a:cubicBezTo>
                    <a:cubicBezTo>
                      <a:pt x="404" y="204"/>
                      <a:pt x="406" y="208"/>
                      <a:pt x="409" y="206"/>
                    </a:cubicBezTo>
                    <a:cubicBezTo>
                      <a:pt x="413" y="204"/>
                      <a:pt x="416" y="195"/>
                      <a:pt x="418" y="188"/>
                    </a:cubicBezTo>
                    <a:cubicBezTo>
                      <a:pt x="421" y="181"/>
                      <a:pt x="426" y="182"/>
                      <a:pt x="429" y="180"/>
                    </a:cubicBezTo>
                    <a:cubicBezTo>
                      <a:pt x="433" y="179"/>
                      <a:pt x="440" y="170"/>
                      <a:pt x="445" y="158"/>
                    </a:cubicBezTo>
                    <a:cubicBezTo>
                      <a:pt x="450" y="146"/>
                      <a:pt x="445" y="134"/>
                      <a:pt x="443" y="125"/>
                    </a:cubicBezTo>
                    <a:cubicBezTo>
                      <a:pt x="441" y="117"/>
                      <a:pt x="438" y="118"/>
                      <a:pt x="433" y="119"/>
                    </a:cubicBezTo>
                    <a:cubicBezTo>
                      <a:pt x="428" y="119"/>
                      <a:pt x="418" y="118"/>
                      <a:pt x="406" y="104"/>
                    </a:cubicBezTo>
                    <a:cubicBezTo>
                      <a:pt x="393" y="91"/>
                      <a:pt x="381" y="92"/>
                      <a:pt x="373" y="94"/>
                    </a:cubicBezTo>
                    <a:cubicBezTo>
                      <a:pt x="365" y="96"/>
                      <a:pt x="356" y="90"/>
                      <a:pt x="351" y="89"/>
                    </a:cubicBezTo>
                    <a:cubicBezTo>
                      <a:pt x="345" y="87"/>
                      <a:pt x="340" y="94"/>
                      <a:pt x="336" y="96"/>
                    </a:cubicBezTo>
                    <a:cubicBezTo>
                      <a:pt x="332" y="97"/>
                      <a:pt x="338" y="90"/>
                      <a:pt x="338" y="85"/>
                    </a:cubicBezTo>
                    <a:cubicBezTo>
                      <a:pt x="338" y="80"/>
                      <a:pt x="323" y="74"/>
                      <a:pt x="312" y="69"/>
                    </a:cubicBezTo>
                    <a:cubicBezTo>
                      <a:pt x="300" y="65"/>
                      <a:pt x="295" y="67"/>
                      <a:pt x="295" y="74"/>
                    </a:cubicBezTo>
                    <a:cubicBezTo>
                      <a:pt x="295" y="81"/>
                      <a:pt x="291" y="72"/>
                      <a:pt x="287" y="80"/>
                    </a:cubicBezTo>
                    <a:cubicBezTo>
                      <a:pt x="284" y="87"/>
                      <a:pt x="277" y="82"/>
                      <a:pt x="281" y="80"/>
                    </a:cubicBezTo>
                    <a:cubicBezTo>
                      <a:pt x="286" y="77"/>
                      <a:pt x="290" y="72"/>
                      <a:pt x="291" y="67"/>
                    </a:cubicBezTo>
                    <a:cubicBezTo>
                      <a:pt x="293" y="62"/>
                      <a:pt x="275" y="58"/>
                      <a:pt x="268" y="61"/>
                    </a:cubicBezTo>
                    <a:cubicBezTo>
                      <a:pt x="262" y="63"/>
                      <a:pt x="266" y="72"/>
                      <a:pt x="261" y="70"/>
                    </a:cubicBezTo>
                    <a:cubicBezTo>
                      <a:pt x="256" y="67"/>
                      <a:pt x="260" y="60"/>
                      <a:pt x="264" y="60"/>
                    </a:cubicBezTo>
                    <a:cubicBezTo>
                      <a:pt x="268" y="61"/>
                      <a:pt x="273" y="52"/>
                      <a:pt x="275" y="46"/>
                    </a:cubicBezTo>
                    <a:cubicBezTo>
                      <a:pt x="278" y="40"/>
                      <a:pt x="271" y="39"/>
                      <a:pt x="266" y="34"/>
                    </a:cubicBezTo>
                    <a:cubicBezTo>
                      <a:pt x="262" y="29"/>
                      <a:pt x="263" y="15"/>
                      <a:pt x="258" y="13"/>
                    </a:cubicBezTo>
                    <a:cubicBezTo>
                      <a:pt x="253" y="17"/>
                      <a:pt x="247" y="25"/>
                      <a:pt x="245" y="31"/>
                    </a:cubicBezTo>
                    <a:cubicBezTo>
                      <a:pt x="242" y="38"/>
                      <a:pt x="239" y="34"/>
                      <a:pt x="233" y="36"/>
                    </a:cubicBezTo>
                    <a:cubicBezTo>
                      <a:pt x="226" y="38"/>
                      <a:pt x="223" y="35"/>
                      <a:pt x="222" y="32"/>
                    </a:cubicBezTo>
                    <a:cubicBezTo>
                      <a:pt x="220" y="30"/>
                      <a:pt x="214" y="32"/>
                      <a:pt x="209" y="32"/>
                    </a:cubicBezTo>
                    <a:cubicBezTo>
                      <a:pt x="205" y="32"/>
                      <a:pt x="207" y="37"/>
                      <a:pt x="204" y="39"/>
                    </a:cubicBezTo>
                    <a:cubicBezTo>
                      <a:pt x="201" y="41"/>
                      <a:pt x="194" y="36"/>
                      <a:pt x="191" y="39"/>
                    </a:cubicBezTo>
                    <a:cubicBezTo>
                      <a:pt x="188" y="42"/>
                      <a:pt x="186" y="39"/>
                      <a:pt x="185" y="41"/>
                    </a:cubicBezTo>
                    <a:cubicBezTo>
                      <a:pt x="184" y="44"/>
                      <a:pt x="179" y="42"/>
                      <a:pt x="178" y="44"/>
                    </a:cubicBezTo>
                    <a:cubicBezTo>
                      <a:pt x="176" y="46"/>
                      <a:pt x="172" y="47"/>
                      <a:pt x="165" y="40"/>
                    </a:cubicBezTo>
                    <a:cubicBezTo>
                      <a:pt x="159" y="33"/>
                      <a:pt x="160" y="22"/>
                      <a:pt x="163" y="20"/>
                    </a:cubicBezTo>
                    <a:cubicBezTo>
                      <a:pt x="166" y="18"/>
                      <a:pt x="166" y="12"/>
                      <a:pt x="162" y="11"/>
                    </a:cubicBezTo>
                    <a:cubicBezTo>
                      <a:pt x="158" y="9"/>
                      <a:pt x="162" y="2"/>
                      <a:pt x="157" y="1"/>
                    </a:cubicBezTo>
                    <a:cubicBezTo>
                      <a:pt x="153" y="0"/>
                      <a:pt x="153" y="7"/>
                      <a:pt x="150" y="8"/>
                    </a:cubicBezTo>
                    <a:cubicBezTo>
                      <a:pt x="147" y="9"/>
                      <a:pt x="140" y="14"/>
                      <a:pt x="136" y="13"/>
                    </a:cubicBezTo>
                    <a:cubicBezTo>
                      <a:pt x="133" y="12"/>
                      <a:pt x="129" y="14"/>
                      <a:pt x="129" y="17"/>
                    </a:cubicBezTo>
                    <a:cubicBezTo>
                      <a:pt x="129" y="21"/>
                      <a:pt x="125" y="20"/>
                      <a:pt x="124" y="17"/>
                    </a:cubicBezTo>
                    <a:cubicBezTo>
                      <a:pt x="124" y="14"/>
                      <a:pt x="116" y="16"/>
                      <a:pt x="114" y="14"/>
                    </a:cubicBezTo>
                    <a:cubicBezTo>
                      <a:pt x="112" y="12"/>
                      <a:pt x="103" y="13"/>
                      <a:pt x="107" y="15"/>
                    </a:cubicBezTo>
                    <a:cubicBezTo>
                      <a:pt x="111" y="17"/>
                      <a:pt x="111" y="20"/>
                      <a:pt x="111" y="23"/>
                    </a:cubicBezTo>
                    <a:cubicBezTo>
                      <a:pt x="111" y="27"/>
                      <a:pt x="114" y="26"/>
                      <a:pt x="114" y="31"/>
                    </a:cubicBezTo>
                    <a:cubicBezTo>
                      <a:pt x="114" y="35"/>
                      <a:pt x="118" y="32"/>
                      <a:pt x="120" y="32"/>
                    </a:cubicBezTo>
                    <a:cubicBezTo>
                      <a:pt x="123" y="32"/>
                      <a:pt x="123" y="36"/>
                      <a:pt x="119" y="37"/>
                    </a:cubicBezTo>
                    <a:cubicBezTo>
                      <a:pt x="115" y="37"/>
                      <a:pt x="113" y="39"/>
                      <a:pt x="112" y="43"/>
                    </a:cubicBezTo>
                    <a:cubicBezTo>
                      <a:pt x="111" y="46"/>
                      <a:pt x="108" y="44"/>
                      <a:pt x="105" y="46"/>
                    </a:cubicBezTo>
                    <a:cubicBezTo>
                      <a:pt x="102" y="49"/>
                      <a:pt x="99" y="52"/>
                      <a:pt x="97" y="51"/>
                    </a:cubicBezTo>
                    <a:cubicBezTo>
                      <a:pt x="95" y="49"/>
                      <a:pt x="93" y="50"/>
                      <a:pt x="91" y="52"/>
                    </a:cubicBezTo>
                    <a:cubicBezTo>
                      <a:pt x="89" y="53"/>
                      <a:pt x="88" y="52"/>
                      <a:pt x="84" y="49"/>
                    </a:cubicBezTo>
                    <a:cubicBezTo>
                      <a:pt x="82" y="47"/>
                      <a:pt x="80" y="42"/>
                      <a:pt x="76" y="37"/>
                    </a:cubicBezTo>
                    <a:cubicBezTo>
                      <a:pt x="73" y="39"/>
                      <a:pt x="68" y="41"/>
                      <a:pt x="65" y="41"/>
                    </a:cubicBezTo>
                    <a:cubicBezTo>
                      <a:pt x="61" y="41"/>
                      <a:pt x="48" y="40"/>
                      <a:pt x="48" y="42"/>
                    </a:cubicBezTo>
                    <a:cubicBezTo>
                      <a:pt x="47" y="44"/>
                      <a:pt x="49" y="48"/>
                      <a:pt x="51" y="48"/>
                    </a:cubicBezTo>
                    <a:cubicBezTo>
                      <a:pt x="53" y="49"/>
                      <a:pt x="57" y="50"/>
                      <a:pt x="53" y="53"/>
                    </a:cubicBezTo>
                    <a:cubicBezTo>
                      <a:pt x="49" y="56"/>
                      <a:pt x="45" y="52"/>
                      <a:pt x="45" y="59"/>
                    </a:cubicBezTo>
                    <a:cubicBezTo>
                      <a:pt x="45" y="66"/>
                      <a:pt x="54" y="71"/>
                      <a:pt x="52" y="77"/>
                    </a:cubicBezTo>
                    <a:cubicBezTo>
                      <a:pt x="51" y="81"/>
                      <a:pt x="50" y="89"/>
                      <a:pt x="50" y="93"/>
                    </a:cubicBezTo>
                    <a:cubicBezTo>
                      <a:pt x="50" y="96"/>
                      <a:pt x="49" y="107"/>
                      <a:pt x="46" y="108"/>
                    </a:cubicBezTo>
                    <a:cubicBezTo>
                      <a:pt x="43" y="109"/>
                      <a:pt x="40" y="105"/>
                      <a:pt x="36" y="109"/>
                    </a:cubicBezTo>
                    <a:cubicBezTo>
                      <a:pt x="32" y="112"/>
                      <a:pt x="27" y="110"/>
                      <a:pt x="22" y="114"/>
                    </a:cubicBezTo>
                    <a:cubicBezTo>
                      <a:pt x="18" y="117"/>
                      <a:pt x="13" y="116"/>
                      <a:pt x="12" y="120"/>
                    </a:cubicBezTo>
                    <a:cubicBezTo>
                      <a:pt x="12" y="125"/>
                      <a:pt x="8" y="127"/>
                      <a:pt x="9" y="131"/>
                    </a:cubicBezTo>
                    <a:cubicBezTo>
                      <a:pt x="10" y="135"/>
                      <a:pt x="7" y="134"/>
                      <a:pt x="4" y="137"/>
                    </a:cubicBezTo>
                    <a:cubicBezTo>
                      <a:pt x="1" y="140"/>
                      <a:pt x="4" y="142"/>
                      <a:pt x="2" y="144"/>
                    </a:cubicBezTo>
                    <a:cubicBezTo>
                      <a:pt x="0" y="147"/>
                      <a:pt x="3" y="150"/>
                      <a:pt x="5" y="154"/>
                    </a:cubicBezTo>
                    <a:cubicBezTo>
                      <a:pt x="7" y="158"/>
                      <a:pt x="10" y="160"/>
                      <a:pt x="10" y="164"/>
                    </a:cubicBezTo>
                    <a:cubicBezTo>
                      <a:pt x="9" y="167"/>
                      <a:pt x="12" y="168"/>
                      <a:pt x="15" y="168"/>
                    </a:cubicBezTo>
                    <a:cubicBezTo>
                      <a:pt x="19" y="168"/>
                      <a:pt x="16" y="174"/>
                      <a:pt x="21" y="174"/>
                    </a:cubicBezTo>
                    <a:cubicBezTo>
                      <a:pt x="27" y="174"/>
                      <a:pt x="32" y="176"/>
                      <a:pt x="33" y="173"/>
                    </a:cubicBezTo>
                    <a:cubicBezTo>
                      <a:pt x="35" y="170"/>
                      <a:pt x="38" y="167"/>
                      <a:pt x="38" y="172"/>
                    </a:cubicBezTo>
                    <a:cubicBezTo>
                      <a:pt x="38" y="176"/>
                      <a:pt x="37" y="188"/>
                      <a:pt x="41" y="186"/>
                    </a:cubicBezTo>
                    <a:cubicBezTo>
                      <a:pt x="45" y="185"/>
                      <a:pt x="52" y="185"/>
                      <a:pt x="56" y="187"/>
                    </a:cubicBezTo>
                    <a:cubicBezTo>
                      <a:pt x="59" y="188"/>
                      <a:pt x="63" y="187"/>
                      <a:pt x="65" y="184"/>
                    </a:cubicBezTo>
                    <a:cubicBezTo>
                      <a:pt x="68" y="182"/>
                      <a:pt x="70" y="182"/>
                      <a:pt x="75" y="179"/>
                    </a:cubicBezTo>
                    <a:cubicBezTo>
                      <a:pt x="80" y="177"/>
                      <a:pt x="84" y="173"/>
                      <a:pt x="88" y="173"/>
                    </a:cubicBezTo>
                    <a:cubicBezTo>
                      <a:pt x="93" y="173"/>
                      <a:pt x="100" y="171"/>
                      <a:pt x="99" y="174"/>
                    </a:cubicBezTo>
                    <a:cubicBezTo>
                      <a:pt x="98" y="177"/>
                      <a:pt x="97" y="190"/>
                      <a:pt x="103" y="196"/>
                    </a:cubicBezTo>
                    <a:cubicBezTo>
                      <a:pt x="108" y="202"/>
                      <a:pt x="111" y="205"/>
                      <a:pt x="116" y="204"/>
                    </a:cubicBezTo>
                    <a:cubicBezTo>
                      <a:pt x="121" y="203"/>
                      <a:pt x="120" y="206"/>
                      <a:pt x="124" y="206"/>
                    </a:cubicBezTo>
                    <a:cubicBezTo>
                      <a:pt x="128" y="205"/>
                      <a:pt x="125" y="210"/>
                      <a:pt x="129" y="210"/>
                    </a:cubicBezTo>
                    <a:cubicBezTo>
                      <a:pt x="132" y="210"/>
                      <a:pt x="138" y="210"/>
                      <a:pt x="138" y="214"/>
                    </a:cubicBezTo>
                    <a:cubicBezTo>
                      <a:pt x="138" y="218"/>
                      <a:pt x="148" y="215"/>
                      <a:pt x="150" y="217"/>
                    </a:cubicBezTo>
                    <a:cubicBezTo>
                      <a:pt x="153" y="219"/>
                      <a:pt x="155" y="220"/>
                      <a:pt x="155" y="224"/>
                    </a:cubicBezTo>
                    <a:cubicBezTo>
                      <a:pt x="154" y="228"/>
                      <a:pt x="160" y="231"/>
                      <a:pt x="156" y="233"/>
                    </a:cubicBezTo>
                    <a:cubicBezTo>
                      <a:pt x="153" y="235"/>
                      <a:pt x="157" y="238"/>
                      <a:pt x="158" y="242"/>
                    </a:cubicBezTo>
                    <a:cubicBezTo>
                      <a:pt x="158" y="247"/>
                      <a:pt x="163" y="248"/>
                      <a:pt x="170" y="248"/>
                    </a:cubicBezTo>
                    <a:cubicBezTo>
                      <a:pt x="177" y="248"/>
                      <a:pt x="179" y="248"/>
                      <a:pt x="179" y="254"/>
                    </a:cubicBezTo>
                    <a:cubicBezTo>
                      <a:pt x="179" y="259"/>
                      <a:pt x="184" y="260"/>
                      <a:pt x="186" y="265"/>
                    </a:cubicBezTo>
                    <a:cubicBezTo>
                      <a:pt x="188" y="270"/>
                      <a:pt x="184" y="275"/>
                      <a:pt x="185" y="279"/>
                    </a:cubicBezTo>
                    <a:cubicBezTo>
                      <a:pt x="185" y="282"/>
                      <a:pt x="183" y="286"/>
                      <a:pt x="181" y="287"/>
                    </a:cubicBezTo>
                    <a:cubicBezTo>
                      <a:pt x="184" y="290"/>
                      <a:pt x="184" y="292"/>
                      <a:pt x="182" y="293"/>
                    </a:cubicBezTo>
                    <a:cubicBezTo>
                      <a:pt x="179" y="295"/>
                      <a:pt x="185" y="299"/>
                      <a:pt x="184" y="307"/>
                    </a:cubicBezTo>
                    <a:cubicBezTo>
                      <a:pt x="182" y="314"/>
                      <a:pt x="182" y="316"/>
                      <a:pt x="190" y="316"/>
                    </a:cubicBezTo>
                    <a:cubicBezTo>
                      <a:pt x="197" y="316"/>
                      <a:pt x="197" y="319"/>
                      <a:pt x="199" y="317"/>
                    </a:cubicBezTo>
                    <a:cubicBezTo>
                      <a:pt x="202" y="315"/>
                      <a:pt x="206" y="323"/>
                      <a:pt x="207" y="326"/>
                    </a:cubicBezTo>
                    <a:cubicBezTo>
                      <a:pt x="208" y="330"/>
                      <a:pt x="211" y="339"/>
                      <a:pt x="213" y="339"/>
                    </a:cubicBezTo>
                    <a:cubicBezTo>
                      <a:pt x="214" y="339"/>
                      <a:pt x="218" y="335"/>
                      <a:pt x="222" y="337"/>
                    </a:cubicBezTo>
                    <a:cubicBezTo>
                      <a:pt x="226" y="339"/>
                      <a:pt x="221" y="351"/>
                      <a:pt x="221" y="357"/>
                    </a:cubicBezTo>
                    <a:cubicBezTo>
                      <a:pt x="224" y="357"/>
                      <a:pt x="227" y="357"/>
                      <a:pt x="228" y="358"/>
                    </a:cubicBezTo>
                    <a:cubicBezTo>
                      <a:pt x="230" y="359"/>
                      <a:pt x="231" y="372"/>
                      <a:pt x="230" y="375"/>
                    </a:cubicBezTo>
                    <a:cubicBezTo>
                      <a:pt x="229" y="377"/>
                      <a:pt x="221" y="380"/>
                      <a:pt x="217" y="382"/>
                    </a:cubicBezTo>
                    <a:cubicBezTo>
                      <a:pt x="212" y="385"/>
                      <a:pt x="202" y="395"/>
                      <a:pt x="197" y="403"/>
                    </a:cubicBezTo>
                    <a:cubicBezTo>
                      <a:pt x="194" y="408"/>
                      <a:pt x="190" y="411"/>
                      <a:pt x="187" y="415"/>
                    </a:cubicBezTo>
                    <a:cubicBezTo>
                      <a:pt x="189" y="415"/>
                      <a:pt x="190" y="415"/>
                      <a:pt x="191" y="415"/>
                    </a:cubicBezTo>
                    <a:cubicBezTo>
                      <a:pt x="193" y="413"/>
                      <a:pt x="196" y="413"/>
                      <a:pt x="200" y="418"/>
                    </a:cubicBezTo>
                    <a:cubicBezTo>
                      <a:pt x="204" y="423"/>
                      <a:pt x="204" y="426"/>
                      <a:pt x="205" y="426"/>
                    </a:cubicBezTo>
                    <a:cubicBezTo>
                      <a:pt x="207" y="426"/>
                      <a:pt x="209" y="420"/>
                      <a:pt x="212" y="424"/>
                    </a:cubicBezTo>
                    <a:cubicBezTo>
                      <a:pt x="215" y="428"/>
                      <a:pt x="223" y="432"/>
                      <a:pt x="224" y="434"/>
                    </a:cubicBezTo>
                    <a:cubicBezTo>
                      <a:pt x="226" y="436"/>
                      <a:pt x="232" y="437"/>
                      <a:pt x="232" y="443"/>
                    </a:cubicBezTo>
                    <a:cubicBezTo>
                      <a:pt x="232" y="446"/>
                      <a:pt x="230" y="454"/>
                      <a:pt x="233" y="460"/>
                    </a:cubicBezTo>
                    <a:cubicBezTo>
                      <a:pt x="235" y="458"/>
                      <a:pt x="236" y="456"/>
                      <a:pt x="238" y="455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12" name="Freeform 107"/>
              <p:cNvSpPr>
                <a:spLocks/>
              </p:cNvSpPr>
              <p:nvPr/>
            </p:nvSpPr>
            <p:spPr bwMode="auto">
              <a:xfrm>
                <a:off x="2376488" y="3146425"/>
                <a:ext cx="106363" cy="117475"/>
              </a:xfrm>
              <a:custGeom>
                <a:avLst/>
                <a:gdLst>
                  <a:gd name="T0" fmla="*/ 2147483647 w 56"/>
                  <a:gd name="T1" fmla="*/ 2147483647 h 62"/>
                  <a:gd name="T2" fmla="*/ 2147483647 w 56"/>
                  <a:gd name="T3" fmla="*/ 2147483647 h 62"/>
                  <a:gd name="T4" fmla="*/ 2147483647 w 56"/>
                  <a:gd name="T5" fmla="*/ 2147483647 h 62"/>
                  <a:gd name="T6" fmla="*/ 2147483647 w 56"/>
                  <a:gd name="T7" fmla="*/ 2147483647 h 62"/>
                  <a:gd name="T8" fmla="*/ 2147483647 w 56"/>
                  <a:gd name="T9" fmla="*/ 2147483647 h 62"/>
                  <a:gd name="T10" fmla="*/ 2147483647 w 56"/>
                  <a:gd name="T11" fmla="*/ 2147483647 h 62"/>
                  <a:gd name="T12" fmla="*/ 2147483647 w 56"/>
                  <a:gd name="T13" fmla="*/ 2147483647 h 62"/>
                  <a:gd name="T14" fmla="*/ 2147483647 w 56"/>
                  <a:gd name="T15" fmla="*/ 2147483647 h 62"/>
                  <a:gd name="T16" fmla="*/ 2147483647 w 56"/>
                  <a:gd name="T17" fmla="*/ 2147483647 h 62"/>
                  <a:gd name="T18" fmla="*/ 0 w 56"/>
                  <a:gd name="T19" fmla="*/ 2147483647 h 62"/>
                  <a:gd name="T20" fmla="*/ 2147483647 w 56"/>
                  <a:gd name="T21" fmla="*/ 2147483647 h 62"/>
                  <a:gd name="T22" fmla="*/ 2147483647 w 56"/>
                  <a:gd name="T23" fmla="*/ 2147483647 h 62"/>
                  <a:gd name="T24" fmla="*/ 2147483647 w 56"/>
                  <a:gd name="T25" fmla="*/ 2147483647 h 62"/>
                  <a:gd name="T26" fmla="*/ 2147483647 w 56"/>
                  <a:gd name="T27" fmla="*/ 2147483647 h 62"/>
                  <a:gd name="T28" fmla="*/ 2147483647 w 56"/>
                  <a:gd name="T29" fmla="*/ 2147483647 h 62"/>
                  <a:gd name="T30" fmla="*/ 2147483647 w 56"/>
                  <a:gd name="T31" fmla="*/ 2147483647 h 62"/>
                  <a:gd name="T32" fmla="*/ 2147483647 w 56"/>
                  <a:gd name="T33" fmla="*/ 2147483647 h 62"/>
                  <a:gd name="T34" fmla="*/ 2147483647 w 56"/>
                  <a:gd name="T35" fmla="*/ 2147483647 h 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6"/>
                  <a:gd name="T55" fmla="*/ 0 h 62"/>
                  <a:gd name="T56" fmla="*/ 56 w 56"/>
                  <a:gd name="T57" fmla="*/ 62 h 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6" h="62">
                    <a:moveTo>
                      <a:pt x="55" y="30"/>
                    </a:moveTo>
                    <a:cubicBezTo>
                      <a:pt x="55" y="24"/>
                      <a:pt x="49" y="23"/>
                      <a:pt x="47" y="21"/>
                    </a:cubicBezTo>
                    <a:cubicBezTo>
                      <a:pt x="46" y="19"/>
                      <a:pt x="38" y="15"/>
                      <a:pt x="35" y="11"/>
                    </a:cubicBezTo>
                    <a:cubicBezTo>
                      <a:pt x="32" y="7"/>
                      <a:pt x="30" y="13"/>
                      <a:pt x="28" y="13"/>
                    </a:cubicBezTo>
                    <a:cubicBezTo>
                      <a:pt x="27" y="13"/>
                      <a:pt x="27" y="10"/>
                      <a:pt x="23" y="5"/>
                    </a:cubicBezTo>
                    <a:cubicBezTo>
                      <a:pt x="19" y="0"/>
                      <a:pt x="16" y="0"/>
                      <a:pt x="14" y="2"/>
                    </a:cubicBezTo>
                    <a:cubicBezTo>
                      <a:pt x="13" y="2"/>
                      <a:pt x="12" y="2"/>
                      <a:pt x="10" y="2"/>
                    </a:cubicBezTo>
                    <a:cubicBezTo>
                      <a:pt x="8" y="4"/>
                      <a:pt x="7" y="6"/>
                      <a:pt x="7" y="8"/>
                    </a:cubicBezTo>
                    <a:cubicBezTo>
                      <a:pt x="7" y="13"/>
                      <a:pt x="3" y="18"/>
                      <a:pt x="3" y="27"/>
                    </a:cubicBezTo>
                    <a:cubicBezTo>
                      <a:pt x="3" y="36"/>
                      <a:pt x="0" y="35"/>
                      <a:pt x="0" y="42"/>
                    </a:cubicBezTo>
                    <a:cubicBezTo>
                      <a:pt x="0" y="49"/>
                      <a:pt x="2" y="48"/>
                      <a:pt x="3" y="49"/>
                    </a:cubicBezTo>
                    <a:cubicBezTo>
                      <a:pt x="4" y="49"/>
                      <a:pt x="3" y="52"/>
                      <a:pt x="2" y="54"/>
                    </a:cubicBezTo>
                    <a:cubicBezTo>
                      <a:pt x="3" y="55"/>
                      <a:pt x="5" y="56"/>
                      <a:pt x="7" y="56"/>
                    </a:cubicBezTo>
                    <a:cubicBezTo>
                      <a:pt x="11" y="55"/>
                      <a:pt x="16" y="57"/>
                      <a:pt x="21" y="60"/>
                    </a:cubicBezTo>
                    <a:cubicBezTo>
                      <a:pt x="27" y="62"/>
                      <a:pt x="25" y="59"/>
                      <a:pt x="30" y="60"/>
                    </a:cubicBezTo>
                    <a:cubicBezTo>
                      <a:pt x="35" y="60"/>
                      <a:pt x="41" y="61"/>
                      <a:pt x="47" y="57"/>
                    </a:cubicBezTo>
                    <a:cubicBezTo>
                      <a:pt x="51" y="55"/>
                      <a:pt x="53" y="51"/>
                      <a:pt x="56" y="47"/>
                    </a:cubicBezTo>
                    <a:cubicBezTo>
                      <a:pt x="53" y="41"/>
                      <a:pt x="55" y="33"/>
                      <a:pt x="55" y="30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13" name="Freeform 108"/>
              <p:cNvSpPr>
                <a:spLocks noEditPoints="1"/>
              </p:cNvSpPr>
              <p:nvPr/>
            </p:nvSpPr>
            <p:spPr bwMode="auto">
              <a:xfrm>
                <a:off x="2043113" y="2951162"/>
                <a:ext cx="436563" cy="860425"/>
              </a:xfrm>
              <a:custGeom>
                <a:avLst/>
                <a:gdLst>
                  <a:gd name="T0" fmla="*/ 2147483647 w 228"/>
                  <a:gd name="T1" fmla="*/ 2147483647 h 450"/>
                  <a:gd name="T2" fmla="*/ 2147483647 w 228"/>
                  <a:gd name="T3" fmla="*/ 2147483647 h 450"/>
                  <a:gd name="T4" fmla="*/ 2147483647 w 228"/>
                  <a:gd name="T5" fmla="*/ 2147483647 h 450"/>
                  <a:gd name="T6" fmla="*/ 2147483647 w 228"/>
                  <a:gd name="T7" fmla="*/ 2147483647 h 450"/>
                  <a:gd name="T8" fmla="*/ 2147483647 w 228"/>
                  <a:gd name="T9" fmla="*/ 2147483647 h 450"/>
                  <a:gd name="T10" fmla="*/ 2147483647 w 228"/>
                  <a:gd name="T11" fmla="*/ 2147483647 h 450"/>
                  <a:gd name="T12" fmla="*/ 2147483647 w 228"/>
                  <a:gd name="T13" fmla="*/ 2147483647 h 450"/>
                  <a:gd name="T14" fmla="*/ 2147483647 w 228"/>
                  <a:gd name="T15" fmla="*/ 2147483647 h 450"/>
                  <a:gd name="T16" fmla="*/ 2147483647 w 228"/>
                  <a:gd name="T17" fmla="*/ 2147483647 h 450"/>
                  <a:gd name="T18" fmla="*/ 2147483647 w 228"/>
                  <a:gd name="T19" fmla="*/ 2147483647 h 450"/>
                  <a:gd name="T20" fmla="*/ 2147483647 w 228"/>
                  <a:gd name="T21" fmla="*/ 2147483647 h 450"/>
                  <a:gd name="T22" fmla="*/ 2147483647 w 228"/>
                  <a:gd name="T23" fmla="*/ 2147483647 h 450"/>
                  <a:gd name="T24" fmla="*/ 2147483647 w 228"/>
                  <a:gd name="T25" fmla="*/ 2147483647 h 450"/>
                  <a:gd name="T26" fmla="*/ 2147483647 w 228"/>
                  <a:gd name="T27" fmla="*/ 2147483647 h 450"/>
                  <a:gd name="T28" fmla="*/ 2147483647 w 228"/>
                  <a:gd name="T29" fmla="*/ 2147483647 h 450"/>
                  <a:gd name="T30" fmla="*/ 2147483647 w 228"/>
                  <a:gd name="T31" fmla="*/ 2147483647 h 450"/>
                  <a:gd name="T32" fmla="*/ 2147483647 w 228"/>
                  <a:gd name="T33" fmla="*/ 2147483647 h 450"/>
                  <a:gd name="T34" fmla="*/ 2147483647 w 228"/>
                  <a:gd name="T35" fmla="*/ 2147483647 h 450"/>
                  <a:gd name="T36" fmla="*/ 2147483647 w 228"/>
                  <a:gd name="T37" fmla="*/ 2147483647 h 450"/>
                  <a:gd name="T38" fmla="*/ 2147483647 w 228"/>
                  <a:gd name="T39" fmla="*/ 2147483647 h 450"/>
                  <a:gd name="T40" fmla="*/ 2147483647 w 228"/>
                  <a:gd name="T41" fmla="*/ 2147483647 h 450"/>
                  <a:gd name="T42" fmla="*/ 2147483647 w 228"/>
                  <a:gd name="T43" fmla="*/ 2147483647 h 450"/>
                  <a:gd name="T44" fmla="*/ 2147483647 w 228"/>
                  <a:gd name="T45" fmla="*/ 2147483647 h 450"/>
                  <a:gd name="T46" fmla="*/ 2147483647 w 228"/>
                  <a:gd name="T47" fmla="*/ 2147483647 h 450"/>
                  <a:gd name="T48" fmla="*/ 2147483647 w 228"/>
                  <a:gd name="T49" fmla="*/ 2147483647 h 450"/>
                  <a:gd name="T50" fmla="*/ 2147483647 w 228"/>
                  <a:gd name="T51" fmla="*/ 2147483647 h 450"/>
                  <a:gd name="T52" fmla="*/ 2147483647 w 228"/>
                  <a:gd name="T53" fmla="*/ 2147483647 h 450"/>
                  <a:gd name="T54" fmla="*/ 2147483647 w 228"/>
                  <a:gd name="T55" fmla="*/ 2147483647 h 450"/>
                  <a:gd name="T56" fmla="*/ 2147483647 w 228"/>
                  <a:gd name="T57" fmla="*/ 2147483647 h 450"/>
                  <a:gd name="T58" fmla="*/ 2147483647 w 228"/>
                  <a:gd name="T59" fmla="*/ 2147483647 h 450"/>
                  <a:gd name="T60" fmla="*/ 2147483647 w 228"/>
                  <a:gd name="T61" fmla="*/ 2147483647 h 450"/>
                  <a:gd name="T62" fmla="*/ 2147483647 w 228"/>
                  <a:gd name="T63" fmla="*/ 2147483647 h 450"/>
                  <a:gd name="T64" fmla="*/ 2147483647 w 228"/>
                  <a:gd name="T65" fmla="*/ 2147483647 h 450"/>
                  <a:gd name="T66" fmla="*/ 2147483647 w 228"/>
                  <a:gd name="T67" fmla="*/ 2147483647 h 450"/>
                  <a:gd name="T68" fmla="*/ 2147483647 w 228"/>
                  <a:gd name="T69" fmla="*/ 2147483647 h 450"/>
                  <a:gd name="T70" fmla="*/ 2147483647 w 228"/>
                  <a:gd name="T71" fmla="*/ 2147483647 h 450"/>
                  <a:gd name="T72" fmla="*/ 2147483647 w 228"/>
                  <a:gd name="T73" fmla="*/ 2147483647 h 450"/>
                  <a:gd name="T74" fmla="*/ 2147483647 w 228"/>
                  <a:gd name="T75" fmla="*/ 2147483647 h 450"/>
                  <a:gd name="T76" fmla="*/ 2147483647 w 228"/>
                  <a:gd name="T77" fmla="*/ 2147483647 h 450"/>
                  <a:gd name="T78" fmla="*/ 2147483647 w 228"/>
                  <a:gd name="T79" fmla="*/ 2147483647 h 450"/>
                  <a:gd name="T80" fmla="*/ 2147483647 w 228"/>
                  <a:gd name="T81" fmla="*/ 2147483647 h 450"/>
                  <a:gd name="T82" fmla="*/ 2147483647 w 228"/>
                  <a:gd name="T83" fmla="*/ 2147483647 h 450"/>
                  <a:gd name="T84" fmla="*/ 2147483647 w 228"/>
                  <a:gd name="T85" fmla="*/ 2147483647 h 450"/>
                  <a:gd name="T86" fmla="*/ 2147483647 w 228"/>
                  <a:gd name="T87" fmla="*/ 2147483647 h 450"/>
                  <a:gd name="T88" fmla="*/ 2147483647 w 228"/>
                  <a:gd name="T89" fmla="*/ 2147483647 h 450"/>
                  <a:gd name="T90" fmla="*/ 2147483647 w 228"/>
                  <a:gd name="T91" fmla="*/ 2147483647 h 450"/>
                  <a:gd name="T92" fmla="*/ 2147483647 w 228"/>
                  <a:gd name="T93" fmla="*/ 2147483647 h 450"/>
                  <a:gd name="T94" fmla="*/ 2147483647 w 228"/>
                  <a:gd name="T95" fmla="*/ 2147483647 h 450"/>
                  <a:gd name="T96" fmla="*/ 2147483647 w 228"/>
                  <a:gd name="T97" fmla="*/ 2147483647 h 450"/>
                  <a:gd name="T98" fmla="*/ 2147483647 w 228"/>
                  <a:gd name="T99" fmla="*/ 2147483647 h 450"/>
                  <a:gd name="T100" fmla="*/ 2147483647 w 228"/>
                  <a:gd name="T101" fmla="*/ 2147483647 h 450"/>
                  <a:gd name="T102" fmla="*/ 2147483647 w 228"/>
                  <a:gd name="T103" fmla="*/ 2147483647 h 450"/>
                  <a:gd name="T104" fmla="*/ 2147483647 w 228"/>
                  <a:gd name="T105" fmla="*/ 2147483647 h 450"/>
                  <a:gd name="T106" fmla="*/ 2147483647 w 228"/>
                  <a:gd name="T107" fmla="*/ 2147483647 h 450"/>
                  <a:gd name="T108" fmla="*/ 2147483647 w 228"/>
                  <a:gd name="T109" fmla="*/ 2147483647 h 450"/>
                  <a:gd name="T110" fmla="*/ 2147483647 w 228"/>
                  <a:gd name="T111" fmla="*/ 2147483647 h 450"/>
                  <a:gd name="T112" fmla="*/ 2147483647 w 228"/>
                  <a:gd name="T113" fmla="*/ 2147483647 h 450"/>
                  <a:gd name="T114" fmla="*/ 2147483647 w 228"/>
                  <a:gd name="T115" fmla="*/ 2147483647 h 450"/>
                  <a:gd name="T116" fmla="*/ 2147483647 w 228"/>
                  <a:gd name="T117" fmla="*/ 2147483647 h 450"/>
                  <a:gd name="T118" fmla="*/ 2147483647 w 228"/>
                  <a:gd name="T119" fmla="*/ 2147483647 h 45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28"/>
                  <a:gd name="T181" fmla="*/ 0 h 450"/>
                  <a:gd name="T182" fmla="*/ 228 w 228"/>
                  <a:gd name="T183" fmla="*/ 450 h 45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28" h="450">
                    <a:moveTo>
                      <a:pt x="87" y="441"/>
                    </a:moveTo>
                    <a:cubicBezTo>
                      <a:pt x="81" y="441"/>
                      <a:pt x="68" y="430"/>
                      <a:pt x="65" y="427"/>
                    </a:cubicBezTo>
                    <a:cubicBezTo>
                      <a:pt x="61" y="424"/>
                      <a:pt x="64" y="421"/>
                      <a:pt x="59" y="421"/>
                    </a:cubicBezTo>
                    <a:cubicBezTo>
                      <a:pt x="55" y="422"/>
                      <a:pt x="58" y="418"/>
                      <a:pt x="60" y="417"/>
                    </a:cubicBezTo>
                    <a:cubicBezTo>
                      <a:pt x="62" y="415"/>
                      <a:pt x="59" y="411"/>
                      <a:pt x="56" y="410"/>
                    </a:cubicBezTo>
                    <a:cubicBezTo>
                      <a:pt x="56" y="417"/>
                      <a:pt x="54" y="447"/>
                      <a:pt x="56" y="448"/>
                    </a:cubicBezTo>
                    <a:cubicBezTo>
                      <a:pt x="58" y="448"/>
                      <a:pt x="71" y="446"/>
                      <a:pt x="75" y="449"/>
                    </a:cubicBezTo>
                    <a:cubicBezTo>
                      <a:pt x="77" y="449"/>
                      <a:pt x="79" y="450"/>
                      <a:pt x="80" y="449"/>
                    </a:cubicBezTo>
                    <a:cubicBezTo>
                      <a:pt x="83" y="446"/>
                      <a:pt x="90" y="447"/>
                      <a:pt x="94" y="445"/>
                    </a:cubicBezTo>
                    <a:cubicBezTo>
                      <a:pt x="98" y="442"/>
                      <a:pt x="93" y="442"/>
                      <a:pt x="87" y="441"/>
                    </a:cubicBezTo>
                    <a:close/>
                    <a:moveTo>
                      <a:pt x="225" y="47"/>
                    </a:moveTo>
                    <a:cubicBezTo>
                      <a:pt x="224" y="46"/>
                      <a:pt x="221" y="46"/>
                      <a:pt x="218" y="46"/>
                    </a:cubicBezTo>
                    <a:cubicBezTo>
                      <a:pt x="218" y="46"/>
                      <a:pt x="218" y="47"/>
                      <a:pt x="218" y="47"/>
                    </a:cubicBezTo>
                    <a:cubicBezTo>
                      <a:pt x="219" y="52"/>
                      <a:pt x="216" y="64"/>
                      <a:pt x="212" y="64"/>
                    </a:cubicBezTo>
                    <a:cubicBezTo>
                      <a:pt x="209" y="63"/>
                      <a:pt x="206" y="69"/>
                      <a:pt x="203" y="68"/>
                    </a:cubicBezTo>
                    <a:cubicBezTo>
                      <a:pt x="201" y="67"/>
                      <a:pt x="197" y="72"/>
                      <a:pt x="194" y="70"/>
                    </a:cubicBezTo>
                    <a:cubicBezTo>
                      <a:pt x="190" y="68"/>
                      <a:pt x="186" y="71"/>
                      <a:pt x="183" y="69"/>
                    </a:cubicBezTo>
                    <a:cubicBezTo>
                      <a:pt x="180" y="67"/>
                      <a:pt x="172" y="69"/>
                      <a:pt x="172" y="67"/>
                    </a:cubicBezTo>
                    <a:cubicBezTo>
                      <a:pt x="172" y="65"/>
                      <a:pt x="176" y="65"/>
                      <a:pt x="176" y="59"/>
                    </a:cubicBezTo>
                    <a:cubicBezTo>
                      <a:pt x="176" y="53"/>
                      <a:pt x="186" y="47"/>
                      <a:pt x="185" y="44"/>
                    </a:cubicBezTo>
                    <a:cubicBezTo>
                      <a:pt x="183" y="42"/>
                      <a:pt x="166" y="37"/>
                      <a:pt x="164" y="34"/>
                    </a:cubicBezTo>
                    <a:cubicBezTo>
                      <a:pt x="161" y="31"/>
                      <a:pt x="158" y="28"/>
                      <a:pt x="151" y="27"/>
                    </a:cubicBezTo>
                    <a:cubicBezTo>
                      <a:pt x="145" y="27"/>
                      <a:pt x="145" y="23"/>
                      <a:pt x="139" y="19"/>
                    </a:cubicBezTo>
                    <a:cubicBezTo>
                      <a:pt x="134" y="16"/>
                      <a:pt x="126" y="8"/>
                      <a:pt x="123" y="3"/>
                    </a:cubicBezTo>
                    <a:cubicBezTo>
                      <a:pt x="119" y="3"/>
                      <a:pt x="113" y="2"/>
                      <a:pt x="112" y="4"/>
                    </a:cubicBezTo>
                    <a:cubicBezTo>
                      <a:pt x="110" y="6"/>
                      <a:pt x="108" y="15"/>
                      <a:pt x="105" y="10"/>
                    </a:cubicBezTo>
                    <a:cubicBezTo>
                      <a:pt x="103" y="6"/>
                      <a:pt x="97" y="6"/>
                      <a:pt x="92" y="5"/>
                    </a:cubicBezTo>
                    <a:cubicBezTo>
                      <a:pt x="87" y="4"/>
                      <a:pt x="88" y="0"/>
                      <a:pt x="82" y="5"/>
                    </a:cubicBezTo>
                    <a:cubicBezTo>
                      <a:pt x="80" y="8"/>
                      <a:pt x="77" y="10"/>
                      <a:pt x="74" y="12"/>
                    </a:cubicBezTo>
                    <a:cubicBezTo>
                      <a:pt x="74" y="17"/>
                      <a:pt x="73" y="23"/>
                      <a:pt x="72" y="25"/>
                    </a:cubicBezTo>
                    <a:cubicBezTo>
                      <a:pt x="70" y="28"/>
                      <a:pt x="59" y="33"/>
                      <a:pt x="59" y="35"/>
                    </a:cubicBezTo>
                    <a:cubicBezTo>
                      <a:pt x="59" y="38"/>
                      <a:pt x="60" y="42"/>
                      <a:pt x="58" y="43"/>
                    </a:cubicBezTo>
                    <a:cubicBezTo>
                      <a:pt x="56" y="45"/>
                      <a:pt x="63" y="54"/>
                      <a:pt x="59" y="56"/>
                    </a:cubicBezTo>
                    <a:cubicBezTo>
                      <a:pt x="56" y="58"/>
                      <a:pt x="62" y="61"/>
                      <a:pt x="60" y="63"/>
                    </a:cubicBezTo>
                    <a:cubicBezTo>
                      <a:pt x="57" y="65"/>
                      <a:pt x="53" y="66"/>
                      <a:pt x="53" y="69"/>
                    </a:cubicBezTo>
                    <a:cubicBezTo>
                      <a:pt x="53" y="71"/>
                      <a:pt x="53" y="77"/>
                      <a:pt x="49" y="78"/>
                    </a:cubicBezTo>
                    <a:cubicBezTo>
                      <a:pt x="46" y="79"/>
                      <a:pt x="44" y="84"/>
                      <a:pt x="44" y="88"/>
                    </a:cubicBezTo>
                    <a:cubicBezTo>
                      <a:pt x="44" y="92"/>
                      <a:pt x="40" y="89"/>
                      <a:pt x="41" y="94"/>
                    </a:cubicBezTo>
                    <a:cubicBezTo>
                      <a:pt x="43" y="99"/>
                      <a:pt x="45" y="105"/>
                      <a:pt x="41" y="106"/>
                    </a:cubicBezTo>
                    <a:cubicBezTo>
                      <a:pt x="38" y="107"/>
                      <a:pt x="39" y="115"/>
                      <a:pt x="37" y="115"/>
                    </a:cubicBezTo>
                    <a:cubicBezTo>
                      <a:pt x="35" y="115"/>
                      <a:pt x="34" y="123"/>
                      <a:pt x="37" y="127"/>
                    </a:cubicBezTo>
                    <a:cubicBezTo>
                      <a:pt x="40" y="131"/>
                      <a:pt x="40" y="134"/>
                      <a:pt x="40" y="138"/>
                    </a:cubicBezTo>
                    <a:cubicBezTo>
                      <a:pt x="40" y="142"/>
                      <a:pt x="44" y="144"/>
                      <a:pt x="43" y="148"/>
                    </a:cubicBezTo>
                    <a:cubicBezTo>
                      <a:pt x="42" y="152"/>
                      <a:pt x="42" y="155"/>
                      <a:pt x="40" y="157"/>
                    </a:cubicBezTo>
                    <a:cubicBezTo>
                      <a:pt x="38" y="159"/>
                      <a:pt x="40" y="164"/>
                      <a:pt x="37" y="165"/>
                    </a:cubicBezTo>
                    <a:cubicBezTo>
                      <a:pt x="34" y="167"/>
                      <a:pt x="39" y="177"/>
                      <a:pt x="37" y="180"/>
                    </a:cubicBezTo>
                    <a:cubicBezTo>
                      <a:pt x="34" y="182"/>
                      <a:pt x="28" y="183"/>
                      <a:pt x="28" y="191"/>
                    </a:cubicBezTo>
                    <a:cubicBezTo>
                      <a:pt x="28" y="198"/>
                      <a:pt x="29" y="202"/>
                      <a:pt x="28" y="206"/>
                    </a:cubicBezTo>
                    <a:cubicBezTo>
                      <a:pt x="28" y="208"/>
                      <a:pt x="32" y="208"/>
                      <a:pt x="31" y="212"/>
                    </a:cubicBezTo>
                    <a:cubicBezTo>
                      <a:pt x="31" y="216"/>
                      <a:pt x="25" y="214"/>
                      <a:pt x="25" y="216"/>
                    </a:cubicBezTo>
                    <a:cubicBezTo>
                      <a:pt x="24" y="219"/>
                      <a:pt x="26" y="225"/>
                      <a:pt x="24" y="225"/>
                    </a:cubicBezTo>
                    <a:cubicBezTo>
                      <a:pt x="22" y="225"/>
                      <a:pt x="21" y="227"/>
                      <a:pt x="21" y="232"/>
                    </a:cubicBezTo>
                    <a:cubicBezTo>
                      <a:pt x="21" y="237"/>
                      <a:pt x="18" y="237"/>
                      <a:pt x="18" y="240"/>
                    </a:cubicBezTo>
                    <a:cubicBezTo>
                      <a:pt x="18" y="242"/>
                      <a:pt x="20" y="245"/>
                      <a:pt x="20" y="248"/>
                    </a:cubicBezTo>
                    <a:cubicBezTo>
                      <a:pt x="20" y="250"/>
                      <a:pt x="22" y="259"/>
                      <a:pt x="20" y="260"/>
                    </a:cubicBezTo>
                    <a:cubicBezTo>
                      <a:pt x="17" y="260"/>
                      <a:pt x="16" y="270"/>
                      <a:pt x="18" y="272"/>
                    </a:cubicBezTo>
                    <a:cubicBezTo>
                      <a:pt x="20" y="273"/>
                      <a:pt x="20" y="276"/>
                      <a:pt x="19" y="278"/>
                    </a:cubicBezTo>
                    <a:cubicBezTo>
                      <a:pt x="18" y="280"/>
                      <a:pt x="24" y="282"/>
                      <a:pt x="21" y="285"/>
                    </a:cubicBezTo>
                    <a:cubicBezTo>
                      <a:pt x="18" y="288"/>
                      <a:pt x="20" y="292"/>
                      <a:pt x="24" y="291"/>
                    </a:cubicBezTo>
                    <a:cubicBezTo>
                      <a:pt x="27" y="290"/>
                      <a:pt x="29" y="296"/>
                      <a:pt x="26" y="296"/>
                    </a:cubicBezTo>
                    <a:cubicBezTo>
                      <a:pt x="22" y="296"/>
                      <a:pt x="18" y="296"/>
                      <a:pt x="21" y="298"/>
                    </a:cubicBezTo>
                    <a:cubicBezTo>
                      <a:pt x="24" y="300"/>
                      <a:pt x="27" y="304"/>
                      <a:pt x="23" y="305"/>
                    </a:cubicBezTo>
                    <a:cubicBezTo>
                      <a:pt x="19" y="307"/>
                      <a:pt x="22" y="310"/>
                      <a:pt x="21" y="314"/>
                    </a:cubicBezTo>
                    <a:cubicBezTo>
                      <a:pt x="20" y="318"/>
                      <a:pt x="24" y="322"/>
                      <a:pt x="21" y="323"/>
                    </a:cubicBezTo>
                    <a:cubicBezTo>
                      <a:pt x="18" y="324"/>
                      <a:pt x="22" y="330"/>
                      <a:pt x="18" y="331"/>
                    </a:cubicBezTo>
                    <a:cubicBezTo>
                      <a:pt x="13" y="331"/>
                      <a:pt x="16" y="336"/>
                      <a:pt x="13" y="338"/>
                    </a:cubicBezTo>
                    <a:cubicBezTo>
                      <a:pt x="10" y="341"/>
                      <a:pt x="17" y="345"/>
                      <a:pt x="13" y="347"/>
                    </a:cubicBezTo>
                    <a:cubicBezTo>
                      <a:pt x="10" y="349"/>
                      <a:pt x="12" y="355"/>
                      <a:pt x="9" y="355"/>
                    </a:cubicBezTo>
                    <a:cubicBezTo>
                      <a:pt x="5" y="355"/>
                      <a:pt x="3" y="360"/>
                      <a:pt x="2" y="362"/>
                    </a:cubicBezTo>
                    <a:cubicBezTo>
                      <a:pt x="2" y="365"/>
                      <a:pt x="0" y="369"/>
                      <a:pt x="3" y="373"/>
                    </a:cubicBezTo>
                    <a:cubicBezTo>
                      <a:pt x="6" y="376"/>
                      <a:pt x="2" y="379"/>
                      <a:pt x="5" y="380"/>
                    </a:cubicBezTo>
                    <a:cubicBezTo>
                      <a:pt x="7" y="382"/>
                      <a:pt x="17" y="380"/>
                      <a:pt x="15" y="384"/>
                    </a:cubicBezTo>
                    <a:cubicBezTo>
                      <a:pt x="14" y="388"/>
                      <a:pt x="14" y="396"/>
                      <a:pt x="16" y="396"/>
                    </a:cubicBezTo>
                    <a:cubicBezTo>
                      <a:pt x="18" y="396"/>
                      <a:pt x="19" y="402"/>
                      <a:pt x="21" y="401"/>
                    </a:cubicBezTo>
                    <a:cubicBezTo>
                      <a:pt x="24" y="401"/>
                      <a:pt x="36" y="399"/>
                      <a:pt x="41" y="401"/>
                    </a:cubicBezTo>
                    <a:cubicBezTo>
                      <a:pt x="44" y="402"/>
                      <a:pt x="46" y="403"/>
                      <a:pt x="47" y="404"/>
                    </a:cubicBezTo>
                    <a:cubicBezTo>
                      <a:pt x="50" y="403"/>
                      <a:pt x="57" y="407"/>
                      <a:pt x="58" y="406"/>
                    </a:cubicBezTo>
                    <a:cubicBezTo>
                      <a:pt x="60" y="404"/>
                      <a:pt x="52" y="398"/>
                      <a:pt x="52" y="395"/>
                    </a:cubicBezTo>
                    <a:cubicBezTo>
                      <a:pt x="52" y="393"/>
                      <a:pt x="51" y="389"/>
                      <a:pt x="51" y="387"/>
                    </a:cubicBezTo>
                    <a:cubicBezTo>
                      <a:pt x="51" y="384"/>
                      <a:pt x="50" y="379"/>
                      <a:pt x="53" y="376"/>
                    </a:cubicBezTo>
                    <a:cubicBezTo>
                      <a:pt x="57" y="374"/>
                      <a:pt x="57" y="371"/>
                      <a:pt x="59" y="372"/>
                    </a:cubicBezTo>
                    <a:cubicBezTo>
                      <a:pt x="61" y="372"/>
                      <a:pt x="66" y="370"/>
                      <a:pt x="66" y="364"/>
                    </a:cubicBezTo>
                    <a:cubicBezTo>
                      <a:pt x="66" y="358"/>
                      <a:pt x="69" y="356"/>
                      <a:pt x="74" y="351"/>
                    </a:cubicBezTo>
                    <a:cubicBezTo>
                      <a:pt x="80" y="347"/>
                      <a:pt x="89" y="342"/>
                      <a:pt x="87" y="340"/>
                    </a:cubicBezTo>
                    <a:cubicBezTo>
                      <a:pt x="86" y="338"/>
                      <a:pt x="89" y="332"/>
                      <a:pt x="89" y="329"/>
                    </a:cubicBezTo>
                    <a:cubicBezTo>
                      <a:pt x="89" y="327"/>
                      <a:pt x="81" y="327"/>
                      <a:pt x="78" y="326"/>
                    </a:cubicBezTo>
                    <a:cubicBezTo>
                      <a:pt x="75" y="325"/>
                      <a:pt x="65" y="318"/>
                      <a:pt x="70" y="309"/>
                    </a:cubicBezTo>
                    <a:cubicBezTo>
                      <a:pt x="75" y="300"/>
                      <a:pt x="86" y="299"/>
                      <a:pt x="89" y="299"/>
                    </a:cubicBezTo>
                    <a:cubicBezTo>
                      <a:pt x="92" y="298"/>
                      <a:pt x="89" y="294"/>
                      <a:pt x="92" y="293"/>
                    </a:cubicBezTo>
                    <a:cubicBezTo>
                      <a:pt x="94" y="291"/>
                      <a:pt x="95" y="289"/>
                      <a:pt x="95" y="285"/>
                    </a:cubicBezTo>
                    <a:cubicBezTo>
                      <a:pt x="95" y="281"/>
                      <a:pt x="95" y="274"/>
                      <a:pt x="99" y="273"/>
                    </a:cubicBezTo>
                    <a:cubicBezTo>
                      <a:pt x="104" y="273"/>
                      <a:pt x="105" y="270"/>
                      <a:pt x="102" y="270"/>
                    </a:cubicBezTo>
                    <a:cubicBezTo>
                      <a:pt x="99" y="269"/>
                      <a:pt x="98" y="266"/>
                      <a:pt x="103" y="265"/>
                    </a:cubicBezTo>
                    <a:cubicBezTo>
                      <a:pt x="107" y="265"/>
                      <a:pt x="106" y="269"/>
                      <a:pt x="109" y="269"/>
                    </a:cubicBezTo>
                    <a:cubicBezTo>
                      <a:pt x="112" y="269"/>
                      <a:pt x="118" y="263"/>
                      <a:pt x="113" y="260"/>
                    </a:cubicBezTo>
                    <a:cubicBezTo>
                      <a:pt x="109" y="257"/>
                      <a:pt x="108" y="262"/>
                      <a:pt x="106" y="262"/>
                    </a:cubicBezTo>
                    <a:cubicBezTo>
                      <a:pt x="103" y="263"/>
                      <a:pt x="102" y="259"/>
                      <a:pt x="99" y="259"/>
                    </a:cubicBezTo>
                    <a:cubicBezTo>
                      <a:pt x="97" y="259"/>
                      <a:pt x="99" y="253"/>
                      <a:pt x="98" y="251"/>
                    </a:cubicBezTo>
                    <a:cubicBezTo>
                      <a:pt x="97" y="248"/>
                      <a:pt x="95" y="243"/>
                      <a:pt x="97" y="240"/>
                    </a:cubicBezTo>
                    <a:cubicBezTo>
                      <a:pt x="99" y="237"/>
                      <a:pt x="108" y="244"/>
                      <a:pt x="115" y="245"/>
                    </a:cubicBezTo>
                    <a:cubicBezTo>
                      <a:pt x="123" y="245"/>
                      <a:pt x="128" y="241"/>
                      <a:pt x="128" y="238"/>
                    </a:cubicBezTo>
                    <a:cubicBezTo>
                      <a:pt x="128" y="236"/>
                      <a:pt x="125" y="231"/>
                      <a:pt x="129" y="228"/>
                    </a:cubicBezTo>
                    <a:cubicBezTo>
                      <a:pt x="134" y="225"/>
                      <a:pt x="130" y="224"/>
                      <a:pt x="129" y="220"/>
                    </a:cubicBezTo>
                    <a:cubicBezTo>
                      <a:pt x="127" y="216"/>
                      <a:pt x="131" y="213"/>
                      <a:pt x="133" y="215"/>
                    </a:cubicBezTo>
                    <a:cubicBezTo>
                      <a:pt x="135" y="217"/>
                      <a:pt x="149" y="216"/>
                      <a:pt x="162" y="213"/>
                    </a:cubicBezTo>
                    <a:cubicBezTo>
                      <a:pt x="174" y="211"/>
                      <a:pt x="182" y="206"/>
                      <a:pt x="183" y="203"/>
                    </a:cubicBezTo>
                    <a:cubicBezTo>
                      <a:pt x="184" y="199"/>
                      <a:pt x="192" y="191"/>
                      <a:pt x="193" y="188"/>
                    </a:cubicBezTo>
                    <a:cubicBezTo>
                      <a:pt x="195" y="185"/>
                      <a:pt x="194" y="181"/>
                      <a:pt x="189" y="181"/>
                    </a:cubicBezTo>
                    <a:cubicBezTo>
                      <a:pt x="184" y="180"/>
                      <a:pt x="184" y="174"/>
                      <a:pt x="187" y="171"/>
                    </a:cubicBezTo>
                    <a:cubicBezTo>
                      <a:pt x="189" y="168"/>
                      <a:pt x="185" y="165"/>
                      <a:pt x="180" y="164"/>
                    </a:cubicBezTo>
                    <a:cubicBezTo>
                      <a:pt x="176" y="164"/>
                      <a:pt x="168" y="160"/>
                      <a:pt x="172" y="156"/>
                    </a:cubicBezTo>
                    <a:cubicBezTo>
                      <a:pt x="174" y="154"/>
                      <a:pt x="175" y="155"/>
                      <a:pt x="176" y="156"/>
                    </a:cubicBezTo>
                    <a:cubicBezTo>
                      <a:pt x="177" y="154"/>
                      <a:pt x="178" y="151"/>
                      <a:pt x="177" y="151"/>
                    </a:cubicBezTo>
                    <a:cubicBezTo>
                      <a:pt x="176" y="150"/>
                      <a:pt x="174" y="151"/>
                      <a:pt x="174" y="144"/>
                    </a:cubicBezTo>
                    <a:cubicBezTo>
                      <a:pt x="174" y="137"/>
                      <a:pt x="177" y="138"/>
                      <a:pt x="177" y="129"/>
                    </a:cubicBezTo>
                    <a:cubicBezTo>
                      <a:pt x="177" y="120"/>
                      <a:pt x="181" y="115"/>
                      <a:pt x="181" y="110"/>
                    </a:cubicBezTo>
                    <a:cubicBezTo>
                      <a:pt x="181" y="105"/>
                      <a:pt x="189" y="100"/>
                      <a:pt x="194" y="92"/>
                    </a:cubicBezTo>
                    <a:cubicBezTo>
                      <a:pt x="199" y="84"/>
                      <a:pt x="209" y="74"/>
                      <a:pt x="214" y="71"/>
                    </a:cubicBezTo>
                    <a:cubicBezTo>
                      <a:pt x="218" y="69"/>
                      <a:pt x="226" y="66"/>
                      <a:pt x="227" y="64"/>
                    </a:cubicBezTo>
                    <a:cubicBezTo>
                      <a:pt x="228" y="61"/>
                      <a:pt x="227" y="48"/>
                      <a:pt x="225" y="47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14" name="Freeform 109"/>
              <p:cNvSpPr>
                <a:spLocks/>
              </p:cNvSpPr>
              <p:nvPr/>
            </p:nvSpPr>
            <p:spPr bwMode="auto">
              <a:xfrm>
                <a:off x="1995488" y="2854325"/>
                <a:ext cx="190500" cy="973138"/>
              </a:xfrm>
              <a:custGeom>
                <a:avLst/>
                <a:gdLst>
                  <a:gd name="T0" fmla="*/ 2147483647 w 100"/>
                  <a:gd name="T1" fmla="*/ 2147483647 h 510"/>
                  <a:gd name="T2" fmla="*/ 2147483647 w 100"/>
                  <a:gd name="T3" fmla="*/ 2147483647 h 510"/>
                  <a:gd name="T4" fmla="*/ 2147483647 w 100"/>
                  <a:gd name="T5" fmla="*/ 2147483647 h 510"/>
                  <a:gd name="T6" fmla="*/ 2147483647 w 100"/>
                  <a:gd name="T7" fmla="*/ 2147483647 h 510"/>
                  <a:gd name="T8" fmla="*/ 2147483647 w 100"/>
                  <a:gd name="T9" fmla="*/ 2147483647 h 510"/>
                  <a:gd name="T10" fmla="*/ 2147483647 w 100"/>
                  <a:gd name="T11" fmla="*/ 2147483647 h 510"/>
                  <a:gd name="T12" fmla="*/ 2147483647 w 100"/>
                  <a:gd name="T13" fmla="*/ 2147483647 h 510"/>
                  <a:gd name="T14" fmla="*/ 2147483647 w 100"/>
                  <a:gd name="T15" fmla="*/ 2147483647 h 510"/>
                  <a:gd name="T16" fmla="*/ 2147483647 w 100"/>
                  <a:gd name="T17" fmla="*/ 2147483647 h 510"/>
                  <a:gd name="T18" fmla="*/ 2147483647 w 100"/>
                  <a:gd name="T19" fmla="*/ 2147483647 h 510"/>
                  <a:gd name="T20" fmla="*/ 2147483647 w 100"/>
                  <a:gd name="T21" fmla="*/ 2147483647 h 510"/>
                  <a:gd name="T22" fmla="*/ 2147483647 w 100"/>
                  <a:gd name="T23" fmla="*/ 2147483647 h 510"/>
                  <a:gd name="T24" fmla="*/ 2147483647 w 100"/>
                  <a:gd name="T25" fmla="*/ 2147483647 h 510"/>
                  <a:gd name="T26" fmla="*/ 2147483647 w 100"/>
                  <a:gd name="T27" fmla="*/ 2147483647 h 510"/>
                  <a:gd name="T28" fmla="*/ 2147483647 w 100"/>
                  <a:gd name="T29" fmla="*/ 2147483647 h 510"/>
                  <a:gd name="T30" fmla="*/ 2147483647 w 100"/>
                  <a:gd name="T31" fmla="*/ 2147483647 h 510"/>
                  <a:gd name="T32" fmla="*/ 2147483647 w 100"/>
                  <a:gd name="T33" fmla="*/ 2147483647 h 510"/>
                  <a:gd name="T34" fmla="*/ 2147483647 w 100"/>
                  <a:gd name="T35" fmla="*/ 2147483647 h 510"/>
                  <a:gd name="T36" fmla="*/ 2147483647 w 100"/>
                  <a:gd name="T37" fmla="*/ 2147483647 h 510"/>
                  <a:gd name="T38" fmla="*/ 2147483647 w 100"/>
                  <a:gd name="T39" fmla="*/ 2147483647 h 510"/>
                  <a:gd name="T40" fmla="*/ 2147483647 w 100"/>
                  <a:gd name="T41" fmla="*/ 2147483647 h 510"/>
                  <a:gd name="T42" fmla="*/ 2147483647 w 100"/>
                  <a:gd name="T43" fmla="*/ 2147483647 h 510"/>
                  <a:gd name="T44" fmla="*/ 2147483647 w 100"/>
                  <a:gd name="T45" fmla="*/ 2147483647 h 510"/>
                  <a:gd name="T46" fmla="*/ 2147483647 w 100"/>
                  <a:gd name="T47" fmla="*/ 2147483647 h 510"/>
                  <a:gd name="T48" fmla="*/ 2147483647 w 100"/>
                  <a:gd name="T49" fmla="*/ 2147483647 h 510"/>
                  <a:gd name="T50" fmla="*/ 2147483647 w 100"/>
                  <a:gd name="T51" fmla="*/ 2147483647 h 510"/>
                  <a:gd name="T52" fmla="*/ 2147483647 w 100"/>
                  <a:gd name="T53" fmla="*/ 2147483647 h 510"/>
                  <a:gd name="T54" fmla="*/ 2147483647 w 100"/>
                  <a:gd name="T55" fmla="*/ 2147483647 h 510"/>
                  <a:gd name="T56" fmla="*/ 2147483647 w 100"/>
                  <a:gd name="T57" fmla="*/ 2147483647 h 510"/>
                  <a:gd name="T58" fmla="*/ 2147483647 w 100"/>
                  <a:gd name="T59" fmla="*/ 2147483647 h 510"/>
                  <a:gd name="T60" fmla="*/ 2147483647 w 100"/>
                  <a:gd name="T61" fmla="*/ 2147483647 h 510"/>
                  <a:gd name="T62" fmla="*/ 2147483647 w 100"/>
                  <a:gd name="T63" fmla="*/ 2147483647 h 510"/>
                  <a:gd name="T64" fmla="*/ 2147483647 w 100"/>
                  <a:gd name="T65" fmla="*/ 2147483647 h 510"/>
                  <a:gd name="T66" fmla="*/ 2147483647 w 100"/>
                  <a:gd name="T67" fmla="*/ 2147483647 h 510"/>
                  <a:gd name="T68" fmla="*/ 2147483647 w 100"/>
                  <a:gd name="T69" fmla="*/ 2147483647 h 510"/>
                  <a:gd name="T70" fmla="*/ 2147483647 w 100"/>
                  <a:gd name="T71" fmla="*/ 2147483647 h 510"/>
                  <a:gd name="T72" fmla="*/ 2147483647 w 100"/>
                  <a:gd name="T73" fmla="*/ 2147483647 h 510"/>
                  <a:gd name="T74" fmla="*/ 2147483647 w 100"/>
                  <a:gd name="T75" fmla="*/ 2147483647 h 510"/>
                  <a:gd name="T76" fmla="*/ 2147483647 w 100"/>
                  <a:gd name="T77" fmla="*/ 2147483647 h 510"/>
                  <a:gd name="T78" fmla="*/ 2147483647 w 100"/>
                  <a:gd name="T79" fmla="*/ 2147483647 h 510"/>
                  <a:gd name="T80" fmla="*/ 2147483647 w 100"/>
                  <a:gd name="T81" fmla="*/ 2147483647 h 510"/>
                  <a:gd name="T82" fmla="*/ 2147483647 w 100"/>
                  <a:gd name="T83" fmla="*/ 2147483647 h 510"/>
                  <a:gd name="T84" fmla="*/ 2147483647 w 100"/>
                  <a:gd name="T85" fmla="*/ 2147483647 h 510"/>
                  <a:gd name="T86" fmla="*/ 2147483647 w 100"/>
                  <a:gd name="T87" fmla="*/ 2147483647 h 510"/>
                  <a:gd name="T88" fmla="*/ 2147483647 w 100"/>
                  <a:gd name="T89" fmla="*/ 2147483647 h 510"/>
                  <a:gd name="T90" fmla="*/ 2147483647 w 100"/>
                  <a:gd name="T91" fmla="*/ 2147483647 h 510"/>
                  <a:gd name="T92" fmla="*/ 2147483647 w 100"/>
                  <a:gd name="T93" fmla="*/ 2147483647 h 510"/>
                  <a:gd name="T94" fmla="*/ 2147483647 w 100"/>
                  <a:gd name="T95" fmla="*/ 2147483647 h 510"/>
                  <a:gd name="T96" fmla="*/ 2147483647 w 100"/>
                  <a:gd name="T97" fmla="*/ 2147483647 h 510"/>
                  <a:gd name="T98" fmla="*/ 2147483647 w 100"/>
                  <a:gd name="T99" fmla="*/ 2147483647 h 510"/>
                  <a:gd name="T100" fmla="*/ 2147483647 w 100"/>
                  <a:gd name="T101" fmla="*/ 2147483647 h 510"/>
                  <a:gd name="T102" fmla="*/ 2147483647 w 100"/>
                  <a:gd name="T103" fmla="*/ 2147483647 h 510"/>
                  <a:gd name="T104" fmla="*/ 2147483647 w 100"/>
                  <a:gd name="T105" fmla="*/ 2147483647 h 510"/>
                  <a:gd name="T106" fmla="*/ 2147483647 w 100"/>
                  <a:gd name="T107" fmla="*/ 2147483647 h 510"/>
                  <a:gd name="T108" fmla="*/ 2147483647 w 100"/>
                  <a:gd name="T109" fmla="*/ 2147483647 h 510"/>
                  <a:gd name="T110" fmla="*/ 2147483647 w 100"/>
                  <a:gd name="T111" fmla="*/ 2147483647 h 510"/>
                  <a:gd name="T112" fmla="*/ 2147483647 w 100"/>
                  <a:gd name="T113" fmla="*/ 2147483647 h 510"/>
                  <a:gd name="T114" fmla="*/ 2147483647 w 100"/>
                  <a:gd name="T115" fmla="*/ 2147483647 h 510"/>
                  <a:gd name="T116" fmla="*/ 2147483647 w 100"/>
                  <a:gd name="T117" fmla="*/ 2147483647 h 5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0"/>
                  <a:gd name="T178" fmla="*/ 0 h 510"/>
                  <a:gd name="T179" fmla="*/ 100 w 100"/>
                  <a:gd name="T180" fmla="*/ 510 h 51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0" h="510">
                    <a:moveTo>
                      <a:pt x="46" y="452"/>
                    </a:moveTo>
                    <a:cubicBezTo>
                      <a:pt x="44" y="453"/>
                      <a:pt x="43" y="447"/>
                      <a:pt x="41" y="447"/>
                    </a:cubicBezTo>
                    <a:cubicBezTo>
                      <a:pt x="39" y="447"/>
                      <a:pt x="39" y="439"/>
                      <a:pt x="40" y="435"/>
                    </a:cubicBezTo>
                    <a:cubicBezTo>
                      <a:pt x="42" y="431"/>
                      <a:pt x="32" y="433"/>
                      <a:pt x="30" y="431"/>
                    </a:cubicBezTo>
                    <a:cubicBezTo>
                      <a:pt x="27" y="430"/>
                      <a:pt x="31" y="427"/>
                      <a:pt x="28" y="424"/>
                    </a:cubicBezTo>
                    <a:cubicBezTo>
                      <a:pt x="25" y="420"/>
                      <a:pt x="27" y="416"/>
                      <a:pt x="27" y="413"/>
                    </a:cubicBezTo>
                    <a:cubicBezTo>
                      <a:pt x="28" y="411"/>
                      <a:pt x="30" y="406"/>
                      <a:pt x="34" y="406"/>
                    </a:cubicBezTo>
                    <a:cubicBezTo>
                      <a:pt x="37" y="406"/>
                      <a:pt x="35" y="400"/>
                      <a:pt x="38" y="398"/>
                    </a:cubicBezTo>
                    <a:cubicBezTo>
                      <a:pt x="42" y="396"/>
                      <a:pt x="35" y="392"/>
                      <a:pt x="38" y="389"/>
                    </a:cubicBezTo>
                    <a:cubicBezTo>
                      <a:pt x="41" y="387"/>
                      <a:pt x="38" y="382"/>
                      <a:pt x="43" y="382"/>
                    </a:cubicBezTo>
                    <a:cubicBezTo>
                      <a:pt x="47" y="381"/>
                      <a:pt x="43" y="375"/>
                      <a:pt x="46" y="374"/>
                    </a:cubicBezTo>
                    <a:cubicBezTo>
                      <a:pt x="49" y="373"/>
                      <a:pt x="45" y="369"/>
                      <a:pt x="46" y="365"/>
                    </a:cubicBezTo>
                    <a:cubicBezTo>
                      <a:pt x="47" y="361"/>
                      <a:pt x="44" y="358"/>
                      <a:pt x="48" y="356"/>
                    </a:cubicBezTo>
                    <a:cubicBezTo>
                      <a:pt x="52" y="355"/>
                      <a:pt x="49" y="351"/>
                      <a:pt x="46" y="349"/>
                    </a:cubicBezTo>
                    <a:cubicBezTo>
                      <a:pt x="43" y="347"/>
                      <a:pt x="47" y="347"/>
                      <a:pt x="51" y="347"/>
                    </a:cubicBezTo>
                    <a:cubicBezTo>
                      <a:pt x="54" y="347"/>
                      <a:pt x="52" y="341"/>
                      <a:pt x="49" y="342"/>
                    </a:cubicBezTo>
                    <a:cubicBezTo>
                      <a:pt x="45" y="343"/>
                      <a:pt x="43" y="339"/>
                      <a:pt x="46" y="336"/>
                    </a:cubicBezTo>
                    <a:cubicBezTo>
                      <a:pt x="49" y="333"/>
                      <a:pt x="43" y="331"/>
                      <a:pt x="44" y="329"/>
                    </a:cubicBezTo>
                    <a:cubicBezTo>
                      <a:pt x="45" y="327"/>
                      <a:pt x="45" y="324"/>
                      <a:pt x="43" y="323"/>
                    </a:cubicBezTo>
                    <a:cubicBezTo>
                      <a:pt x="41" y="321"/>
                      <a:pt x="42" y="311"/>
                      <a:pt x="45" y="311"/>
                    </a:cubicBezTo>
                    <a:cubicBezTo>
                      <a:pt x="47" y="310"/>
                      <a:pt x="45" y="301"/>
                      <a:pt x="45" y="299"/>
                    </a:cubicBezTo>
                    <a:cubicBezTo>
                      <a:pt x="45" y="296"/>
                      <a:pt x="43" y="293"/>
                      <a:pt x="43" y="291"/>
                    </a:cubicBezTo>
                    <a:cubicBezTo>
                      <a:pt x="43" y="288"/>
                      <a:pt x="46" y="288"/>
                      <a:pt x="46" y="283"/>
                    </a:cubicBezTo>
                    <a:cubicBezTo>
                      <a:pt x="46" y="278"/>
                      <a:pt x="47" y="276"/>
                      <a:pt x="49" y="276"/>
                    </a:cubicBezTo>
                    <a:cubicBezTo>
                      <a:pt x="51" y="276"/>
                      <a:pt x="49" y="270"/>
                      <a:pt x="50" y="267"/>
                    </a:cubicBezTo>
                    <a:cubicBezTo>
                      <a:pt x="50" y="265"/>
                      <a:pt x="56" y="267"/>
                      <a:pt x="56" y="263"/>
                    </a:cubicBezTo>
                    <a:cubicBezTo>
                      <a:pt x="57" y="259"/>
                      <a:pt x="53" y="259"/>
                      <a:pt x="53" y="257"/>
                    </a:cubicBezTo>
                    <a:cubicBezTo>
                      <a:pt x="54" y="253"/>
                      <a:pt x="53" y="249"/>
                      <a:pt x="53" y="242"/>
                    </a:cubicBezTo>
                    <a:cubicBezTo>
                      <a:pt x="53" y="234"/>
                      <a:pt x="59" y="233"/>
                      <a:pt x="62" y="231"/>
                    </a:cubicBezTo>
                    <a:cubicBezTo>
                      <a:pt x="64" y="228"/>
                      <a:pt x="59" y="218"/>
                      <a:pt x="62" y="216"/>
                    </a:cubicBezTo>
                    <a:cubicBezTo>
                      <a:pt x="65" y="215"/>
                      <a:pt x="63" y="210"/>
                      <a:pt x="65" y="208"/>
                    </a:cubicBezTo>
                    <a:cubicBezTo>
                      <a:pt x="67" y="206"/>
                      <a:pt x="67" y="203"/>
                      <a:pt x="68" y="199"/>
                    </a:cubicBezTo>
                    <a:cubicBezTo>
                      <a:pt x="69" y="195"/>
                      <a:pt x="65" y="193"/>
                      <a:pt x="65" y="189"/>
                    </a:cubicBezTo>
                    <a:cubicBezTo>
                      <a:pt x="65" y="185"/>
                      <a:pt x="65" y="182"/>
                      <a:pt x="62" y="178"/>
                    </a:cubicBezTo>
                    <a:cubicBezTo>
                      <a:pt x="59" y="174"/>
                      <a:pt x="60" y="166"/>
                      <a:pt x="62" y="166"/>
                    </a:cubicBezTo>
                    <a:cubicBezTo>
                      <a:pt x="64" y="166"/>
                      <a:pt x="63" y="158"/>
                      <a:pt x="66" y="157"/>
                    </a:cubicBezTo>
                    <a:cubicBezTo>
                      <a:pt x="70" y="156"/>
                      <a:pt x="68" y="150"/>
                      <a:pt x="66" y="145"/>
                    </a:cubicBezTo>
                    <a:cubicBezTo>
                      <a:pt x="65" y="140"/>
                      <a:pt x="69" y="143"/>
                      <a:pt x="69" y="139"/>
                    </a:cubicBezTo>
                    <a:cubicBezTo>
                      <a:pt x="69" y="135"/>
                      <a:pt x="71" y="130"/>
                      <a:pt x="74" y="129"/>
                    </a:cubicBezTo>
                    <a:cubicBezTo>
                      <a:pt x="78" y="128"/>
                      <a:pt x="78" y="122"/>
                      <a:pt x="78" y="120"/>
                    </a:cubicBezTo>
                    <a:cubicBezTo>
                      <a:pt x="78" y="117"/>
                      <a:pt x="82" y="116"/>
                      <a:pt x="85" y="114"/>
                    </a:cubicBezTo>
                    <a:cubicBezTo>
                      <a:pt x="87" y="112"/>
                      <a:pt x="81" y="109"/>
                      <a:pt x="84" y="107"/>
                    </a:cubicBezTo>
                    <a:cubicBezTo>
                      <a:pt x="88" y="105"/>
                      <a:pt x="81" y="96"/>
                      <a:pt x="83" y="94"/>
                    </a:cubicBezTo>
                    <a:cubicBezTo>
                      <a:pt x="85" y="93"/>
                      <a:pt x="84" y="89"/>
                      <a:pt x="84" y="86"/>
                    </a:cubicBezTo>
                    <a:cubicBezTo>
                      <a:pt x="84" y="84"/>
                      <a:pt x="95" y="79"/>
                      <a:pt x="97" y="76"/>
                    </a:cubicBezTo>
                    <a:cubicBezTo>
                      <a:pt x="98" y="74"/>
                      <a:pt x="99" y="68"/>
                      <a:pt x="99" y="63"/>
                    </a:cubicBezTo>
                    <a:cubicBezTo>
                      <a:pt x="96" y="65"/>
                      <a:pt x="93" y="66"/>
                      <a:pt x="92" y="65"/>
                    </a:cubicBezTo>
                    <a:cubicBezTo>
                      <a:pt x="91" y="63"/>
                      <a:pt x="92" y="56"/>
                      <a:pt x="89" y="53"/>
                    </a:cubicBezTo>
                    <a:cubicBezTo>
                      <a:pt x="86" y="50"/>
                      <a:pt x="88" y="44"/>
                      <a:pt x="85" y="43"/>
                    </a:cubicBezTo>
                    <a:cubicBezTo>
                      <a:pt x="82" y="41"/>
                      <a:pt x="79" y="35"/>
                      <a:pt x="81" y="33"/>
                    </a:cubicBezTo>
                    <a:cubicBezTo>
                      <a:pt x="84" y="31"/>
                      <a:pt x="81" y="27"/>
                      <a:pt x="84" y="25"/>
                    </a:cubicBezTo>
                    <a:cubicBezTo>
                      <a:pt x="86" y="23"/>
                      <a:pt x="82" y="23"/>
                      <a:pt x="79" y="19"/>
                    </a:cubicBezTo>
                    <a:cubicBezTo>
                      <a:pt x="76" y="15"/>
                      <a:pt x="80" y="10"/>
                      <a:pt x="76" y="7"/>
                    </a:cubicBezTo>
                    <a:cubicBezTo>
                      <a:pt x="72" y="4"/>
                      <a:pt x="72" y="0"/>
                      <a:pt x="71" y="2"/>
                    </a:cubicBezTo>
                    <a:cubicBezTo>
                      <a:pt x="70" y="4"/>
                      <a:pt x="70" y="9"/>
                      <a:pt x="67" y="11"/>
                    </a:cubicBezTo>
                    <a:cubicBezTo>
                      <a:pt x="66" y="11"/>
                      <a:pt x="65" y="12"/>
                      <a:pt x="64" y="13"/>
                    </a:cubicBezTo>
                    <a:cubicBezTo>
                      <a:pt x="64" y="15"/>
                      <a:pt x="63" y="20"/>
                      <a:pt x="64" y="23"/>
                    </a:cubicBezTo>
                    <a:cubicBezTo>
                      <a:pt x="66" y="27"/>
                      <a:pt x="67" y="45"/>
                      <a:pt x="65" y="52"/>
                    </a:cubicBezTo>
                    <a:cubicBezTo>
                      <a:pt x="64" y="59"/>
                      <a:pt x="62" y="65"/>
                      <a:pt x="61" y="69"/>
                    </a:cubicBezTo>
                    <a:cubicBezTo>
                      <a:pt x="59" y="73"/>
                      <a:pt x="64" y="73"/>
                      <a:pt x="62" y="75"/>
                    </a:cubicBezTo>
                    <a:cubicBezTo>
                      <a:pt x="60" y="77"/>
                      <a:pt x="61" y="82"/>
                      <a:pt x="61" y="90"/>
                    </a:cubicBezTo>
                    <a:cubicBezTo>
                      <a:pt x="61" y="98"/>
                      <a:pt x="56" y="112"/>
                      <a:pt x="56" y="116"/>
                    </a:cubicBezTo>
                    <a:cubicBezTo>
                      <a:pt x="56" y="120"/>
                      <a:pt x="52" y="123"/>
                      <a:pt x="53" y="128"/>
                    </a:cubicBezTo>
                    <a:cubicBezTo>
                      <a:pt x="53" y="133"/>
                      <a:pt x="51" y="135"/>
                      <a:pt x="48" y="138"/>
                    </a:cubicBezTo>
                    <a:cubicBezTo>
                      <a:pt x="45" y="140"/>
                      <a:pt x="52" y="147"/>
                      <a:pt x="52" y="151"/>
                    </a:cubicBezTo>
                    <a:cubicBezTo>
                      <a:pt x="52" y="155"/>
                      <a:pt x="47" y="157"/>
                      <a:pt x="48" y="163"/>
                    </a:cubicBezTo>
                    <a:cubicBezTo>
                      <a:pt x="49" y="171"/>
                      <a:pt x="48" y="185"/>
                      <a:pt x="48" y="188"/>
                    </a:cubicBezTo>
                    <a:cubicBezTo>
                      <a:pt x="48" y="191"/>
                      <a:pt x="45" y="191"/>
                      <a:pt x="45" y="196"/>
                    </a:cubicBezTo>
                    <a:cubicBezTo>
                      <a:pt x="46" y="201"/>
                      <a:pt x="42" y="202"/>
                      <a:pt x="41" y="210"/>
                    </a:cubicBezTo>
                    <a:cubicBezTo>
                      <a:pt x="41" y="217"/>
                      <a:pt x="35" y="228"/>
                      <a:pt x="33" y="234"/>
                    </a:cubicBezTo>
                    <a:cubicBezTo>
                      <a:pt x="30" y="240"/>
                      <a:pt x="30" y="243"/>
                      <a:pt x="27" y="243"/>
                    </a:cubicBezTo>
                    <a:cubicBezTo>
                      <a:pt x="24" y="243"/>
                      <a:pt x="24" y="246"/>
                      <a:pt x="26" y="251"/>
                    </a:cubicBezTo>
                    <a:cubicBezTo>
                      <a:pt x="28" y="256"/>
                      <a:pt x="24" y="260"/>
                      <a:pt x="27" y="265"/>
                    </a:cubicBezTo>
                    <a:cubicBezTo>
                      <a:pt x="30" y="270"/>
                      <a:pt x="29" y="272"/>
                      <a:pt x="28" y="277"/>
                    </a:cubicBezTo>
                    <a:cubicBezTo>
                      <a:pt x="26" y="282"/>
                      <a:pt x="24" y="282"/>
                      <a:pt x="24" y="286"/>
                    </a:cubicBezTo>
                    <a:cubicBezTo>
                      <a:pt x="24" y="291"/>
                      <a:pt x="21" y="295"/>
                      <a:pt x="23" y="300"/>
                    </a:cubicBezTo>
                    <a:cubicBezTo>
                      <a:pt x="25" y="305"/>
                      <a:pt x="24" y="306"/>
                      <a:pt x="22" y="306"/>
                    </a:cubicBezTo>
                    <a:cubicBezTo>
                      <a:pt x="19" y="306"/>
                      <a:pt x="18" y="310"/>
                      <a:pt x="17" y="319"/>
                    </a:cubicBezTo>
                    <a:cubicBezTo>
                      <a:pt x="16" y="327"/>
                      <a:pt x="16" y="327"/>
                      <a:pt x="22" y="326"/>
                    </a:cubicBezTo>
                    <a:cubicBezTo>
                      <a:pt x="28" y="326"/>
                      <a:pt x="24" y="306"/>
                      <a:pt x="27" y="306"/>
                    </a:cubicBezTo>
                    <a:cubicBezTo>
                      <a:pt x="31" y="306"/>
                      <a:pt x="28" y="303"/>
                      <a:pt x="32" y="302"/>
                    </a:cubicBezTo>
                    <a:cubicBezTo>
                      <a:pt x="35" y="301"/>
                      <a:pt x="32" y="305"/>
                      <a:pt x="35" y="306"/>
                    </a:cubicBezTo>
                    <a:cubicBezTo>
                      <a:pt x="37" y="307"/>
                      <a:pt x="39" y="309"/>
                      <a:pt x="35" y="311"/>
                    </a:cubicBezTo>
                    <a:cubicBezTo>
                      <a:pt x="32" y="313"/>
                      <a:pt x="36" y="318"/>
                      <a:pt x="34" y="320"/>
                    </a:cubicBezTo>
                    <a:cubicBezTo>
                      <a:pt x="33" y="323"/>
                      <a:pt x="30" y="326"/>
                      <a:pt x="32" y="329"/>
                    </a:cubicBezTo>
                    <a:cubicBezTo>
                      <a:pt x="33" y="333"/>
                      <a:pt x="30" y="332"/>
                      <a:pt x="30" y="337"/>
                    </a:cubicBezTo>
                    <a:cubicBezTo>
                      <a:pt x="29" y="341"/>
                      <a:pt x="32" y="341"/>
                      <a:pt x="30" y="342"/>
                    </a:cubicBezTo>
                    <a:cubicBezTo>
                      <a:pt x="28" y="343"/>
                      <a:pt x="32" y="346"/>
                      <a:pt x="30" y="347"/>
                    </a:cubicBezTo>
                    <a:cubicBezTo>
                      <a:pt x="27" y="347"/>
                      <a:pt x="29" y="351"/>
                      <a:pt x="30" y="354"/>
                    </a:cubicBezTo>
                    <a:cubicBezTo>
                      <a:pt x="32" y="357"/>
                      <a:pt x="27" y="355"/>
                      <a:pt x="25" y="357"/>
                    </a:cubicBezTo>
                    <a:cubicBezTo>
                      <a:pt x="22" y="359"/>
                      <a:pt x="27" y="362"/>
                      <a:pt x="26" y="364"/>
                    </a:cubicBezTo>
                    <a:cubicBezTo>
                      <a:pt x="24" y="367"/>
                      <a:pt x="20" y="363"/>
                      <a:pt x="18" y="361"/>
                    </a:cubicBezTo>
                    <a:cubicBezTo>
                      <a:pt x="17" y="360"/>
                      <a:pt x="21" y="357"/>
                      <a:pt x="23" y="354"/>
                    </a:cubicBezTo>
                    <a:cubicBezTo>
                      <a:pt x="26" y="351"/>
                      <a:pt x="21" y="344"/>
                      <a:pt x="17" y="346"/>
                    </a:cubicBezTo>
                    <a:cubicBezTo>
                      <a:pt x="14" y="347"/>
                      <a:pt x="21" y="351"/>
                      <a:pt x="21" y="355"/>
                    </a:cubicBezTo>
                    <a:cubicBezTo>
                      <a:pt x="21" y="358"/>
                      <a:pt x="15" y="354"/>
                      <a:pt x="15" y="357"/>
                    </a:cubicBezTo>
                    <a:cubicBezTo>
                      <a:pt x="15" y="361"/>
                      <a:pt x="11" y="360"/>
                      <a:pt x="9" y="362"/>
                    </a:cubicBezTo>
                    <a:cubicBezTo>
                      <a:pt x="6" y="365"/>
                      <a:pt x="12" y="367"/>
                      <a:pt x="9" y="368"/>
                    </a:cubicBezTo>
                    <a:cubicBezTo>
                      <a:pt x="7" y="368"/>
                      <a:pt x="2" y="372"/>
                      <a:pt x="2" y="374"/>
                    </a:cubicBezTo>
                    <a:cubicBezTo>
                      <a:pt x="2" y="377"/>
                      <a:pt x="5" y="377"/>
                      <a:pt x="5" y="375"/>
                    </a:cubicBezTo>
                    <a:cubicBezTo>
                      <a:pt x="5" y="372"/>
                      <a:pt x="9" y="372"/>
                      <a:pt x="10" y="375"/>
                    </a:cubicBezTo>
                    <a:cubicBezTo>
                      <a:pt x="11" y="378"/>
                      <a:pt x="13" y="375"/>
                      <a:pt x="17" y="376"/>
                    </a:cubicBezTo>
                    <a:cubicBezTo>
                      <a:pt x="20" y="376"/>
                      <a:pt x="20" y="382"/>
                      <a:pt x="18" y="381"/>
                    </a:cubicBezTo>
                    <a:cubicBezTo>
                      <a:pt x="16" y="381"/>
                      <a:pt x="14" y="385"/>
                      <a:pt x="14" y="388"/>
                    </a:cubicBezTo>
                    <a:cubicBezTo>
                      <a:pt x="15" y="392"/>
                      <a:pt x="22" y="388"/>
                      <a:pt x="25" y="389"/>
                    </a:cubicBezTo>
                    <a:cubicBezTo>
                      <a:pt x="28" y="390"/>
                      <a:pt x="27" y="396"/>
                      <a:pt x="25" y="394"/>
                    </a:cubicBezTo>
                    <a:cubicBezTo>
                      <a:pt x="23" y="392"/>
                      <a:pt x="19" y="389"/>
                      <a:pt x="17" y="392"/>
                    </a:cubicBezTo>
                    <a:cubicBezTo>
                      <a:pt x="16" y="395"/>
                      <a:pt x="13" y="394"/>
                      <a:pt x="11" y="393"/>
                    </a:cubicBezTo>
                    <a:cubicBezTo>
                      <a:pt x="8" y="392"/>
                      <a:pt x="0" y="397"/>
                      <a:pt x="3" y="399"/>
                    </a:cubicBezTo>
                    <a:cubicBezTo>
                      <a:pt x="6" y="401"/>
                      <a:pt x="6" y="404"/>
                      <a:pt x="7" y="404"/>
                    </a:cubicBezTo>
                    <a:cubicBezTo>
                      <a:pt x="9" y="404"/>
                      <a:pt x="12" y="402"/>
                      <a:pt x="13" y="400"/>
                    </a:cubicBezTo>
                    <a:cubicBezTo>
                      <a:pt x="14" y="398"/>
                      <a:pt x="17" y="396"/>
                      <a:pt x="18" y="401"/>
                    </a:cubicBezTo>
                    <a:cubicBezTo>
                      <a:pt x="18" y="405"/>
                      <a:pt x="13" y="403"/>
                      <a:pt x="12" y="406"/>
                    </a:cubicBezTo>
                    <a:cubicBezTo>
                      <a:pt x="11" y="408"/>
                      <a:pt x="9" y="410"/>
                      <a:pt x="6" y="412"/>
                    </a:cubicBezTo>
                    <a:cubicBezTo>
                      <a:pt x="3" y="415"/>
                      <a:pt x="6" y="418"/>
                      <a:pt x="8" y="417"/>
                    </a:cubicBezTo>
                    <a:cubicBezTo>
                      <a:pt x="11" y="416"/>
                      <a:pt x="8" y="420"/>
                      <a:pt x="11" y="421"/>
                    </a:cubicBezTo>
                    <a:cubicBezTo>
                      <a:pt x="14" y="421"/>
                      <a:pt x="15" y="419"/>
                      <a:pt x="15" y="416"/>
                    </a:cubicBezTo>
                    <a:cubicBezTo>
                      <a:pt x="14" y="414"/>
                      <a:pt x="16" y="408"/>
                      <a:pt x="19" y="411"/>
                    </a:cubicBezTo>
                    <a:cubicBezTo>
                      <a:pt x="22" y="414"/>
                      <a:pt x="18" y="416"/>
                      <a:pt x="18" y="419"/>
                    </a:cubicBezTo>
                    <a:cubicBezTo>
                      <a:pt x="18" y="421"/>
                      <a:pt x="16" y="425"/>
                      <a:pt x="16" y="427"/>
                    </a:cubicBezTo>
                    <a:cubicBezTo>
                      <a:pt x="16" y="430"/>
                      <a:pt x="13" y="429"/>
                      <a:pt x="13" y="432"/>
                    </a:cubicBezTo>
                    <a:cubicBezTo>
                      <a:pt x="13" y="435"/>
                      <a:pt x="6" y="433"/>
                      <a:pt x="9" y="435"/>
                    </a:cubicBezTo>
                    <a:cubicBezTo>
                      <a:pt x="13" y="437"/>
                      <a:pt x="7" y="439"/>
                      <a:pt x="9" y="441"/>
                    </a:cubicBezTo>
                    <a:cubicBezTo>
                      <a:pt x="11" y="443"/>
                      <a:pt x="12" y="439"/>
                      <a:pt x="15" y="440"/>
                    </a:cubicBezTo>
                    <a:cubicBezTo>
                      <a:pt x="18" y="441"/>
                      <a:pt x="17" y="441"/>
                      <a:pt x="21" y="440"/>
                    </a:cubicBezTo>
                    <a:cubicBezTo>
                      <a:pt x="24" y="438"/>
                      <a:pt x="26" y="443"/>
                      <a:pt x="23" y="444"/>
                    </a:cubicBezTo>
                    <a:cubicBezTo>
                      <a:pt x="20" y="445"/>
                      <a:pt x="16" y="448"/>
                      <a:pt x="18" y="449"/>
                    </a:cubicBezTo>
                    <a:cubicBezTo>
                      <a:pt x="19" y="449"/>
                      <a:pt x="24" y="446"/>
                      <a:pt x="25" y="450"/>
                    </a:cubicBezTo>
                    <a:cubicBezTo>
                      <a:pt x="26" y="453"/>
                      <a:pt x="28" y="452"/>
                      <a:pt x="28" y="448"/>
                    </a:cubicBezTo>
                    <a:cubicBezTo>
                      <a:pt x="29" y="445"/>
                      <a:pt x="35" y="448"/>
                      <a:pt x="36" y="451"/>
                    </a:cubicBezTo>
                    <a:cubicBezTo>
                      <a:pt x="37" y="454"/>
                      <a:pt x="29" y="456"/>
                      <a:pt x="26" y="455"/>
                    </a:cubicBezTo>
                    <a:cubicBezTo>
                      <a:pt x="22" y="454"/>
                      <a:pt x="20" y="458"/>
                      <a:pt x="22" y="462"/>
                    </a:cubicBezTo>
                    <a:cubicBezTo>
                      <a:pt x="25" y="465"/>
                      <a:pt x="28" y="462"/>
                      <a:pt x="31" y="459"/>
                    </a:cubicBezTo>
                    <a:cubicBezTo>
                      <a:pt x="33" y="456"/>
                      <a:pt x="47" y="457"/>
                      <a:pt x="48" y="460"/>
                    </a:cubicBezTo>
                    <a:cubicBezTo>
                      <a:pt x="49" y="463"/>
                      <a:pt x="42" y="460"/>
                      <a:pt x="41" y="462"/>
                    </a:cubicBezTo>
                    <a:cubicBezTo>
                      <a:pt x="40" y="464"/>
                      <a:pt x="35" y="465"/>
                      <a:pt x="34" y="463"/>
                    </a:cubicBezTo>
                    <a:cubicBezTo>
                      <a:pt x="33" y="461"/>
                      <a:pt x="28" y="464"/>
                      <a:pt x="28" y="467"/>
                    </a:cubicBezTo>
                    <a:cubicBezTo>
                      <a:pt x="27" y="471"/>
                      <a:pt x="23" y="471"/>
                      <a:pt x="28" y="472"/>
                    </a:cubicBezTo>
                    <a:cubicBezTo>
                      <a:pt x="32" y="473"/>
                      <a:pt x="31" y="467"/>
                      <a:pt x="38" y="468"/>
                    </a:cubicBezTo>
                    <a:cubicBezTo>
                      <a:pt x="45" y="468"/>
                      <a:pt x="49" y="461"/>
                      <a:pt x="51" y="465"/>
                    </a:cubicBezTo>
                    <a:cubicBezTo>
                      <a:pt x="53" y="469"/>
                      <a:pt x="45" y="472"/>
                      <a:pt x="42" y="470"/>
                    </a:cubicBezTo>
                    <a:cubicBezTo>
                      <a:pt x="40" y="467"/>
                      <a:pt x="36" y="472"/>
                      <a:pt x="37" y="475"/>
                    </a:cubicBezTo>
                    <a:cubicBezTo>
                      <a:pt x="37" y="479"/>
                      <a:pt x="29" y="474"/>
                      <a:pt x="25" y="474"/>
                    </a:cubicBezTo>
                    <a:cubicBezTo>
                      <a:pt x="21" y="473"/>
                      <a:pt x="22" y="478"/>
                      <a:pt x="26" y="481"/>
                    </a:cubicBezTo>
                    <a:cubicBezTo>
                      <a:pt x="29" y="485"/>
                      <a:pt x="31" y="481"/>
                      <a:pt x="36" y="484"/>
                    </a:cubicBezTo>
                    <a:cubicBezTo>
                      <a:pt x="40" y="486"/>
                      <a:pt x="40" y="489"/>
                      <a:pt x="43" y="487"/>
                    </a:cubicBezTo>
                    <a:cubicBezTo>
                      <a:pt x="46" y="484"/>
                      <a:pt x="43" y="484"/>
                      <a:pt x="41" y="483"/>
                    </a:cubicBezTo>
                    <a:cubicBezTo>
                      <a:pt x="39" y="482"/>
                      <a:pt x="41" y="477"/>
                      <a:pt x="45" y="480"/>
                    </a:cubicBezTo>
                    <a:cubicBezTo>
                      <a:pt x="50" y="482"/>
                      <a:pt x="56" y="478"/>
                      <a:pt x="54" y="472"/>
                    </a:cubicBezTo>
                    <a:cubicBezTo>
                      <a:pt x="53" y="466"/>
                      <a:pt x="58" y="463"/>
                      <a:pt x="64" y="461"/>
                    </a:cubicBezTo>
                    <a:cubicBezTo>
                      <a:pt x="70" y="459"/>
                      <a:pt x="67" y="465"/>
                      <a:pt x="63" y="466"/>
                    </a:cubicBezTo>
                    <a:cubicBezTo>
                      <a:pt x="58" y="468"/>
                      <a:pt x="58" y="469"/>
                      <a:pt x="61" y="473"/>
                    </a:cubicBezTo>
                    <a:cubicBezTo>
                      <a:pt x="64" y="476"/>
                      <a:pt x="68" y="471"/>
                      <a:pt x="71" y="473"/>
                    </a:cubicBezTo>
                    <a:cubicBezTo>
                      <a:pt x="74" y="476"/>
                      <a:pt x="66" y="476"/>
                      <a:pt x="65" y="478"/>
                    </a:cubicBezTo>
                    <a:cubicBezTo>
                      <a:pt x="64" y="481"/>
                      <a:pt x="70" y="484"/>
                      <a:pt x="65" y="486"/>
                    </a:cubicBezTo>
                    <a:cubicBezTo>
                      <a:pt x="61" y="488"/>
                      <a:pt x="63" y="478"/>
                      <a:pt x="61" y="477"/>
                    </a:cubicBezTo>
                    <a:cubicBezTo>
                      <a:pt x="58" y="476"/>
                      <a:pt x="56" y="478"/>
                      <a:pt x="58" y="484"/>
                    </a:cubicBezTo>
                    <a:cubicBezTo>
                      <a:pt x="61" y="490"/>
                      <a:pt x="55" y="485"/>
                      <a:pt x="53" y="482"/>
                    </a:cubicBezTo>
                    <a:cubicBezTo>
                      <a:pt x="50" y="479"/>
                      <a:pt x="47" y="483"/>
                      <a:pt x="50" y="486"/>
                    </a:cubicBezTo>
                    <a:cubicBezTo>
                      <a:pt x="53" y="489"/>
                      <a:pt x="44" y="486"/>
                      <a:pt x="44" y="491"/>
                    </a:cubicBezTo>
                    <a:cubicBezTo>
                      <a:pt x="44" y="496"/>
                      <a:pt x="48" y="492"/>
                      <a:pt x="52" y="493"/>
                    </a:cubicBezTo>
                    <a:cubicBezTo>
                      <a:pt x="57" y="494"/>
                      <a:pt x="55" y="500"/>
                      <a:pt x="58" y="503"/>
                    </a:cubicBezTo>
                    <a:cubicBezTo>
                      <a:pt x="61" y="505"/>
                      <a:pt x="59" y="495"/>
                      <a:pt x="62" y="494"/>
                    </a:cubicBezTo>
                    <a:cubicBezTo>
                      <a:pt x="66" y="493"/>
                      <a:pt x="62" y="502"/>
                      <a:pt x="70" y="504"/>
                    </a:cubicBezTo>
                    <a:cubicBezTo>
                      <a:pt x="78" y="507"/>
                      <a:pt x="71" y="503"/>
                      <a:pt x="74" y="500"/>
                    </a:cubicBezTo>
                    <a:cubicBezTo>
                      <a:pt x="78" y="498"/>
                      <a:pt x="82" y="508"/>
                      <a:pt x="86" y="509"/>
                    </a:cubicBezTo>
                    <a:cubicBezTo>
                      <a:pt x="90" y="510"/>
                      <a:pt x="87" y="504"/>
                      <a:pt x="84" y="501"/>
                    </a:cubicBezTo>
                    <a:cubicBezTo>
                      <a:pt x="82" y="498"/>
                      <a:pt x="87" y="500"/>
                      <a:pt x="91" y="501"/>
                    </a:cubicBezTo>
                    <a:cubicBezTo>
                      <a:pt x="95" y="503"/>
                      <a:pt x="98" y="503"/>
                      <a:pt x="98" y="500"/>
                    </a:cubicBezTo>
                    <a:cubicBezTo>
                      <a:pt x="99" y="499"/>
                      <a:pt x="99" y="499"/>
                      <a:pt x="100" y="500"/>
                    </a:cubicBezTo>
                    <a:cubicBezTo>
                      <a:pt x="96" y="497"/>
                      <a:pt x="83" y="499"/>
                      <a:pt x="81" y="499"/>
                    </a:cubicBezTo>
                    <a:cubicBezTo>
                      <a:pt x="79" y="498"/>
                      <a:pt x="81" y="468"/>
                      <a:pt x="81" y="461"/>
                    </a:cubicBezTo>
                    <a:cubicBezTo>
                      <a:pt x="81" y="461"/>
                      <a:pt x="81" y="461"/>
                      <a:pt x="80" y="461"/>
                    </a:cubicBezTo>
                    <a:cubicBezTo>
                      <a:pt x="77" y="461"/>
                      <a:pt x="70" y="462"/>
                      <a:pt x="71" y="457"/>
                    </a:cubicBezTo>
                    <a:cubicBezTo>
                      <a:pt x="71" y="456"/>
                      <a:pt x="72" y="456"/>
                      <a:pt x="72" y="455"/>
                    </a:cubicBezTo>
                    <a:cubicBezTo>
                      <a:pt x="71" y="454"/>
                      <a:pt x="69" y="453"/>
                      <a:pt x="66" y="452"/>
                    </a:cubicBezTo>
                    <a:cubicBezTo>
                      <a:pt x="61" y="450"/>
                      <a:pt x="49" y="452"/>
                      <a:pt x="46" y="452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15" name="Freeform 110"/>
              <p:cNvSpPr>
                <a:spLocks/>
              </p:cNvSpPr>
              <p:nvPr/>
            </p:nvSpPr>
            <p:spPr bwMode="auto">
              <a:xfrm>
                <a:off x="2278063" y="2897187"/>
                <a:ext cx="192088" cy="192088"/>
              </a:xfrm>
              <a:custGeom>
                <a:avLst/>
                <a:gdLst>
                  <a:gd name="T0" fmla="*/ 2147483647 w 100"/>
                  <a:gd name="T1" fmla="*/ 2147483647 h 100"/>
                  <a:gd name="T2" fmla="*/ 2147483647 w 100"/>
                  <a:gd name="T3" fmla="*/ 2147483647 h 100"/>
                  <a:gd name="T4" fmla="*/ 2147483647 w 100"/>
                  <a:gd name="T5" fmla="*/ 2147483647 h 100"/>
                  <a:gd name="T6" fmla="*/ 2147483647 w 100"/>
                  <a:gd name="T7" fmla="*/ 2147483647 h 100"/>
                  <a:gd name="T8" fmla="*/ 2147483647 w 100"/>
                  <a:gd name="T9" fmla="*/ 2147483647 h 100"/>
                  <a:gd name="T10" fmla="*/ 2147483647 w 100"/>
                  <a:gd name="T11" fmla="*/ 2147483647 h 100"/>
                  <a:gd name="T12" fmla="*/ 2147483647 w 100"/>
                  <a:gd name="T13" fmla="*/ 2147483647 h 100"/>
                  <a:gd name="T14" fmla="*/ 2147483647 w 100"/>
                  <a:gd name="T15" fmla="*/ 2147483647 h 100"/>
                  <a:gd name="T16" fmla="*/ 2147483647 w 100"/>
                  <a:gd name="T17" fmla="*/ 2147483647 h 100"/>
                  <a:gd name="T18" fmla="*/ 2147483647 w 100"/>
                  <a:gd name="T19" fmla="*/ 0 h 100"/>
                  <a:gd name="T20" fmla="*/ 2147483647 w 100"/>
                  <a:gd name="T21" fmla="*/ 2147483647 h 100"/>
                  <a:gd name="T22" fmla="*/ 2147483647 w 100"/>
                  <a:gd name="T23" fmla="*/ 2147483647 h 100"/>
                  <a:gd name="T24" fmla="*/ 2147483647 w 100"/>
                  <a:gd name="T25" fmla="*/ 2147483647 h 100"/>
                  <a:gd name="T26" fmla="*/ 2147483647 w 100"/>
                  <a:gd name="T27" fmla="*/ 2147483647 h 100"/>
                  <a:gd name="T28" fmla="*/ 0 w 100"/>
                  <a:gd name="T29" fmla="*/ 2147483647 h 100"/>
                  <a:gd name="T30" fmla="*/ 2147483647 w 100"/>
                  <a:gd name="T31" fmla="*/ 2147483647 h 100"/>
                  <a:gd name="T32" fmla="*/ 2147483647 w 100"/>
                  <a:gd name="T33" fmla="*/ 2147483647 h 100"/>
                  <a:gd name="T34" fmla="*/ 2147483647 w 100"/>
                  <a:gd name="T35" fmla="*/ 2147483647 h 100"/>
                  <a:gd name="T36" fmla="*/ 2147483647 w 100"/>
                  <a:gd name="T37" fmla="*/ 2147483647 h 100"/>
                  <a:gd name="T38" fmla="*/ 2147483647 w 100"/>
                  <a:gd name="T39" fmla="*/ 2147483647 h 100"/>
                  <a:gd name="T40" fmla="*/ 2147483647 w 100"/>
                  <a:gd name="T41" fmla="*/ 2147483647 h 100"/>
                  <a:gd name="T42" fmla="*/ 2147483647 w 100"/>
                  <a:gd name="T43" fmla="*/ 2147483647 h 100"/>
                  <a:gd name="T44" fmla="*/ 2147483647 w 100"/>
                  <a:gd name="T45" fmla="*/ 2147483647 h 100"/>
                  <a:gd name="T46" fmla="*/ 2147483647 w 100"/>
                  <a:gd name="T47" fmla="*/ 2147483647 h 100"/>
                  <a:gd name="T48" fmla="*/ 2147483647 w 100"/>
                  <a:gd name="T49" fmla="*/ 2147483647 h 100"/>
                  <a:gd name="T50" fmla="*/ 2147483647 w 100"/>
                  <a:gd name="T51" fmla="*/ 2147483647 h 100"/>
                  <a:gd name="T52" fmla="*/ 2147483647 w 100"/>
                  <a:gd name="T53" fmla="*/ 2147483647 h 10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0"/>
                  <a:gd name="T82" fmla="*/ 0 h 100"/>
                  <a:gd name="T83" fmla="*/ 100 w 100"/>
                  <a:gd name="T84" fmla="*/ 100 h 10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0" h="100">
                    <a:moveTo>
                      <a:pt x="96" y="54"/>
                    </a:moveTo>
                    <a:cubicBezTo>
                      <a:pt x="92" y="52"/>
                      <a:pt x="88" y="56"/>
                      <a:pt x="87" y="56"/>
                    </a:cubicBezTo>
                    <a:cubicBezTo>
                      <a:pt x="85" y="56"/>
                      <a:pt x="82" y="47"/>
                      <a:pt x="81" y="43"/>
                    </a:cubicBezTo>
                    <a:cubicBezTo>
                      <a:pt x="80" y="40"/>
                      <a:pt x="76" y="32"/>
                      <a:pt x="73" y="34"/>
                    </a:cubicBezTo>
                    <a:cubicBezTo>
                      <a:pt x="71" y="36"/>
                      <a:pt x="71" y="33"/>
                      <a:pt x="64" y="33"/>
                    </a:cubicBezTo>
                    <a:cubicBezTo>
                      <a:pt x="56" y="33"/>
                      <a:pt x="56" y="31"/>
                      <a:pt x="58" y="24"/>
                    </a:cubicBezTo>
                    <a:cubicBezTo>
                      <a:pt x="59" y="16"/>
                      <a:pt x="53" y="12"/>
                      <a:pt x="56" y="10"/>
                    </a:cubicBezTo>
                    <a:cubicBezTo>
                      <a:pt x="58" y="9"/>
                      <a:pt x="58" y="7"/>
                      <a:pt x="55" y="4"/>
                    </a:cubicBezTo>
                    <a:cubicBezTo>
                      <a:pt x="55" y="4"/>
                      <a:pt x="54" y="5"/>
                      <a:pt x="53" y="5"/>
                    </a:cubicBezTo>
                    <a:cubicBezTo>
                      <a:pt x="51" y="5"/>
                      <a:pt x="47" y="0"/>
                      <a:pt x="43" y="0"/>
                    </a:cubicBezTo>
                    <a:cubicBezTo>
                      <a:pt x="38" y="0"/>
                      <a:pt x="33" y="0"/>
                      <a:pt x="30" y="1"/>
                    </a:cubicBezTo>
                    <a:cubicBezTo>
                      <a:pt x="26" y="3"/>
                      <a:pt x="20" y="1"/>
                      <a:pt x="16" y="4"/>
                    </a:cubicBezTo>
                    <a:cubicBezTo>
                      <a:pt x="12" y="6"/>
                      <a:pt x="7" y="12"/>
                      <a:pt x="7" y="14"/>
                    </a:cubicBezTo>
                    <a:cubicBezTo>
                      <a:pt x="8" y="17"/>
                      <a:pt x="6" y="31"/>
                      <a:pt x="4" y="32"/>
                    </a:cubicBezTo>
                    <a:cubicBezTo>
                      <a:pt x="3" y="32"/>
                      <a:pt x="2" y="32"/>
                      <a:pt x="0" y="31"/>
                    </a:cubicBezTo>
                    <a:cubicBezTo>
                      <a:pt x="3" y="36"/>
                      <a:pt x="11" y="44"/>
                      <a:pt x="16" y="47"/>
                    </a:cubicBezTo>
                    <a:cubicBezTo>
                      <a:pt x="22" y="51"/>
                      <a:pt x="22" y="55"/>
                      <a:pt x="28" y="55"/>
                    </a:cubicBezTo>
                    <a:cubicBezTo>
                      <a:pt x="35" y="56"/>
                      <a:pt x="38" y="59"/>
                      <a:pt x="41" y="62"/>
                    </a:cubicBezTo>
                    <a:cubicBezTo>
                      <a:pt x="43" y="65"/>
                      <a:pt x="60" y="70"/>
                      <a:pt x="62" y="72"/>
                    </a:cubicBezTo>
                    <a:cubicBezTo>
                      <a:pt x="63" y="75"/>
                      <a:pt x="53" y="81"/>
                      <a:pt x="53" y="87"/>
                    </a:cubicBezTo>
                    <a:cubicBezTo>
                      <a:pt x="53" y="93"/>
                      <a:pt x="49" y="93"/>
                      <a:pt x="49" y="95"/>
                    </a:cubicBezTo>
                    <a:cubicBezTo>
                      <a:pt x="49" y="97"/>
                      <a:pt x="57" y="95"/>
                      <a:pt x="60" y="97"/>
                    </a:cubicBezTo>
                    <a:cubicBezTo>
                      <a:pt x="63" y="99"/>
                      <a:pt x="67" y="96"/>
                      <a:pt x="71" y="98"/>
                    </a:cubicBezTo>
                    <a:cubicBezTo>
                      <a:pt x="74" y="100"/>
                      <a:pt x="78" y="95"/>
                      <a:pt x="80" y="96"/>
                    </a:cubicBezTo>
                    <a:cubicBezTo>
                      <a:pt x="83" y="97"/>
                      <a:pt x="86" y="91"/>
                      <a:pt x="89" y="92"/>
                    </a:cubicBezTo>
                    <a:cubicBezTo>
                      <a:pt x="93" y="92"/>
                      <a:pt x="96" y="80"/>
                      <a:pt x="95" y="75"/>
                    </a:cubicBezTo>
                    <a:cubicBezTo>
                      <a:pt x="94" y="70"/>
                      <a:pt x="100" y="56"/>
                      <a:pt x="96" y="54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16" name="Freeform 111"/>
              <p:cNvSpPr>
                <a:spLocks/>
              </p:cNvSpPr>
              <p:nvPr/>
            </p:nvSpPr>
            <p:spPr bwMode="auto">
              <a:xfrm>
                <a:off x="1778000" y="2230437"/>
                <a:ext cx="71438" cy="57150"/>
              </a:xfrm>
              <a:custGeom>
                <a:avLst/>
                <a:gdLst>
                  <a:gd name="T0" fmla="*/ 2147483647 w 38"/>
                  <a:gd name="T1" fmla="*/ 2147483647 h 30"/>
                  <a:gd name="T2" fmla="*/ 2147483647 w 38"/>
                  <a:gd name="T3" fmla="*/ 2147483647 h 30"/>
                  <a:gd name="T4" fmla="*/ 2147483647 w 38"/>
                  <a:gd name="T5" fmla="*/ 2147483647 h 30"/>
                  <a:gd name="T6" fmla="*/ 2147483647 w 38"/>
                  <a:gd name="T7" fmla="*/ 2147483647 h 30"/>
                  <a:gd name="T8" fmla="*/ 2147483647 w 38"/>
                  <a:gd name="T9" fmla="*/ 0 h 30"/>
                  <a:gd name="T10" fmla="*/ 2147483647 w 38"/>
                  <a:gd name="T11" fmla="*/ 0 h 30"/>
                  <a:gd name="T12" fmla="*/ 2147483647 w 38"/>
                  <a:gd name="T13" fmla="*/ 2147483647 h 30"/>
                  <a:gd name="T14" fmla="*/ 2147483647 w 38"/>
                  <a:gd name="T15" fmla="*/ 2147483647 h 30"/>
                  <a:gd name="T16" fmla="*/ 2147483647 w 38"/>
                  <a:gd name="T17" fmla="*/ 2147483647 h 30"/>
                  <a:gd name="T18" fmla="*/ 2147483647 w 38"/>
                  <a:gd name="T19" fmla="*/ 2147483647 h 30"/>
                  <a:gd name="T20" fmla="*/ 2147483647 w 38"/>
                  <a:gd name="T21" fmla="*/ 2147483647 h 30"/>
                  <a:gd name="T22" fmla="*/ 2147483647 w 38"/>
                  <a:gd name="T23" fmla="*/ 2147483647 h 30"/>
                  <a:gd name="T24" fmla="*/ 2147483647 w 38"/>
                  <a:gd name="T25" fmla="*/ 2147483647 h 30"/>
                  <a:gd name="T26" fmla="*/ 2147483647 w 38"/>
                  <a:gd name="T27" fmla="*/ 2147483647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"/>
                  <a:gd name="T43" fmla="*/ 0 h 30"/>
                  <a:gd name="T44" fmla="*/ 38 w 38"/>
                  <a:gd name="T45" fmla="*/ 30 h 3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" h="30">
                    <a:moveTo>
                      <a:pt x="36" y="24"/>
                    </a:moveTo>
                    <a:cubicBezTo>
                      <a:pt x="35" y="23"/>
                      <a:pt x="36" y="19"/>
                      <a:pt x="38" y="17"/>
                    </a:cubicBezTo>
                    <a:cubicBezTo>
                      <a:pt x="33" y="12"/>
                      <a:pt x="29" y="6"/>
                      <a:pt x="26" y="3"/>
                    </a:cubicBezTo>
                    <a:cubicBezTo>
                      <a:pt x="24" y="3"/>
                      <a:pt x="22" y="3"/>
                      <a:pt x="21" y="2"/>
                    </a:cubicBezTo>
                    <a:cubicBezTo>
                      <a:pt x="18" y="0"/>
                      <a:pt x="12" y="2"/>
                      <a:pt x="10" y="0"/>
                    </a:cubicBezTo>
                    <a:cubicBezTo>
                      <a:pt x="8" y="0"/>
                      <a:pt x="6" y="0"/>
                      <a:pt x="3" y="0"/>
                    </a:cubicBezTo>
                    <a:cubicBezTo>
                      <a:pt x="4" y="2"/>
                      <a:pt x="4" y="4"/>
                      <a:pt x="3" y="5"/>
                    </a:cubicBezTo>
                    <a:cubicBezTo>
                      <a:pt x="0" y="6"/>
                      <a:pt x="0" y="12"/>
                      <a:pt x="6" y="14"/>
                    </a:cubicBezTo>
                    <a:cubicBezTo>
                      <a:pt x="11" y="17"/>
                      <a:pt x="9" y="13"/>
                      <a:pt x="12" y="13"/>
                    </a:cubicBezTo>
                    <a:cubicBezTo>
                      <a:pt x="15" y="13"/>
                      <a:pt x="15" y="17"/>
                      <a:pt x="17" y="17"/>
                    </a:cubicBezTo>
                    <a:cubicBezTo>
                      <a:pt x="20" y="17"/>
                      <a:pt x="25" y="20"/>
                      <a:pt x="25" y="24"/>
                    </a:cubicBezTo>
                    <a:cubicBezTo>
                      <a:pt x="25" y="28"/>
                      <a:pt x="27" y="30"/>
                      <a:pt x="32" y="30"/>
                    </a:cubicBezTo>
                    <a:cubicBezTo>
                      <a:pt x="32" y="30"/>
                      <a:pt x="33" y="30"/>
                      <a:pt x="34" y="30"/>
                    </a:cubicBezTo>
                    <a:cubicBezTo>
                      <a:pt x="35" y="28"/>
                      <a:pt x="36" y="25"/>
                      <a:pt x="36" y="24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17" name="Freeform 112"/>
              <p:cNvSpPr>
                <a:spLocks/>
              </p:cNvSpPr>
              <p:nvPr/>
            </p:nvSpPr>
            <p:spPr bwMode="auto">
              <a:xfrm>
                <a:off x="1843088" y="2259012"/>
                <a:ext cx="125413" cy="60325"/>
              </a:xfrm>
              <a:custGeom>
                <a:avLst/>
                <a:gdLst>
                  <a:gd name="T0" fmla="*/ 2147483647 w 66"/>
                  <a:gd name="T1" fmla="*/ 2147483647 h 31"/>
                  <a:gd name="T2" fmla="*/ 2147483647 w 66"/>
                  <a:gd name="T3" fmla="*/ 2147483647 h 31"/>
                  <a:gd name="T4" fmla="*/ 2147483647 w 66"/>
                  <a:gd name="T5" fmla="*/ 2147483647 h 31"/>
                  <a:gd name="T6" fmla="*/ 2147483647 w 66"/>
                  <a:gd name="T7" fmla="*/ 2147483647 h 31"/>
                  <a:gd name="T8" fmla="*/ 2147483647 w 66"/>
                  <a:gd name="T9" fmla="*/ 2147483647 h 31"/>
                  <a:gd name="T10" fmla="*/ 2147483647 w 66"/>
                  <a:gd name="T11" fmla="*/ 2147483647 h 31"/>
                  <a:gd name="T12" fmla="*/ 0 w 66"/>
                  <a:gd name="T13" fmla="*/ 2147483647 h 31"/>
                  <a:gd name="T14" fmla="*/ 2147483647 w 66"/>
                  <a:gd name="T15" fmla="*/ 2147483647 h 31"/>
                  <a:gd name="T16" fmla="*/ 2147483647 w 66"/>
                  <a:gd name="T17" fmla="*/ 2147483647 h 31"/>
                  <a:gd name="T18" fmla="*/ 2147483647 w 66"/>
                  <a:gd name="T19" fmla="*/ 2147483647 h 31"/>
                  <a:gd name="T20" fmla="*/ 2147483647 w 66"/>
                  <a:gd name="T21" fmla="*/ 2147483647 h 31"/>
                  <a:gd name="T22" fmla="*/ 2147483647 w 66"/>
                  <a:gd name="T23" fmla="*/ 2147483647 h 31"/>
                  <a:gd name="T24" fmla="*/ 2147483647 w 66"/>
                  <a:gd name="T25" fmla="*/ 2147483647 h 31"/>
                  <a:gd name="T26" fmla="*/ 2147483647 w 66"/>
                  <a:gd name="T27" fmla="*/ 2147483647 h 31"/>
                  <a:gd name="T28" fmla="*/ 2147483647 w 66"/>
                  <a:gd name="T29" fmla="*/ 2147483647 h 31"/>
                  <a:gd name="T30" fmla="*/ 2147483647 w 66"/>
                  <a:gd name="T31" fmla="*/ 2147483647 h 31"/>
                  <a:gd name="T32" fmla="*/ 2147483647 w 66"/>
                  <a:gd name="T33" fmla="*/ 2147483647 h 31"/>
                  <a:gd name="T34" fmla="*/ 2147483647 w 66"/>
                  <a:gd name="T35" fmla="*/ 2147483647 h 3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6"/>
                  <a:gd name="T55" fmla="*/ 0 h 31"/>
                  <a:gd name="T56" fmla="*/ 66 w 66"/>
                  <a:gd name="T57" fmla="*/ 31 h 3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6" h="31">
                    <a:moveTo>
                      <a:pt x="59" y="9"/>
                    </a:moveTo>
                    <a:cubicBezTo>
                      <a:pt x="55" y="3"/>
                      <a:pt x="48" y="4"/>
                      <a:pt x="43" y="2"/>
                    </a:cubicBezTo>
                    <a:cubicBezTo>
                      <a:pt x="39" y="0"/>
                      <a:pt x="33" y="2"/>
                      <a:pt x="27" y="8"/>
                    </a:cubicBezTo>
                    <a:cubicBezTo>
                      <a:pt x="22" y="13"/>
                      <a:pt x="14" y="10"/>
                      <a:pt x="9" y="7"/>
                    </a:cubicBezTo>
                    <a:cubicBezTo>
                      <a:pt x="8" y="6"/>
                      <a:pt x="6" y="4"/>
                      <a:pt x="4" y="2"/>
                    </a:cubicBezTo>
                    <a:cubicBezTo>
                      <a:pt x="2" y="4"/>
                      <a:pt x="1" y="8"/>
                      <a:pt x="2" y="9"/>
                    </a:cubicBezTo>
                    <a:cubicBezTo>
                      <a:pt x="2" y="10"/>
                      <a:pt x="1" y="13"/>
                      <a:pt x="0" y="15"/>
                    </a:cubicBezTo>
                    <a:cubicBezTo>
                      <a:pt x="5" y="16"/>
                      <a:pt x="12" y="18"/>
                      <a:pt x="15" y="22"/>
                    </a:cubicBezTo>
                    <a:cubicBezTo>
                      <a:pt x="19" y="26"/>
                      <a:pt x="21" y="23"/>
                      <a:pt x="23" y="27"/>
                    </a:cubicBezTo>
                    <a:cubicBezTo>
                      <a:pt x="25" y="31"/>
                      <a:pt x="31" y="28"/>
                      <a:pt x="32" y="25"/>
                    </a:cubicBezTo>
                    <a:cubicBezTo>
                      <a:pt x="33" y="23"/>
                      <a:pt x="29" y="22"/>
                      <a:pt x="29" y="19"/>
                    </a:cubicBezTo>
                    <a:cubicBezTo>
                      <a:pt x="28" y="16"/>
                      <a:pt x="34" y="17"/>
                      <a:pt x="35" y="13"/>
                    </a:cubicBezTo>
                    <a:cubicBezTo>
                      <a:pt x="36" y="10"/>
                      <a:pt x="44" y="8"/>
                      <a:pt x="47" y="9"/>
                    </a:cubicBezTo>
                    <a:cubicBezTo>
                      <a:pt x="51" y="11"/>
                      <a:pt x="54" y="13"/>
                      <a:pt x="50" y="17"/>
                    </a:cubicBezTo>
                    <a:cubicBezTo>
                      <a:pt x="48" y="20"/>
                      <a:pt x="53" y="25"/>
                      <a:pt x="57" y="29"/>
                    </a:cubicBezTo>
                    <a:cubicBezTo>
                      <a:pt x="60" y="26"/>
                      <a:pt x="63" y="22"/>
                      <a:pt x="65" y="21"/>
                    </a:cubicBezTo>
                    <a:cubicBezTo>
                      <a:pt x="65" y="21"/>
                      <a:pt x="66" y="19"/>
                      <a:pt x="66" y="18"/>
                    </a:cubicBezTo>
                    <a:cubicBezTo>
                      <a:pt x="64" y="17"/>
                      <a:pt x="62" y="13"/>
                      <a:pt x="59" y="9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18" name="Freeform 113"/>
              <p:cNvSpPr>
                <a:spLocks/>
              </p:cNvSpPr>
              <p:nvPr/>
            </p:nvSpPr>
            <p:spPr bwMode="auto">
              <a:xfrm>
                <a:off x="1928813" y="2197100"/>
                <a:ext cx="257175" cy="366713"/>
              </a:xfrm>
              <a:custGeom>
                <a:avLst/>
                <a:gdLst>
                  <a:gd name="T0" fmla="*/ 2147483647 w 135"/>
                  <a:gd name="T1" fmla="*/ 2147483647 h 192"/>
                  <a:gd name="T2" fmla="*/ 2147483647 w 135"/>
                  <a:gd name="T3" fmla="*/ 2147483647 h 192"/>
                  <a:gd name="T4" fmla="*/ 2147483647 w 135"/>
                  <a:gd name="T5" fmla="*/ 2147483647 h 192"/>
                  <a:gd name="T6" fmla="*/ 2147483647 w 135"/>
                  <a:gd name="T7" fmla="*/ 2147483647 h 192"/>
                  <a:gd name="T8" fmla="*/ 2147483647 w 135"/>
                  <a:gd name="T9" fmla="*/ 2147483647 h 192"/>
                  <a:gd name="T10" fmla="*/ 2147483647 w 135"/>
                  <a:gd name="T11" fmla="*/ 2147483647 h 192"/>
                  <a:gd name="T12" fmla="*/ 2147483647 w 135"/>
                  <a:gd name="T13" fmla="*/ 2147483647 h 192"/>
                  <a:gd name="T14" fmla="*/ 2147483647 w 135"/>
                  <a:gd name="T15" fmla="*/ 2147483647 h 192"/>
                  <a:gd name="T16" fmla="*/ 2147483647 w 135"/>
                  <a:gd name="T17" fmla="*/ 2147483647 h 192"/>
                  <a:gd name="T18" fmla="*/ 2147483647 w 135"/>
                  <a:gd name="T19" fmla="*/ 2147483647 h 192"/>
                  <a:gd name="T20" fmla="*/ 2147483647 w 135"/>
                  <a:gd name="T21" fmla="*/ 2147483647 h 192"/>
                  <a:gd name="T22" fmla="*/ 2147483647 w 135"/>
                  <a:gd name="T23" fmla="*/ 2147483647 h 192"/>
                  <a:gd name="T24" fmla="*/ 2147483647 w 135"/>
                  <a:gd name="T25" fmla="*/ 2147483647 h 192"/>
                  <a:gd name="T26" fmla="*/ 2147483647 w 135"/>
                  <a:gd name="T27" fmla="*/ 2147483647 h 192"/>
                  <a:gd name="T28" fmla="*/ 2147483647 w 135"/>
                  <a:gd name="T29" fmla="*/ 2147483647 h 192"/>
                  <a:gd name="T30" fmla="*/ 2147483647 w 135"/>
                  <a:gd name="T31" fmla="*/ 2147483647 h 192"/>
                  <a:gd name="T32" fmla="*/ 2147483647 w 135"/>
                  <a:gd name="T33" fmla="*/ 2147483647 h 192"/>
                  <a:gd name="T34" fmla="*/ 2147483647 w 135"/>
                  <a:gd name="T35" fmla="*/ 2147483647 h 192"/>
                  <a:gd name="T36" fmla="*/ 2147483647 w 135"/>
                  <a:gd name="T37" fmla="*/ 2147483647 h 192"/>
                  <a:gd name="T38" fmla="*/ 2147483647 w 135"/>
                  <a:gd name="T39" fmla="*/ 2147483647 h 192"/>
                  <a:gd name="T40" fmla="*/ 2147483647 w 135"/>
                  <a:gd name="T41" fmla="*/ 2147483647 h 192"/>
                  <a:gd name="T42" fmla="*/ 2147483647 w 135"/>
                  <a:gd name="T43" fmla="*/ 2147483647 h 192"/>
                  <a:gd name="T44" fmla="*/ 2147483647 w 135"/>
                  <a:gd name="T45" fmla="*/ 2147483647 h 192"/>
                  <a:gd name="T46" fmla="*/ 2147483647 w 135"/>
                  <a:gd name="T47" fmla="*/ 2147483647 h 192"/>
                  <a:gd name="T48" fmla="*/ 2147483647 w 135"/>
                  <a:gd name="T49" fmla="*/ 2147483647 h 192"/>
                  <a:gd name="T50" fmla="*/ 2147483647 w 135"/>
                  <a:gd name="T51" fmla="*/ 2147483647 h 192"/>
                  <a:gd name="T52" fmla="*/ 2147483647 w 135"/>
                  <a:gd name="T53" fmla="*/ 2147483647 h 192"/>
                  <a:gd name="T54" fmla="*/ 2147483647 w 135"/>
                  <a:gd name="T55" fmla="*/ 2147483647 h 192"/>
                  <a:gd name="T56" fmla="*/ 2147483647 w 135"/>
                  <a:gd name="T57" fmla="*/ 2147483647 h 192"/>
                  <a:gd name="T58" fmla="*/ 2147483647 w 135"/>
                  <a:gd name="T59" fmla="*/ 2147483647 h 192"/>
                  <a:gd name="T60" fmla="*/ 2147483647 w 135"/>
                  <a:gd name="T61" fmla="*/ 2147483647 h 192"/>
                  <a:gd name="T62" fmla="*/ 2147483647 w 135"/>
                  <a:gd name="T63" fmla="*/ 2147483647 h 192"/>
                  <a:gd name="T64" fmla="*/ 2147483647 w 135"/>
                  <a:gd name="T65" fmla="*/ 2147483647 h 192"/>
                  <a:gd name="T66" fmla="*/ 2147483647 w 135"/>
                  <a:gd name="T67" fmla="*/ 2147483647 h 192"/>
                  <a:gd name="T68" fmla="*/ 2147483647 w 135"/>
                  <a:gd name="T69" fmla="*/ 2147483647 h 192"/>
                  <a:gd name="T70" fmla="*/ 2147483647 w 135"/>
                  <a:gd name="T71" fmla="*/ 2147483647 h 192"/>
                  <a:gd name="T72" fmla="*/ 2147483647 w 135"/>
                  <a:gd name="T73" fmla="*/ 2147483647 h 192"/>
                  <a:gd name="T74" fmla="*/ 2147483647 w 135"/>
                  <a:gd name="T75" fmla="*/ 2147483647 h 192"/>
                  <a:gd name="T76" fmla="*/ 2147483647 w 135"/>
                  <a:gd name="T77" fmla="*/ 2147483647 h 192"/>
                  <a:gd name="T78" fmla="*/ 2147483647 w 135"/>
                  <a:gd name="T79" fmla="*/ 2147483647 h 192"/>
                  <a:gd name="T80" fmla="*/ 2147483647 w 135"/>
                  <a:gd name="T81" fmla="*/ 2147483647 h 192"/>
                  <a:gd name="T82" fmla="*/ 2147483647 w 135"/>
                  <a:gd name="T83" fmla="*/ 2147483647 h 192"/>
                  <a:gd name="T84" fmla="*/ 2147483647 w 135"/>
                  <a:gd name="T85" fmla="*/ 2147483647 h 192"/>
                  <a:gd name="T86" fmla="*/ 2147483647 w 135"/>
                  <a:gd name="T87" fmla="*/ 2147483647 h 192"/>
                  <a:gd name="T88" fmla="*/ 2147483647 w 135"/>
                  <a:gd name="T89" fmla="*/ 2147483647 h 192"/>
                  <a:gd name="T90" fmla="*/ 2147483647 w 135"/>
                  <a:gd name="T91" fmla="*/ 2147483647 h 192"/>
                  <a:gd name="T92" fmla="*/ 2147483647 w 135"/>
                  <a:gd name="T93" fmla="*/ 2147483647 h 192"/>
                  <a:gd name="T94" fmla="*/ 2147483647 w 135"/>
                  <a:gd name="T95" fmla="*/ 2147483647 h 192"/>
                  <a:gd name="T96" fmla="*/ 2147483647 w 135"/>
                  <a:gd name="T97" fmla="*/ 2147483647 h 192"/>
                  <a:gd name="T98" fmla="*/ 2147483647 w 135"/>
                  <a:gd name="T99" fmla="*/ 2147483647 h 192"/>
                  <a:gd name="T100" fmla="*/ 2147483647 w 135"/>
                  <a:gd name="T101" fmla="*/ 2147483647 h 192"/>
                  <a:gd name="T102" fmla="*/ 2147483647 w 135"/>
                  <a:gd name="T103" fmla="*/ 2147483647 h 192"/>
                  <a:gd name="T104" fmla="*/ 2147483647 w 135"/>
                  <a:gd name="T105" fmla="*/ 2147483647 h 192"/>
                  <a:gd name="T106" fmla="*/ 2147483647 w 135"/>
                  <a:gd name="T107" fmla="*/ 2147483647 h 192"/>
                  <a:gd name="T108" fmla="*/ 2147483647 w 135"/>
                  <a:gd name="T109" fmla="*/ 2147483647 h 192"/>
                  <a:gd name="T110" fmla="*/ 2147483647 w 135"/>
                  <a:gd name="T111" fmla="*/ 2147483647 h 192"/>
                  <a:gd name="T112" fmla="*/ 0 w 135"/>
                  <a:gd name="T113" fmla="*/ 2147483647 h 192"/>
                  <a:gd name="T114" fmla="*/ 2147483647 w 135"/>
                  <a:gd name="T115" fmla="*/ 2147483647 h 192"/>
                  <a:gd name="T116" fmla="*/ 2147483647 w 135"/>
                  <a:gd name="T117" fmla="*/ 2147483647 h 19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5"/>
                  <a:gd name="T178" fmla="*/ 0 h 192"/>
                  <a:gd name="T179" fmla="*/ 135 w 135"/>
                  <a:gd name="T180" fmla="*/ 192 h 19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5" h="192">
                    <a:moveTo>
                      <a:pt x="21" y="140"/>
                    </a:moveTo>
                    <a:cubicBezTo>
                      <a:pt x="24" y="142"/>
                      <a:pt x="29" y="141"/>
                      <a:pt x="30" y="140"/>
                    </a:cubicBezTo>
                    <a:cubicBezTo>
                      <a:pt x="31" y="139"/>
                      <a:pt x="34" y="142"/>
                      <a:pt x="38" y="146"/>
                    </a:cubicBezTo>
                    <a:cubicBezTo>
                      <a:pt x="38" y="146"/>
                      <a:pt x="38" y="147"/>
                      <a:pt x="38" y="147"/>
                    </a:cubicBezTo>
                    <a:cubicBezTo>
                      <a:pt x="42" y="146"/>
                      <a:pt x="46" y="145"/>
                      <a:pt x="48" y="147"/>
                    </a:cubicBezTo>
                    <a:cubicBezTo>
                      <a:pt x="51" y="148"/>
                      <a:pt x="50" y="156"/>
                      <a:pt x="55" y="156"/>
                    </a:cubicBezTo>
                    <a:cubicBezTo>
                      <a:pt x="59" y="156"/>
                      <a:pt x="62" y="161"/>
                      <a:pt x="62" y="163"/>
                    </a:cubicBezTo>
                    <a:cubicBezTo>
                      <a:pt x="61" y="165"/>
                      <a:pt x="66" y="167"/>
                      <a:pt x="66" y="170"/>
                    </a:cubicBezTo>
                    <a:cubicBezTo>
                      <a:pt x="66" y="174"/>
                      <a:pt x="77" y="173"/>
                      <a:pt x="79" y="172"/>
                    </a:cubicBezTo>
                    <a:cubicBezTo>
                      <a:pt x="81" y="170"/>
                      <a:pt x="84" y="170"/>
                      <a:pt x="86" y="171"/>
                    </a:cubicBezTo>
                    <a:cubicBezTo>
                      <a:pt x="88" y="172"/>
                      <a:pt x="91" y="170"/>
                      <a:pt x="93" y="170"/>
                    </a:cubicBezTo>
                    <a:cubicBezTo>
                      <a:pt x="95" y="171"/>
                      <a:pt x="103" y="174"/>
                      <a:pt x="101" y="177"/>
                    </a:cubicBezTo>
                    <a:cubicBezTo>
                      <a:pt x="100" y="180"/>
                      <a:pt x="94" y="184"/>
                      <a:pt x="95" y="187"/>
                    </a:cubicBezTo>
                    <a:cubicBezTo>
                      <a:pt x="96" y="188"/>
                      <a:pt x="100" y="190"/>
                      <a:pt x="102" y="192"/>
                    </a:cubicBezTo>
                    <a:cubicBezTo>
                      <a:pt x="102" y="192"/>
                      <a:pt x="103" y="192"/>
                      <a:pt x="103" y="192"/>
                    </a:cubicBezTo>
                    <a:cubicBezTo>
                      <a:pt x="106" y="191"/>
                      <a:pt x="107" y="180"/>
                      <a:pt x="107" y="177"/>
                    </a:cubicBezTo>
                    <a:cubicBezTo>
                      <a:pt x="107" y="173"/>
                      <a:pt x="108" y="165"/>
                      <a:pt x="109" y="161"/>
                    </a:cubicBezTo>
                    <a:cubicBezTo>
                      <a:pt x="111" y="155"/>
                      <a:pt x="102" y="150"/>
                      <a:pt x="102" y="143"/>
                    </a:cubicBezTo>
                    <a:cubicBezTo>
                      <a:pt x="102" y="136"/>
                      <a:pt x="106" y="140"/>
                      <a:pt x="110" y="137"/>
                    </a:cubicBezTo>
                    <a:cubicBezTo>
                      <a:pt x="114" y="134"/>
                      <a:pt x="110" y="133"/>
                      <a:pt x="108" y="132"/>
                    </a:cubicBezTo>
                    <a:cubicBezTo>
                      <a:pt x="106" y="132"/>
                      <a:pt x="104" y="128"/>
                      <a:pt x="105" y="126"/>
                    </a:cubicBezTo>
                    <a:cubicBezTo>
                      <a:pt x="105" y="124"/>
                      <a:pt x="118" y="125"/>
                      <a:pt x="122" y="125"/>
                    </a:cubicBezTo>
                    <a:cubicBezTo>
                      <a:pt x="126" y="125"/>
                      <a:pt x="134" y="121"/>
                      <a:pt x="134" y="121"/>
                    </a:cubicBezTo>
                    <a:cubicBezTo>
                      <a:pt x="134" y="120"/>
                      <a:pt x="135" y="117"/>
                      <a:pt x="132" y="115"/>
                    </a:cubicBezTo>
                    <a:cubicBezTo>
                      <a:pt x="129" y="112"/>
                      <a:pt x="130" y="109"/>
                      <a:pt x="133" y="106"/>
                    </a:cubicBezTo>
                    <a:cubicBezTo>
                      <a:pt x="135" y="104"/>
                      <a:pt x="131" y="101"/>
                      <a:pt x="128" y="98"/>
                    </a:cubicBezTo>
                    <a:cubicBezTo>
                      <a:pt x="125" y="94"/>
                      <a:pt x="128" y="83"/>
                      <a:pt x="131" y="77"/>
                    </a:cubicBezTo>
                    <a:cubicBezTo>
                      <a:pt x="134" y="72"/>
                      <a:pt x="124" y="73"/>
                      <a:pt x="118" y="74"/>
                    </a:cubicBezTo>
                    <a:cubicBezTo>
                      <a:pt x="111" y="74"/>
                      <a:pt x="106" y="72"/>
                      <a:pt x="102" y="67"/>
                    </a:cubicBezTo>
                    <a:cubicBezTo>
                      <a:pt x="98" y="61"/>
                      <a:pt x="92" y="65"/>
                      <a:pt x="83" y="65"/>
                    </a:cubicBezTo>
                    <a:cubicBezTo>
                      <a:pt x="73" y="65"/>
                      <a:pt x="75" y="54"/>
                      <a:pt x="75" y="50"/>
                    </a:cubicBezTo>
                    <a:cubicBezTo>
                      <a:pt x="76" y="46"/>
                      <a:pt x="70" y="45"/>
                      <a:pt x="70" y="43"/>
                    </a:cubicBezTo>
                    <a:cubicBezTo>
                      <a:pt x="70" y="40"/>
                      <a:pt x="68" y="40"/>
                      <a:pt x="65" y="40"/>
                    </a:cubicBezTo>
                    <a:cubicBezTo>
                      <a:pt x="63" y="40"/>
                      <a:pt x="65" y="37"/>
                      <a:pt x="67" y="35"/>
                    </a:cubicBezTo>
                    <a:cubicBezTo>
                      <a:pt x="69" y="33"/>
                      <a:pt x="68" y="31"/>
                      <a:pt x="69" y="27"/>
                    </a:cubicBezTo>
                    <a:cubicBezTo>
                      <a:pt x="69" y="22"/>
                      <a:pt x="75" y="18"/>
                      <a:pt x="78" y="14"/>
                    </a:cubicBezTo>
                    <a:cubicBezTo>
                      <a:pt x="79" y="13"/>
                      <a:pt x="80" y="12"/>
                      <a:pt x="82" y="12"/>
                    </a:cubicBezTo>
                    <a:cubicBezTo>
                      <a:pt x="82" y="11"/>
                      <a:pt x="83" y="10"/>
                      <a:pt x="85" y="10"/>
                    </a:cubicBezTo>
                    <a:cubicBezTo>
                      <a:pt x="90" y="9"/>
                      <a:pt x="92" y="5"/>
                      <a:pt x="87" y="3"/>
                    </a:cubicBezTo>
                    <a:cubicBezTo>
                      <a:pt x="83" y="0"/>
                      <a:pt x="80" y="8"/>
                      <a:pt x="75" y="9"/>
                    </a:cubicBezTo>
                    <a:cubicBezTo>
                      <a:pt x="69" y="9"/>
                      <a:pt x="68" y="13"/>
                      <a:pt x="65" y="14"/>
                    </a:cubicBezTo>
                    <a:cubicBezTo>
                      <a:pt x="61" y="16"/>
                      <a:pt x="55" y="15"/>
                      <a:pt x="55" y="18"/>
                    </a:cubicBezTo>
                    <a:cubicBezTo>
                      <a:pt x="54" y="21"/>
                      <a:pt x="52" y="18"/>
                      <a:pt x="49" y="17"/>
                    </a:cubicBezTo>
                    <a:cubicBezTo>
                      <a:pt x="46" y="16"/>
                      <a:pt x="39" y="23"/>
                      <a:pt x="39" y="27"/>
                    </a:cubicBezTo>
                    <a:cubicBezTo>
                      <a:pt x="39" y="30"/>
                      <a:pt x="40" y="34"/>
                      <a:pt x="35" y="37"/>
                    </a:cubicBezTo>
                    <a:cubicBezTo>
                      <a:pt x="29" y="41"/>
                      <a:pt x="26" y="47"/>
                      <a:pt x="24" y="50"/>
                    </a:cubicBezTo>
                    <a:cubicBezTo>
                      <a:pt x="23" y="51"/>
                      <a:pt x="22" y="51"/>
                      <a:pt x="21" y="51"/>
                    </a:cubicBezTo>
                    <a:cubicBezTo>
                      <a:pt x="21" y="52"/>
                      <a:pt x="20" y="54"/>
                      <a:pt x="20" y="54"/>
                    </a:cubicBezTo>
                    <a:cubicBezTo>
                      <a:pt x="18" y="55"/>
                      <a:pt x="15" y="59"/>
                      <a:pt x="12" y="62"/>
                    </a:cubicBezTo>
                    <a:cubicBezTo>
                      <a:pt x="13" y="63"/>
                      <a:pt x="15" y="64"/>
                      <a:pt x="16" y="65"/>
                    </a:cubicBezTo>
                    <a:cubicBezTo>
                      <a:pt x="19" y="69"/>
                      <a:pt x="17" y="72"/>
                      <a:pt x="18" y="74"/>
                    </a:cubicBezTo>
                    <a:cubicBezTo>
                      <a:pt x="19" y="76"/>
                      <a:pt x="20" y="79"/>
                      <a:pt x="18" y="80"/>
                    </a:cubicBezTo>
                    <a:cubicBezTo>
                      <a:pt x="16" y="82"/>
                      <a:pt x="18" y="95"/>
                      <a:pt x="20" y="98"/>
                    </a:cubicBezTo>
                    <a:cubicBezTo>
                      <a:pt x="22" y="100"/>
                      <a:pt x="20" y="103"/>
                      <a:pt x="17" y="108"/>
                    </a:cubicBezTo>
                    <a:cubicBezTo>
                      <a:pt x="15" y="113"/>
                      <a:pt x="13" y="115"/>
                      <a:pt x="8" y="115"/>
                    </a:cubicBezTo>
                    <a:cubicBezTo>
                      <a:pt x="4" y="115"/>
                      <a:pt x="4" y="122"/>
                      <a:pt x="2" y="122"/>
                    </a:cubicBezTo>
                    <a:cubicBezTo>
                      <a:pt x="1" y="122"/>
                      <a:pt x="0" y="125"/>
                      <a:pt x="0" y="127"/>
                    </a:cubicBezTo>
                    <a:cubicBezTo>
                      <a:pt x="4" y="131"/>
                      <a:pt x="12" y="135"/>
                      <a:pt x="14" y="135"/>
                    </a:cubicBezTo>
                    <a:cubicBezTo>
                      <a:pt x="16" y="135"/>
                      <a:pt x="18" y="138"/>
                      <a:pt x="21" y="140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19" name="Freeform 114"/>
              <p:cNvSpPr>
                <a:spLocks/>
              </p:cNvSpPr>
              <p:nvPr/>
            </p:nvSpPr>
            <p:spPr bwMode="auto">
              <a:xfrm>
                <a:off x="2130425" y="2684462"/>
                <a:ext cx="266700" cy="300038"/>
              </a:xfrm>
              <a:custGeom>
                <a:avLst/>
                <a:gdLst>
                  <a:gd name="T0" fmla="*/ 2147483647 w 139"/>
                  <a:gd name="T1" fmla="*/ 2147483647 h 157"/>
                  <a:gd name="T2" fmla="*/ 2147483647 w 139"/>
                  <a:gd name="T3" fmla="*/ 2147483647 h 157"/>
                  <a:gd name="T4" fmla="*/ 2147483647 w 139"/>
                  <a:gd name="T5" fmla="*/ 2147483647 h 157"/>
                  <a:gd name="T6" fmla="*/ 2147483647 w 139"/>
                  <a:gd name="T7" fmla="*/ 2147483647 h 157"/>
                  <a:gd name="T8" fmla="*/ 2147483647 w 139"/>
                  <a:gd name="T9" fmla="*/ 2147483647 h 157"/>
                  <a:gd name="T10" fmla="*/ 2147483647 w 139"/>
                  <a:gd name="T11" fmla="*/ 2147483647 h 157"/>
                  <a:gd name="T12" fmla="*/ 2147483647 w 139"/>
                  <a:gd name="T13" fmla="*/ 2147483647 h 157"/>
                  <a:gd name="T14" fmla="*/ 2147483647 w 139"/>
                  <a:gd name="T15" fmla="*/ 2147483647 h 157"/>
                  <a:gd name="T16" fmla="*/ 2147483647 w 139"/>
                  <a:gd name="T17" fmla="*/ 2147483647 h 157"/>
                  <a:gd name="T18" fmla="*/ 2147483647 w 139"/>
                  <a:gd name="T19" fmla="*/ 2147483647 h 157"/>
                  <a:gd name="T20" fmla="*/ 2147483647 w 139"/>
                  <a:gd name="T21" fmla="*/ 2147483647 h 157"/>
                  <a:gd name="T22" fmla="*/ 2147483647 w 139"/>
                  <a:gd name="T23" fmla="*/ 2147483647 h 157"/>
                  <a:gd name="T24" fmla="*/ 2147483647 w 139"/>
                  <a:gd name="T25" fmla="*/ 2147483647 h 157"/>
                  <a:gd name="T26" fmla="*/ 2147483647 w 139"/>
                  <a:gd name="T27" fmla="*/ 2147483647 h 157"/>
                  <a:gd name="T28" fmla="*/ 2147483647 w 139"/>
                  <a:gd name="T29" fmla="*/ 2147483647 h 157"/>
                  <a:gd name="T30" fmla="*/ 2147483647 w 139"/>
                  <a:gd name="T31" fmla="*/ 2147483647 h 157"/>
                  <a:gd name="T32" fmla="*/ 2147483647 w 139"/>
                  <a:gd name="T33" fmla="*/ 2147483647 h 157"/>
                  <a:gd name="T34" fmla="*/ 2147483647 w 139"/>
                  <a:gd name="T35" fmla="*/ 2147483647 h 157"/>
                  <a:gd name="T36" fmla="*/ 2147483647 w 139"/>
                  <a:gd name="T37" fmla="*/ 2147483647 h 157"/>
                  <a:gd name="T38" fmla="*/ 2147483647 w 139"/>
                  <a:gd name="T39" fmla="*/ 2147483647 h 157"/>
                  <a:gd name="T40" fmla="*/ 2147483647 w 139"/>
                  <a:gd name="T41" fmla="*/ 2147483647 h 157"/>
                  <a:gd name="T42" fmla="*/ 2147483647 w 139"/>
                  <a:gd name="T43" fmla="*/ 2147483647 h 157"/>
                  <a:gd name="T44" fmla="*/ 2147483647 w 139"/>
                  <a:gd name="T45" fmla="*/ 2147483647 h 157"/>
                  <a:gd name="T46" fmla="*/ 2147483647 w 139"/>
                  <a:gd name="T47" fmla="*/ 2147483647 h 157"/>
                  <a:gd name="T48" fmla="*/ 2147483647 w 139"/>
                  <a:gd name="T49" fmla="*/ 2147483647 h 157"/>
                  <a:gd name="T50" fmla="*/ 2147483647 w 139"/>
                  <a:gd name="T51" fmla="*/ 2147483647 h 157"/>
                  <a:gd name="T52" fmla="*/ 2147483647 w 139"/>
                  <a:gd name="T53" fmla="*/ 2147483647 h 157"/>
                  <a:gd name="T54" fmla="*/ 2147483647 w 139"/>
                  <a:gd name="T55" fmla="*/ 2147483647 h 157"/>
                  <a:gd name="T56" fmla="*/ 2147483647 w 139"/>
                  <a:gd name="T57" fmla="*/ 2147483647 h 157"/>
                  <a:gd name="T58" fmla="*/ 2147483647 w 139"/>
                  <a:gd name="T59" fmla="*/ 2147483647 h 157"/>
                  <a:gd name="T60" fmla="*/ 2147483647 w 139"/>
                  <a:gd name="T61" fmla="*/ 2147483647 h 157"/>
                  <a:gd name="T62" fmla="*/ 2147483647 w 139"/>
                  <a:gd name="T63" fmla="*/ 2147483647 h 157"/>
                  <a:gd name="T64" fmla="*/ 2147483647 w 139"/>
                  <a:gd name="T65" fmla="*/ 2147483647 h 157"/>
                  <a:gd name="T66" fmla="*/ 2147483647 w 139"/>
                  <a:gd name="T67" fmla="*/ 2147483647 h 157"/>
                  <a:gd name="T68" fmla="*/ 2147483647 w 139"/>
                  <a:gd name="T69" fmla="*/ 2147483647 h 157"/>
                  <a:gd name="T70" fmla="*/ 2147483647 w 139"/>
                  <a:gd name="T71" fmla="*/ 2147483647 h 157"/>
                  <a:gd name="T72" fmla="*/ 2147483647 w 139"/>
                  <a:gd name="T73" fmla="*/ 2147483647 h 157"/>
                  <a:gd name="T74" fmla="*/ 2147483647 w 139"/>
                  <a:gd name="T75" fmla="*/ 2147483647 h 157"/>
                  <a:gd name="T76" fmla="*/ 2147483647 w 139"/>
                  <a:gd name="T77" fmla="*/ 2147483647 h 157"/>
                  <a:gd name="T78" fmla="*/ 2147483647 w 139"/>
                  <a:gd name="T79" fmla="*/ 2147483647 h 157"/>
                  <a:gd name="T80" fmla="*/ 2147483647 w 139"/>
                  <a:gd name="T81" fmla="*/ 2147483647 h 157"/>
                  <a:gd name="T82" fmla="*/ 2147483647 w 139"/>
                  <a:gd name="T83" fmla="*/ 2147483647 h 157"/>
                  <a:gd name="T84" fmla="*/ 2147483647 w 139"/>
                  <a:gd name="T85" fmla="*/ 2147483647 h 157"/>
                  <a:gd name="T86" fmla="*/ 2147483647 w 139"/>
                  <a:gd name="T87" fmla="*/ 2147483647 h 157"/>
                  <a:gd name="T88" fmla="*/ 2147483647 w 139"/>
                  <a:gd name="T89" fmla="*/ 2147483647 h 15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9"/>
                  <a:gd name="T136" fmla="*/ 0 h 157"/>
                  <a:gd name="T137" fmla="*/ 139 w 139"/>
                  <a:gd name="T138" fmla="*/ 157 h 15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9" h="157">
                    <a:moveTo>
                      <a:pt x="137" y="94"/>
                    </a:moveTo>
                    <a:cubicBezTo>
                      <a:pt x="135" y="89"/>
                      <a:pt x="130" y="88"/>
                      <a:pt x="130" y="83"/>
                    </a:cubicBezTo>
                    <a:cubicBezTo>
                      <a:pt x="130" y="77"/>
                      <a:pt x="128" y="77"/>
                      <a:pt x="121" y="77"/>
                    </a:cubicBezTo>
                    <a:cubicBezTo>
                      <a:pt x="114" y="77"/>
                      <a:pt x="109" y="76"/>
                      <a:pt x="109" y="71"/>
                    </a:cubicBezTo>
                    <a:cubicBezTo>
                      <a:pt x="108" y="67"/>
                      <a:pt x="104" y="64"/>
                      <a:pt x="107" y="62"/>
                    </a:cubicBezTo>
                    <a:cubicBezTo>
                      <a:pt x="111" y="60"/>
                      <a:pt x="105" y="57"/>
                      <a:pt x="106" y="53"/>
                    </a:cubicBezTo>
                    <a:cubicBezTo>
                      <a:pt x="106" y="49"/>
                      <a:pt x="104" y="48"/>
                      <a:pt x="101" y="46"/>
                    </a:cubicBezTo>
                    <a:cubicBezTo>
                      <a:pt x="99" y="44"/>
                      <a:pt x="89" y="47"/>
                      <a:pt x="89" y="43"/>
                    </a:cubicBezTo>
                    <a:cubicBezTo>
                      <a:pt x="89" y="39"/>
                      <a:pt x="83" y="39"/>
                      <a:pt x="80" y="39"/>
                    </a:cubicBezTo>
                    <a:cubicBezTo>
                      <a:pt x="76" y="39"/>
                      <a:pt x="79" y="34"/>
                      <a:pt x="75" y="35"/>
                    </a:cubicBezTo>
                    <a:cubicBezTo>
                      <a:pt x="71" y="35"/>
                      <a:pt x="72" y="32"/>
                      <a:pt x="67" y="33"/>
                    </a:cubicBezTo>
                    <a:cubicBezTo>
                      <a:pt x="62" y="34"/>
                      <a:pt x="59" y="31"/>
                      <a:pt x="54" y="25"/>
                    </a:cubicBezTo>
                    <a:cubicBezTo>
                      <a:pt x="48" y="19"/>
                      <a:pt x="49" y="6"/>
                      <a:pt x="50" y="3"/>
                    </a:cubicBezTo>
                    <a:cubicBezTo>
                      <a:pt x="51" y="0"/>
                      <a:pt x="44" y="2"/>
                      <a:pt x="39" y="2"/>
                    </a:cubicBezTo>
                    <a:cubicBezTo>
                      <a:pt x="35" y="2"/>
                      <a:pt x="31" y="6"/>
                      <a:pt x="26" y="8"/>
                    </a:cubicBezTo>
                    <a:cubicBezTo>
                      <a:pt x="21" y="11"/>
                      <a:pt x="19" y="11"/>
                      <a:pt x="16" y="13"/>
                    </a:cubicBezTo>
                    <a:cubicBezTo>
                      <a:pt x="14" y="16"/>
                      <a:pt x="10" y="17"/>
                      <a:pt x="7" y="16"/>
                    </a:cubicBezTo>
                    <a:cubicBezTo>
                      <a:pt x="6" y="15"/>
                      <a:pt x="4" y="15"/>
                      <a:pt x="3" y="15"/>
                    </a:cubicBezTo>
                    <a:cubicBezTo>
                      <a:pt x="5" y="20"/>
                      <a:pt x="10" y="28"/>
                      <a:pt x="11" y="31"/>
                    </a:cubicBezTo>
                    <a:cubicBezTo>
                      <a:pt x="12" y="34"/>
                      <a:pt x="9" y="35"/>
                      <a:pt x="8" y="37"/>
                    </a:cubicBezTo>
                    <a:cubicBezTo>
                      <a:pt x="6" y="38"/>
                      <a:pt x="8" y="50"/>
                      <a:pt x="9" y="53"/>
                    </a:cubicBezTo>
                    <a:cubicBezTo>
                      <a:pt x="9" y="55"/>
                      <a:pt x="4" y="60"/>
                      <a:pt x="6" y="62"/>
                    </a:cubicBezTo>
                    <a:cubicBezTo>
                      <a:pt x="8" y="64"/>
                      <a:pt x="3" y="69"/>
                      <a:pt x="3" y="72"/>
                    </a:cubicBezTo>
                    <a:cubicBezTo>
                      <a:pt x="3" y="75"/>
                      <a:pt x="8" y="75"/>
                      <a:pt x="8" y="77"/>
                    </a:cubicBezTo>
                    <a:cubicBezTo>
                      <a:pt x="8" y="79"/>
                      <a:pt x="4" y="85"/>
                      <a:pt x="2" y="86"/>
                    </a:cubicBezTo>
                    <a:cubicBezTo>
                      <a:pt x="0" y="87"/>
                      <a:pt x="0" y="88"/>
                      <a:pt x="1" y="90"/>
                    </a:cubicBezTo>
                    <a:cubicBezTo>
                      <a:pt x="1" y="90"/>
                      <a:pt x="2" y="93"/>
                      <a:pt x="5" y="96"/>
                    </a:cubicBezTo>
                    <a:cubicBezTo>
                      <a:pt x="9" y="99"/>
                      <a:pt x="5" y="104"/>
                      <a:pt x="8" y="108"/>
                    </a:cubicBezTo>
                    <a:cubicBezTo>
                      <a:pt x="11" y="112"/>
                      <a:pt x="15" y="112"/>
                      <a:pt x="13" y="114"/>
                    </a:cubicBezTo>
                    <a:cubicBezTo>
                      <a:pt x="10" y="116"/>
                      <a:pt x="13" y="120"/>
                      <a:pt x="10" y="122"/>
                    </a:cubicBezTo>
                    <a:cubicBezTo>
                      <a:pt x="8" y="124"/>
                      <a:pt x="11" y="130"/>
                      <a:pt x="14" y="132"/>
                    </a:cubicBezTo>
                    <a:cubicBezTo>
                      <a:pt x="17" y="133"/>
                      <a:pt x="15" y="139"/>
                      <a:pt x="18" y="142"/>
                    </a:cubicBezTo>
                    <a:cubicBezTo>
                      <a:pt x="21" y="145"/>
                      <a:pt x="20" y="152"/>
                      <a:pt x="21" y="154"/>
                    </a:cubicBezTo>
                    <a:cubicBezTo>
                      <a:pt x="22" y="157"/>
                      <a:pt x="31" y="151"/>
                      <a:pt x="36" y="145"/>
                    </a:cubicBezTo>
                    <a:cubicBezTo>
                      <a:pt x="42" y="140"/>
                      <a:pt x="41" y="144"/>
                      <a:pt x="46" y="145"/>
                    </a:cubicBezTo>
                    <a:cubicBezTo>
                      <a:pt x="51" y="146"/>
                      <a:pt x="57" y="146"/>
                      <a:pt x="59" y="150"/>
                    </a:cubicBezTo>
                    <a:cubicBezTo>
                      <a:pt x="62" y="155"/>
                      <a:pt x="64" y="146"/>
                      <a:pt x="66" y="144"/>
                    </a:cubicBezTo>
                    <a:cubicBezTo>
                      <a:pt x="68" y="142"/>
                      <a:pt x="79" y="144"/>
                      <a:pt x="81" y="144"/>
                    </a:cubicBezTo>
                    <a:cubicBezTo>
                      <a:pt x="83" y="143"/>
                      <a:pt x="85" y="129"/>
                      <a:pt x="84" y="126"/>
                    </a:cubicBezTo>
                    <a:cubicBezTo>
                      <a:pt x="84" y="124"/>
                      <a:pt x="89" y="118"/>
                      <a:pt x="93" y="116"/>
                    </a:cubicBezTo>
                    <a:cubicBezTo>
                      <a:pt x="97" y="113"/>
                      <a:pt x="103" y="115"/>
                      <a:pt x="107" y="113"/>
                    </a:cubicBezTo>
                    <a:cubicBezTo>
                      <a:pt x="110" y="112"/>
                      <a:pt x="115" y="112"/>
                      <a:pt x="120" y="112"/>
                    </a:cubicBezTo>
                    <a:cubicBezTo>
                      <a:pt x="124" y="112"/>
                      <a:pt x="128" y="117"/>
                      <a:pt x="130" y="117"/>
                    </a:cubicBezTo>
                    <a:cubicBezTo>
                      <a:pt x="133" y="117"/>
                      <a:pt x="136" y="112"/>
                      <a:pt x="136" y="108"/>
                    </a:cubicBezTo>
                    <a:cubicBezTo>
                      <a:pt x="135" y="104"/>
                      <a:pt x="139" y="99"/>
                      <a:pt x="137" y="94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20" name="Freeform 115"/>
              <p:cNvSpPr>
                <a:spLocks/>
              </p:cNvSpPr>
              <p:nvPr/>
            </p:nvSpPr>
            <p:spPr bwMode="auto">
              <a:xfrm>
                <a:off x="1874838" y="2473325"/>
                <a:ext cx="279400" cy="404813"/>
              </a:xfrm>
              <a:custGeom>
                <a:avLst/>
                <a:gdLst>
                  <a:gd name="T0" fmla="*/ 2147483647 w 146"/>
                  <a:gd name="T1" fmla="*/ 2147483647 h 212"/>
                  <a:gd name="T2" fmla="*/ 2147483647 w 146"/>
                  <a:gd name="T3" fmla="*/ 2147483647 h 212"/>
                  <a:gd name="T4" fmla="*/ 2147483647 w 146"/>
                  <a:gd name="T5" fmla="*/ 2147483647 h 212"/>
                  <a:gd name="T6" fmla="*/ 2147483647 w 146"/>
                  <a:gd name="T7" fmla="*/ 2147483647 h 212"/>
                  <a:gd name="T8" fmla="*/ 2147483647 w 146"/>
                  <a:gd name="T9" fmla="*/ 2147483647 h 212"/>
                  <a:gd name="T10" fmla="*/ 2147483647 w 146"/>
                  <a:gd name="T11" fmla="*/ 2147483647 h 212"/>
                  <a:gd name="T12" fmla="*/ 2147483647 w 146"/>
                  <a:gd name="T13" fmla="*/ 2147483647 h 212"/>
                  <a:gd name="T14" fmla="*/ 2147483647 w 146"/>
                  <a:gd name="T15" fmla="*/ 2147483647 h 212"/>
                  <a:gd name="T16" fmla="*/ 2147483647 w 146"/>
                  <a:gd name="T17" fmla="*/ 2147483647 h 212"/>
                  <a:gd name="T18" fmla="*/ 2147483647 w 146"/>
                  <a:gd name="T19" fmla="*/ 2147483647 h 212"/>
                  <a:gd name="T20" fmla="*/ 2147483647 w 146"/>
                  <a:gd name="T21" fmla="*/ 2147483647 h 212"/>
                  <a:gd name="T22" fmla="*/ 2147483647 w 146"/>
                  <a:gd name="T23" fmla="*/ 2147483647 h 212"/>
                  <a:gd name="T24" fmla="*/ 2147483647 w 146"/>
                  <a:gd name="T25" fmla="*/ 2147483647 h 212"/>
                  <a:gd name="T26" fmla="*/ 2147483647 w 146"/>
                  <a:gd name="T27" fmla="*/ 2147483647 h 212"/>
                  <a:gd name="T28" fmla="*/ 2147483647 w 146"/>
                  <a:gd name="T29" fmla="*/ 2147483647 h 212"/>
                  <a:gd name="T30" fmla="*/ 2147483647 w 146"/>
                  <a:gd name="T31" fmla="*/ 2147483647 h 212"/>
                  <a:gd name="T32" fmla="*/ 2147483647 w 146"/>
                  <a:gd name="T33" fmla="*/ 2147483647 h 212"/>
                  <a:gd name="T34" fmla="*/ 2147483647 w 146"/>
                  <a:gd name="T35" fmla="*/ 2147483647 h 212"/>
                  <a:gd name="T36" fmla="*/ 2147483647 w 146"/>
                  <a:gd name="T37" fmla="*/ 2147483647 h 212"/>
                  <a:gd name="T38" fmla="*/ 2147483647 w 146"/>
                  <a:gd name="T39" fmla="*/ 2147483647 h 212"/>
                  <a:gd name="T40" fmla="*/ 2147483647 w 146"/>
                  <a:gd name="T41" fmla="*/ 2147483647 h 212"/>
                  <a:gd name="T42" fmla="*/ 2147483647 w 146"/>
                  <a:gd name="T43" fmla="*/ 2147483647 h 212"/>
                  <a:gd name="T44" fmla="*/ 2147483647 w 146"/>
                  <a:gd name="T45" fmla="*/ 2147483647 h 212"/>
                  <a:gd name="T46" fmla="*/ 2147483647 w 146"/>
                  <a:gd name="T47" fmla="*/ 2147483647 h 212"/>
                  <a:gd name="T48" fmla="*/ 2147483647 w 146"/>
                  <a:gd name="T49" fmla="*/ 2147483647 h 212"/>
                  <a:gd name="T50" fmla="*/ 2147483647 w 146"/>
                  <a:gd name="T51" fmla="*/ 2147483647 h 212"/>
                  <a:gd name="T52" fmla="*/ 2147483647 w 146"/>
                  <a:gd name="T53" fmla="*/ 2147483647 h 212"/>
                  <a:gd name="T54" fmla="*/ 2147483647 w 146"/>
                  <a:gd name="T55" fmla="*/ 2147483647 h 212"/>
                  <a:gd name="T56" fmla="*/ 2147483647 w 146"/>
                  <a:gd name="T57" fmla="*/ 2147483647 h 212"/>
                  <a:gd name="T58" fmla="*/ 2147483647 w 146"/>
                  <a:gd name="T59" fmla="*/ 2147483647 h 212"/>
                  <a:gd name="T60" fmla="*/ 2147483647 w 146"/>
                  <a:gd name="T61" fmla="*/ 2147483647 h 212"/>
                  <a:gd name="T62" fmla="*/ 2147483647 w 146"/>
                  <a:gd name="T63" fmla="*/ 2147483647 h 212"/>
                  <a:gd name="T64" fmla="*/ 2147483647 w 146"/>
                  <a:gd name="T65" fmla="*/ 2147483647 h 212"/>
                  <a:gd name="T66" fmla="*/ 2147483647 w 146"/>
                  <a:gd name="T67" fmla="*/ 2147483647 h 212"/>
                  <a:gd name="T68" fmla="*/ 2147483647 w 146"/>
                  <a:gd name="T69" fmla="*/ 2147483647 h 212"/>
                  <a:gd name="T70" fmla="*/ 2147483647 w 146"/>
                  <a:gd name="T71" fmla="*/ 2147483647 h 212"/>
                  <a:gd name="T72" fmla="*/ 2147483647 w 146"/>
                  <a:gd name="T73" fmla="*/ 2147483647 h 212"/>
                  <a:gd name="T74" fmla="*/ 2147483647 w 146"/>
                  <a:gd name="T75" fmla="*/ 2147483647 h 212"/>
                  <a:gd name="T76" fmla="*/ 2147483647 w 146"/>
                  <a:gd name="T77" fmla="*/ 2147483647 h 212"/>
                  <a:gd name="T78" fmla="*/ 2147483647 w 146"/>
                  <a:gd name="T79" fmla="*/ 2147483647 h 212"/>
                  <a:gd name="T80" fmla="*/ 2147483647 w 146"/>
                  <a:gd name="T81" fmla="*/ 2147483647 h 212"/>
                  <a:gd name="T82" fmla="*/ 2147483647 w 146"/>
                  <a:gd name="T83" fmla="*/ 2147483647 h 212"/>
                  <a:gd name="T84" fmla="*/ 2147483647 w 146"/>
                  <a:gd name="T85" fmla="*/ 2147483647 h 212"/>
                  <a:gd name="T86" fmla="*/ 2147483647 w 146"/>
                  <a:gd name="T87" fmla="*/ 2147483647 h 212"/>
                  <a:gd name="T88" fmla="*/ 2147483647 w 146"/>
                  <a:gd name="T89" fmla="*/ 2147483647 h 212"/>
                  <a:gd name="T90" fmla="*/ 2147483647 w 146"/>
                  <a:gd name="T91" fmla="*/ 2147483647 h 212"/>
                  <a:gd name="T92" fmla="*/ 2147483647 w 146"/>
                  <a:gd name="T93" fmla="*/ 2147483647 h 212"/>
                  <a:gd name="T94" fmla="*/ 2147483647 w 146"/>
                  <a:gd name="T95" fmla="*/ 2147483647 h 212"/>
                  <a:gd name="T96" fmla="*/ 2147483647 w 146"/>
                  <a:gd name="T97" fmla="*/ 2147483647 h 212"/>
                  <a:gd name="T98" fmla="*/ 2147483647 w 146"/>
                  <a:gd name="T99" fmla="*/ 2147483647 h 212"/>
                  <a:gd name="T100" fmla="*/ 2147483647 w 146"/>
                  <a:gd name="T101" fmla="*/ 2147483647 h 212"/>
                  <a:gd name="T102" fmla="*/ 2147483647 w 146"/>
                  <a:gd name="T103" fmla="*/ 2147483647 h 212"/>
                  <a:gd name="T104" fmla="*/ 2147483647 w 146"/>
                  <a:gd name="T105" fmla="*/ 2147483647 h 212"/>
                  <a:gd name="T106" fmla="*/ 2147483647 w 146"/>
                  <a:gd name="T107" fmla="*/ 2147483647 h 212"/>
                  <a:gd name="T108" fmla="*/ 2147483647 w 146"/>
                  <a:gd name="T109" fmla="*/ 2147483647 h 212"/>
                  <a:gd name="T110" fmla="*/ 2147483647 w 146"/>
                  <a:gd name="T111" fmla="*/ 2147483647 h 212"/>
                  <a:gd name="T112" fmla="*/ 2147483647 w 146"/>
                  <a:gd name="T113" fmla="*/ 2147483647 h 21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46"/>
                  <a:gd name="T172" fmla="*/ 0 h 212"/>
                  <a:gd name="T173" fmla="*/ 146 w 146"/>
                  <a:gd name="T174" fmla="*/ 212 h 21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46" h="212">
                    <a:moveTo>
                      <a:pt x="134" y="201"/>
                    </a:moveTo>
                    <a:cubicBezTo>
                      <a:pt x="134" y="201"/>
                      <a:pt x="135" y="201"/>
                      <a:pt x="135" y="200"/>
                    </a:cubicBezTo>
                    <a:cubicBezTo>
                      <a:pt x="134" y="198"/>
                      <a:pt x="134" y="197"/>
                      <a:pt x="136" y="196"/>
                    </a:cubicBezTo>
                    <a:cubicBezTo>
                      <a:pt x="138" y="195"/>
                      <a:pt x="142" y="189"/>
                      <a:pt x="142" y="187"/>
                    </a:cubicBezTo>
                    <a:cubicBezTo>
                      <a:pt x="142" y="185"/>
                      <a:pt x="137" y="185"/>
                      <a:pt x="137" y="182"/>
                    </a:cubicBezTo>
                    <a:cubicBezTo>
                      <a:pt x="137" y="179"/>
                      <a:pt x="142" y="174"/>
                      <a:pt x="140" y="172"/>
                    </a:cubicBezTo>
                    <a:cubicBezTo>
                      <a:pt x="138" y="170"/>
                      <a:pt x="143" y="165"/>
                      <a:pt x="143" y="163"/>
                    </a:cubicBezTo>
                    <a:cubicBezTo>
                      <a:pt x="142" y="160"/>
                      <a:pt x="140" y="148"/>
                      <a:pt x="142" y="147"/>
                    </a:cubicBezTo>
                    <a:cubicBezTo>
                      <a:pt x="143" y="145"/>
                      <a:pt x="146" y="144"/>
                      <a:pt x="145" y="141"/>
                    </a:cubicBezTo>
                    <a:cubicBezTo>
                      <a:pt x="144" y="138"/>
                      <a:pt x="139" y="130"/>
                      <a:pt x="137" y="125"/>
                    </a:cubicBezTo>
                    <a:cubicBezTo>
                      <a:pt x="133" y="124"/>
                      <a:pt x="129" y="124"/>
                      <a:pt x="126" y="125"/>
                    </a:cubicBezTo>
                    <a:cubicBezTo>
                      <a:pt x="122" y="127"/>
                      <a:pt x="123" y="115"/>
                      <a:pt x="123" y="111"/>
                    </a:cubicBezTo>
                    <a:cubicBezTo>
                      <a:pt x="123" y="106"/>
                      <a:pt x="120" y="109"/>
                      <a:pt x="118" y="112"/>
                    </a:cubicBezTo>
                    <a:cubicBezTo>
                      <a:pt x="117" y="115"/>
                      <a:pt x="112" y="113"/>
                      <a:pt x="106" y="113"/>
                    </a:cubicBezTo>
                    <a:cubicBezTo>
                      <a:pt x="101" y="113"/>
                      <a:pt x="104" y="107"/>
                      <a:pt x="100" y="107"/>
                    </a:cubicBezTo>
                    <a:cubicBezTo>
                      <a:pt x="97" y="107"/>
                      <a:pt x="94" y="106"/>
                      <a:pt x="95" y="103"/>
                    </a:cubicBezTo>
                    <a:cubicBezTo>
                      <a:pt x="95" y="99"/>
                      <a:pt x="92" y="97"/>
                      <a:pt x="90" y="93"/>
                    </a:cubicBezTo>
                    <a:cubicBezTo>
                      <a:pt x="88" y="89"/>
                      <a:pt x="85" y="86"/>
                      <a:pt x="87" y="83"/>
                    </a:cubicBezTo>
                    <a:cubicBezTo>
                      <a:pt x="89" y="81"/>
                      <a:pt x="86" y="79"/>
                      <a:pt x="89" y="76"/>
                    </a:cubicBezTo>
                    <a:cubicBezTo>
                      <a:pt x="92" y="73"/>
                      <a:pt x="95" y="74"/>
                      <a:pt x="94" y="70"/>
                    </a:cubicBezTo>
                    <a:cubicBezTo>
                      <a:pt x="93" y="66"/>
                      <a:pt x="97" y="64"/>
                      <a:pt x="97" y="59"/>
                    </a:cubicBezTo>
                    <a:cubicBezTo>
                      <a:pt x="98" y="55"/>
                      <a:pt x="103" y="56"/>
                      <a:pt x="107" y="53"/>
                    </a:cubicBezTo>
                    <a:cubicBezTo>
                      <a:pt x="112" y="49"/>
                      <a:pt x="117" y="51"/>
                      <a:pt x="121" y="48"/>
                    </a:cubicBezTo>
                    <a:cubicBezTo>
                      <a:pt x="125" y="44"/>
                      <a:pt x="127" y="47"/>
                      <a:pt x="130" y="47"/>
                    </a:cubicBezTo>
                    <a:cubicBezTo>
                      <a:pt x="128" y="45"/>
                      <a:pt x="124" y="43"/>
                      <a:pt x="123" y="42"/>
                    </a:cubicBezTo>
                    <a:cubicBezTo>
                      <a:pt x="122" y="39"/>
                      <a:pt x="128" y="35"/>
                      <a:pt x="129" y="32"/>
                    </a:cubicBezTo>
                    <a:cubicBezTo>
                      <a:pt x="131" y="29"/>
                      <a:pt x="123" y="26"/>
                      <a:pt x="121" y="25"/>
                    </a:cubicBezTo>
                    <a:cubicBezTo>
                      <a:pt x="119" y="25"/>
                      <a:pt x="116" y="27"/>
                      <a:pt x="114" y="26"/>
                    </a:cubicBezTo>
                    <a:cubicBezTo>
                      <a:pt x="112" y="25"/>
                      <a:pt x="109" y="25"/>
                      <a:pt x="107" y="27"/>
                    </a:cubicBezTo>
                    <a:cubicBezTo>
                      <a:pt x="105" y="28"/>
                      <a:pt x="94" y="29"/>
                      <a:pt x="94" y="25"/>
                    </a:cubicBezTo>
                    <a:cubicBezTo>
                      <a:pt x="94" y="22"/>
                      <a:pt x="89" y="20"/>
                      <a:pt x="90" y="18"/>
                    </a:cubicBezTo>
                    <a:cubicBezTo>
                      <a:pt x="90" y="16"/>
                      <a:pt x="87" y="11"/>
                      <a:pt x="83" y="11"/>
                    </a:cubicBezTo>
                    <a:cubicBezTo>
                      <a:pt x="78" y="11"/>
                      <a:pt x="79" y="3"/>
                      <a:pt x="76" y="2"/>
                    </a:cubicBezTo>
                    <a:cubicBezTo>
                      <a:pt x="74" y="0"/>
                      <a:pt x="70" y="1"/>
                      <a:pt x="66" y="2"/>
                    </a:cubicBezTo>
                    <a:cubicBezTo>
                      <a:pt x="70" y="6"/>
                      <a:pt x="71" y="8"/>
                      <a:pt x="69" y="10"/>
                    </a:cubicBezTo>
                    <a:cubicBezTo>
                      <a:pt x="66" y="12"/>
                      <a:pt x="69" y="13"/>
                      <a:pt x="63" y="21"/>
                    </a:cubicBezTo>
                    <a:cubicBezTo>
                      <a:pt x="56" y="30"/>
                      <a:pt x="46" y="32"/>
                      <a:pt x="40" y="33"/>
                    </a:cubicBezTo>
                    <a:cubicBezTo>
                      <a:pt x="35" y="35"/>
                      <a:pt x="33" y="45"/>
                      <a:pt x="30" y="51"/>
                    </a:cubicBezTo>
                    <a:cubicBezTo>
                      <a:pt x="27" y="58"/>
                      <a:pt x="25" y="56"/>
                      <a:pt x="22" y="52"/>
                    </a:cubicBezTo>
                    <a:cubicBezTo>
                      <a:pt x="19" y="48"/>
                      <a:pt x="17" y="53"/>
                      <a:pt x="14" y="49"/>
                    </a:cubicBezTo>
                    <a:cubicBezTo>
                      <a:pt x="10" y="46"/>
                      <a:pt x="12" y="46"/>
                      <a:pt x="14" y="44"/>
                    </a:cubicBezTo>
                    <a:cubicBezTo>
                      <a:pt x="15" y="42"/>
                      <a:pt x="14" y="40"/>
                      <a:pt x="11" y="38"/>
                    </a:cubicBezTo>
                    <a:cubicBezTo>
                      <a:pt x="8" y="39"/>
                      <a:pt x="4" y="44"/>
                      <a:pt x="2" y="48"/>
                    </a:cubicBezTo>
                    <a:cubicBezTo>
                      <a:pt x="0" y="52"/>
                      <a:pt x="6" y="60"/>
                      <a:pt x="6" y="63"/>
                    </a:cubicBezTo>
                    <a:cubicBezTo>
                      <a:pt x="7" y="66"/>
                      <a:pt x="3" y="64"/>
                      <a:pt x="3" y="66"/>
                    </a:cubicBezTo>
                    <a:cubicBezTo>
                      <a:pt x="2" y="69"/>
                      <a:pt x="11" y="73"/>
                      <a:pt x="15" y="76"/>
                    </a:cubicBezTo>
                    <a:cubicBezTo>
                      <a:pt x="19" y="79"/>
                      <a:pt x="23" y="88"/>
                      <a:pt x="26" y="92"/>
                    </a:cubicBezTo>
                    <a:cubicBezTo>
                      <a:pt x="30" y="96"/>
                      <a:pt x="30" y="99"/>
                      <a:pt x="34" y="109"/>
                    </a:cubicBezTo>
                    <a:cubicBezTo>
                      <a:pt x="38" y="119"/>
                      <a:pt x="46" y="135"/>
                      <a:pt x="52" y="142"/>
                    </a:cubicBezTo>
                    <a:cubicBezTo>
                      <a:pt x="57" y="149"/>
                      <a:pt x="60" y="155"/>
                      <a:pt x="59" y="157"/>
                    </a:cubicBezTo>
                    <a:cubicBezTo>
                      <a:pt x="57" y="159"/>
                      <a:pt x="59" y="164"/>
                      <a:pt x="63" y="167"/>
                    </a:cubicBezTo>
                    <a:cubicBezTo>
                      <a:pt x="67" y="170"/>
                      <a:pt x="70" y="174"/>
                      <a:pt x="81" y="179"/>
                    </a:cubicBezTo>
                    <a:cubicBezTo>
                      <a:pt x="91" y="185"/>
                      <a:pt x="110" y="195"/>
                      <a:pt x="113" y="199"/>
                    </a:cubicBezTo>
                    <a:cubicBezTo>
                      <a:pt x="116" y="204"/>
                      <a:pt x="125" y="209"/>
                      <a:pt x="127" y="210"/>
                    </a:cubicBezTo>
                    <a:cubicBezTo>
                      <a:pt x="127" y="210"/>
                      <a:pt x="127" y="211"/>
                      <a:pt x="127" y="212"/>
                    </a:cubicBezTo>
                    <a:cubicBezTo>
                      <a:pt x="128" y="211"/>
                      <a:pt x="129" y="210"/>
                      <a:pt x="130" y="210"/>
                    </a:cubicBezTo>
                    <a:cubicBezTo>
                      <a:pt x="133" y="208"/>
                      <a:pt x="133" y="203"/>
                      <a:pt x="134" y="201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21" name="Freeform 116"/>
              <p:cNvSpPr>
                <a:spLocks/>
              </p:cNvSpPr>
              <p:nvPr/>
            </p:nvSpPr>
            <p:spPr bwMode="auto">
              <a:xfrm>
                <a:off x="2049463" y="2208212"/>
                <a:ext cx="296863" cy="250825"/>
              </a:xfrm>
              <a:custGeom>
                <a:avLst/>
                <a:gdLst>
                  <a:gd name="T0" fmla="*/ 2147483647 w 156"/>
                  <a:gd name="T1" fmla="*/ 2147483647 h 131"/>
                  <a:gd name="T2" fmla="*/ 2147483647 w 156"/>
                  <a:gd name="T3" fmla="*/ 2147483647 h 131"/>
                  <a:gd name="T4" fmla="*/ 2147483647 w 156"/>
                  <a:gd name="T5" fmla="*/ 2147483647 h 131"/>
                  <a:gd name="T6" fmla="*/ 2147483647 w 156"/>
                  <a:gd name="T7" fmla="*/ 2147483647 h 131"/>
                  <a:gd name="T8" fmla="*/ 2147483647 w 156"/>
                  <a:gd name="T9" fmla="*/ 2147483647 h 131"/>
                  <a:gd name="T10" fmla="*/ 2147483647 w 156"/>
                  <a:gd name="T11" fmla="*/ 2147483647 h 131"/>
                  <a:gd name="T12" fmla="*/ 2147483647 w 156"/>
                  <a:gd name="T13" fmla="*/ 2147483647 h 131"/>
                  <a:gd name="T14" fmla="*/ 2147483647 w 156"/>
                  <a:gd name="T15" fmla="*/ 2147483647 h 131"/>
                  <a:gd name="T16" fmla="*/ 2147483647 w 156"/>
                  <a:gd name="T17" fmla="*/ 2147483647 h 131"/>
                  <a:gd name="T18" fmla="*/ 2147483647 w 156"/>
                  <a:gd name="T19" fmla="*/ 2147483647 h 131"/>
                  <a:gd name="T20" fmla="*/ 2147483647 w 156"/>
                  <a:gd name="T21" fmla="*/ 2147483647 h 131"/>
                  <a:gd name="T22" fmla="*/ 2147483647 w 156"/>
                  <a:gd name="T23" fmla="*/ 2147483647 h 131"/>
                  <a:gd name="T24" fmla="*/ 2147483647 w 156"/>
                  <a:gd name="T25" fmla="*/ 2147483647 h 131"/>
                  <a:gd name="T26" fmla="*/ 2147483647 w 156"/>
                  <a:gd name="T27" fmla="*/ 2147483647 h 131"/>
                  <a:gd name="T28" fmla="*/ 2147483647 w 156"/>
                  <a:gd name="T29" fmla="*/ 2147483647 h 131"/>
                  <a:gd name="T30" fmla="*/ 2147483647 w 156"/>
                  <a:gd name="T31" fmla="*/ 2147483647 h 131"/>
                  <a:gd name="T32" fmla="*/ 2147483647 w 156"/>
                  <a:gd name="T33" fmla="*/ 2147483647 h 131"/>
                  <a:gd name="T34" fmla="*/ 2147483647 w 156"/>
                  <a:gd name="T35" fmla="*/ 2147483647 h 131"/>
                  <a:gd name="T36" fmla="*/ 2147483647 w 156"/>
                  <a:gd name="T37" fmla="*/ 2147483647 h 131"/>
                  <a:gd name="T38" fmla="*/ 2147483647 w 156"/>
                  <a:gd name="T39" fmla="*/ 2147483647 h 131"/>
                  <a:gd name="T40" fmla="*/ 2147483647 w 156"/>
                  <a:gd name="T41" fmla="*/ 2147483647 h 131"/>
                  <a:gd name="T42" fmla="*/ 2147483647 w 156"/>
                  <a:gd name="T43" fmla="*/ 2147483647 h 131"/>
                  <a:gd name="T44" fmla="*/ 2147483647 w 156"/>
                  <a:gd name="T45" fmla="*/ 2147483647 h 131"/>
                  <a:gd name="T46" fmla="*/ 2147483647 w 156"/>
                  <a:gd name="T47" fmla="*/ 2147483647 h 131"/>
                  <a:gd name="T48" fmla="*/ 2147483647 w 156"/>
                  <a:gd name="T49" fmla="*/ 2147483647 h 131"/>
                  <a:gd name="T50" fmla="*/ 2147483647 w 156"/>
                  <a:gd name="T51" fmla="*/ 2147483647 h 131"/>
                  <a:gd name="T52" fmla="*/ 2147483647 w 156"/>
                  <a:gd name="T53" fmla="*/ 2147483647 h 131"/>
                  <a:gd name="T54" fmla="*/ 2147483647 w 156"/>
                  <a:gd name="T55" fmla="*/ 2147483647 h 131"/>
                  <a:gd name="T56" fmla="*/ 2147483647 w 156"/>
                  <a:gd name="T57" fmla="*/ 2147483647 h 131"/>
                  <a:gd name="T58" fmla="*/ 2147483647 w 156"/>
                  <a:gd name="T59" fmla="*/ 2147483647 h 131"/>
                  <a:gd name="T60" fmla="*/ 2147483647 w 156"/>
                  <a:gd name="T61" fmla="*/ 2147483647 h 131"/>
                  <a:gd name="T62" fmla="*/ 2147483647 w 156"/>
                  <a:gd name="T63" fmla="*/ 2147483647 h 131"/>
                  <a:gd name="T64" fmla="*/ 2147483647 w 156"/>
                  <a:gd name="T65" fmla="*/ 2147483647 h 131"/>
                  <a:gd name="T66" fmla="*/ 2147483647 w 156"/>
                  <a:gd name="T67" fmla="*/ 2147483647 h 131"/>
                  <a:gd name="T68" fmla="*/ 2147483647 w 156"/>
                  <a:gd name="T69" fmla="*/ 2147483647 h 131"/>
                  <a:gd name="T70" fmla="*/ 2147483647 w 156"/>
                  <a:gd name="T71" fmla="*/ 2147483647 h 131"/>
                  <a:gd name="T72" fmla="*/ 2147483647 w 156"/>
                  <a:gd name="T73" fmla="*/ 2147483647 h 131"/>
                  <a:gd name="T74" fmla="*/ 2147483647 w 156"/>
                  <a:gd name="T75" fmla="*/ 2147483647 h 131"/>
                  <a:gd name="T76" fmla="*/ 2147483647 w 156"/>
                  <a:gd name="T77" fmla="*/ 2147483647 h 131"/>
                  <a:gd name="T78" fmla="*/ 2147483647 w 156"/>
                  <a:gd name="T79" fmla="*/ 2147483647 h 131"/>
                  <a:gd name="T80" fmla="*/ 2147483647 w 156"/>
                  <a:gd name="T81" fmla="*/ 2147483647 h 131"/>
                  <a:gd name="T82" fmla="*/ 2147483647 w 156"/>
                  <a:gd name="T83" fmla="*/ 2147483647 h 131"/>
                  <a:gd name="T84" fmla="*/ 2147483647 w 156"/>
                  <a:gd name="T85" fmla="*/ 2147483647 h 131"/>
                  <a:gd name="T86" fmla="*/ 2147483647 w 156"/>
                  <a:gd name="T87" fmla="*/ 2147483647 h 131"/>
                  <a:gd name="T88" fmla="*/ 2147483647 w 156"/>
                  <a:gd name="T89" fmla="*/ 2147483647 h 131"/>
                  <a:gd name="T90" fmla="*/ 2147483647 w 156"/>
                  <a:gd name="T91" fmla="*/ 2147483647 h 131"/>
                  <a:gd name="T92" fmla="*/ 2147483647 w 156"/>
                  <a:gd name="T93" fmla="*/ 0 h 131"/>
                  <a:gd name="T94" fmla="*/ 2147483647 w 156"/>
                  <a:gd name="T95" fmla="*/ 2147483647 h 131"/>
                  <a:gd name="T96" fmla="*/ 2147483647 w 156"/>
                  <a:gd name="T97" fmla="*/ 2147483647 h 131"/>
                  <a:gd name="T98" fmla="*/ 2147483647 w 156"/>
                  <a:gd name="T99" fmla="*/ 2147483647 h 131"/>
                  <a:gd name="T100" fmla="*/ 2147483647 w 156"/>
                  <a:gd name="T101" fmla="*/ 2147483647 h 131"/>
                  <a:gd name="T102" fmla="*/ 2147483647 w 156"/>
                  <a:gd name="T103" fmla="*/ 2147483647 h 131"/>
                  <a:gd name="T104" fmla="*/ 2147483647 w 156"/>
                  <a:gd name="T105" fmla="*/ 2147483647 h 131"/>
                  <a:gd name="T106" fmla="*/ 2147483647 w 156"/>
                  <a:gd name="T107" fmla="*/ 2147483647 h 13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56"/>
                  <a:gd name="T163" fmla="*/ 0 h 131"/>
                  <a:gd name="T164" fmla="*/ 156 w 156"/>
                  <a:gd name="T165" fmla="*/ 131 h 13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56" h="131">
                    <a:moveTo>
                      <a:pt x="15" y="8"/>
                    </a:moveTo>
                    <a:cubicBezTo>
                      <a:pt x="12" y="12"/>
                      <a:pt x="6" y="16"/>
                      <a:pt x="6" y="21"/>
                    </a:cubicBezTo>
                    <a:cubicBezTo>
                      <a:pt x="5" y="25"/>
                      <a:pt x="6" y="27"/>
                      <a:pt x="4" y="29"/>
                    </a:cubicBezTo>
                    <a:cubicBezTo>
                      <a:pt x="2" y="31"/>
                      <a:pt x="0" y="34"/>
                      <a:pt x="2" y="34"/>
                    </a:cubicBezTo>
                    <a:cubicBezTo>
                      <a:pt x="5" y="34"/>
                      <a:pt x="7" y="34"/>
                      <a:pt x="7" y="37"/>
                    </a:cubicBezTo>
                    <a:cubicBezTo>
                      <a:pt x="7" y="39"/>
                      <a:pt x="13" y="40"/>
                      <a:pt x="12" y="44"/>
                    </a:cubicBezTo>
                    <a:cubicBezTo>
                      <a:pt x="12" y="48"/>
                      <a:pt x="10" y="59"/>
                      <a:pt x="20" y="59"/>
                    </a:cubicBezTo>
                    <a:cubicBezTo>
                      <a:pt x="29" y="59"/>
                      <a:pt x="35" y="55"/>
                      <a:pt x="39" y="61"/>
                    </a:cubicBezTo>
                    <a:cubicBezTo>
                      <a:pt x="43" y="66"/>
                      <a:pt x="48" y="68"/>
                      <a:pt x="55" y="68"/>
                    </a:cubicBezTo>
                    <a:cubicBezTo>
                      <a:pt x="61" y="67"/>
                      <a:pt x="71" y="66"/>
                      <a:pt x="68" y="71"/>
                    </a:cubicBezTo>
                    <a:cubicBezTo>
                      <a:pt x="65" y="77"/>
                      <a:pt x="62" y="88"/>
                      <a:pt x="65" y="92"/>
                    </a:cubicBezTo>
                    <a:cubicBezTo>
                      <a:pt x="68" y="95"/>
                      <a:pt x="72" y="98"/>
                      <a:pt x="70" y="100"/>
                    </a:cubicBezTo>
                    <a:cubicBezTo>
                      <a:pt x="67" y="103"/>
                      <a:pt x="66" y="106"/>
                      <a:pt x="69" y="109"/>
                    </a:cubicBezTo>
                    <a:cubicBezTo>
                      <a:pt x="72" y="111"/>
                      <a:pt x="71" y="114"/>
                      <a:pt x="71" y="115"/>
                    </a:cubicBezTo>
                    <a:cubicBezTo>
                      <a:pt x="71" y="115"/>
                      <a:pt x="71" y="115"/>
                      <a:pt x="70" y="115"/>
                    </a:cubicBezTo>
                    <a:cubicBezTo>
                      <a:pt x="74" y="120"/>
                      <a:pt x="76" y="125"/>
                      <a:pt x="78" y="127"/>
                    </a:cubicBezTo>
                    <a:cubicBezTo>
                      <a:pt x="82" y="130"/>
                      <a:pt x="83" y="131"/>
                      <a:pt x="85" y="130"/>
                    </a:cubicBezTo>
                    <a:cubicBezTo>
                      <a:pt x="87" y="128"/>
                      <a:pt x="89" y="127"/>
                      <a:pt x="91" y="129"/>
                    </a:cubicBezTo>
                    <a:cubicBezTo>
                      <a:pt x="93" y="130"/>
                      <a:pt x="96" y="127"/>
                      <a:pt x="99" y="124"/>
                    </a:cubicBezTo>
                    <a:cubicBezTo>
                      <a:pt x="102" y="122"/>
                      <a:pt x="105" y="124"/>
                      <a:pt x="106" y="121"/>
                    </a:cubicBezTo>
                    <a:cubicBezTo>
                      <a:pt x="107" y="117"/>
                      <a:pt x="109" y="115"/>
                      <a:pt x="113" y="115"/>
                    </a:cubicBezTo>
                    <a:cubicBezTo>
                      <a:pt x="117" y="114"/>
                      <a:pt x="117" y="110"/>
                      <a:pt x="114" y="110"/>
                    </a:cubicBezTo>
                    <a:cubicBezTo>
                      <a:pt x="112" y="110"/>
                      <a:pt x="108" y="113"/>
                      <a:pt x="108" y="109"/>
                    </a:cubicBezTo>
                    <a:cubicBezTo>
                      <a:pt x="108" y="104"/>
                      <a:pt x="105" y="105"/>
                      <a:pt x="105" y="101"/>
                    </a:cubicBezTo>
                    <a:cubicBezTo>
                      <a:pt x="105" y="98"/>
                      <a:pt x="105" y="95"/>
                      <a:pt x="101" y="93"/>
                    </a:cubicBezTo>
                    <a:cubicBezTo>
                      <a:pt x="97" y="91"/>
                      <a:pt x="106" y="90"/>
                      <a:pt x="108" y="92"/>
                    </a:cubicBezTo>
                    <a:cubicBezTo>
                      <a:pt x="110" y="94"/>
                      <a:pt x="118" y="92"/>
                      <a:pt x="118" y="95"/>
                    </a:cubicBezTo>
                    <a:cubicBezTo>
                      <a:pt x="119" y="98"/>
                      <a:pt x="123" y="99"/>
                      <a:pt x="123" y="95"/>
                    </a:cubicBezTo>
                    <a:cubicBezTo>
                      <a:pt x="123" y="92"/>
                      <a:pt x="127" y="90"/>
                      <a:pt x="130" y="91"/>
                    </a:cubicBezTo>
                    <a:cubicBezTo>
                      <a:pt x="134" y="92"/>
                      <a:pt x="141" y="87"/>
                      <a:pt x="144" y="86"/>
                    </a:cubicBezTo>
                    <a:cubicBezTo>
                      <a:pt x="146" y="85"/>
                      <a:pt x="146" y="83"/>
                      <a:pt x="147" y="82"/>
                    </a:cubicBezTo>
                    <a:cubicBezTo>
                      <a:pt x="145" y="78"/>
                      <a:pt x="142" y="74"/>
                      <a:pt x="140" y="72"/>
                    </a:cubicBezTo>
                    <a:cubicBezTo>
                      <a:pt x="137" y="70"/>
                      <a:pt x="142" y="69"/>
                      <a:pt x="141" y="66"/>
                    </a:cubicBezTo>
                    <a:cubicBezTo>
                      <a:pt x="141" y="64"/>
                      <a:pt x="141" y="62"/>
                      <a:pt x="146" y="61"/>
                    </a:cubicBezTo>
                    <a:cubicBezTo>
                      <a:pt x="152" y="61"/>
                      <a:pt x="151" y="57"/>
                      <a:pt x="148" y="55"/>
                    </a:cubicBezTo>
                    <a:cubicBezTo>
                      <a:pt x="145" y="53"/>
                      <a:pt x="149" y="49"/>
                      <a:pt x="152" y="47"/>
                    </a:cubicBezTo>
                    <a:cubicBezTo>
                      <a:pt x="153" y="47"/>
                      <a:pt x="155" y="45"/>
                      <a:pt x="156" y="42"/>
                    </a:cubicBezTo>
                    <a:cubicBezTo>
                      <a:pt x="151" y="40"/>
                      <a:pt x="143" y="40"/>
                      <a:pt x="140" y="40"/>
                    </a:cubicBezTo>
                    <a:cubicBezTo>
                      <a:pt x="136" y="41"/>
                      <a:pt x="143" y="36"/>
                      <a:pt x="143" y="31"/>
                    </a:cubicBezTo>
                    <a:cubicBezTo>
                      <a:pt x="143" y="27"/>
                      <a:pt x="131" y="26"/>
                      <a:pt x="126" y="25"/>
                    </a:cubicBezTo>
                    <a:cubicBezTo>
                      <a:pt x="121" y="24"/>
                      <a:pt x="123" y="19"/>
                      <a:pt x="128" y="19"/>
                    </a:cubicBezTo>
                    <a:cubicBezTo>
                      <a:pt x="133" y="18"/>
                      <a:pt x="125" y="15"/>
                      <a:pt x="118" y="16"/>
                    </a:cubicBezTo>
                    <a:cubicBezTo>
                      <a:pt x="111" y="17"/>
                      <a:pt x="102" y="21"/>
                      <a:pt x="96" y="24"/>
                    </a:cubicBezTo>
                    <a:cubicBezTo>
                      <a:pt x="91" y="27"/>
                      <a:pt x="81" y="15"/>
                      <a:pt x="75" y="17"/>
                    </a:cubicBezTo>
                    <a:cubicBezTo>
                      <a:pt x="69" y="20"/>
                      <a:pt x="60" y="20"/>
                      <a:pt x="60" y="15"/>
                    </a:cubicBezTo>
                    <a:cubicBezTo>
                      <a:pt x="61" y="10"/>
                      <a:pt x="58" y="6"/>
                      <a:pt x="52" y="6"/>
                    </a:cubicBezTo>
                    <a:cubicBezTo>
                      <a:pt x="45" y="7"/>
                      <a:pt x="47" y="0"/>
                      <a:pt x="42" y="0"/>
                    </a:cubicBezTo>
                    <a:cubicBezTo>
                      <a:pt x="37" y="0"/>
                      <a:pt x="42" y="6"/>
                      <a:pt x="39" y="7"/>
                    </a:cubicBezTo>
                    <a:cubicBezTo>
                      <a:pt x="36" y="9"/>
                      <a:pt x="24" y="11"/>
                      <a:pt x="24" y="16"/>
                    </a:cubicBezTo>
                    <a:cubicBezTo>
                      <a:pt x="23" y="20"/>
                      <a:pt x="30" y="28"/>
                      <a:pt x="27" y="32"/>
                    </a:cubicBezTo>
                    <a:cubicBezTo>
                      <a:pt x="25" y="37"/>
                      <a:pt x="18" y="33"/>
                      <a:pt x="15" y="28"/>
                    </a:cubicBezTo>
                    <a:cubicBezTo>
                      <a:pt x="13" y="24"/>
                      <a:pt x="22" y="16"/>
                      <a:pt x="20" y="14"/>
                    </a:cubicBezTo>
                    <a:cubicBezTo>
                      <a:pt x="19" y="12"/>
                      <a:pt x="18" y="8"/>
                      <a:pt x="19" y="6"/>
                    </a:cubicBezTo>
                    <a:cubicBezTo>
                      <a:pt x="17" y="6"/>
                      <a:pt x="16" y="7"/>
                      <a:pt x="15" y="8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22" name="Freeform 117"/>
              <p:cNvSpPr>
                <a:spLocks/>
              </p:cNvSpPr>
              <p:nvPr/>
            </p:nvSpPr>
            <p:spPr bwMode="auto">
              <a:xfrm>
                <a:off x="2382838" y="2336800"/>
                <a:ext cx="92075" cy="96838"/>
              </a:xfrm>
              <a:custGeom>
                <a:avLst/>
                <a:gdLst>
                  <a:gd name="T0" fmla="*/ 2147483647 w 48"/>
                  <a:gd name="T1" fmla="*/ 2147483647 h 51"/>
                  <a:gd name="T2" fmla="*/ 2147483647 w 48"/>
                  <a:gd name="T3" fmla="*/ 2147483647 h 51"/>
                  <a:gd name="T4" fmla="*/ 2147483647 w 48"/>
                  <a:gd name="T5" fmla="*/ 2147483647 h 51"/>
                  <a:gd name="T6" fmla="*/ 2147483647 w 48"/>
                  <a:gd name="T7" fmla="*/ 2147483647 h 51"/>
                  <a:gd name="T8" fmla="*/ 2147483647 w 48"/>
                  <a:gd name="T9" fmla="*/ 2147483647 h 51"/>
                  <a:gd name="T10" fmla="*/ 2147483647 w 48"/>
                  <a:gd name="T11" fmla="*/ 2147483647 h 51"/>
                  <a:gd name="T12" fmla="*/ 2147483647 w 48"/>
                  <a:gd name="T13" fmla="*/ 2147483647 h 51"/>
                  <a:gd name="T14" fmla="*/ 2147483647 w 48"/>
                  <a:gd name="T15" fmla="*/ 2147483647 h 51"/>
                  <a:gd name="T16" fmla="*/ 2147483647 w 48"/>
                  <a:gd name="T17" fmla="*/ 2147483647 h 51"/>
                  <a:gd name="T18" fmla="*/ 2147483647 w 48"/>
                  <a:gd name="T19" fmla="*/ 2147483647 h 51"/>
                  <a:gd name="T20" fmla="*/ 2147483647 w 48"/>
                  <a:gd name="T21" fmla="*/ 2147483647 h 51"/>
                  <a:gd name="T22" fmla="*/ 2147483647 w 48"/>
                  <a:gd name="T23" fmla="*/ 2147483647 h 51"/>
                  <a:gd name="T24" fmla="*/ 2147483647 w 48"/>
                  <a:gd name="T25" fmla="*/ 2147483647 h 51"/>
                  <a:gd name="T26" fmla="*/ 2147483647 w 48"/>
                  <a:gd name="T27" fmla="*/ 2147483647 h 51"/>
                  <a:gd name="T28" fmla="*/ 2147483647 w 48"/>
                  <a:gd name="T29" fmla="*/ 2147483647 h 51"/>
                  <a:gd name="T30" fmla="*/ 2147483647 w 48"/>
                  <a:gd name="T31" fmla="*/ 2147483647 h 51"/>
                  <a:gd name="T32" fmla="*/ 2147483647 w 48"/>
                  <a:gd name="T33" fmla="*/ 2147483647 h 51"/>
                  <a:gd name="T34" fmla="*/ 2147483647 w 48"/>
                  <a:gd name="T35" fmla="*/ 2147483647 h 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8"/>
                  <a:gd name="T55" fmla="*/ 0 h 51"/>
                  <a:gd name="T56" fmla="*/ 48 w 48"/>
                  <a:gd name="T57" fmla="*/ 51 h 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8" h="51">
                    <a:moveTo>
                      <a:pt x="11" y="10"/>
                    </a:moveTo>
                    <a:cubicBezTo>
                      <a:pt x="13" y="14"/>
                      <a:pt x="9" y="15"/>
                      <a:pt x="6" y="16"/>
                    </a:cubicBezTo>
                    <a:cubicBezTo>
                      <a:pt x="3" y="16"/>
                      <a:pt x="4" y="23"/>
                      <a:pt x="2" y="25"/>
                    </a:cubicBezTo>
                    <a:cubicBezTo>
                      <a:pt x="0" y="27"/>
                      <a:pt x="9" y="33"/>
                      <a:pt x="11" y="37"/>
                    </a:cubicBezTo>
                    <a:cubicBezTo>
                      <a:pt x="12" y="40"/>
                      <a:pt x="15" y="45"/>
                      <a:pt x="18" y="50"/>
                    </a:cubicBezTo>
                    <a:cubicBezTo>
                      <a:pt x="20" y="50"/>
                      <a:pt x="22" y="51"/>
                      <a:pt x="23" y="50"/>
                    </a:cubicBezTo>
                    <a:cubicBezTo>
                      <a:pt x="26" y="48"/>
                      <a:pt x="24" y="43"/>
                      <a:pt x="28" y="43"/>
                    </a:cubicBezTo>
                    <a:cubicBezTo>
                      <a:pt x="33" y="43"/>
                      <a:pt x="39" y="41"/>
                      <a:pt x="41" y="43"/>
                    </a:cubicBezTo>
                    <a:cubicBezTo>
                      <a:pt x="41" y="44"/>
                      <a:pt x="41" y="44"/>
                      <a:pt x="42" y="45"/>
                    </a:cubicBezTo>
                    <a:cubicBezTo>
                      <a:pt x="43" y="43"/>
                      <a:pt x="45" y="40"/>
                      <a:pt x="45" y="39"/>
                    </a:cubicBezTo>
                    <a:cubicBezTo>
                      <a:pt x="46" y="38"/>
                      <a:pt x="46" y="29"/>
                      <a:pt x="44" y="24"/>
                    </a:cubicBezTo>
                    <a:cubicBezTo>
                      <a:pt x="42" y="20"/>
                      <a:pt x="43" y="13"/>
                      <a:pt x="46" y="11"/>
                    </a:cubicBezTo>
                    <a:cubicBezTo>
                      <a:pt x="46" y="11"/>
                      <a:pt x="47" y="8"/>
                      <a:pt x="48" y="5"/>
                    </a:cubicBezTo>
                    <a:cubicBezTo>
                      <a:pt x="44" y="4"/>
                      <a:pt x="40" y="2"/>
                      <a:pt x="37" y="3"/>
                    </a:cubicBezTo>
                    <a:cubicBezTo>
                      <a:pt x="31" y="4"/>
                      <a:pt x="25" y="6"/>
                      <a:pt x="22" y="3"/>
                    </a:cubicBezTo>
                    <a:cubicBezTo>
                      <a:pt x="20" y="0"/>
                      <a:pt x="17" y="0"/>
                      <a:pt x="14" y="3"/>
                    </a:cubicBezTo>
                    <a:cubicBezTo>
                      <a:pt x="14" y="3"/>
                      <a:pt x="13" y="3"/>
                      <a:pt x="13" y="3"/>
                    </a:cubicBezTo>
                    <a:cubicBezTo>
                      <a:pt x="12" y="6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23" name="Freeform 118"/>
              <p:cNvSpPr>
                <a:spLocks/>
              </p:cNvSpPr>
              <p:nvPr/>
            </p:nvSpPr>
            <p:spPr bwMode="auto">
              <a:xfrm>
                <a:off x="2311400" y="2287587"/>
                <a:ext cx="106363" cy="158750"/>
              </a:xfrm>
              <a:custGeom>
                <a:avLst/>
                <a:gdLst>
                  <a:gd name="T0" fmla="*/ 2147483647 w 56"/>
                  <a:gd name="T1" fmla="*/ 2147483647 h 83"/>
                  <a:gd name="T2" fmla="*/ 2147483647 w 56"/>
                  <a:gd name="T3" fmla="*/ 2147483647 h 83"/>
                  <a:gd name="T4" fmla="*/ 2147483647 w 56"/>
                  <a:gd name="T5" fmla="*/ 2147483647 h 83"/>
                  <a:gd name="T6" fmla="*/ 2147483647 w 56"/>
                  <a:gd name="T7" fmla="*/ 2147483647 h 83"/>
                  <a:gd name="T8" fmla="*/ 2147483647 w 56"/>
                  <a:gd name="T9" fmla="*/ 2147483647 h 83"/>
                  <a:gd name="T10" fmla="*/ 2147483647 w 56"/>
                  <a:gd name="T11" fmla="*/ 2147483647 h 83"/>
                  <a:gd name="T12" fmla="*/ 2147483647 w 56"/>
                  <a:gd name="T13" fmla="*/ 2147483647 h 83"/>
                  <a:gd name="T14" fmla="*/ 2147483647 w 56"/>
                  <a:gd name="T15" fmla="*/ 2147483647 h 83"/>
                  <a:gd name="T16" fmla="*/ 2147483647 w 56"/>
                  <a:gd name="T17" fmla="*/ 2147483647 h 83"/>
                  <a:gd name="T18" fmla="*/ 2147483647 w 56"/>
                  <a:gd name="T19" fmla="*/ 2147483647 h 83"/>
                  <a:gd name="T20" fmla="*/ 2147483647 w 56"/>
                  <a:gd name="T21" fmla="*/ 2147483647 h 83"/>
                  <a:gd name="T22" fmla="*/ 2147483647 w 56"/>
                  <a:gd name="T23" fmla="*/ 2147483647 h 83"/>
                  <a:gd name="T24" fmla="*/ 2147483647 w 56"/>
                  <a:gd name="T25" fmla="*/ 2147483647 h 83"/>
                  <a:gd name="T26" fmla="*/ 2147483647 w 56"/>
                  <a:gd name="T27" fmla="*/ 2147483647 h 83"/>
                  <a:gd name="T28" fmla="*/ 2147483647 w 56"/>
                  <a:gd name="T29" fmla="*/ 2147483647 h 83"/>
                  <a:gd name="T30" fmla="*/ 2147483647 w 56"/>
                  <a:gd name="T31" fmla="*/ 2147483647 h 83"/>
                  <a:gd name="T32" fmla="*/ 2147483647 w 56"/>
                  <a:gd name="T33" fmla="*/ 2147483647 h 83"/>
                  <a:gd name="T34" fmla="*/ 2147483647 w 56"/>
                  <a:gd name="T35" fmla="*/ 2147483647 h 83"/>
                  <a:gd name="T36" fmla="*/ 2147483647 w 56"/>
                  <a:gd name="T37" fmla="*/ 2147483647 h 83"/>
                  <a:gd name="T38" fmla="*/ 2147483647 w 56"/>
                  <a:gd name="T39" fmla="*/ 2147483647 h 83"/>
                  <a:gd name="T40" fmla="*/ 2147483647 w 56"/>
                  <a:gd name="T41" fmla="*/ 2147483647 h 83"/>
                  <a:gd name="T42" fmla="*/ 2147483647 w 56"/>
                  <a:gd name="T43" fmla="*/ 2147483647 h 83"/>
                  <a:gd name="T44" fmla="*/ 2147483647 w 56"/>
                  <a:gd name="T45" fmla="*/ 0 h 83"/>
                  <a:gd name="T46" fmla="*/ 2147483647 w 56"/>
                  <a:gd name="T47" fmla="*/ 2147483647 h 8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6"/>
                  <a:gd name="T73" fmla="*/ 0 h 83"/>
                  <a:gd name="T74" fmla="*/ 56 w 56"/>
                  <a:gd name="T75" fmla="*/ 83 h 8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6" h="83">
                    <a:moveTo>
                      <a:pt x="15" y="5"/>
                    </a:moveTo>
                    <a:cubicBezTo>
                      <a:pt x="12" y="7"/>
                      <a:pt x="8" y="11"/>
                      <a:pt x="11" y="13"/>
                    </a:cubicBezTo>
                    <a:cubicBezTo>
                      <a:pt x="14" y="15"/>
                      <a:pt x="15" y="19"/>
                      <a:pt x="9" y="19"/>
                    </a:cubicBezTo>
                    <a:cubicBezTo>
                      <a:pt x="4" y="20"/>
                      <a:pt x="4" y="22"/>
                      <a:pt x="4" y="24"/>
                    </a:cubicBezTo>
                    <a:cubicBezTo>
                      <a:pt x="5" y="27"/>
                      <a:pt x="0" y="28"/>
                      <a:pt x="3" y="30"/>
                    </a:cubicBezTo>
                    <a:cubicBezTo>
                      <a:pt x="5" y="32"/>
                      <a:pt x="8" y="36"/>
                      <a:pt x="10" y="40"/>
                    </a:cubicBezTo>
                    <a:cubicBezTo>
                      <a:pt x="11" y="38"/>
                      <a:pt x="12" y="37"/>
                      <a:pt x="14" y="37"/>
                    </a:cubicBezTo>
                    <a:cubicBezTo>
                      <a:pt x="19" y="38"/>
                      <a:pt x="15" y="45"/>
                      <a:pt x="19" y="47"/>
                    </a:cubicBezTo>
                    <a:cubicBezTo>
                      <a:pt x="23" y="48"/>
                      <a:pt x="23" y="54"/>
                      <a:pt x="20" y="56"/>
                    </a:cubicBezTo>
                    <a:cubicBezTo>
                      <a:pt x="17" y="58"/>
                      <a:pt x="16" y="69"/>
                      <a:pt x="22" y="76"/>
                    </a:cubicBezTo>
                    <a:cubicBezTo>
                      <a:pt x="29" y="83"/>
                      <a:pt x="33" y="82"/>
                      <a:pt x="35" y="80"/>
                    </a:cubicBezTo>
                    <a:cubicBezTo>
                      <a:pt x="36" y="78"/>
                      <a:pt x="41" y="80"/>
                      <a:pt x="42" y="77"/>
                    </a:cubicBezTo>
                    <a:cubicBezTo>
                      <a:pt x="43" y="75"/>
                      <a:pt x="45" y="78"/>
                      <a:pt x="48" y="75"/>
                    </a:cubicBezTo>
                    <a:cubicBezTo>
                      <a:pt x="49" y="73"/>
                      <a:pt x="53" y="74"/>
                      <a:pt x="56" y="75"/>
                    </a:cubicBezTo>
                    <a:cubicBezTo>
                      <a:pt x="53" y="70"/>
                      <a:pt x="50" y="65"/>
                      <a:pt x="49" y="62"/>
                    </a:cubicBezTo>
                    <a:cubicBezTo>
                      <a:pt x="47" y="58"/>
                      <a:pt x="38" y="52"/>
                      <a:pt x="40" y="50"/>
                    </a:cubicBezTo>
                    <a:cubicBezTo>
                      <a:pt x="42" y="48"/>
                      <a:pt x="41" y="41"/>
                      <a:pt x="44" y="41"/>
                    </a:cubicBezTo>
                    <a:cubicBezTo>
                      <a:pt x="47" y="40"/>
                      <a:pt x="51" y="39"/>
                      <a:pt x="49" y="35"/>
                    </a:cubicBezTo>
                    <a:cubicBezTo>
                      <a:pt x="49" y="34"/>
                      <a:pt x="50" y="31"/>
                      <a:pt x="51" y="28"/>
                    </a:cubicBezTo>
                    <a:cubicBezTo>
                      <a:pt x="48" y="28"/>
                      <a:pt x="43" y="19"/>
                      <a:pt x="40" y="19"/>
                    </a:cubicBezTo>
                    <a:cubicBezTo>
                      <a:pt x="37" y="19"/>
                      <a:pt x="34" y="16"/>
                      <a:pt x="35" y="12"/>
                    </a:cubicBezTo>
                    <a:cubicBezTo>
                      <a:pt x="35" y="8"/>
                      <a:pt x="28" y="7"/>
                      <a:pt x="23" y="3"/>
                    </a:cubicBezTo>
                    <a:cubicBezTo>
                      <a:pt x="22" y="1"/>
                      <a:pt x="21" y="1"/>
                      <a:pt x="19" y="0"/>
                    </a:cubicBezTo>
                    <a:cubicBezTo>
                      <a:pt x="18" y="3"/>
                      <a:pt x="16" y="5"/>
                      <a:pt x="15" y="5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24" name="Freeform 119"/>
              <p:cNvSpPr>
                <a:spLocks/>
              </p:cNvSpPr>
              <p:nvPr/>
            </p:nvSpPr>
            <p:spPr bwMode="auto">
              <a:xfrm>
                <a:off x="2463800" y="2346325"/>
                <a:ext cx="66675" cy="84138"/>
              </a:xfrm>
              <a:custGeom>
                <a:avLst/>
                <a:gdLst>
                  <a:gd name="T0" fmla="*/ 2147483647 w 35"/>
                  <a:gd name="T1" fmla="*/ 2147483647 h 44"/>
                  <a:gd name="T2" fmla="*/ 2147483647 w 35"/>
                  <a:gd name="T3" fmla="*/ 2147483647 h 44"/>
                  <a:gd name="T4" fmla="*/ 0 w 35"/>
                  <a:gd name="T5" fmla="*/ 2147483647 h 44"/>
                  <a:gd name="T6" fmla="*/ 2147483647 w 35"/>
                  <a:gd name="T7" fmla="*/ 2147483647 h 44"/>
                  <a:gd name="T8" fmla="*/ 2147483647 w 35"/>
                  <a:gd name="T9" fmla="*/ 2147483647 h 44"/>
                  <a:gd name="T10" fmla="*/ 2147483647 w 35"/>
                  <a:gd name="T11" fmla="*/ 2147483647 h 44"/>
                  <a:gd name="T12" fmla="*/ 2147483647 w 35"/>
                  <a:gd name="T13" fmla="*/ 2147483647 h 44"/>
                  <a:gd name="T14" fmla="*/ 2147483647 w 35"/>
                  <a:gd name="T15" fmla="*/ 2147483647 h 44"/>
                  <a:gd name="T16" fmla="*/ 2147483647 w 35"/>
                  <a:gd name="T17" fmla="*/ 0 h 44"/>
                  <a:gd name="T18" fmla="*/ 2147483647 w 35"/>
                  <a:gd name="T19" fmla="*/ 2147483647 h 44"/>
                  <a:gd name="T20" fmla="*/ 2147483647 w 35"/>
                  <a:gd name="T21" fmla="*/ 2147483647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"/>
                  <a:gd name="T34" fmla="*/ 0 h 44"/>
                  <a:gd name="T35" fmla="*/ 35 w 35"/>
                  <a:gd name="T36" fmla="*/ 44 h 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" h="44">
                    <a:moveTo>
                      <a:pt x="2" y="19"/>
                    </a:moveTo>
                    <a:cubicBezTo>
                      <a:pt x="4" y="24"/>
                      <a:pt x="4" y="33"/>
                      <a:pt x="3" y="34"/>
                    </a:cubicBezTo>
                    <a:cubicBezTo>
                      <a:pt x="3" y="35"/>
                      <a:pt x="1" y="38"/>
                      <a:pt x="0" y="40"/>
                    </a:cubicBezTo>
                    <a:cubicBezTo>
                      <a:pt x="2" y="42"/>
                      <a:pt x="5" y="43"/>
                      <a:pt x="10" y="42"/>
                    </a:cubicBezTo>
                    <a:cubicBezTo>
                      <a:pt x="16" y="40"/>
                      <a:pt x="19" y="44"/>
                      <a:pt x="22" y="37"/>
                    </a:cubicBezTo>
                    <a:cubicBezTo>
                      <a:pt x="24" y="31"/>
                      <a:pt x="30" y="23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0" y="17"/>
                      <a:pt x="23" y="5"/>
                      <a:pt x="16" y="4"/>
                    </a:cubicBezTo>
                    <a:cubicBezTo>
                      <a:pt x="12" y="3"/>
                      <a:pt x="9" y="2"/>
                      <a:pt x="6" y="0"/>
                    </a:cubicBezTo>
                    <a:cubicBezTo>
                      <a:pt x="5" y="3"/>
                      <a:pt x="4" y="6"/>
                      <a:pt x="4" y="6"/>
                    </a:cubicBezTo>
                    <a:cubicBezTo>
                      <a:pt x="1" y="8"/>
                      <a:pt x="0" y="15"/>
                      <a:pt x="2" y="19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25" name="Freeform 120"/>
              <p:cNvSpPr>
                <a:spLocks/>
              </p:cNvSpPr>
              <p:nvPr/>
            </p:nvSpPr>
            <p:spPr bwMode="auto">
              <a:xfrm>
                <a:off x="1806575" y="1952625"/>
                <a:ext cx="227013" cy="80963"/>
              </a:xfrm>
              <a:custGeom>
                <a:avLst/>
                <a:gdLst>
                  <a:gd name="T0" fmla="*/ 2147483647 w 119"/>
                  <a:gd name="T1" fmla="*/ 2147483647 h 43"/>
                  <a:gd name="T2" fmla="*/ 2147483647 w 119"/>
                  <a:gd name="T3" fmla="*/ 2147483647 h 43"/>
                  <a:gd name="T4" fmla="*/ 2147483647 w 119"/>
                  <a:gd name="T5" fmla="*/ 2147483647 h 43"/>
                  <a:gd name="T6" fmla="*/ 2147483647 w 119"/>
                  <a:gd name="T7" fmla="*/ 2147483647 h 43"/>
                  <a:gd name="T8" fmla="*/ 2147483647 w 119"/>
                  <a:gd name="T9" fmla="*/ 2147483647 h 43"/>
                  <a:gd name="T10" fmla="*/ 2147483647 w 119"/>
                  <a:gd name="T11" fmla="*/ 2147483647 h 43"/>
                  <a:gd name="T12" fmla="*/ 2147483647 w 119"/>
                  <a:gd name="T13" fmla="*/ 2147483647 h 43"/>
                  <a:gd name="T14" fmla="*/ 2147483647 w 119"/>
                  <a:gd name="T15" fmla="*/ 2147483647 h 43"/>
                  <a:gd name="T16" fmla="*/ 2147483647 w 119"/>
                  <a:gd name="T17" fmla="*/ 2147483647 h 43"/>
                  <a:gd name="T18" fmla="*/ 2147483647 w 119"/>
                  <a:gd name="T19" fmla="*/ 2147483647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9"/>
                  <a:gd name="T31" fmla="*/ 0 h 43"/>
                  <a:gd name="T32" fmla="*/ 119 w 119"/>
                  <a:gd name="T33" fmla="*/ 43 h 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9" h="43">
                    <a:moveTo>
                      <a:pt x="96" y="27"/>
                    </a:moveTo>
                    <a:cubicBezTo>
                      <a:pt x="89" y="27"/>
                      <a:pt x="64" y="10"/>
                      <a:pt x="42" y="5"/>
                    </a:cubicBezTo>
                    <a:cubicBezTo>
                      <a:pt x="19" y="0"/>
                      <a:pt x="0" y="16"/>
                      <a:pt x="2" y="19"/>
                    </a:cubicBezTo>
                    <a:cubicBezTo>
                      <a:pt x="5" y="23"/>
                      <a:pt x="16" y="14"/>
                      <a:pt x="21" y="10"/>
                    </a:cubicBezTo>
                    <a:cubicBezTo>
                      <a:pt x="27" y="6"/>
                      <a:pt x="32" y="12"/>
                      <a:pt x="32" y="15"/>
                    </a:cubicBezTo>
                    <a:cubicBezTo>
                      <a:pt x="33" y="17"/>
                      <a:pt x="40" y="19"/>
                      <a:pt x="51" y="19"/>
                    </a:cubicBezTo>
                    <a:cubicBezTo>
                      <a:pt x="63" y="20"/>
                      <a:pt x="64" y="29"/>
                      <a:pt x="75" y="32"/>
                    </a:cubicBezTo>
                    <a:cubicBezTo>
                      <a:pt x="86" y="34"/>
                      <a:pt x="75" y="39"/>
                      <a:pt x="81" y="41"/>
                    </a:cubicBezTo>
                    <a:cubicBezTo>
                      <a:pt x="86" y="43"/>
                      <a:pt x="115" y="42"/>
                      <a:pt x="117" y="40"/>
                    </a:cubicBezTo>
                    <a:cubicBezTo>
                      <a:pt x="119" y="37"/>
                      <a:pt x="104" y="27"/>
                      <a:pt x="96" y="27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26" name="Freeform 121"/>
              <p:cNvSpPr>
                <a:spLocks/>
              </p:cNvSpPr>
              <p:nvPr/>
            </p:nvSpPr>
            <p:spPr bwMode="auto">
              <a:xfrm>
                <a:off x="1936750" y="2060575"/>
                <a:ext cx="52388" cy="25400"/>
              </a:xfrm>
              <a:custGeom>
                <a:avLst/>
                <a:gdLst>
                  <a:gd name="T0" fmla="*/ 2147483647 w 28"/>
                  <a:gd name="T1" fmla="*/ 2147483647 h 13"/>
                  <a:gd name="T2" fmla="*/ 2147483647 w 28"/>
                  <a:gd name="T3" fmla="*/ 2147483647 h 13"/>
                  <a:gd name="T4" fmla="*/ 2147483647 w 28"/>
                  <a:gd name="T5" fmla="*/ 2147483647 h 13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13"/>
                  <a:gd name="T11" fmla="*/ 28 w 28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13">
                    <a:moveTo>
                      <a:pt x="3" y="5"/>
                    </a:moveTo>
                    <a:cubicBezTo>
                      <a:pt x="5" y="8"/>
                      <a:pt x="24" y="13"/>
                      <a:pt x="26" y="9"/>
                    </a:cubicBezTo>
                    <a:cubicBezTo>
                      <a:pt x="28" y="4"/>
                      <a:pt x="0" y="0"/>
                      <a:pt x="3" y="5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27" name="Freeform 122"/>
              <p:cNvSpPr>
                <a:spLocks/>
              </p:cNvSpPr>
              <p:nvPr/>
            </p:nvSpPr>
            <p:spPr bwMode="auto">
              <a:xfrm>
                <a:off x="2179638" y="2058987"/>
                <a:ext cx="47625" cy="26988"/>
              </a:xfrm>
              <a:custGeom>
                <a:avLst/>
                <a:gdLst>
                  <a:gd name="T0" fmla="*/ 2147483647 w 25"/>
                  <a:gd name="T1" fmla="*/ 2147483647 h 14"/>
                  <a:gd name="T2" fmla="*/ 2147483647 w 25"/>
                  <a:gd name="T3" fmla="*/ 2147483647 h 14"/>
                  <a:gd name="T4" fmla="*/ 2147483647 w 25"/>
                  <a:gd name="T5" fmla="*/ 2147483647 h 14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4"/>
                  <a:gd name="T11" fmla="*/ 25 w 25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4">
                    <a:moveTo>
                      <a:pt x="4" y="7"/>
                    </a:moveTo>
                    <a:cubicBezTo>
                      <a:pt x="9" y="14"/>
                      <a:pt x="22" y="9"/>
                      <a:pt x="23" y="7"/>
                    </a:cubicBezTo>
                    <a:cubicBezTo>
                      <a:pt x="25" y="2"/>
                      <a:pt x="0" y="0"/>
                      <a:pt x="4" y="7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28" name="Freeform 123"/>
              <p:cNvSpPr>
                <a:spLocks noEditPoints="1"/>
              </p:cNvSpPr>
              <p:nvPr/>
            </p:nvSpPr>
            <p:spPr bwMode="auto">
              <a:xfrm>
                <a:off x="2065338" y="0"/>
                <a:ext cx="1322388" cy="985838"/>
              </a:xfrm>
              <a:custGeom>
                <a:avLst/>
                <a:gdLst>
                  <a:gd name="T0" fmla="*/ 2147483647 w 691"/>
                  <a:gd name="T1" fmla="*/ 2147483647 h 516"/>
                  <a:gd name="T2" fmla="*/ 2147483647 w 691"/>
                  <a:gd name="T3" fmla="*/ 2147483647 h 516"/>
                  <a:gd name="T4" fmla="*/ 2147483647 w 691"/>
                  <a:gd name="T5" fmla="*/ 2147483647 h 516"/>
                  <a:gd name="T6" fmla="*/ 2147483647 w 691"/>
                  <a:gd name="T7" fmla="*/ 2147483647 h 516"/>
                  <a:gd name="T8" fmla="*/ 2147483647 w 691"/>
                  <a:gd name="T9" fmla="*/ 2147483647 h 516"/>
                  <a:gd name="T10" fmla="*/ 2147483647 w 691"/>
                  <a:gd name="T11" fmla="*/ 2147483647 h 516"/>
                  <a:gd name="T12" fmla="*/ 2147483647 w 691"/>
                  <a:gd name="T13" fmla="*/ 2147483647 h 516"/>
                  <a:gd name="T14" fmla="*/ 2147483647 w 691"/>
                  <a:gd name="T15" fmla="*/ 2147483647 h 516"/>
                  <a:gd name="T16" fmla="*/ 2147483647 w 691"/>
                  <a:gd name="T17" fmla="*/ 2147483647 h 516"/>
                  <a:gd name="T18" fmla="*/ 2147483647 w 691"/>
                  <a:gd name="T19" fmla="*/ 2147483647 h 516"/>
                  <a:gd name="T20" fmla="*/ 2147483647 w 691"/>
                  <a:gd name="T21" fmla="*/ 2147483647 h 516"/>
                  <a:gd name="T22" fmla="*/ 2147483647 w 691"/>
                  <a:gd name="T23" fmla="*/ 2147483647 h 516"/>
                  <a:gd name="T24" fmla="*/ 2147483647 w 691"/>
                  <a:gd name="T25" fmla="*/ 2147483647 h 516"/>
                  <a:gd name="T26" fmla="*/ 2147483647 w 691"/>
                  <a:gd name="T27" fmla="*/ 2147483647 h 516"/>
                  <a:gd name="T28" fmla="*/ 2147483647 w 691"/>
                  <a:gd name="T29" fmla="*/ 2147483647 h 516"/>
                  <a:gd name="T30" fmla="*/ 2147483647 w 691"/>
                  <a:gd name="T31" fmla="*/ 2147483647 h 516"/>
                  <a:gd name="T32" fmla="*/ 0 w 691"/>
                  <a:gd name="T33" fmla="*/ 2147483647 h 516"/>
                  <a:gd name="T34" fmla="*/ 2147483647 w 691"/>
                  <a:gd name="T35" fmla="*/ 2147483647 h 516"/>
                  <a:gd name="T36" fmla="*/ 2147483647 w 691"/>
                  <a:gd name="T37" fmla="*/ 2147483647 h 516"/>
                  <a:gd name="T38" fmla="*/ 2147483647 w 691"/>
                  <a:gd name="T39" fmla="*/ 2147483647 h 516"/>
                  <a:gd name="T40" fmla="*/ 2147483647 w 691"/>
                  <a:gd name="T41" fmla="*/ 2147483647 h 516"/>
                  <a:gd name="T42" fmla="*/ 2147483647 w 691"/>
                  <a:gd name="T43" fmla="*/ 2147483647 h 516"/>
                  <a:gd name="T44" fmla="*/ 2147483647 w 691"/>
                  <a:gd name="T45" fmla="*/ 2147483647 h 516"/>
                  <a:gd name="T46" fmla="*/ 2147483647 w 691"/>
                  <a:gd name="T47" fmla="*/ 2147483647 h 516"/>
                  <a:gd name="T48" fmla="*/ 2147483647 w 691"/>
                  <a:gd name="T49" fmla="*/ 2147483647 h 516"/>
                  <a:gd name="T50" fmla="*/ 2147483647 w 691"/>
                  <a:gd name="T51" fmla="*/ 2147483647 h 516"/>
                  <a:gd name="T52" fmla="*/ 2147483647 w 691"/>
                  <a:gd name="T53" fmla="*/ 2147483647 h 516"/>
                  <a:gd name="T54" fmla="*/ 2147483647 w 691"/>
                  <a:gd name="T55" fmla="*/ 2147483647 h 516"/>
                  <a:gd name="T56" fmla="*/ 2147483647 w 691"/>
                  <a:gd name="T57" fmla="*/ 2147483647 h 516"/>
                  <a:gd name="T58" fmla="*/ 2147483647 w 691"/>
                  <a:gd name="T59" fmla="*/ 2147483647 h 516"/>
                  <a:gd name="T60" fmla="*/ 2147483647 w 691"/>
                  <a:gd name="T61" fmla="*/ 2147483647 h 516"/>
                  <a:gd name="T62" fmla="*/ 2147483647 w 691"/>
                  <a:gd name="T63" fmla="*/ 2147483647 h 516"/>
                  <a:gd name="T64" fmla="*/ 2147483647 w 691"/>
                  <a:gd name="T65" fmla="*/ 2147483647 h 516"/>
                  <a:gd name="T66" fmla="*/ 2147483647 w 691"/>
                  <a:gd name="T67" fmla="*/ 2147483647 h 516"/>
                  <a:gd name="T68" fmla="*/ 2147483647 w 691"/>
                  <a:gd name="T69" fmla="*/ 2147483647 h 516"/>
                  <a:gd name="T70" fmla="*/ 2147483647 w 691"/>
                  <a:gd name="T71" fmla="*/ 2147483647 h 516"/>
                  <a:gd name="T72" fmla="*/ 2147483647 w 691"/>
                  <a:gd name="T73" fmla="*/ 2147483647 h 516"/>
                  <a:gd name="T74" fmla="*/ 2147483647 w 691"/>
                  <a:gd name="T75" fmla="*/ 2147483647 h 516"/>
                  <a:gd name="T76" fmla="*/ 2147483647 w 691"/>
                  <a:gd name="T77" fmla="*/ 2147483647 h 516"/>
                  <a:gd name="T78" fmla="*/ 2147483647 w 691"/>
                  <a:gd name="T79" fmla="*/ 2147483647 h 516"/>
                  <a:gd name="T80" fmla="*/ 2147483647 w 691"/>
                  <a:gd name="T81" fmla="*/ 2147483647 h 516"/>
                  <a:gd name="T82" fmla="*/ 2147483647 w 691"/>
                  <a:gd name="T83" fmla="*/ 2147483647 h 516"/>
                  <a:gd name="T84" fmla="*/ 2147483647 w 691"/>
                  <a:gd name="T85" fmla="*/ 2147483647 h 516"/>
                  <a:gd name="T86" fmla="*/ 2147483647 w 691"/>
                  <a:gd name="T87" fmla="*/ 2147483647 h 516"/>
                  <a:gd name="T88" fmla="*/ 2147483647 w 691"/>
                  <a:gd name="T89" fmla="*/ 2147483647 h 516"/>
                  <a:gd name="T90" fmla="*/ 2147483647 w 691"/>
                  <a:gd name="T91" fmla="*/ 2147483647 h 516"/>
                  <a:gd name="T92" fmla="*/ 2147483647 w 691"/>
                  <a:gd name="T93" fmla="*/ 2147483647 h 516"/>
                  <a:gd name="T94" fmla="*/ 2147483647 w 691"/>
                  <a:gd name="T95" fmla="*/ 2147483647 h 516"/>
                  <a:gd name="T96" fmla="*/ 2147483647 w 691"/>
                  <a:gd name="T97" fmla="*/ 2147483647 h 516"/>
                  <a:gd name="T98" fmla="*/ 2147483647 w 691"/>
                  <a:gd name="T99" fmla="*/ 2147483647 h 516"/>
                  <a:gd name="T100" fmla="*/ 2147483647 w 691"/>
                  <a:gd name="T101" fmla="*/ 2147483647 h 516"/>
                  <a:gd name="T102" fmla="*/ 2147483647 w 691"/>
                  <a:gd name="T103" fmla="*/ 2147483647 h 516"/>
                  <a:gd name="T104" fmla="*/ 2147483647 w 691"/>
                  <a:gd name="T105" fmla="*/ 2147483647 h 516"/>
                  <a:gd name="T106" fmla="*/ 2147483647 w 691"/>
                  <a:gd name="T107" fmla="*/ 2147483647 h 516"/>
                  <a:gd name="T108" fmla="*/ 2147483647 w 691"/>
                  <a:gd name="T109" fmla="*/ 2147483647 h 516"/>
                  <a:gd name="T110" fmla="*/ 2147483647 w 691"/>
                  <a:gd name="T111" fmla="*/ 2147483647 h 51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91"/>
                  <a:gd name="T169" fmla="*/ 0 h 516"/>
                  <a:gd name="T170" fmla="*/ 691 w 691"/>
                  <a:gd name="T171" fmla="*/ 516 h 51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91" h="516">
                    <a:moveTo>
                      <a:pt x="652" y="47"/>
                    </a:moveTo>
                    <a:cubicBezTo>
                      <a:pt x="640" y="47"/>
                      <a:pt x="630" y="49"/>
                      <a:pt x="629" y="58"/>
                    </a:cubicBezTo>
                    <a:cubicBezTo>
                      <a:pt x="628" y="67"/>
                      <a:pt x="613" y="56"/>
                      <a:pt x="606" y="59"/>
                    </a:cubicBezTo>
                    <a:cubicBezTo>
                      <a:pt x="599" y="62"/>
                      <a:pt x="603" y="52"/>
                      <a:pt x="596" y="56"/>
                    </a:cubicBezTo>
                    <a:cubicBezTo>
                      <a:pt x="589" y="59"/>
                      <a:pt x="582" y="67"/>
                      <a:pt x="574" y="70"/>
                    </a:cubicBezTo>
                    <a:cubicBezTo>
                      <a:pt x="566" y="74"/>
                      <a:pt x="560" y="82"/>
                      <a:pt x="555" y="83"/>
                    </a:cubicBezTo>
                    <a:cubicBezTo>
                      <a:pt x="550" y="83"/>
                      <a:pt x="566" y="67"/>
                      <a:pt x="574" y="59"/>
                    </a:cubicBezTo>
                    <a:cubicBezTo>
                      <a:pt x="582" y="51"/>
                      <a:pt x="577" y="42"/>
                      <a:pt x="567" y="43"/>
                    </a:cubicBezTo>
                    <a:cubicBezTo>
                      <a:pt x="556" y="44"/>
                      <a:pt x="558" y="51"/>
                      <a:pt x="552" y="52"/>
                    </a:cubicBezTo>
                    <a:cubicBezTo>
                      <a:pt x="546" y="53"/>
                      <a:pt x="518" y="68"/>
                      <a:pt x="516" y="63"/>
                    </a:cubicBezTo>
                    <a:cubicBezTo>
                      <a:pt x="515" y="59"/>
                      <a:pt x="540" y="52"/>
                      <a:pt x="540" y="49"/>
                    </a:cubicBezTo>
                    <a:cubicBezTo>
                      <a:pt x="539" y="46"/>
                      <a:pt x="508" y="45"/>
                      <a:pt x="494" y="47"/>
                    </a:cubicBezTo>
                    <a:cubicBezTo>
                      <a:pt x="480" y="49"/>
                      <a:pt x="455" y="57"/>
                      <a:pt x="455" y="53"/>
                    </a:cubicBezTo>
                    <a:cubicBezTo>
                      <a:pt x="455" y="49"/>
                      <a:pt x="484" y="44"/>
                      <a:pt x="498" y="42"/>
                    </a:cubicBezTo>
                    <a:cubicBezTo>
                      <a:pt x="513" y="40"/>
                      <a:pt x="540" y="43"/>
                      <a:pt x="551" y="38"/>
                    </a:cubicBezTo>
                    <a:cubicBezTo>
                      <a:pt x="563" y="34"/>
                      <a:pt x="580" y="33"/>
                      <a:pt x="583" y="30"/>
                    </a:cubicBezTo>
                    <a:cubicBezTo>
                      <a:pt x="586" y="26"/>
                      <a:pt x="570" y="21"/>
                      <a:pt x="562" y="21"/>
                    </a:cubicBezTo>
                    <a:cubicBezTo>
                      <a:pt x="554" y="22"/>
                      <a:pt x="546" y="21"/>
                      <a:pt x="546" y="17"/>
                    </a:cubicBezTo>
                    <a:cubicBezTo>
                      <a:pt x="547" y="13"/>
                      <a:pt x="534" y="12"/>
                      <a:pt x="533" y="9"/>
                    </a:cubicBezTo>
                    <a:cubicBezTo>
                      <a:pt x="531" y="6"/>
                      <a:pt x="506" y="8"/>
                      <a:pt x="501" y="5"/>
                    </a:cubicBezTo>
                    <a:cubicBezTo>
                      <a:pt x="496" y="1"/>
                      <a:pt x="480" y="0"/>
                      <a:pt x="467" y="1"/>
                    </a:cubicBezTo>
                    <a:cubicBezTo>
                      <a:pt x="453" y="2"/>
                      <a:pt x="426" y="1"/>
                      <a:pt x="420" y="2"/>
                    </a:cubicBezTo>
                    <a:cubicBezTo>
                      <a:pt x="413" y="3"/>
                      <a:pt x="409" y="5"/>
                      <a:pt x="404" y="5"/>
                    </a:cubicBezTo>
                    <a:cubicBezTo>
                      <a:pt x="398" y="4"/>
                      <a:pt x="389" y="6"/>
                      <a:pt x="393" y="10"/>
                    </a:cubicBezTo>
                    <a:cubicBezTo>
                      <a:pt x="399" y="16"/>
                      <a:pt x="384" y="19"/>
                      <a:pt x="385" y="14"/>
                    </a:cubicBezTo>
                    <a:cubicBezTo>
                      <a:pt x="386" y="9"/>
                      <a:pt x="372" y="7"/>
                      <a:pt x="367" y="11"/>
                    </a:cubicBezTo>
                    <a:cubicBezTo>
                      <a:pt x="362" y="15"/>
                      <a:pt x="340" y="6"/>
                      <a:pt x="337" y="11"/>
                    </a:cubicBezTo>
                    <a:cubicBezTo>
                      <a:pt x="333" y="15"/>
                      <a:pt x="307" y="14"/>
                      <a:pt x="299" y="15"/>
                    </a:cubicBezTo>
                    <a:cubicBezTo>
                      <a:pt x="292" y="16"/>
                      <a:pt x="311" y="22"/>
                      <a:pt x="311" y="25"/>
                    </a:cubicBezTo>
                    <a:cubicBezTo>
                      <a:pt x="310" y="29"/>
                      <a:pt x="286" y="25"/>
                      <a:pt x="291" y="31"/>
                    </a:cubicBezTo>
                    <a:cubicBezTo>
                      <a:pt x="296" y="37"/>
                      <a:pt x="312" y="42"/>
                      <a:pt x="319" y="49"/>
                    </a:cubicBezTo>
                    <a:cubicBezTo>
                      <a:pt x="327" y="57"/>
                      <a:pt x="313" y="52"/>
                      <a:pt x="305" y="47"/>
                    </a:cubicBezTo>
                    <a:cubicBezTo>
                      <a:pt x="296" y="41"/>
                      <a:pt x="285" y="43"/>
                      <a:pt x="280" y="37"/>
                    </a:cubicBezTo>
                    <a:cubicBezTo>
                      <a:pt x="274" y="32"/>
                      <a:pt x="254" y="27"/>
                      <a:pt x="249" y="31"/>
                    </a:cubicBezTo>
                    <a:cubicBezTo>
                      <a:pt x="243" y="34"/>
                      <a:pt x="263" y="42"/>
                      <a:pt x="263" y="46"/>
                    </a:cubicBezTo>
                    <a:cubicBezTo>
                      <a:pt x="263" y="51"/>
                      <a:pt x="250" y="45"/>
                      <a:pt x="247" y="47"/>
                    </a:cubicBezTo>
                    <a:cubicBezTo>
                      <a:pt x="245" y="49"/>
                      <a:pt x="233" y="36"/>
                      <a:pt x="227" y="36"/>
                    </a:cubicBezTo>
                    <a:cubicBezTo>
                      <a:pt x="220" y="36"/>
                      <a:pt x="226" y="42"/>
                      <a:pt x="226" y="50"/>
                    </a:cubicBezTo>
                    <a:cubicBezTo>
                      <a:pt x="226" y="58"/>
                      <a:pt x="213" y="63"/>
                      <a:pt x="216" y="58"/>
                    </a:cubicBezTo>
                    <a:cubicBezTo>
                      <a:pt x="220" y="52"/>
                      <a:pt x="217" y="37"/>
                      <a:pt x="210" y="35"/>
                    </a:cubicBezTo>
                    <a:cubicBezTo>
                      <a:pt x="203" y="32"/>
                      <a:pt x="185" y="40"/>
                      <a:pt x="176" y="40"/>
                    </a:cubicBezTo>
                    <a:cubicBezTo>
                      <a:pt x="167" y="40"/>
                      <a:pt x="154" y="43"/>
                      <a:pt x="162" y="47"/>
                    </a:cubicBezTo>
                    <a:cubicBezTo>
                      <a:pt x="170" y="52"/>
                      <a:pt x="162" y="55"/>
                      <a:pt x="155" y="50"/>
                    </a:cubicBezTo>
                    <a:cubicBezTo>
                      <a:pt x="148" y="45"/>
                      <a:pt x="125" y="50"/>
                      <a:pt x="130" y="53"/>
                    </a:cubicBezTo>
                    <a:cubicBezTo>
                      <a:pt x="134" y="56"/>
                      <a:pt x="136" y="66"/>
                      <a:pt x="133" y="70"/>
                    </a:cubicBezTo>
                    <a:cubicBezTo>
                      <a:pt x="130" y="74"/>
                      <a:pt x="120" y="66"/>
                      <a:pt x="111" y="67"/>
                    </a:cubicBezTo>
                    <a:cubicBezTo>
                      <a:pt x="102" y="67"/>
                      <a:pt x="58" y="89"/>
                      <a:pt x="60" y="94"/>
                    </a:cubicBezTo>
                    <a:cubicBezTo>
                      <a:pt x="63" y="100"/>
                      <a:pt x="82" y="95"/>
                      <a:pt x="88" y="99"/>
                    </a:cubicBezTo>
                    <a:cubicBezTo>
                      <a:pt x="94" y="102"/>
                      <a:pt x="86" y="114"/>
                      <a:pt x="79" y="119"/>
                    </a:cubicBezTo>
                    <a:cubicBezTo>
                      <a:pt x="71" y="124"/>
                      <a:pt x="44" y="120"/>
                      <a:pt x="43" y="126"/>
                    </a:cubicBezTo>
                    <a:cubicBezTo>
                      <a:pt x="43" y="132"/>
                      <a:pt x="0" y="133"/>
                      <a:pt x="0" y="142"/>
                    </a:cubicBezTo>
                    <a:cubicBezTo>
                      <a:pt x="0" y="146"/>
                      <a:pt x="2" y="150"/>
                      <a:pt x="7" y="151"/>
                    </a:cubicBezTo>
                    <a:cubicBezTo>
                      <a:pt x="13" y="152"/>
                      <a:pt x="20" y="150"/>
                      <a:pt x="26" y="156"/>
                    </a:cubicBezTo>
                    <a:cubicBezTo>
                      <a:pt x="31" y="162"/>
                      <a:pt x="46" y="162"/>
                      <a:pt x="56" y="158"/>
                    </a:cubicBezTo>
                    <a:cubicBezTo>
                      <a:pt x="67" y="154"/>
                      <a:pt x="74" y="159"/>
                      <a:pt x="74" y="165"/>
                    </a:cubicBezTo>
                    <a:cubicBezTo>
                      <a:pt x="74" y="171"/>
                      <a:pt x="51" y="163"/>
                      <a:pt x="44" y="167"/>
                    </a:cubicBezTo>
                    <a:cubicBezTo>
                      <a:pt x="37" y="171"/>
                      <a:pt x="15" y="168"/>
                      <a:pt x="16" y="172"/>
                    </a:cubicBezTo>
                    <a:cubicBezTo>
                      <a:pt x="17" y="177"/>
                      <a:pt x="28" y="176"/>
                      <a:pt x="36" y="178"/>
                    </a:cubicBezTo>
                    <a:cubicBezTo>
                      <a:pt x="45" y="179"/>
                      <a:pt x="37" y="183"/>
                      <a:pt x="37" y="187"/>
                    </a:cubicBezTo>
                    <a:cubicBezTo>
                      <a:pt x="36" y="190"/>
                      <a:pt x="41" y="190"/>
                      <a:pt x="50" y="194"/>
                    </a:cubicBezTo>
                    <a:cubicBezTo>
                      <a:pt x="59" y="198"/>
                      <a:pt x="73" y="201"/>
                      <a:pt x="68" y="196"/>
                    </a:cubicBezTo>
                    <a:cubicBezTo>
                      <a:pt x="64" y="191"/>
                      <a:pt x="77" y="192"/>
                      <a:pt x="80" y="195"/>
                    </a:cubicBezTo>
                    <a:cubicBezTo>
                      <a:pt x="82" y="198"/>
                      <a:pt x="88" y="190"/>
                      <a:pt x="95" y="192"/>
                    </a:cubicBezTo>
                    <a:cubicBezTo>
                      <a:pt x="101" y="194"/>
                      <a:pt x="103" y="186"/>
                      <a:pt x="108" y="189"/>
                    </a:cubicBezTo>
                    <a:cubicBezTo>
                      <a:pt x="113" y="193"/>
                      <a:pt x="137" y="195"/>
                      <a:pt x="145" y="199"/>
                    </a:cubicBezTo>
                    <a:cubicBezTo>
                      <a:pt x="153" y="203"/>
                      <a:pt x="164" y="204"/>
                      <a:pt x="163" y="211"/>
                    </a:cubicBezTo>
                    <a:cubicBezTo>
                      <a:pt x="162" y="217"/>
                      <a:pt x="169" y="222"/>
                      <a:pt x="178" y="226"/>
                    </a:cubicBezTo>
                    <a:cubicBezTo>
                      <a:pt x="187" y="230"/>
                      <a:pt x="189" y="238"/>
                      <a:pt x="189" y="244"/>
                    </a:cubicBezTo>
                    <a:cubicBezTo>
                      <a:pt x="188" y="250"/>
                      <a:pt x="198" y="254"/>
                      <a:pt x="197" y="256"/>
                    </a:cubicBezTo>
                    <a:cubicBezTo>
                      <a:pt x="195" y="259"/>
                      <a:pt x="196" y="263"/>
                      <a:pt x="202" y="268"/>
                    </a:cubicBezTo>
                    <a:cubicBezTo>
                      <a:pt x="208" y="273"/>
                      <a:pt x="193" y="277"/>
                      <a:pt x="197" y="282"/>
                    </a:cubicBezTo>
                    <a:cubicBezTo>
                      <a:pt x="200" y="287"/>
                      <a:pt x="191" y="296"/>
                      <a:pt x="202" y="297"/>
                    </a:cubicBezTo>
                    <a:cubicBezTo>
                      <a:pt x="213" y="299"/>
                      <a:pt x="211" y="290"/>
                      <a:pt x="219" y="290"/>
                    </a:cubicBezTo>
                    <a:cubicBezTo>
                      <a:pt x="227" y="290"/>
                      <a:pt x="219" y="297"/>
                      <a:pt x="223" y="301"/>
                    </a:cubicBezTo>
                    <a:cubicBezTo>
                      <a:pt x="227" y="306"/>
                      <a:pt x="236" y="305"/>
                      <a:pt x="245" y="312"/>
                    </a:cubicBezTo>
                    <a:cubicBezTo>
                      <a:pt x="253" y="319"/>
                      <a:pt x="248" y="322"/>
                      <a:pt x="240" y="316"/>
                    </a:cubicBezTo>
                    <a:cubicBezTo>
                      <a:pt x="232" y="311"/>
                      <a:pt x="210" y="312"/>
                      <a:pt x="210" y="314"/>
                    </a:cubicBezTo>
                    <a:cubicBezTo>
                      <a:pt x="210" y="316"/>
                      <a:pt x="235" y="330"/>
                      <a:pt x="240" y="328"/>
                    </a:cubicBezTo>
                    <a:cubicBezTo>
                      <a:pt x="246" y="326"/>
                      <a:pt x="254" y="336"/>
                      <a:pt x="250" y="340"/>
                    </a:cubicBezTo>
                    <a:cubicBezTo>
                      <a:pt x="247" y="343"/>
                      <a:pt x="249" y="351"/>
                      <a:pt x="248" y="355"/>
                    </a:cubicBezTo>
                    <a:cubicBezTo>
                      <a:pt x="247" y="359"/>
                      <a:pt x="239" y="355"/>
                      <a:pt x="234" y="356"/>
                    </a:cubicBezTo>
                    <a:cubicBezTo>
                      <a:pt x="228" y="357"/>
                      <a:pt x="225" y="358"/>
                      <a:pt x="225" y="364"/>
                    </a:cubicBezTo>
                    <a:cubicBezTo>
                      <a:pt x="225" y="370"/>
                      <a:pt x="216" y="374"/>
                      <a:pt x="215" y="381"/>
                    </a:cubicBezTo>
                    <a:cubicBezTo>
                      <a:pt x="214" y="388"/>
                      <a:pt x="222" y="387"/>
                      <a:pt x="226" y="390"/>
                    </a:cubicBezTo>
                    <a:cubicBezTo>
                      <a:pt x="231" y="393"/>
                      <a:pt x="218" y="395"/>
                      <a:pt x="218" y="400"/>
                    </a:cubicBezTo>
                    <a:cubicBezTo>
                      <a:pt x="217" y="405"/>
                      <a:pt x="229" y="414"/>
                      <a:pt x="233" y="417"/>
                    </a:cubicBezTo>
                    <a:cubicBezTo>
                      <a:pt x="238" y="419"/>
                      <a:pt x="234" y="430"/>
                      <a:pt x="235" y="436"/>
                    </a:cubicBezTo>
                    <a:cubicBezTo>
                      <a:pt x="237" y="442"/>
                      <a:pt x="243" y="435"/>
                      <a:pt x="242" y="442"/>
                    </a:cubicBezTo>
                    <a:cubicBezTo>
                      <a:pt x="241" y="449"/>
                      <a:pt x="247" y="449"/>
                      <a:pt x="248" y="453"/>
                    </a:cubicBezTo>
                    <a:cubicBezTo>
                      <a:pt x="248" y="458"/>
                      <a:pt x="258" y="457"/>
                      <a:pt x="256" y="463"/>
                    </a:cubicBezTo>
                    <a:cubicBezTo>
                      <a:pt x="254" y="469"/>
                      <a:pt x="259" y="473"/>
                      <a:pt x="262" y="477"/>
                    </a:cubicBezTo>
                    <a:cubicBezTo>
                      <a:pt x="264" y="480"/>
                      <a:pt x="273" y="486"/>
                      <a:pt x="274" y="490"/>
                    </a:cubicBezTo>
                    <a:cubicBezTo>
                      <a:pt x="276" y="494"/>
                      <a:pt x="281" y="500"/>
                      <a:pt x="287" y="498"/>
                    </a:cubicBezTo>
                    <a:cubicBezTo>
                      <a:pt x="293" y="497"/>
                      <a:pt x="293" y="502"/>
                      <a:pt x="298" y="502"/>
                    </a:cubicBezTo>
                    <a:cubicBezTo>
                      <a:pt x="303" y="501"/>
                      <a:pt x="310" y="504"/>
                      <a:pt x="311" y="507"/>
                    </a:cubicBezTo>
                    <a:cubicBezTo>
                      <a:pt x="313" y="511"/>
                      <a:pt x="327" y="514"/>
                      <a:pt x="331" y="515"/>
                    </a:cubicBezTo>
                    <a:cubicBezTo>
                      <a:pt x="335" y="516"/>
                      <a:pt x="336" y="508"/>
                      <a:pt x="339" y="506"/>
                    </a:cubicBezTo>
                    <a:cubicBezTo>
                      <a:pt x="343" y="504"/>
                      <a:pt x="342" y="490"/>
                      <a:pt x="345" y="489"/>
                    </a:cubicBezTo>
                    <a:cubicBezTo>
                      <a:pt x="348" y="488"/>
                      <a:pt x="347" y="472"/>
                      <a:pt x="344" y="471"/>
                    </a:cubicBezTo>
                    <a:cubicBezTo>
                      <a:pt x="341" y="470"/>
                      <a:pt x="342" y="464"/>
                      <a:pt x="350" y="465"/>
                    </a:cubicBezTo>
                    <a:cubicBezTo>
                      <a:pt x="357" y="466"/>
                      <a:pt x="355" y="459"/>
                      <a:pt x="358" y="458"/>
                    </a:cubicBezTo>
                    <a:cubicBezTo>
                      <a:pt x="362" y="457"/>
                      <a:pt x="360" y="450"/>
                      <a:pt x="363" y="449"/>
                    </a:cubicBezTo>
                    <a:cubicBezTo>
                      <a:pt x="366" y="448"/>
                      <a:pt x="365" y="444"/>
                      <a:pt x="363" y="441"/>
                    </a:cubicBezTo>
                    <a:cubicBezTo>
                      <a:pt x="361" y="438"/>
                      <a:pt x="364" y="436"/>
                      <a:pt x="368" y="436"/>
                    </a:cubicBezTo>
                    <a:cubicBezTo>
                      <a:pt x="372" y="435"/>
                      <a:pt x="371" y="429"/>
                      <a:pt x="365" y="427"/>
                    </a:cubicBezTo>
                    <a:cubicBezTo>
                      <a:pt x="360" y="425"/>
                      <a:pt x="362" y="419"/>
                      <a:pt x="367" y="423"/>
                    </a:cubicBezTo>
                    <a:cubicBezTo>
                      <a:pt x="372" y="427"/>
                      <a:pt x="376" y="424"/>
                      <a:pt x="373" y="420"/>
                    </a:cubicBezTo>
                    <a:cubicBezTo>
                      <a:pt x="370" y="416"/>
                      <a:pt x="377" y="414"/>
                      <a:pt x="384" y="413"/>
                    </a:cubicBezTo>
                    <a:cubicBezTo>
                      <a:pt x="391" y="413"/>
                      <a:pt x="395" y="409"/>
                      <a:pt x="393" y="404"/>
                    </a:cubicBezTo>
                    <a:cubicBezTo>
                      <a:pt x="392" y="398"/>
                      <a:pt x="401" y="399"/>
                      <a:pt x="399" y="403"/>
                    </a:cubicBezTo>
                    <a:cubicBezTo>
                      <a:pt x="397" y="408"/>
                      <a:pt x="398" y="413"/>
                      <a:pt x="401" y="409"/>
                    </a:cubicBezTo>
                    <a:cubicBezTo>
                      <a:pt x="405" y="406"/>
                      <a:pt x="411" y="408"/>
                      <a:pt x="422" y="405"/>
                    </a:cubicBezTo>
                    <a:cubicBezTo>
                      <a:pt x="434" y="402"/>
                      <a:pt x="445" y="392"/>
                      <a:pt x="447" y="383"/>
                    </a:cubicBezTo>
                    <a:cubicBezTo>
                      <a:pt x="450" y="374"/>
                      <a:pt x="463" y="375"/>
                      <a:pt x="461" y="369"/>
                    </a:cubicBezTo>
                    <a:cubicBezTo>
                      <a:pt x="460" y="363"/>
                      <a:pt x="464" y="361"/>
                      <a:pt x="472" y="365"/>
                    </a:cubicBezTo>
                    <a:cubicBezTo>
                      <a:pt x="480" y="369"/>
                      <a:pt x="474" y="362"/>
                      <a:pt x="483" y="362"/>
                    </a:cubicBezTo>
                    <a:cubicBezTo>
                      <a:pt x="492" y="362"/>
                      <a:pt x="491" y="359"/>
                      <a:pt x="500" y="359"/>
                    </a:cubicBezTo>
                    <a:cubicBezTo>
                      <a:pt x="509" y="358"/>
                      <a:pt x="532" y="354"/>
                      <a:pt x="540" y="348"/>
                    </a:cubicBezTo>
                    <a:cubicBezTo>
                      <a:pt x="548" y="341"/>
                      <a:pt x="565" y="335"/>
                      <a:pt x="572" y="331"/>
                    </a:cubicBezTo>
                    <a:cubicBezTo>
                      <a:pt x="579" y="327"/>
                      <a:pt x="581" y="323"/>
                      <a:pt x="576" y="325"/>
                    </a:cubicBezTo>
                    <a:cubicBezTo>
                      <a:pt x="572" y="328"/>
                      <a:pt x="563" y="328"/>
                      <a:pt x="556" y="326"/>
                    </a:cubicBezTo>
                    <a:cubicBezTo>
                      <a:pt x="550" y="325"/>
                      <a:pt x="539" y="319"/>
                      <a:pt x="531" y="323"/>
                    </a:cubicBezTo>
                    <a:cubicBezTo>
                      <a:pt x="524" y="328"/>
                      <a:pt x="528" y="317"/>
                      <a:pt x="535" y="316"/>
                    </a:cubicBezTo>
                    <a:cubicBezTo>
                      <a:pt x="541" y="315"/>
                      <a:pt x="538" y="312"/>
                      <a:pt x="537" y="305"/>
                    </a:cubicBezTo>
                    <a:cubicBezTo>
                      <a:pt x="535" y="299"/>
                      <a:pt x="547" y="303"/>
                      <a:pt x="553" y="311"/>
                    </a:cubicBezTo>
                    <a:cubicBezTo>
                      <a:pt x="558" y="318"/>
                      <a:pt x="568" y="322"/>
                      <a:pt x="577" y="319"/>
                    </a:cubicBezTo>
                    <a:cubicBezTo>
                      <a:pt x="586" y="316"/>
                      <a:pt x="578" y="309"/>
                      <a:pt x="581" y="304"/>
                    </a:cubicBezTo>
                    <a:cubicBezTo>
                      <a:pt x="585" y="299"/>
                      <a:pt x="554" y="283"/>
                      <a:pt x="552" y="278"/>
                    </a:cubicBezTo>
                    <a:cubicBezTo>
                      <a:pt x="550" y="273"/>
                      <a:pt x="560" y="276"/>
                      <a:pt x="569" y="280"/>
                    </a:cubicBezTo>
                    <a:cubicBezTo>
                      <a:pt x="577" y="284"/>
                      <a:pt x="579" y="273"/>
                      <a:pt x="579" y="268"/>
                    </a:cubicBezTo>
                    <a:cubicBezTo>
                      <a:pt x="579" y="264"/>
                      <a:pt x="561" y="263"/>
                      <a:pt x="552" y="268"/>
                    </a:cubicBezTo>
                    <a:cubicBezTo>
                      <a:pt x="544" y="273"/>
                      <a:pt x="536" y="262"/>
                      <a:pt x="547" y="261"/>
                    </a:cubicBezTo>
                    <a:cubicBezTo>
                      <a:pt x="559" y="259"/>
                      <a:pt x="548" y="255"/>
                      <a:pt x="552" y="251"/>
                    </a:cubicBezTo>
                    <a:cubicBezTo>
                      <a:pt x="555" y="248"/>
                      <a:pt x="569" y="261"/>
                      <a:pt x="577" y="259"/>
                    </a:cubicBezTo>
                    <a:cubicBezTo>
                      <a:pt x="584" y="256"/>
                      <a:pt x="589" y="259"/>
                      <a:pt x="596" y="254"/>
                    </a:cubicBezTo>
                    <a:cubicBezTo>
                      <a:pt x="602" y="249"/>
                      <a:pt x="584" y="244"/>
                      <a:pt x="581" y="240"/>
                    </a:cubicBezTo>
                    <a:cubicBezTo>
                      <a:pt x="577" y="236"/>
                      <a:pt x="599" y="237"/>
                      <a:pt x="606" y="238"/>
                    </a:cubicBezTo>
                    <a:cubicBezTo>
                      <a:pt x="612" y="238"/>
                      <a:pt x="614" y="228"/>
                      <a:pt x="609" y="230"/>
                    </a:cubicBezTo>
                    <a:cubicBezTo>
                      <a:pt x="603" y="232"/>
                      <a:pt x="584" y="223"/>
                      <a:pt x="588" y="217"/>
                    </a:cubicBezTo>
                    <a:cubicBezTo>
                      <a:pt x="592" y="211"/>
                      <a:pt x="600" y="218"/>
                      <a:pt x="608" y="214"/>
                    </a:cubicBezTo>
                    <a:cubicBezTo>
                      <a:pt x="616" y="210"/>
                      <a:pt x="609" y="193"/>
                      <a:pt x="603" y="193"/>
                    </a:cubicBezTo>
                    <a:cubicBezTo>
                      <a:pt x="597" y="193"/>
                      <a:pt x="583" y="191"/>
                      <a:pt x="583" y="188"/>
                    </a:cubicBezTo>
                    <a:cubicBezTo>
                      <a:pt x="583" y="185"/>
                      <a:pt x="571" y="183"/>
                      <a:pt x="574" y="180"/>
                    </a:cubicBezTo>
                    <a:cubicBezTo>
                      <a:pt x="578" y="177"/>
                      <a:pt x="582" y="183"/>
                      <a:pt x="590" y="178"/>
                    </a:cubicBezTo>
                    <a:cubicBezTo>
                      <a:pt x="597" y="172"/>
                      <a:pt x="613" y="179"/>
                      <a:pt x="620" y="178"/>
                    </a:cubicBezTo>
                    <a:cubicBezTo>
                      <a:pt x="627" y="176"/>
                      <a:pt x="617" y="163"/>
                      <a:pt x="613" y="166"/>
                    </a:cubicBezTo>
                    <a:cubicBezTo>
                      <a:pt x="609" y="168"/>
                      <a:pt x="596" y="169"/>
                      <a:pt x="595" y="162"/>
                    </a:cubicBezTo>
                    <a:cubicBezTo>
                      <a:pt x="594" y="155"/>
                      <a:pt x="608" y="162"/>
                      <a:pt x="610" y="158"/>
                    </a:cubicBezTo>
                    <a:cubicBezTo>
                      <a:pt x="612" y="155"/>
                      <a:pt x="591" y="146"/>
                      <a:pt x="587" y="153"/>
                    </a:cubicBezTo>
                    <a:cubicBezTo>
                      <a:pt x="584" y="160"/>
                      <a:pt x="572" y="158"/>
                      <a:pt x="578" y="154"/>
                    </a:cubicBezTo>
                    <a:cubicBezTo>
                      <a:pt x="585" y="150"/>
                      <a:pt x="586" y="139"/>
                      <a:pt x="585" y="133"/>
                    </a:cubicBezTo>
                    <a:cubicBezTo>
                      <a:pt x="585" y="127"/>
                      <a:pt x="608" y="127"/>
                      <a:pt x="605" y="118"/>
                    </a:cubicBezTo>
                    <a:cubicBezTo>
                      <a:pt x="603" y="108"/>
                      <a:pt x="616" y="106"/>
                      <a:pt x="624" y="106"/>
                    </a:cubicBezTo>
                    <a:cubicBezTo>
                      <a:pt x="632" y="106"/>
                      <a:pt x="624" y="96"/>
                      <a:pt x="616" y="97"/>
                    </a:cubicBezTo>
                    <a:cubicBezTo>
                      <a:pt x="609" y="98"/>
                      <a:pt x="601" y="107"/>
                      <a:pt x="598" y="103"/>
                    </a:cubicBezTo>
                    <a:cubicBezTo>
                      <a:pt x="594" y="100"/>
                      <a:pt x="606" y="94"/>
                      <a:pt x="613" y="94"/>
                    </a:cubicBezTo>
                    <a:cubicBezTo>
                      <a:pt x="620" y="94"/>
                      <a:pt x="636" y="93"/>
                      <a:pt x="641" y="90"/>
                    </a:cubicBezTo>
                    <a:cubicBezTo>
                      <a:pt x="647" y="87"/>
                      <a:pt x="631" y="84"/>
                      <a:pt x="621" y="85"/>
                    </a:cubicBezTo>
                    <a:cubicBezTo>
                      <a:pt x="610" y="86"/>
                      <a:pt x="610" y="82"/>
                      <a:pt x="626" y="81"/>
                    </a:cubicBezTo>
                    <a:cubicBezTo>
                      <a:pt x="642" y="81"/>
                      <a:pt x="639" y="78"/>
                      <a:pt x="651" y="76"/>
                    </a:cubicBezTo>
                    <a:cubicBezTo>
                      <a:pt x="662" y="75"/>
                      <a:pt x="658" y="70"/>
                      <a:pt x="665" y="70"/>
                    </a:cubicBezTo>
                    <a:cubicBezTo>
                      <a:pt x="672" y="70"/>
                      <a:pt x="691" y="62"/>
                      <a:pt x="691" y="58"/>
                    </a:cubicBezTo>
                    <a:cubicBezTo>
                      <a:pt x="691" y="55"/>
                      <a:pt x="664" y="47"/>
                      <a:pt x="652" y="47"/>
                    </a:cubicBezTo>
                    <a:close/>
                    <a:moveTo>
                      <a:pt x="237" y="338"/>
                    </a:moveTo>
                    <a:cubicBezTo>
                      <a:pt x="237" y="332"/>
                      <a:pt x="231" y="336"/>
                      <a:pt x="228" y="329"/>
                    </a:cubicBezTo>
                    <a:cubicBezTo>
                      <a:pt x="224" y="323"/>
                      <a:pt x="207" y="320"/>
                      <a:pt x="206" y="325"/>
                    </a:cubicBezTo>
                    <a:cubicBezTo>
                      <a:pt x="205" y="327"/>
                      <a:pt x="200" y="330"/>
                      <a:pt x="204" y="335"/>
                    </a:cubicBezTo>
                    <a:cubicBezTo>
                      <a:pt x="208" y="340"/>
                      <a:pt x="211" y="338"/>
                      <a:pt x="216" y="342"/>
                    </a:cubicBezTo>
                    <a:cubicBezTo>
                      <a:pt x="221" y="347"/>
                      <a:pt x="236" y="343"/>
                      <a:pt x="237" y="338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29" name="Freeform 124"/>
              <p:cNvSpPr>
                <a:spLocks noEditPoints="1"/>
              </p:cNvSpPr>
              <p:nvPr/>
            </p:nvSpPr>
            <p:spPr bwMode="auto">
              <a:xfrm>
                <a:off x="584200" y="17462"/>
                <a:ext cx="1920875" cy="1477963"/>
              </a:xfrm>
              <a:custGeom>
                <a:avLst/>
                <a:gdLst>
                  <a:gd name="T0" fmla="*/ 2147483647 w 1005"/>
                  <a:gd name="T1" fmla="*/ 2147483647 h 774"/>
                  <a:gd name="T2" fmla="*/ 2147483647 w 1005"/>
                  <a:gd name="T3" fmla="*/ 2147483647 h 774"/>
                  <a:gd name="T4" fmla="*/ 2147483647 w 1005"/>
                  <a:gd name="T5" fmla="*/ 2147483647 h 774"/>
                  <a:gd name="T6" fmla="*/ 2147483647 w 1005"/>
                  <a:gd name="T7" fmla="*/ 2147483647 h 774"/>
                  <a:gd name="T8" fmla="*/ 2147483647 w 1005"/>
                  <a:gd name="T9" fmla="*/ 2147483647 h 774"/>
                  <a:gd name="T10" fmla="*/ 2147483647 w 1005"/>
                  <a:gd name="T11" fmla="*/ 2147483647 h 774"/>
                  <a:gd name="T12" fmla="*/ 2147483647 w 1005"/>
                  <a:gd name="T13" fmla="*/ 2147483647 h 774"/>
                  <a:gd name="T14" fmla="*/ 2147483647 w 1005"/>
                  <a:gd name="T15" fmla="*/ 2147483647 h 774"/>
                  <a:gd name="T16" fmla="*/ 2147483647 w 1005"/>
                  <a:gd name="T17" fmla="*/ 2147483647 h 774"/>
                  <a:gd name="T18" fmla="*/ 2147483647 w 1005"/>
                  <a:gd name="T19" fmla="*/ 2147483647 h 774"/>
                  <a:gd name="T20" fmla="*/ 2147483647 w 1005"/>
                  <a:gd name="T21" fmla="*/ 2147483647 h 774"/>
                  <a:gd name="T22" fmla="*/ 2147483647 w 1005"/>
                  <a:gd name="T23" fmla="*/ 2147483647 h 774"/>
                  <a:gd name="T24" fmla="*/ 2147483647 w 1005"/>
                  <a:gd name="T25" fmla="*/ 2147483647 h 774"/>
                  <a:gd name="T26" fmla="*/ 2147483647 w 1005"/>
                  <a:gd name="T27" fmla="*/ 2147483647 h 774"/>
                  <a:gd name="T28" fmla="*/ 2147483647 w 1005"/>
                  <a:gd name="T29" fmla="*/ 2147483647 h 774"/>
                  <a:gd name="T30" fmla="*/ 2147483647 w 1005"/>
                  <a:gd name="T31" fmla="*/ 2147483647 h 774"/>
                  <a:gd name="T32" fmla="*/ 2147483647 w 1005"/>
                  <a:gd name="T33" fmla="*/ 2147483647 h 774"/>
                  <a:gd name="T34" fmla="*/ 2147483647 w 1005"/>
                  <a:gd name="T35" fmla="*/ 2147483647 h 774"/>
                  <a:gd name="T36" fmla="*/ 2147483647 w 1005"/>
                  <a:gd name="T37" fmla="*/ 2147483647 h 774"/>
                  <a:gd name="T38" fmla="*/ 2147483647 w 1005"/>
                  <a:gd name="T39" fmla="*/ 2147483647 h 774"/>
                  <a:gd name="T40" fmla="*/ 2147483647 w 1005"/>
                  <a:gd name="T41" fmla="*/ 2147483647 h 774"/>
                  <a:gd name="T42" fmla="*/ 2147483647 w 1005"/>
                  <a:gd name="T43" fmla="*/ 2147483647 h 774"/>
                  <a:gd name="T44" fmla="*/ 2147483647 w 1005"/>
                  <a:gd name="T45" fmla="*/ 2147483647 h 774"/>
                  <a:gd name="T46" fmla="*/ 2147483647 w 1005"/>
                  <a:gd name="T47" fmla="*/ 2147483647 h 774"/>
                  <a:gd name="T48" fmla="*/ 2147483647 w 1005"/>
                  <a:gd name="T49" fmla="*/ 2147483647 h 774"/>
                  <a:gd name="T50" fmla="*/ 2147483647 w 1005"/>
                  <a:gd name="T51" fmla="*/ 2147483647 h 774"/>
                  <a:gd name="T52" fmla="*/ 2147483647 w 1005"/>
                  <a:gd name="T53" fmla="*/ 2147483647 h 774"/>
                  <a:gd name="T54" fmla="*/ 2147483647 w 1005"/>
                  <a:gd name="T55" fmla="*/ 2147483647 h 774"/>
                  <a:gd name="T56" fmla="*/ 2147483647 w 1005"/>
                  <a:gd name="T57" fmla="*/ 2147483647 h 774"/>
                  <a:gd name="T58" fmla="*/ 2147483647 w 1005"/>
                  <a:gd name="T59" fmla="*/ 2147483647 h 774"/>
                  <a:gd name="T60" fmla="*/ 2147483647 w 1005"/>
                  <a:gd name="T61" fmla="*/ 2147483647 h 774"/>
                  <a:gd name="T62" fmla="*/ 2147483647 w 1005"/>
                  <a:gd name="T63" fmla="*/ 2147483647 h 774"/>
                  <a:gd name="T64" fmla="*/ 2147483647 w 1005"/>
                  <a:gd name="T65" fmla="*/ 2147483647 h 774"/>
                  <a:gd name="T66" fmla="*/ 2147483647 w 1005"/>
                  <a:gd name="T67" fmla="*/ 2147483647 h 774"/>
                  <a:gd name="T68" fmla="*/ 2147483647 w 1005"/>
                  <a:gd name="T69" fmla="*/ 2147483647 h 774"/>
                  <a:gd name="T70" fmla="*/ 2147483647 w 1005"/>
                  <a:gd name="T71" fmla="*/ 2147483647 h 774"/>
                  <a:gd name="T72" fmla="*/ 2147483647 w 1005"/>
                  <a:gd name="T73" fmla="*/ 2147483647 h 774"/>
                  <a:gd name="T74" fmla="*/ 2147483647 w 1005"/>
                  <a:gd name="T75" fmla="*/ 2147483647 h 774"/>
                  <a:gd name="T76" fmla="*/ 2147483647 w 1005"/>
                  <a:gd name="T77" fmla="*/ 2147483647 h 774"/>
                  <a:gd name="T78" fmla="*/ 2147483647 w 1005"/>
                  <a:gd name="T79" fmla="*/ 2147483647 h 774"/>
                  <a:gd name="T80" fmla="*/ 2147483647 w 1005"/>
                  <a:gd name="T81" fmla="*/ 2147483647 h 774"/>
                  <a:gd name="T82" fmla="*/ 2147483647 w 1005"/>
                  <a:gd name="T83" fmla="*/ 2147483647 h 774"/>
                  <a:gd name="T84" fmla="*/ 2147483647 w 1005"/>
                  <a:gd name="T85" fmla="*/ 2147483647 h 774"/>
                  <a:gd name="T86" fmla="*/ 2147483647 w 1005"/>
                  <a:gd name="T87" fmla="*/ 2147483647 h 774"/>
                  <a:gd name="T88" fmla="*/ 2147483647 w 1005"/>
                  <a:gd name="T89" fmla="*/ 2147483647 h 774"/>
                  <a:gd name="T90" fmla="*/ 2147483647 w 1005"/>
                  <a:gd name="T91" fmla="*/ 2147483647 h 774"/>
                  <a:gd name="T92" fmla="*/ 2147483647 w 1005"/>
                  <a:gd name="T93" fmla="*/ 2147483647 h 774"/>
                  <a:gd name="T94" fmla="*/ 2147483647 w 1005"/>
                  <a:gd name="T95" fmla="*/ 2147483647 h 774"/>
                  <a:gd name="T96" fmla="*/ 2147483647 w 1005"/>
                  <a:gd name="T97" fmla="*/ 2147483647 h 774"/>
                  <a:gd name="T98" fmla="*/ 2147483647 w 1005"/>
                  <a:gd name="T99" fmla="*/ 2147483647 h 774"/>
                  <a:gd name="T100" fmla="*/ 2147483647 w 1005"/>
                  <a:gd name="T101" fmla="*/ 2147483647 h 774"/>
                  <a:gd name="T102" fmla="*/ 2147483647 w 1005"/>
                  <a:gd name="T103" fmla="*/ 2147483647 h 774"/>
                  <a:gd name="T104" fmla="*/ 2147483647 w 1005"/>
                  <a:gd name="T105" fmla="*/ 2147483647 h 774"/>
                  <a:gd name="T106" fmla="*/ 2147483647 w 1005"/>
                  <a:gd name="T107" fmla="*/ 2147483647 h 774"/>
                  <a:gd name="T108" fmla="*/ 2147483647 w 1005"/>
                  <a:gd name="T109" fmla="*/ 2147483647 h 774"/>
                  <a:gd name="T110" fmla="*/ 2147483647 w 1005"/>
                  <a:gd name="T111" fmla="*/ 2147483647 h 774"/>
                  <a:gd name="T112" fmla="*/ 2147483647 w 1005"/>
                  <a:gd name="T113" fmla="*/ 2147483647 h 774"/>
                  <a:gd name="T114" fmla="*/ 2147483647 w 1005"/>
                  <a:gd name="T115" fmla="*/ 2147483647 h 774"/>
                  <a:gd name="T116" fmla="*/ 2147483647 w 1005"/>
                  <a:gd name="T117" fmla="*/ 2147483647 h 774"/>
                  <a:gd name="T118" fmla="*/ 2147483647 w 1005"/>
                  <a:gd name="T119" fmla="*/ 2147483647 h 774"/>
                  <a:gd name="T120" fmla="*/ 2147483647 w 1005"/>
                  <a:gd name="T121" fmla="*/ 2147483647 h 77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05"/>
                  <a:gd name="T184" fmla="*/ 0 h 774"/>
                  <a:gd name="T185" fmla="*/ 1005 w 1005"/>
                  <a:gd name="T186" fmla="*/ 774 h 77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05" h="774">
                    <a:moveTo>
                      <a:pt x="198" y="678"/>
                    </a:moveTo>
                    <a:cubicBezTo>
                      <a:pt x="195" y="675"/>
                      <a:pt x="187" y="676"/>
                      <a:pt x="185" y="672"/>
                    </a:cubicBezTo>
                    <a:cubicBezTo>
                      <a:pt x="184" y="669"/>
                      <a:pt x="176" y="657"/>
                      <a:pt x="172" y="658"/>
                    </a:cubicBezTo>
                    <a:cubicBezTo>
                      <a:pt x="168" y="658"/>
                      <a:pt x="162" y="658"/>
                      <a:pt x="157" y="654"/>
                    </a:cubicBezTo>
                    <a:cubicBezTo>
                      <a:pt x="152" y="651"/>
                      <a:pt x="149" y="650"/>
                      <a:pt x="146" y="653"/>
                    </a:cubicBezTo>
                    <a:cubicBezTo>
                      <a:pt x="142" y="655"/>
                      <a:pt x="149" y="655"/>
                      <a:pt x="149" y="658"/>
                    </a:cubicBezTo>
                    <a:cubicBezTo>
                      <a:pt x="149" y="660"/>
                      <a:pt x="151" y="662"/>
                      <a:pt x="154" y="661"/>
                    </a:cubicBezTo>
                    <a:cubicBezTo>
                      <a:pt x="157" y="661"/>
                      <a:pt x="159" y="667"/>
                      <a:pt x="162" y="667"/>
                    </a:cubicBezTo>
                    <a:cubicBezTo>
                      <a:pt x="165" y="668"/>
                      <a:pt x="166" y="672"/>
                      <a:pt x="170" y="672"/>
                    </a:cubicBezTo>
                    <a:cubicBezTo>
                      <a:pt x="173" y="672"/>
                      <a:pt x="174" y="676"/>
                      <a:pt x="176" y="679"/>
                    </a:cubicBezTo>
                    <a:cubicBezTo>
                      <a:pt x="177" y="681"/>
                      <a:pt x="181" y="679"/>
                      <a:pt x="181" y="681"/>
                    </a:cubicBezTo>
                    <a:cubicBezTo>
                      <a:pt x="181" y="683"/>
                      <a:pt x="185" y="685"/>
                      <a:pt x="186" y="687"/>
                    </a:cubicBezTo>
                    <a:cubicBezTo>
                      <a:pt x="193" y="688"/>
                      <a:pt x="199" y="689"/>
                      <a:pt x="204" y="687"/>
                    </a:cubicBezTo>
                    <a:cubicBezTo>
                      <a:pt x="204" y="686"/>
                      <a:pt x="205" y="684"/>
                      <a:pt x="205" y="683"/>
                    </a:cubicBezTo>
                    <a:cubicBezTo>
                      <a:pt x="207" y="680"/>
                      <a:pt x="202" y="682"/>
                      <a:pt x="198" y="678"/>
                    </a:cubicBezTo>
                    <a:close/>
                    <a:moveTo>
                      <a:pt x="190" y="281"/>
                    </a:moveTo>
                    <a:cubicBezTo>
                      <a:pt x="199" y="283"/>
                      <a:pt x="200" y="299"/>
                      <a:pt x="206" y="299"/>
                    </a:cubicBezTo>
                    <a:cubicBezTo>
                      <a:pt x="210" y="299"/>
                      <a:pt x="207" y="294"/>
                      <a:pt x="213" y="294"/>
                    </a:cubicBezTo>
                    <a:cubicBezTo>
                      <a:pt x="220" y="294"/>
                      <a:pt x="218" y="291"/>
                      <a:pt x="224" y="291"/>
                    </a:cubicBezTo>
                    <a:cubicBezTo>
                      <a:pt x="230" y="292"/>
                      <a:pt x="235" y="290"/>
                      <a:pt x="235" y="283"/>
                    </a:cubicBezTo>
                    <a:cubicBezTo>
                      <a:pt x="235" y="276"/>
                      <a:pt x="240" y="273"/>
                      <a:pt x="246" y="272"/>
                    </a:cubicBezTo>
                    <a:cubicBezTo>
                      <a:pt x="252" y="270"/>
                      <a:pt x="246" y="263"/>
                      <a:pt x="255" y="261"/>
                    </a:cubicBezTo>
                    <a:cubicBezTo>
                      <a:pt x="263" y="259"/>
                      <a:pt x="287" y="249"/>
                      <a:pt x="291" y="246"/>
                    </a:cubicBezTo>
                    <a:cubicBezTo>
                      <a:pt x="295" y="243"/>
                      <a:pt x="286" y="239"/>
                      <a:pt x="277" y="233"/>
                    </a:cubicBezTo>
                    <a:cubicBezTo>
                      <a:pt x="268" y="228"/>
                      <a:pt x="261" y="226"/>
                      <a:pt x="254" y="231"/>
                    </a:cubicBezTo>
                    <a:cubicBezTo>
                      <a:pt x="247" y="235"/>
                      <a:pt x="252" y="226"/>
                      <a:pt x="247" y="228"/>
                    </a:cubicBezTo>
                    <a:cubicBezTo>
                      <a:pt x="241" y="231"/>
                      <a:pt x="226" y="224"/>
                      <a:pt x="224" y="222"/>
                    </a:cubicBezTo>
                    <a:cubicBezTo>
                      <a:pt x="222" y="219"/>
                      <a:pt x="195" y="227"/>
                      <a:pt x="189" y="227"/>
                    </a:cubicBezTo>
                    <a:cubicBezTo>
                      <a:pt x="182" y="227"/>
                      <a:pt x="189" y="234"/>
                      <a:pt x="194" y="238"/>
                    </a:cubicBezTo>
                    <a:cubicBezTo>
                      <a:pt x="198" y="241"/>
                      <a:pt x="183" y="252"/>
                      <a:pt x="186" y="255"/>
                    </a:cubicBezTo>
                    <a:cubicBezTo>
                      <a:pt x="189" y="257"/>
                      <a:pt x="183" y="264"/>
                      <a:pt x="176" y="272"/>
                    </a:cubicBezTo>
                    <a:cubicBezTo>
                      <a:pt x="169" y="280"/>
                      <a:pt x="181" y="279"/>
                      <a:pt x="190" y="281"/>
                    </a:cubicBezTo>
                    <a:close/>
                    <a:moveTo>
                      <a:pt x="440" y="322"/>
                    </a:moveTo>
                    <a:cubicBezTo>
                      <a:pt x="443" y="319"/>
                      <a:pt x="455" y="329"/>
                      <a:pt x="456" y="322"/>
                    </a:cubicBezTo>
                    <a:cubicBezTo>
                      <a:pt x="456" y="314"/>
                      <a:pt x="442" y="311"/>
                      <a:pt x="436" y="307"/>
                    </a:cubicBezTo>
                    <a:cubicBezTo>
                      <a:pt x="430" y="303"/>
                      <a:pt x="427" y="305"/>
                      <a:pt x="418" y="298"/>
                    </a:cubicBezTo>
                    <a:cubicBezTo>
                      <a:pt x="408" y="291"/>
                      <a:pt x="420" y="287"/>
                      <a:pt x="413" y="282"/>
                    </a:cubicBezTo>
                    <a:cubicBezTo>
                      <a:pt x="406" y="276"/>
                      <a:pt x="404" y="261"/>
                      <a:pt x="409" y="256"/>
                    </a:cubicBezTo>
                    <a:cubicBezTo>
                      <a:pt x="414" y="251"/>
                      <a:pt x="419" y="244"/>
                      <a:pt x="410" y="240"/>
                    </a:cubicBezTo>
                    <a:cubicBezTo>
                      <a:pt x="401" y="237"/>
                      <a:pt x="387" y="243"/>
                      <a:pt x="388" y="245"/>
                    </a:cubicBezTo>
                    <a:cubicBezTo>
                      <a:pt x="390" y="247"/>
                      <a:pt x="402" y="254"/>
                      <a:pt x="402" y="257"/>
                    </a:cubicBezTo>
                    <a:cubicBezTo>
                      <a:pt x="402" y="260"/>
                      <a:pt x="391" y="249"/>
                      <a:pt x="387" y="251"/>
                    </a:cubicBezTo>
                    <a:cubicBezTo>
                      <a:pt x="383" y="254"/>
                      <a:pt x="378" y="246"/>
                      <a:pt x="375" y="251"/>
                    </a:cubicBezTo>
                    <a:cubicBezTo>
                      <a:pt x="371" y="256"/>
                      <a:pt x="379" y="274"/>
                      <a:pt x="382" y="279"/>
                    </a:cubicBezTo>
                    <a:cubicBezTo>
                      <a:pt x="385" y="284"/>
                      <a:pt x="379" y="284"/>
                      <a:pt x="375" y="285"/>
                    </a:cubicBezTo>
                    <a:cubicBezTo>
                      <a:pt x="371" y="286"/>
                      <a:pt x="371" y="271"/>
                      <a:pt x="367" y="265"/>
                    </a:cubicBezTo>
                    <a:cubicBezTo>
                      <a:pt x="363" y="260"/>
                      <a:pt x="347" y="253"/>
                      <a:pt x="346" y="257"/>
                    </a:cubicBezTo>
                    <a:cubicBezTo>
                      <a:pt x="345" y="261"/>
                      <a:pt x="356" y="261"/>
                      <a:pt x="354" y="267"/>
                    </a:cubicBezTo>
                    <a:cubicBezTo>
                      <a:pt x="353" y="272"/>
                      <a:pt x="347" y="263"/>
                      <a:pt x="341" y="268"/>
                    </a:cubicBezTo>
                    <a:cubicBezTo>
                      <a:pt x="336" y="272"/>
                      <a:pt x="337" y="269"/>
                      <a:pt x="338" y="265"/>
                    </a:cubicBezTo>
                    <a:cubicBezTo>
                      <a:pt x="339" y="260"/>
                      <a:pt x="330" y="255"/>
                      <a:pt x="320" y="256"/>
                    </a:cubicBezTo>
                    <a:cubicBezTo>
                      <a:pt x="310" y="257"/>
                      <a:pt x="315" y="264"/>
                      <a:pt x="312" y="267"/>
                    </a:cubicBezTo>
                    <a:cubicBezTo>
                      <a:pt x="309" y="269"/>
                      <a:pt x="294" y="265"/>
                      <a:pt x="304" y="263"/>
                    </a:cubicBezTo>
                    <a:cubicBezTo>
                      <a:pt x="313" y="261"/>
                      <a:pt x="309" y="256"/>
                      <a:pt x="306" y="250"/>
                    </a:cubicBezTo>
                    <a:cubicBezTo>
                      <a:pt x="302" y="245"/>
                      <a:pt x="293" y="251"/>
                      <a:pt x="277" y="257"/>
                    </a:cubicBezTo>
                    <a:cubicBezTo>
                      <a:pt x="262" y="262"/>
                      <a:pt x="255" y="268"/>
                      <a:pt x="257" y="269"/>
                    </a:cubicBezTo>
                    <a:cubicBezTo>
                      <a:pt x="259" y="269"/>
                      <a:pt x="259" y="272"/>
                      <a:pt x="253" y="277"/>
                    </a:cubicBezTo>
                    <a:cubicBezTo>
                      <a:pt x="247" y="282"/>
                      <a:pt x="253" y="286"/>
                      <a:pt x="259" y="286"/>
                    </a:cubicBezTo>
                    <a:cubicBezTo>
                      <a:pt x="264" y="286"/>
                      <a:pt x="260" y="290"/>
                      <a:pt x="263" y="292"/>
                    </a:cubicBezTo>
                    <a:cubicBezTo>
                      <a:pt x="267" y="293"/>
                      <a:pt x="285" y="285"/>
                      <a:pt x="290" y="288"/>
                    </a:cubicBezTo>
                    <a:cubicBezTo>
                      <a:pt x="295" y="292"/>
                      <a:pt x="260" y="294"/>
                      <a:pt x="260" y="300"/>
                    </a:cubicBezTo>
                    <a:cubicBezTo>
                      <a:pt x="260" y="306"/>
                      <a:pt x="279" y="309"/>
                      <a:pt x="293" y="307"/>
                    </a:cubicBezTo>
                    <a:cubicBezTo>
                      <a:pt x="307" y="304"/>
                      <a:pt x="332" y="309"/>
                      <a:pt x="332" y="312"/>
                    </a:cubicBezTo>
                    <a:cubicBezTo>
                      <a:pt x="332" y="316"/>
                      <a:pt x="315" y="315"/>
                      <a:pt x="303" y="314"/>
                    </a:cubicBezTo>
                    <a:cubicBezTo>
                      <a:pt x="290" y="314"/>
                      <a:pt x="269" y="318"/>
                      <a:pt x="270" y="322"/>
                    </a:cubicBezTo>
                    <a:cubicBezTo>
                      <a:pt x="271" y="326"/>
                      <a:pt x="272" y="326"/>
                      <a:pt x="285" y="332"/>
                    </a:cubicBezTo>
                    <a:cubicBezTo>
                      <a:pt x="298" y="338"/>
                      <a:pt x="312" y="329"/>
                      <a:pt x="311" y="338"/>
                    </a:cubicBezTo>
                    <a:cubicBezTo>
                      <a:pt x="311" y="346"/>
                      <a:pt x="318" y="348"/>
                      <a:pt x="336" y="349"/>
                    </a:cubicBezTo>
                    <a:cubicBezTo>
                      <a:pt x="353" y="349"/>
                      <a:pt x="361" y="341"/>
                      <a:pt x="370" y="341"/>
                    </a:cubicBezTo>
                    <a:cubicBezTo>
                      <a:pt x="378" y="342"/>
                      <a:pt x="382" y="340"/>
                      <a:pt x="386" y="334"/>
                    </a:cubicBezTo>
                    <a:cubicBezTo>
                      <a:pt x="390" y="328"/>
                      <a:pt x="394" y="332"/>
                      <a:pt x="395" y="335"/>
                    </a:cubicBezTo>
                    <a:cubicBezTo>
                      <a:pt x="396" y="338"/>
                      <a:pt x="407" y="337"/>
                      <a:pt x="409" y="340"/>
                    </a:cubicBezTo>
                    <a:cubicBezTo>
                      <a:pt x="416" y="346"/>
                      <a:pt x="437" y="344"/>
                      <a:pt x="445" y="340"/>
                    </a:cubicBezTo>
                    <a:cubicBezTo>
                      <a:pt x="453" y="336"/>
                      <a:pt x="441" y="325"/>
                      <a:pt x="437" y="330"/>
                    </a:cubicBezTo>
                    <a:cubicBezTo>
                      <a:pt x="433" y="335"/>
                      <a:pt x="430" y="332"/>
                      <a:pt x="429" y="330"/>
                    </a:cubicBezTo>
                    <a:cubicBezTo>
                      <a:pt x="428" y="327"/>
                      <a:pt x="437" y="326"/>
                      <a:pt x="440" y="322"/>
                    </a:cubicBezTo>
                    <a:close/>
                    <a:moveTo>
                      <a:pt x="250" y="199"/>
                    </a:moveTo>
                    <a:cubicBezTo>
                      <a:pt x="259" y="200"/>
                      <a:pt x="268" y="192"/>
                      <a:pt x="267" y="188"/>
                    </a:cubicBezTo>
                    <a:cubicBezTo>
                      <a:pt x="267" y="183"/>
                      <a:pt x="245" y="199"/>
                      <a:pt x="250" y="199"/>
                    </a:cubicBezTo>
                    <a:close/>
                    <a:moveTo>
                      <a:pt x="208" y="185"/>
                    </a:moveTo>
                    <a:cubicBezTo>
                      <a:pt x="212" y="187"/>
                      <a:pt x="208" y="194"/>
                      <a:pt x="212" y="192"/>
                    </a:cubicBezTo>
                    <a:cubicBezTo>
                      <a:pt x="216" y="190"/>
                      <a:pt x="217" y="189"/>
                      <a:pt x="220" y="190"/>
                    </a:cubicBezTo>
                    <a:cubicBezTo>
                      <a:pt x="226" y="192"/>
                      <a:pt x="227" y="187"/>
                      <a:pt x="229" y="185"/>
                    </a:cubicBezTo>
                    <a:cubicBezTo>
                      <a:pt x="232" y="182"/>
                      <a:pt x="231" y="194"/>
                      <a:pt x="237" y="194"/>
                    </a:cubicBezTo>
                    <a:cubicBezTo>
                      <a:pt x="243" y="194"/>
                      <a:pt x="242" y="182"/>
                      <a:pt x="247" y="185"/>
                    </a:cubicBezTo>
                    <a:cubicBezTo>
                      <a:pt x="252" y="189"/>
                      <a:pt x="253" y="184"/>
                      <a:pt x="254" y="180"/>
                    </a:cubicBezTo>
                    <a:cubicBezTo>
                      <a:pt x="255" y="177"/>
                      <a:pt x="255" y="171"/>
                      <a:pt x="261" y="170"/>
                    </a:cubicBezTo>
                    <a:cubicBezTo>
                      <a:pt x="266" y="169"/>
                      <a:pt x="262" y="175"/>
                      <a:pt x="264" y="180"/>
                    </a:cubicBezTo>
                    <a:cubicBezTo>
                      <a:pt x="268" y="186"/>
                      <a:pt x="274" y="180"/>
                      <a:pt x="275" y="177"/>
                    </a:cubicBezTo>
                    <a:cubicBezTo>
                      <a:pt x="275" y="174"/>
                      <a:pt x="284" y="176"/>
                      <a:pt x="284" y="173"/>
                    </a:cubicBezTo>
                    <a:cubicBezTo>
                      <a:pt x="283" y="169"/>
                      <a:pt x="286" y="168"/>
                      <a:pt x="284" y="164"/>
                    </a:cubicBezTo>
                    <a:cubicBezTo>
                      <a:pt x="281" y="160"/>
                      <a:pt x="288" y="161"/>
                      <a:pt x="291" y="158"/>
                    </a:cubicBezTo>
                    <a:cubicBezTo>
                      <a:pt x="294" y="155"/>
                      <a:pt x="287" y="158"/>
                      <a:pt x="282" y="153"/>
                    </a:cubicBezTo>
                    <a:cubicBezTo>
                      <a:pt x="277" y="149"/>
                      <a:pt x="275" y="155"/>
                      <a:pt x="275" y="158"/>
                    </a:cubicBezTo>
                    <a:cubicBezTo>
                      <a:pt x="275" y="161"/>
                      <a:pt x="265" y="158"/>
                      <a:pt x="260" y="156"/>
                    </a:cubicBezTo>
                    <a:cubicBezTo>
                      <a:pt x="254" y="154"/>
                      <a:pt x="247" y="163"/>
                      <a:pt x="239" y="167"/>
                    </a:cubicBezTo>
                    <a:cubicBezTo>
                      <a:pt x="231" y="171"/>
                      <a:pt x="231" y="178"/>
                      <a:pt x="223" y="177"/>
                    </a:cubicBezTo>
                    <a:cubicBezTo>
                      <a:pt x="216" y="177"/>
                      <a:pt x="205" y="184"/>
                      <a:pt x="208" y="185"/>
                    </a:cubicBezTo>
                    <a:close/>
                    <a:moveTo>
                      <a:pt x="286" y="183"/>
                    </a:moveTo>
                    <a:cubicBezTo>
                      <a:pt x="279" y="183"/>
                      <a:pt x="280" y="190"/>
                      <a:pt x="288" y="190"/>
                    </a:cubicBezTo>
                    <a:cubicBezTo>
                      <a:pt x="296" y="190"/>
                      <a:pt x="298" y="193"/>
                      <a:pt x="287" y="192"/>
                    </a:cubicBezTo>
                    <a:cubicBezTo>
                      <a:pt x="275" y="192"/>
                      <a:pt x="270" y="202"/>
                      <a:pt x="278" y="200"/>
                    </a:cubicBezTo>
                    <a:cubicBezTo>
                      <a:pt x="286" y="198"/>
                      <a:pt x="296" y="198"/>
                      <a:pt x="290" y="200"/>
                    </a:cubicBezTo>
                    <a:cubicBezTo>
                      <a:pt x="284" y="202"/>
                      <a:pt x="268" y="203"/>
                      <a:pt x="270" y="206"/>
                    </a:cubicBezTo>
                    <a:cubicBezTo>
                      <a:pt x="271" y="208"/>
                      <a:pt x="278" y="208"/>
                      <a:pt x="284" y="210"/>
                    </a:cubicBezTo>
                    <a:cubicBezTo>
                      <a:pt x="291" y="213"/>
                      <a:pt x="295" y="214"/>
                      <a:pt x="300" y="209"/>
                    </a:cubicBezTo>
                    <a:cubicBezTo>
                      <a:pt x="305" y="203"/>
                      <a:pt x="311" y="198"/>
                      <a:pt x="309" y="205"/>
                    </a:cubicBezTo>
                    <a:cubicBezTo>
                      <a:pt x="306" y="213"/>
                      <a:pt x="317" y="207"/>
                      <a:pt x="330" y="207"/>
                    </a:cubicBezTo>
                    <a:cubicBezTo>
                      <a:pt x="344" y="206"/>
                      <a:pt x="328" y="215"/>
                      <a:pt x="314" y="216"/>
                    </a:cubicBezTo>
                    <a:cubicBezTo>
                      <a:pt x="300" y="217"/>
                      <a:pt x="302" y="224"/>
                      <a:pt x="313" y="226"/>
                    </a:cubicBezTo>
                    <a:cubicBezTo>
                      <a:pt x="324" y="229"/>
                      <a:pt x="348" y="219"/>
                      <a:pt x="353" y="214"/>
                    </a:cubicBezTo>
                    <a:cubicBezTo>
                      <a:pt x="359" y="208"/>
                      <a:pt x="364" y="217"/>
                      <a:pt x="369" y="213"/>
                    </a:cubicBezTo>
                    <a:cubicBezTo>
                      <a:pt x="375" y="209"/>
                      <a:pt x="385" y="213"/>
                      <a:pt x="395" y="211"/>
                    </a:cubicBezTo>
                    <a:cubicBezTo>
                      <a:pt x="404" y="209"/>
                      <a:pt x="406" y="191"/>
                      <a:pt x="399" y="188"/>
                    </a:cubicBezTo>
                    <a:cubicBezTo>
                      <a:pt x="392" y="185"/>
                      <a:pt x="392" y="192"/>
                      <a:pt x="386" y="193"/>
                    </a:cubicBezTo>
                    <a:cubicBezTo>
                      <a:pt x="381" y="194"/>
                      <a:pt x="378" y="187"/>
                      <a:pt x="373" y="182"/>
                    </a:cubicBezTo>
                    <a:cubicBezTo>
                      <a:pt x="369" y="178"/>
                      <a:pt x="372" y="169"/>
                      <a:pt x="365" y="170"/>
                    </a:cubicBezTo>
                    <a:cubicBezTo>
                      <a:pt x="359" y="171"/>
                      <a:pt x="345" y="182"/>
                      <a:pt x="353" y="183"/>
                    </a:cubicBezTo>
                    <a:cubicBezTo>
                      <a:pt x="362" y="184"/>
                      <a:pt x="359" y="188"/>
                      <a:pt x="354" y="190"/>
                    </a:cubicBezTo>
                    <a:cubicBezTo>
                      <a:pt x="350" y="192"/>
                      <a:pt x="365" y="196"/>
                      <a:pt x="363" y="199"/>
                    </a:cubicBezTo>
                    <a:cubicBezTo>
                      <a:pt x="361" y="202"/>
                      <a:pt x="338" y="199"/>
                      <a:pt x="337" y="194"/>
                    </a:cubicBezTo>
                    <a:cubicBezTo>
                      <a:pt x="336" y="189"/>
                      <a:pt x="318" y="180"/>
                      <a:pt x="310" y="182"/>
                    </a:cubicBezTo>
                    <a:cubicBezTo>
                      <a:pt x="303" y="184"/>
                      <a:pt x="306" y="176"/>
                      <a:pt x="298" y="176"/>
                    </a:cubicBezTo>
                    <a:cubicBezTo>
                      <a:pt x="291" y="175"/>
                      <a:pt x="293" y="182"/>
                      <a:pt x="286" y="183"/>
                    </a:cubicBezTo>
                    <a:close/>
                    <a:moveTo>
                      <a:pt x="312" y="147"/>
                    </a:moveTo>
                    <a:cubicBezTo>
                      <a:pt x="315" y="141"/>
                      <a:pt x="296" y="142"/>
                      <a:pt x="297" y="144"/>
                    </a:cubicBezTo>
                    <a:cubicBezTo>
                      <a:pt x="301" y="148"/>
                      <a:pt x="310" y="153"/>
                      <a:pt x="312" y="147"/>
                    </a:cubicBezTo>
                    <a:close/>
                    <a:moveTo>
                      <a:pt x="354" y="144"/>
                    </a:moveTo>
                    <a:cubicBezTo>
                      <a:pt x="360" y="143"/>
                      <a:pt x="357" y="138"/>
                      <a:pt x="347" y="140"/>
                    </a:cubicBezTo>
                    <a:cubicBezTo>
                      <a:pt x="336" y="141"/>
                      <a:pt x="318" y="141"/>
                      <a:pt x="318" y="149"/>
                    </a:cubicBezTo>
                    <a:cubicBezTo>
                      <a:pt x="318" y="155"/>
                      <a:pt x="322" y="158"/>
                      <a:pt x="333" y="159"/>
                    </a:cubicBezTo>
                    <a:cubicBezTo>
                      <a:pt x="345" y="160"/>
                      <a:pt x="355" y="149"/>
                      <a:pt x="349" y="149"/>
                    </a:cubicBezTo>
                    <a:cubicBezTo>
                      <a:pt x="344" y="149"/>
                      <a:pt x="347" y="145"/>
                      <a:pt x="354" y="144"/>
                    </a:cubicBezTo>
                    <a:close/>
                    <a:moveTo>
                      <a:pt x="329" y="135"/>
                    </a:moveTo>
                    <a:cubicBezTo>
                      <a:pt x="334" y="137"/>
                      <a:pt x="339" y="130"/>
                      <a:pt x="343" y="133"/>
                    </a:cubicBezTo>
                    <a:cubicBezTo>
                      <a:pt x="346" y="136"/>
                      <a:pt x="362" y="139"/>
                      <a:pt x="362" y="131"/>
                    </a:cubicBezTo>
                    <a:cubicBezTo>
                      <a:pt x="362" y="123"/>
                      <a:pt x="342" y="122"/>
                      <a:pt x="337" y="125"/>
                    </a:cubicBezTo>
                    <a:cubicBezTo>
                      <a:pt x="332" y="128"/>
                      <a:pt x="309" y="129"/>
                      <a:pt x="316" y="134"/>
                    </a:cubicBezTo>
                    <a:cubicBezTo>
                      <a:pt x="320" y="137"/>
                      <a:pt x="324" y="133"/>
                      <a:pt x="329" y="135"/>
                    </a:cubicBezTo>
                    <a:close/>
                    <a:moveTo>
                      <a:pt x="413" y="119"/>
                    </a:moveTo>
                    <a:cubicBezTo>
                      <a:pt x="419" y="115"/>
                      <a:pt x="430" y="122"/>
                      <a:pt x="428" y="126"/>
                    </a:cubicBezTo>
                    <a:cubicBezTo>
                      <a:pt x="426" y="131"/>
                      <a:pt x="409" y="125"/>
                      <a:pt x="410" y="129"/>
                    </a:cubicBezTo>
                    <a:cubicBezTo>
                      <a:pt x="410" y="131"/>
                      <a:pt x="412" y="137"/>
                      <a:pt x="424" y="133"/>
                    </a:cubicBezTo>
                    <a:cubicBezTo>
                      <a:pt x="436" y="130"/>
                      <a:pt x="446" y="132"/>
                      <a:pt x="454" y="139"/>
                    </a:cubicBezTo>
                    <a:cubicBezTo>
                      <a:pt x="462" y="145"/>
                      <a:pt x="470" y="148"/>
                      <a:pt x="475" y="141"/>
                    </a:cubicBezTo>
                    <a:cubicBezTo>
                      <a:pt x="481" y="135"/>
                      <a:pt x="468" y="134"/>
                      <a:pt x="471" y="129"/>
                    </a:cubicBezTo>
                    <a:cubicBezTo>
                      <a:pt x="473" y="124"/>
                      <a:pt x="463" y="121"/>
                      <a:pt x="457" y="121"/>
                    </a:cubicBezTo>
                    <a:cubicBezTo>
                      <a:pt x="452" y="121"/>
                      <a:pt x="450" y="111"/>
                      <a:pt x="445" y="113"/>
                    </a:cubicBezTo>
                    <a:cubicBezTo>
                      <a:pt x="441" y="115"/>
                      <a:pt x="438" y="118"/>
                      <a:pt x="438" y="112"/>
                    </a:cubicBezTo>
                    <a:cubicBezTo>
                      <a:pt x="438" y="105"/>
                      <a:pt x="412" y="105"/>
                      <a:pt x="405" y="107"/>
                    </a:cubicBezTo>
                    <a:cubicBezTo>
                      <a:pt x="399" y="110"/>
                      <a:pt x="407" y="123"/>
                      <a:pt x="413" y="119"/>
                    </a:cubicBezTo>
                    <a:close/>
                    <a:moveTo>
                      <a:pt x="416" y="161"/>
                    </a:moveTo>
                    <a:cubicBezTo>
                      <a:pt x="420" y="156"/>
                      <a:pt x="400" y="140"/>
                      <a:pt x="399" y="148"/>
                    </a:cubicBezTo>
                    <a:cubicBezTo>
                      <a:pt x="398" y="155"/>
                      <a:pt x="412" y="166"/>
                      <a:pt x="416" y="161"/>
                    </a:cubicBezTo>
                    <a:close/>
                    <a:moveTo>
                      <a:pt x="481" y="96"/>
                    </a:moveTo>
                    <a:cubicBezTo>
                      <a:pt x="485" y="90"/>
                      <a:pt x="460" y="85"/>
                      <a:pt x="466" y="90"/>
                    </a:cubicBezTo>
                    <a:cubicBezTo>
                      <a:pt x="470" y="93"/>
                      <a:pt x="478" y="102"/>
                      <a:pt x="481" y="96"/>
                    </a:cubicBezTo>
                    <a:close/>
                    <a:moveTo>
                      <a:pt x="425" y="209"/>
                    </a:moveTo>
                    <a:cubicBezTo>
                      <a:pt x="428" y="205"/>
                      <a:pt x="417" y="197"/>
                      <a:pt x="414" y="204"/>
                    </a:cubicBezTo>
                    <a:cubicBezTo>
                      <a:pt x="411" y="211"/>
                      <a:pt x="421" y="213"/>
                      <a:pt x="425" y="209"/>
                    </a:cubicBezTo>
                    <a:close/>
                    <a:moveTo>
                      <a:pt x="481" y="174"/>
                    </a:moveTo>
                    <a:cubicBezTo>
                      <a:pt x="481" y="179"/>
                      <a:pt x="469" y="173"/>
                      <a:pt x="460" y="170"/>
                    </a:cubicBezTo>
                    <a:cubicBezTo>
                      <a:pt x="451" y="166"/>
                      <a:pt x="457" y="177"/>
                      <a:pt x="464" y="183"/>
                    </a:cubicBezTo>
                    <a:cubicBezTo>
                      <a:pt x="471" y="189"/>
                      <a:pt x="460" y="186"/>
                      <a:pt x="451" y="179"/>
                    </a:cubicBezTo>
                    <a:cubicBezTo>
                      <a:pt x="441" y="173"/>
                      <a:pt x="442" y="184"/>
                      <a:pt x="447" y="187"/>
                    </a:cubicBezTo>
                    <a:cubicBezTo>
                      <a:pt x="451" y="191"/>
                      <a:pt x="446" y="196"/>
                      <a:pt x="440" y="188"/>
                    </a:cubicBezTo>
                    <a:cubicBezTo>
                      <a:pt x="434" y="180"/>
                      <a:pt x="431" y="171"/>
                      <a:pt x="421" y="171"/>
                    </a:cubicBezTo>
                    <a:cubicBezTo>
                      <a:pt x="412" y="170"/>
                      <a:pt x="416" y="180"/>
                      <a:pt x="420" y="185"/>
                    </a:cubicBezTo>
                    <a:cubicBezTo>
                      <a:pt x="425" y="191"/>
                      <a:pt x="430" y="193"/>
                      <a:pt x="438" y="197"/>
                    </a:cubicBezTo>
                    <a:cubicBezTo>
                      <a:pt x="446" y="202"/>
                      <a:pt x="459" y="195"/>
                      <a:pt x="465" y="197"/>
                    </a:cubicBezTo>
                    <a:cubicBezTo>
                      <a:pt x="471" y="198"/>
                      <a:pt x="458" y="206"/>
                      <a:pt x="462" y="211"/>
                    </a:cubicBezTo>
                    <a:cubicBezTo>
                      <a:pt x="466" y="216"/>
                      <a:pt x="477" y="212"/>
                      <a:pt x="486" y="212"/>
                    </a:cubicBezTo>
                    <a:cubicBezTo>
                      <a:pt x="494" y="211"/>
                      <a:pt x="490" y="206"/>
                      <a:pt x="495" y="203"/>
                    </a:cubicBezTo>
                    <a:cubicBezTo>
                      <a:pt x="500" y="199"/>
                      <a:pt x="490" y="200"/>
                      <a:pt x="494" y="191"/>
                    </a:cubicBezTo>
                    <a:cubicBezTo>
                      <a:pt x="498" y="183"/>
                      <a:pt x="482" y="169"/>
                      <a:pt x="481" y="174"/>
                    </a:cubicBezTo>
                    <a:close/>
                    <a:moveTo>
                      <a:pt x="502" y="145"/>
                    </a:moveTo>
                    <a:cubicBezTo>
                      <a:pt x="510" y="145"/>
                      <a:pt x="516" y="144"/>
                      <a:pt x="522" y="141"/>
                    </a:cubicBezTo>
                    <a:cubicBezTo>
                      <a:pt x="529" y="139"/>
                      <a:pt x="519" y="139"/>
                      <a:pt x="523" y="133"/>
                    </a:cubicBezTo>
                    <a:cubicBezTo>
                      <a:pt x="528" y="127"/>
                      <a:pt x="512" y="126"/>
                      <a:pt x="511" y="128"/>
                    </a:cubicBezTo>
                    <a:cubicBezTo>
                      <a:pt x="510" y="130"/>
                      <a:pt x="491" y="116"/>
                      <a:pt x="488" y="121"/>
                    </a:cubicBezTo>
                    <a:cubicBezTo>
                      <a:pt x="485" y="125"/>
                      <a:pt x="495" y="145"/>
                      <a:pt x="502" y="145"/>
                    </a:cubicBezTo>
                    <a:close/>
                    <a:moveTo>
                      <a:pt x="543" y="147"/>
                    </a:moveTo>
                    <a:cubicBezTo>
                      <a:pt x="542" y="144"/>
                      <a:pt x="504" y="149"/>
                      <a:pt x="510" y="153"/>
                    </a:cubicBezTo>
                    <a:cubicBezTo>
                      <a:pt x="520" y="161"/>
                      <a:pt x="544" y="150"/>
                      <a:pt x="543" y="147"/>
                    </a:cubicBezTo>
                    <a:close/>
                    <a:moveTo>
                      <a:pt x="537" y="220"/>
                    </a:moveTo>
                    <a:cubicBezTo>
                      <a:pt x="546" y="220"/>
                      <a:pt x="542" y="209"/>
                      <a:pt x="532" y="201"/>
                    </a:cubicBezTo>
                    <a:cubicBezTo>
                      <a:pt x="522" y="194"/>
                      <a:pt x="499" y="209"/>
                      <a:pt x="503" y="212"/>
                    </a:cubicBezTo>
                    <a:cubicBezTo>
                      <a:pt x="508" y="216"/>
                      <a:pt x="528" y="221"/>
                      <a:pt x="537" y="220"/>
                    </a:cubicBezTo>
                    <a:close/>
                    <a:moveTo>
                      <a:pt x="473" y="290"/>
                    </a:moveTo>
                    <a:cubicBezTo>
                      <a:pt x="484" y="298"/>
                      <a:pt x="481" y="284"/>
                      <a:pt x="493" y="285"/>
                    </a:cubicBezTo>
                    <a:cubicBezTo>
                      <a:pt x="506" y="285"/>
                      <a:pt x="506" y="265"/>
                      <a:pt x="508" y="257"/>
                    </a:cubicBezTo>
                    <a:cubicBezTo>
                      <a:pt x="510" y="250"/>
                      <a:pt x="498" y="250"/>
                      <a:pt x="501" y="256"/>
                    </a:cubicBezTo>
                    <a:cubicBezTo>
                      <a:pt x="504" y="261"/>
                      <a:pt x="501" y="267"/>
                      <a:pt x="500" y="260"/>
                    </a:cubicBezTo>
                    <a:cubicBezTo>
                      <a:pt x="499" y="254"/>
                      <a:pt x="489" y="260"/>
                      <a:pt x="486" y="255"/>
                    </a:cubicBezTo>
                    <a:cubicBezTo>
                      <a:pt x="482" y="250"/>
                      <a:pt x="497" y="249"/>
                      <a:pt x="500" y="243"/>
                    </a:cubicBezTo>
                    <a:cubicBezTo>
                      <a:pt x="504" y="236"/>
                      <a:pt x="489" y="237"/>
                      <a:pt x="492" y="232"/>
                    </a:cubicBezTo>
                    <a:cubicBezTo>
                      <a:pt x="496" y="227"/>
                      <a:pt x="470" y="233"/>
                      <a:pt x="478" y="236"/>
                    </a:cubicBezTo>
                    <a:cubicBezTo>
                      <a:pt x="485" y="239"/>
                      <a:pt x="478" y="243"/>
                      <a:pt x="471" y="238"/>
                    </a:cubicBezTo>
                    <a:cubicBezTo>
                      <a:pt x="464" y="233"/>
                      <a:pt x="445" y="241"/>
                      <a:pt x="452" y="247"/>
                    </a:cubicBezTo>
                    <a:cubicBezTo>
                      <a:pt x="457" y="251"/>
                      <a:pt x="474" y="244"/>
                      <a:pt x="464" y="257"/>
                    </a:cubicBezTo>
                    <a:cubicBezTo>
                      <a:pt x="455" y="270"/>
                      <a:pt x="451" y="253"/>
                      <a:pt x="442" y="255"/>
                    </a:cubicBezTo>
                    <a:cubicBezTo>
                      <a:pt x="433" y="256"/>
                      <a:pt x="437" y="267"/>
                      <a:pt x="450" y="271"/>
                    </a:cubicBezTo>
                    <a:cubicBezTo>
                      <a:pt x="464" y="275"/>
                      <a:pt x="462" y="283"/>
                      <a:pt x="473" y="290"/>
                    </a:cubicBezTo>
                    <a:close/>
                    <a:moveTo>
                      <a:pt x="555" y="210"/>
                    </a:moveTo>
                    <a:cubicBezTo>
                      <a:pt x="558" y="220"/>
                      <a:pt x="562" y="213"/>
                      <a:pt x="568" y="217"/>
                    </a:cubicBezTo>
                    <a:cubicBezTo>
                      <a:pt x="573" y="221"/>
                      <a:pt x="582" y="224"/>
                      <a:pt x="586" y="220"/>
                    </a:cubicBezTo>
                    <a:cubicBezTo>
                      <a:pt x="591" y="216"/>
                      <a:pt x="593" y="213"/>
                      <a:pt x="594" y="216"/>
                    </a:cubicBezTo>
                    <a:cubicBezTo>
                      <a:pt x="597" y="222"/>
                      <a:pt x="608" y="223"/>
                      <a:pt x="632" y="223"/>
                    </a:cubicBezTo>
                    <a:cubicBezTo>
                      <a:pt x="656" y="224"/>
                      <a:pt x="650" y="213"/>
                      <a:pt x="657" y="217"/>
                    </a:cubicBezTo>
                    <a:cubicBezTo>
                      <a:pt x="664" y="221"/>
                      <a:pt x="680" y="221"/>
                      <a:pt x="687" y="220"/>
                    </a:cubicBezTo>
                    <a:cubicBezTo>
                      <a:pt x="694" y="218"/>
                      <a:pt x="697" y="207"/>
                      <a:pt x="697" y="202"/>
                    </a:cubicBezTo>
                    <a:cubicBezTo>
                      <a:pt x="696" y="196"/>
                      <a:pt x="643" y="192"/>
                      <a:pt x="633" y="197"/>
                    </a:cubicBezTo>
                    <a:cubicBezTo>
                      <a:pt x="624" y="203"/>
                      <a:pt x="609" y="195"/>
                      <a:pt x="601" y="199"/>
                    </a:cubicBezTo>
                    <a:cubicBezTo>
                      <a:pt x="594" y="203"/>
                      <a:pt x="596" y="194"/>
                      <a:pt x="583" y="193"/>
                    </a:cubicBezTo>
                    <a:cubicBezTo>
                      <a:pt x="569" y="193"/>
                      <a:pt x="584" y="186"/>
                      <a:pt x="586" y="183"/>
                    </a:cubicBezTo>
                    <a:cubicBezTo>
                      <a:pt x="589" y="180"/>
                      <a:pt x="566" y="172"/>
                      <a:pt x="556" y="174"/>
                    </a:cubicBezTo>
                    <a:cubicBezTo>
                      <a:pt x="547" y="176"/>
                      <a:pt x="541" y="171"/>
                      <a:pt x="532" y="167"/>
                    </a:cubicBezTo>
                    <a:cubicBezTo>
                      <a:pt x="523" y="163"/>
                      <a:pt x="499" y="163"/>
                      <a:pt x="504" y="171"/>
                    </a:cubicBezTo>
                    <a:cubicBezTo>
                      <a:pt x="507" y="176"/>
                      <a:pt x="536" y="186"/>
                      <a:pt x="539" y="181"/>
                    </a:cubicBezTo>
                    <a:cubicBezTo>
                      <a:pt x="542" y="176"/>
                      <a:pt x="550" y="187"/>
                      <a:pt x="554" y="193"/>
                    </a:cubicBezTo>
                    <a:cubicBezTo>
                      <a:pt x="559" y="198"/>
                      <a:pt x="551" y="200"/>
                      <a:pt x="555" y="210"/>
                    </a:cubicBezTo>
                    <a:close/>
                    <a:moveTo>
                      <a:pt x="580" y="151"/>
                    </a:moveTo>
                    <a:cubicBezTo>
                      <a:pt x="571" y="147"/>
                      <a:pt x="560" y="156"/>
                      <a:pt x="569" y="160"/>
                    </a:cubicBezTo>
                    <a:cubicBezTo>
                      <a:pt x="577" y="163"/>
                      <a:pt x="589" y="156"/>
                      <a:pt x="580" y="151"/>
                    </a:cubicBezTo>
                    <a:close/>
                    <a:moveTo>
                      <a:pt x="508" y="95"/>
                    </a:moveTo>
                    <a:cubicBezTo>
                      <a:pt x="516" y="99"/>
                      <a:pt x="511" y="104"/>
                      <a:pt x="519" y="107"/>
                    </a:cubicBezTo>
                    <a:cubicBezTo>
                      <a:pt x="527" y="111"/>
                      <a:pt x="550" y="103"/>
                      <a:pt x="552" y="108"/>
                    </a:cubicBezTo>
                    <a:cubicBezTo>
                      <a:pt x="554" y="114"/>
                      <a:pt x="529" y="114"/>
                      <a:pt x="532" y="118"/>
                    </a:cubicBezTo>
                    <a:cubicBezTo>
                      <a:pt x="536" y="121"/>
                      <a:pt x="550" y="127"/>
                      <a:pt x="548" y="130"/>
                    </a:cubicBezTo>
                    <a:cubicBezTo>
                      <a:pt x="546" y="133"/>
                      <a:pt x="572" y="141"/>
                      <a:pt x="575" y="137"/>
                    </a:cubicBezTo>
                    <a:cubicBezTo>
                      <a:pt x="577" y="133"/>
                      <a:pt x="584" y="134"/>
                      <a:pt x="591" y="137"/>
                    </a:cubicBezTo>
                    <a:cubicBezTo>
                      <a:pt x="597" y="139"/>
                      <a:pt x="598" y="121"/>
                      <a:pt x="602" y="124"/>
                    </a:cubicBezTo>
                    <a:cubicBezTo>
                      <a:pt x="607" y="127"/>
                      <a:pt x="606" y="118"/>
                      <a:pt x="614" y="115"/>
                    </a:cubicBezTo>
                    <a:cubicBezTo>
                      <a:pt x="621" y="112"/>
                      <a:pt x="632" y="111"/>
                      <a:pt x="633" y="108"/>
                    </a:cubicBezTo>
                    <a:cubicBezTo>
                      <a:pt x="633" y="106"/>
                      <a:pt x="631" y="102"/>
                      <a:pt x="622" y="103"/>
                    </a:cubicBezTo>
                    <a:cubicBezTo>
                      <a:pt x="613" y="104"/>
                      <a:pt x="607" y="101"/>
                      <a:pt x="611" y="96"/>
                    </a:cubicBezTo>
                    <a:cubicBezTo>
                      <a:pt x="615" y="91"/>
                      <a:pt x="601" y="89"/>
                      <a:pt x="606" y="85"/>
                    </a:cubicBezTo>
                    <a:cubicBezTo>
                      <a:pt x="611" y="81"/>
                      <a:pt x="596" y="77"/>
                      <a:pt x="598" y="83"/>
                    </a:cubicBezTo>
                    <a:cubicBezTo>
                      <a:pt x="599" y="89"/>
                      <a:pt x="589" y="84"/>
                      <a:pt x="587" y="78"/>
                    </a:cubicBezTo>
                    <a:cubicBezTo>
                      <a:pt x="586" y="73"/>
                      <a:pt x="565" y="71"/>
                      <a:pt x="552" y="59"/>
                    </a:cubicBezTo>
                    <a:cubicBezTo>
                      <a:pt x="538" y="47"/>
                      <a:pt x="524" y="55"/>
                      <a:pt x="532" y="56"/>
                    </a:cubicBezTo>
                    <a:cubicBezTo>
                      <a:pt x="540" y="58"/>
                      <a:pt x="540" y="62"/>
                      <a:pt x="533" y="61"/>
                    </a:cubicBezTo>
                    <a:cubicBezTo>
                      <a:pt x="527" y="61"/>
                      <a:pt x="515" y="62"/>
                      <a:pt x="526" y="66"/>
                    </a:cubicBezTo>
                    <a:cubicBezTo>
                      <a:pt x="536" y="70"/>
                      <a:pt x="525" y="71"/>
                      <a:pt x="516" y="71"/>
                    </a:cubicBezTo>
                    <a:cubicBezTo>
                      <a:pt x="508" y="71"/>
                      <a:pt x="507" y="82"/>
                      <a:pt x="518" y="84"/>
                    </a:cubicBezTo>
                    <a:cubicBezTo>
                      <a:pt x="529" y="85"/>
                      <a:pt x="521" y="92"/>
                      <a:pt x="512" y="89"/>
                    </a:cubicBezTo>
                    <a:cubicBezTo>
                      <a:pt x="503" y="87"/>
                      <a:pt x="500" y="91"/>
                      <a:pt x="508" y="95"/>
                    </a:cubicBezTo>
                    <a:close/>
                    <a:moveTo>
                      <a:pt x="569" y="46"/>
                    </a:moveTo>
                    <a:cubicBezTo>
                      <a:pt x="576" y="41"/>
                      <a:pt x="581" y="44"/>
                      <a:pt x="575" y="47"/>
                    </a:cubicBezTo>
                    <a:cubicBezTo>
                      <a:pt x="569" y="50"/>
                      <a:pt x="571" y="52"/>
                      <a:pt x="580" y="52"/>
                    </a:cubicBezTo>
                    <a:cubicBezTo>
                      <a:pt x="588" y="51"/>
                      <a:pt x="576" y="54"/>
                      <a:pt x="576" y="59"/>
                    </a:cubicBezTo>
                    <a:cubicBezTo>
                      <a:pt x="576" y="64"/>
                      <a:pt x="586" y="61"/>
                      <a:pt x="587" y="66"/>
                    </a:cubicBezTo>
                    <a:cubicBezTo>
                      <a:pt x="587" y="71"/>
                      <a:pt x="609" y="73"/>
                      <a:pt x="615" y="67"/>
                    </a:cubicBezTo>
                    <a:cubicBezTo>
                      <a:pt x="622" y="61"/>
                      <a:pt x="619" y="69"/>
                      <a:pt x="619" y="73"/>
                    </a:cubicBezTo>
                    <a:cubicBezTo>
                      <a:pt x="618" y="77"/>
                      <a:pt x="649" y="80"/>
                      <a:pt x="651" y="75"/>
                    </a:cubicBezTo>
                    <a:cubicBezTo>
                      <a:pt x="652" y="70"/>
                      <a:pt x="657" y="72"/>
                      <a:pt x="663" y="74"/>
                    </a:cubicBezTo>
                    <a:cubicBezTo>
                      <a:pt x="669" y="75"/>
                      <a:pt x="698" y="68"/>
                      <a:pt x="699" y="62"/>
                    </a:cubicBezTo>
                    <a:cubicBezTo>
                      <a:pt x="699" y="56"/>
                      <a:pt x="708" y="65"/>
                      <a:pt x="699" y="72"/>
                    </a:cubicBezTo>
                    <a:cubicBezTo>
                      <a:pt x="689" y="78"/>
                      <a:pt x="670" y="77"/>
                      <a:pt x="662" y="80"/>
                    </a:cubicBezTo>
                    <a:cubicBezTo>
                      <a:pt x="653" y="82"/>
                      <a:pt x="667" y="88"/>
                      <a:pt x="676" y="95"/>
                    </a:cubicBezTo>
                    <a:cubicBezTo>
                      <a:pt x="684" y="101"/>
                      <a:pt x="665" y="98"/>
                      <a:pt x="657" y="89"/>
                    </a:cubicBezTo>
                    <a:cubicBezTo>
                      <a:pt x="649" y="81"/>
                      <a:pt x="631" y="81"/>
                      <a:pt x="621" y="81"/>
                    </a:cubicBezTo>
                    <a:cubicBezTo>
                      <a:pt x="612" y="82"/>
                      <a:pt x="615" y="99"/>
                      <a:pt x="622" y="99"/>
                    </a:cubicBezTo>
                    <a:cubicBezTo>
                      <a:pt x="629" y="99"/>
                      <a:pt x="636" y="102"/>
                      <a:pt x="643" y="113"/>
                    </a:cubicBezTo>
                    <a:cubicBezTo>
                      <a:pt x="650" y="124"/>
                      <a:pt x="665" y="121"/>
                      <a:pt x="665" y="126"/>
                    </a:cubicBezTo>
                    <a:cubicBezTo>
                      <a:pt x="665" y="131"/>
                      <a:pt x="645" y="122"/>
                      <a:pt x="634" y="120"/>
                    </a:cubicBezTo>
                    <a:cubicBezTo>
                      <a:pt x="623" y="118"/>
                      <a:pt x="606" y="125"/>
                      <a:pt x="605" y="133"/>
                    </a:cubicBezTo>
                    <a:cubicBezTo>
                      <a:pt x="605" y="141"/>
                      <a:pt x="621" y="140"/>
                      <a:pt x="632" y="134"/>
                    </a:cubicBezTo>
                    <a:cubicBezTo>
                      <a:pt x="643" y="127"/>
                      <a:pt x="635" y="136"/>
                      <a:pt x="630" y="141"/>
                    </a:cubicBezTo>
                    <a:cubicBezTo>
                      <a:pt x="624" y="146"/>
                      <a:pt x="643" y="150"/>
                      <a:pt x="643" y="156"/>
                    </a:cubicBezTo>
                    <a:cubicBezTo>
                      <a:pt x="643" y="162"/>
                      <a:pt x="629" y="160"/>
                      <a:pt x="628" y="154"/>
                    </a:cubicBezTo>
                    <a:cubicBezTo>
                      <a:pt x="626" y="149"/>
                      <a:pt x="621" y="143"/>
                      <a:pt x="608" y="144"/>
                    </a:cubicBezTo>
                    <a:cubicBezTo>
                      <a:pt x="595" y="145"/>
                      <a:pt x="599" y="154"/>
                      <a:pt x="607" y="155"/>
                    </a:cubicBezTo>
                    <a:cubicBezTo>
                      <a:pt x="615" y="156"/>
                      <a:pt x="615" y="162"/>
                      <a:pt x="606" y="162"/>
                    </a:cubicBezTo>
                    <a:cubicBezTo>
                      <a:pt x="597" y="162"/>
                      <a:pt x="577" y="168"/>
                      <a:pt x="583" y="174"/>
                    </a:cubicBezTo>
                    <a:cubicBezTo>
                      <a:pt x="590" y="180"/>
                      <a:pt x="616" y="174"/>
                      <a:pt x="620" y="178"/>
                    </a:cubicBezTo>
                    <a:cubicBezTo>
                      <a:pt x="625" y="182"/>
                      <a:pt x="637" y="183"/>
                      <a:pt x="640" y="179"/>
                    </a:cubicBezTo>
                    <a:cubicBezTo>
                      <a:pt x="643" y="174"/>
                      <a:pt x="653" y="176"/>
                      <a:pt x="663" y="176"/>
                    </a:cubicBezTo>
                    <a:cubicBezTo>
                      <a:pt x="673" y="176"/>
                      <a:pt x="676" y="178"/>
                      <a:pt x="680" y="182"/>
                    </a:cubicBezTo>
                    <a:cubicBezTo>
                      <a:pt x="685" y="186"/>
                      <a:pt x="693" y="184"/>
                      <a:pt x="698" y="180"/>
                    </a:cubicBezTo>
                    <a:cubicBezTo>
                      <a:pt x="704" y="176"/>
                      <a:pt x="704" y="176"/>
                      <a:pt x="711" y="176"/>
                    </a:cubicBezTo>
                    <a:cubicBezTo>
                      <a:pt x="718" y="176"/>
                      <a:pt x="719" y="172"/>
                      <a:pt x="716" y="166"/>
                    </a:cubicBezTo>
                    <a:cubicBezTo>
                      <a:pt x="712" y="161"/>
                      <a:pt x="703" y="170"/>
                      <a:pt x="702" y="166"/>
                    </a:cubicBezTo>
                    <a:cubicBezTo>
                      <a:pt x="701" y="161"/>
                      <a:pt x="693" y="160"/>
                      <a:pt x="679" y="162"/>
                    </a:cubicBezTo>
                    <a:cubicBezTo>
                      <a:pt x="665" y="164"/>
                      <a:pt x="671" y="153"/>
                      <a:pt x="679" y="155"/>
                    </a:cubicBezTo>
                    <a:cubicBezTo>
                      <a:pt x="688" y="158"/>
                      <a:pt x="699" y="157"/>
                      <a:pt x="709" y="154"/>
                    </a:cubicBezTo>
                    <a:cubicBezTo>
                      <a:pt x="718" y="152"/>
                      <a:pt x="711" y="147"/>
                      <a:pt x="711" y="143"/>
                    </a:cubicBezTo>
                    <a:cubicBezTo>
                      <a:pt x="711" y="139"/>
                      <a:pt x="723" y="142"/>
                      <a:pt x="732" y="142"/>
                    </a:cubicBezTo>
                    <a:cubicBezTo>
                      <a:pt x="741" y="142"/>
                      <a:pt x="754" y="127"/>
                      <a:pt x="754" y="119"/>
                    </a:cubicBezTo>
                    <a:cubicBezTo>
                      <a:pt x="755" y="110"/>
                      <a:pt x="734" y="112"/>
                      <a:pt x="724" y="112"/>
                    </a:cubicBezTo>
                    <a:cubicBezTo>
                      <a:pt x="714" y="112"/>
                      <a:pt x="731" y="105"/>
                      <a:pt x="750" y="106"/>
                    </a:cubicBezTo>
                    <a:cubicBezTo>
                      <a:pt x="769" y="107"/>
                      <a:pt x="760" y="98"/>
                      <a:pt x="764" y="95"/>
                    </a:cubicBezTo>
                    <a:cubicBezTo>
                      <a:pt x="767" y="92"/>
                      <a:pt x="776" y="99"/>
                      <a:pt x="786" y="97"/>
                    </a:cubicBezTo>
                    <a:cubicBezTo>
                      <a:pt x="795" y="95"/>
                      <a:pt x="789" y="87"/>
                      <a:pt x="795" y="87"/>
                    </a:cubicBezTo>
                    <a:cubicBezTo>
                      <a:pt x="800" y="87"/>
                      <a:pt x="810" y="80"/>
                      <a:pt x="831" y="68"/>
                    </a:cubicBezTo>
                    <a:cubicBezTo>
                      <a:pt x="851" y="57"/>
                      <a:pt x="867" y="59"/>
                      <a:pt x="868" y="52"/>
                    </a:cubicBezTo>
                    <a:cubicBezTo>
                      <a:pt x="869" y="46"/>
                      <a:pt x="840" y="52"/>
                      <a:pt x="835" y="50"/>
                    </a:cubicBezTo>
                    <a:cubicBezTo>
                      <a:pt x="830" y="48"/>
                      <a:pt x="855" y="43"/>
                      <a:pt x="861" y="44"/>
                    </a:cubicBezTo>
                    <a:cubicBezTo>
                      <a:pt x="867" y="46"/>
                      <a:pt x="875" y="44"/>
                      <a:pt x="896" y="34"/>
                    </a:cubicBezTo>
                    <a:cubicBezTo>
                      <a:pt x="916" y="24"/>
                      <a:pt x="907" y="22"/>
                      <a:pt x="899" y="23"/>
                    </a:cubicBezTo>
                    <a:cubicBezTo>
                      <a:pt x="890" y="25"/>
                      <a:pt x="881" y="22"/>
                      <a:pt x="881" y="16"/>
                    </a:cubicBezTo>
                    <a:cubicBezTo>
                      <a:pt x="882" y="11"/>
                      <a:pt x="869" y="16"/>
                      <a:pt x="868" y="13"/>
                    </a:cubicBezTo>
                    <a:cubicBezTo>
                      <a:pt x="868" y="10"/>
                      <a:pt x="856" y="11"/>
                      <a:pt x="843" y="16"/>
                    </a:cubicBezTo>
                    <a:cubicBezTo>
                      <a:pt x="830" y="21"/>
                      <a:pt x="842" y="11"/>
                      <a:pt x="847" y="9"/>
                    </a:cubicBezTo>
                    <a:cubicBezTo>
                      <a:pt x="853" y="7"/>
                      <a:pt x="814" y="9"/>
                      <a:pt x="808" y="5"/>
                    </a:cubicBezTo>
                    <a:cubicBezTo>
                      <a:pt x="801" y="0"/>
                      <a:pt x="794" y="12"/>
                      <a:pt x="788" y="6"/>
                    </a:cubicBezTo>
                    <a:cubicBezTo>
                      <a:pt x="782" y="0"/>
                      <a:pt x="766" y="5"/>
                      <a:pt x="768" y="10"/>
                    </a:cubicBezTo>
                    <a:cubicBezTo>
                      <a:pt x="770" y="14"/>
                      <a:pt x="766" y="14"/>
                      <a:pt x="760" y="9"/>
                    </a:cubicBezTo>
                    <a:cubicBezTo>
                      <a:pt x="754" y="4"/>
                      <a:pt x="742" y="10"/>
                      <a:pt x="732" y="8"/>
                    </a:cubicBezTo>
                    <a:cubicBezTo>
                      <a:pt x="721" y="7"/>
                      <a:pt x="726" y="17"/>
                      <a:pt x="714" y="12"/>
                    </a:cubicBezTo>
                    <a:cubicBezTo>
                      <a:pt x="703" y="7"/>
                      <a:pt x="690" y="9"/>
                      <a:pt x="694" y="11"/>
                    </a:cubicBezTo>
                    <a:cubicBezTo>
                      <a:pt x="697" y="12"/>
                      <a:pt x="693" y="15"/>
                      <a:pt x="688" y="14"/>
                    </a:cubicBezTo>
                    <a:cubicBezTo>
                      <a:pt x="683" y="12"/>
                      <a:pt x="678" y="14"/>
                      <a:pt x="681" y="19"/>
                    </a:cubicBezTo>
                    <a:cubicBezTo>
                      <a:pt x="683" y="24"/>
                      <a:pt x="662" y="18"/>
                      <a:pt x="662" y="23"/>
                    </a:cubicBezTo>
                    <a:cubicBezTo>
                      <a:pt x="662" y="29"/>
                      <a:pt x="655" y="32"/>
                      <a:pt x="649" y="27"/>
                    </a:cubicBezTo>
                    <a:cubicBezTo>
                      <a:pt x="643" y="22"/>
                      <a:pt x="624" y="20"/>
                      <a:pt x="629" y="25"/>
                    </a:cubicBezTo>
                    <a:cubicBezTo>
                      <a:pt x="635" y="29"/>
                      <a:pt x="612" y="27"/>
                      <a:pt x="618" y="31"/>
                    </a:cubicBezTo>
                    <a:cubicBezTo>
                      <a:pt x="624" y="36"/>
                      <a:pt x="611" y="39"/>
                      <a:pt x="611" y="37"/>
                    </a:cubicBezTo>
                    <a:cubicBezTo>
                      <a:pt x="611" y="34"/>
                      <a:pt x="598" y="30"/>
                      <a:pt x="593" y="34"/>
                    </a:cubicBezTo>
                    <a:cubicBezTo>
                      <a:pt x="588" y="39"/>
                      <a:pt x="587" y="44"/>
                      <a:pt x="584" y="41"/>
                    </a:cubicBezTo>
                    <a:cubicBezTo>
                      <a:pt x="582" y="38"/>
                      <a:pt x="571" y="39"/>
                      <a:pt x="560" y="43"/>
                    </a:cubicBezTo>
                    <a:cubicBezTo>
                      <a:pt x="550" y="47"/>
                      <a:pt x="562" y="50"/>
                      <a:pt x="569" y="46"/>
                    </a:cubicBezTo>
                    <a:close/>
                    <a:moveTo>
                      <a:pt x="695" y="477"/>
                    </a:moveTo>
                    <a:cubicBezTo>
                      <a:pt x="698" y="477"/>
                      <a:pt x="705" y="464"/>
                      <a:pt x="696" y="465"/>
                    </a:cubicBezTo>
                    <a:cubicBezTo>
                      <a:pt x="687" y="465"/>
                      <a:pt x="689" y="478"/>
                      <a:pt x="695" y="477"/>
                    </a:cubicBezTo>
                    <a:close/>
                    <a:moveTo>
                      <a:pt x="651" y="466"/>
                    </a:moveTo>
                    <a:cubicBezTo>
                      <a:pt x="659" y="471"/>
                      <a:pt x="671" y="458"/>
                      <a:pt x="670" y="454"/>
                    </a:cubicBezTo>
                    <a:cubicBezTo>
                      <a:pt x="669" y="450"/>
                      <a:pt x="641" y="460"/>
                      <a:pt x="651" y="466"/>
                    </a:cubicBezTo>
                    <a:close/>
                    <a:moveTo>
                      <a:pt x="687" y="439"/>
                    </a:moveTo>
                    <a:cubicBezTo>
                      <a:pt x="688" y="434"/>
                      <a:pt x="670" y="432"/>
                      <a:pt x="671" y="426"/>
                    </a:cubicBezTo>
                    <a:cubicBezTo>
                      <a:pt x="672" y="421"/>
                      <a:pt x="655" y="416"/>
                      <a:pt x="649" y="413"/>
                    </a:cubicBezTo>
                    <a:cubicBezTo>
                      <a:pt x="644" y="410"/>
                      <a:pt x="635" y="409"/>
                      <a:pt x="635" y="403"/>
                    </a:cubicBezTo>
                    <a:cubicBezTo>
                      <a:pt x="635" y="397"/>
                      <a:pt x="623" y="401"/>
                      <a:pt x="623" y="410"/>
                    </a:cubicBezTo>
                    <a:cubicBezTo>
                      <a:pt x="622" y="419"/>
                      <a:pt x="617" y="417"/>
                      <a:pt x="620" y="426"/>
                    </a:cubicBezTo>
                    <a:cubicBezTo>
                      <a:pt x="622" y="434"/>
                      <a:pt x="609" y="436"/>
                      <a:pt x="610" y="441"/>
                    </a:cubicBezTo>
                    <a:cubicBezTo>
                      <a:pt x="612" y="445"/>
                      <a:pt x="618" y="440"/>
                      <a:pt x="624" y="440"/>
                    </a:cubicBezTo>
                    <a:cubicBezTo>
                      <a:pt x="630" y="440"/>
                      <a:pt x="623" y="448"/>
                      <a:pt x="630" y="449"/>
                    </a:cubicBezTo>
                    <a:cubicBezTo>
                      <a:pt x="636" y="450"/>
                      <a:pt x="647" y="443"/>
                      <a:pt x="649" y="439"/>
                    </a:cubicBezTo>
                    <a:cubicBezTo>
                      <a:pt x="652" y="435"/>
                      <a:pt x="657" y="433"/>
                      <a:pt x="664" y="438"/>
                    </a:cubicBezTo>
                    <a:cubicBezTo>
                      <a:pt x="671" y="443"/>
                      <a:pt x="686" y="444"/>
                      <a:pt x="687" y="439"/>
                    </a:cubicBezTo>
                    <a:close/>
                    <a:moveTo>
                      <a:pt x="850" y="395"/>
                    </a:moveTo>
                    <a:cubicBezTo>
                      <a:pt x="856" y="395"/>
                      <a:pt x="857" y="403"/>
                      <a:pt x="867" y="411"/>
                    </a:cubicBezTo>
                    <a:cubicBezTo>
                      <a:pt x="876" y="419"/>
                      <a:pt x="877" y="413"/>
                      <a:pt x="879" y="408"/>
                    </a:cubicBezTo>
                    <a:cubicBezTo>
                      <a:pt x="880" y="402"/>
                      <a:pt x="891" y="407"/>
                      <a:pt x="890" y="401"/>
                    </a:cubicBezTo>
                    <a:cubicBezTo>
                      <a:pt x="890" y="396"/>
                      <a:pt x="899" y="389"/>
                      <a:pt x="905" y="387"/>
                    </a:cubicBezTo>
                    <a:cubicBezTo>
                      <a:pt x="911" y="384"/>
                      <a:pt x="900" y="378"/>
                      <a:pt x="892" y="379"/>
                    </a:cubicBezTo>
                    <a:cubicBezTo>
                      <a:pt x="884" y="379"/>
                      <a:pt x="882" y="374"/>
                      <a:pt x="882" y="370"/>
                    </a:cubicBezTo>
                    <a:cubicBezTo>
                      <a:pt x="882" y="367"/>
                      <a:pt x="867" y="358"/>
                      <a:pt x="862" y="360"/>
                    </a:cubicBezTo>
                    <a:cubicBezTo>
                      <a:pt x="857" y="361"/>
                      <a:pt x="849" y="353"/>
                      <a:pt x="842" y="353"/>
                    </a:cubicBezTo>
                    <a:cubicBezTo>
                      <a:pt x="836" y="352"/>
                      <a:pt x="826" y="347"/>
                      <a:pt x="827" y="340"/>
                    </a:cubicBezTo>
                    <a:cubicBezTo>
                      <a:pt x="828" y="333"/>
                      <a:pt x="840" y="342"/>
                      <a:pt x="843" y="337"/>
                    </a:cubicBezTo>
                    <a:cubicBezTo>
                      <a:pt x="845" y="331"/>
                      <a:pt x="830" y="334"/>
                      <a:pt x="830" y="330"/>
                    </a:cubicBezTo>
                    <a:cubicBezTo>
                      <a:pt x="829" y="326"/>
                      <a:pt x="833" y="328"/>
                      <a:pt x="836" y="325"/>
                    </a:cubicBezTo>
                    <a:cubicBezTo>
                      <a:pt x="839" y="323"/>
                      <a:pt x="834" y="318"/>
                      <a:pt x="830" y="316"/>
                    </a:cubicBezTo>
                    <a:cubicBezTo>
                      <a:pt x="827" y="314"/>
                      <a:pt x="826" y="320"/>
                      <a:pt x="822" y="320"/>
                    </a:cubicBezTo>
                    <a:cubicBezTo>
                      <a:pt x="819" y="320"/>
                      <a:pt x="822" y="314"/>
                      <a:pt x="824" y="311"/>
                    </a:cubicBezTo>
                    <a:cubicBezTo>
                      <a:pt x="827" y="307"/>
                      <a:pt x="813" y="303"/>
                      <a:pt x="807" y="305"/>
                    </a:cubicBezTo>
                    <a:cubicBezTo>
                      <a:pt x="801" y="307"/>
                      <a:pt x="799" y="304"/>
                      <a:pt x="799" y="300"/>
                    </a:cubicBezTo>
                    <a:cubicBezTo>
                      <a:pt x="799" y="296"/>
                      <a:pt x="788" y="300"/>
                      <a:pt x="784" y="303"/>
                    </a:cubicBezTo>
                    <a:cubicBezTo>
                      <a:pt x="780" y="306"/>
                      <a:pt x="775" y="300"/>
                      <a:pt x="780" y="299"/>
                    </a:cubicBezTo>
                    <a:cubicBezTo>
                      <a:pt x="785" y="299"/>
                      <a:pt x="791" y="295"/>
                      <a:pt x="790" y="290"/>
                    </a:cubicBezTo>
                    <a:cubicBezTo>
                      <a:pt x="788" y="286"/>
                      <a:pt x="775" y="285"/>
                      <a:pt x="773" y="291"/>
                    </a:cubicBezTo>
                    <a:cubicBezTo>
                      <a:pt x="770" y="296"/>
                      <a:pt x="760" y="285"/>
                      <a:pt x="760" y="280"/>
                    </a:cubicBezTo>
                    <a:cubicBezTo>
                      <a:pt x="760" y="276"/>
                      <a:pt x="744" y="280"/>
                      <a:pt x="746" y="272"/>
                    </a:cubicBezTo>
                    <a:cubicBezTo>
                      <a:pt x="748" y="265"/>
                      <a:pt x="727" y="263"/>
                      <a:pt x="722" y="263"/>
                    </a:cubicBezTo>
                    <a:cubicBezTo>
                      <a:pt x="716" y="263"/>
                      <a:pt x="708" y="267"/>
                      <a:pt x="709" y="272"/>
                    </a:cubicBezTo>
                    <a:cubicBezTo>
                      <a:pt x="710" y="277"/>
                      <a:pt x="703" y="275"/>
                      <a:pt x="702" y="270"/>
                    </a:cubicBezTo>
                    <a:cubicBezTo>
                      <a:pt x="701" y="264"/>
                      <a:pt x="688" y="276"/>
                      <a:pt x="684" y="276"/>
                    </a:cubicBezTo>
                    <a:cubicBezTo>
                      <a:pt x="680" y="276"/>
                      <a:pt x="686" y="261"/>
                      <a:pt x="684" y="257"/>
                    </a:cubicBezTo>
                    <a:cubicBezTo>
                      <a:pt x="682" y="252"/>
                      <a:pt x="679" y="251"/>
                      <a:pt x="676" y="243"/>
                    </a:cubicBezTo>
                    <a:cubicBezTo>
                      <a:pt x="673" y="236"/>
                      <a:pt x="658" y="239"/>
                      <a:pt x="654" y="243"/>
                    </a:cubicBezTo>
                    <a:cubicBezTo>
                      <a:pt x="650" y="248"/>
                      <a:pt x="637" y="246"/>
                      <a:pt x="630" y="253"/>
                    </a:cubicBezTo>
                    <a:cubicBezTo>
                      <a:pt x="623" y="260"/>
                      <a:pt x="631" y="267"/>
                      <a:pt x="634" y="269"/>
                    </a:cubicBezTo>
                    <a:cubicBezTo>
                      <a:pt x="637" y="272"/>
                      <a:pt x="623" y="276"/>
                      <a:pt x="628" y="280"/>
                    </a:cubicBezTo>
                    <a:cubicBezTo>
                      <a:pt x="632" y="284"/>
                      <a:pt x="639" y="282"/>
                      <a:pt x="640" y="288"/>
                    </a:cubicBezTo>
                    <a:cubicBezTo>
                      <a:pt x="640" y="295"/>
                      <a:pt x="623" y="286"/>
                      <a:pt x="621" y="281"/>
                    </a:cubicBezTo>
                    <a:cubicBezTo>
                      <a:pt x="618" y="275"/>
                      <a:pt x="622" y="270"/>
                      <a:pt x="618" y="266"/>
                    </a:cubicBezTo>
                    <a:cubicBezTo>
                      <a:pt x="615" y="262"/>
                      <a:pt x="618" y="257"/>
                      <a:pt x="624" y="250"/>
                    </a:cubicBezTo>
                    <a:cubicBezTo>
                      <a:pt x="631" y="243"/>
                      <a:pt x="636" y="244"/>
                      <a:pt x="636" y="240"/>
                    </a:cubicBezTo>
                    <a:cubicBezTo>
                      <a:pt x="636" y="236"/>
                      <a:pt x="608" y="236"/>
                      <a:pt x="591" y="251"/>
                    </a:cubicBezTo>
                    <a:cubicBezTo>
                      <a:pt x="575" y="266"/>
                      <a:pt x="580" y="286"/>
                      <a:pt x="581" y="290"/>
                    </a:cubicBezTo>
                    <a:cubicBezTo>
                      <a:pt x="582" y="294"/>
                      <a:pt x="596" y="292"/>
                      <a:pt x="605" y="295"/>
                    </a:cubicBezTo>
                    <a:cubicBezTo>
                      <a:pt x="613" y="297"/>
                      <a:pt x="609" y="301"/>
                      <a:pt x="602" y="300"/>
                    </a:cubicBezTo>
                    <a:cubicBezTo>
                      <a:pt x="596" y="299"/>
                      <a:pt x="585" y="297"/>
                      <a:pt x="585" y="301"/>
                    </a:cubicBezTo>
                    <a:cubicBezTo>
                      <a:pt x="586" y="306"/>
                      <a:pt x="599" y="314"/>
                      <a:pt x="607" y="312"/>
                    </a:cubicBezTo>
                    <a:cubicBezTo>
                      <a:pt x="615" y="310"/>
                      <a:pt x="615" y="310"/>
                      <a:pt x="619" y="315"/>
                    </a:cubicBezTo>
                    <a:cubicBezTo>
                      <a:pt x="622" y="319"/>
                      <a:pt x="632" y="318"/>
                      <a:pt x="641" y="318"/>
                    </a:cubicBezTo>
                    <a:cubicBezTo>
                      <a:pt x="651" y="319"/>
                      <a:pt x="662" y="322"/>
                      <a:pt x="666" y="323"/>
                    </a:cubicBezTo>
                    <a:cubicBezTo>
                      <a:pt x="671" y="323"/>
                      <a:pt x="676" y="320"/>
                      <a:pt x="678" y="318"/>
                    </a:cubicBezTo>
                    <a:cubicBezTo>
                      <a:pt x="679" y="315"/>
                      <a:pt x="698" y="322"/>
                      <a:pt x="703" y="321"/>
                    </a:cubicBezTo>
                    <a:cubicBezTo>
                      <a:pt x="709" y="321"/>
                      <a:pt x="705" y="316"/>
                      <a:pt x="702" y="314"/>
                    </a:cubicBezTo>
                    <a:cubicBezTo>
                      <a:pt x="698" y="313"/>
                      <a:pt x="700" y="306"/>
                      <a:pt x="704" y="309"/>
                    </a:cubicBezTo>
                    <a:cubicBezTo>
                      <a:pt x="709" y="311"/>
                      <a:pt x="716" y="313"/>
                      <a:pt x="718" y="317"/>
                    </a:cubicBezTo>
                    <a:cubicBezTo>
                      <a:pt x="719" y="321"/>
                      <a:pt x="723" y="319"/>
                      <a:pt x="724" y="323"/>
                    </a:cubicBezTo>
                    <a:cubicBezTo>
                      <a:pt x="724" y="326"/>
                      <a:pt x="740" y="330"/>
                      <a:pt x="741" y="334"/>
                    </a:cubicBezTo>
                    <a:cubicBezTo>
                      <a:pt x="741" y="338"/>
                      <a:pt x="725" y="340"/>
                      <a:pt x="730" y="344"/>
                    </a:cubicBezTo>
                    <a:cubicBezTo>
                      <a:pt x="734" y="347"/>
                      <a:pt x="741" y="339"/>
                      <a:pt x="747" y="339"/>
                    </a:cubicBezTo>
                    <a:cubicBezTo>
                      <a:pt x="753" y="338"/>
                      <a:pt x="753" y="352"/>
                      <a:pt x="758" y="350"/>
                    </a:cubicBezTo>
                    <a:cubicBezTo>
                      <a:pt x="764" y="347"/>
                      <a:pt x="769" y="352"/>
                      <a:pt x="775" y="361"/>
                    </a:cubicBezTo>
                    <a:cubicBezTo>
                      <a:pt x="781" y="369"/>
                      <a:pt x="774" y="377"/>
                      <a:pt x="775" y="380"/>
                    </a:cubicBezTo>
                    <a:cubicBezTo>
                      <a:pt x="775" y="383"/>
                      <a:pt x="787" y="382"/>
                      <a:pt x="793" y="379"/>
                    </a:cubicBezTo>
                    <a:cubicBezTo>
                      <a:pt x="800" y="375"/>
                      <a:pt x="806" y="383"/>
                      <a:pt x="811" y="387"/>
                    </a:cubicBezTo>
                    <a:cubicBezTo>
                      <a:pt x="816" y="392"/>
                      <a:pt x="792" y="399"/>
                      <a:pt x="794" y="395"/>
                    </a:cubicBezTo>
                    <a:cubicBezTo>
                      <a:pt x="796" y="391"/>
                      <a:pt x="780" y="379"/>
                      <a:pt x="766" y="385"/>
                    </a:cubicBezTo>
                    <a:cubicBezTo>
                      <a:pt x="751" y="390"/>
                      <a:pt x="761" y="399"/>
                      <a:pt x="763" y="404"/>
                    </a:cubicBezTo>
                    <a:cubicBezTo>
                      <a:pt x="764" y="409"/>
                      <a:pt x="750" y="414"/>
                      <a:pt x="736" y="409"/>
                    </a:cubicBezTo>
                    <a:cubicBezTo>
                      <a:pt x="723" y="405"/>
                      <a:pt x="727" y="412"/>
                      <a:pt x="721" y="412"/>
                    </a:cubicBezTo>
                    <a:cubicBezTo>
                      <a:pt x="716" y="412"/>
                      <a:pt x="710" y="421"/>
                      <a:pt x="715" y="426"/>
                    </a:cubicBezTo>
                    <a:cubicBezTo>
                      <a:pt x="720" y="432"/>
                      <a:pt x="731" y="427"/>
                      <a:pt x="740" y="427"/>
                    </a:cubicBezTo>
                    <a:cubicBezTo>
                      <a:pt x="749" y="428"/>
                      <a:pt x="750" y="430"/>
                      <a:pt x="751" y="425"/>
                    </a:cubicBezTo>
                    <a:cubicBezTo>
                      <a:pt x="752" y="420"/>
                      <a:pt x="761" y="423"/>
                      <a:pt x="768" y="424"/>
                    </a:cubicBezTo>
                    <a:cubicBezTo>
                      <a:pt x="774" y="426"/>
                      <a:pt x="773" y="435"/>
                      <a:pt x="781" y="436"/>
                    </a:cubicBezTo>
                    <a:cubicBezTo>
                      <a:pt x="789" y="437"/>
                      <a:pt x="782" y="445"/>
                      <a:pt x="787" y="450"/>
                    </a:cubicBezTo>
                    <a:cubicBezTo>
                      <a:pt x="792" y="456"/>
                      <a:pt x="808" y="453"/>
                      <a:pt x="814" y="459"/>
                    </a:cubicBezTo>
                    <a:cubicBezTo>
                      <a:pt x="820" y="465"/>
                      <a:pt x="846" y="476"/>
                      <a:pt x="849" y="472"/>
                    </a:cubicBezTo>
                    <a:cubicBezTo>
                      <a:pt x="853" y="467"/>
                      <a:pt x="827" y="444"/>
                      <a:pt x="820" y="442"/>
                    </a:cubicBezTo>
                    <a:cubicBezTo>
                      <a:pt x="812" y="440"/>
                      <a:pt x="827" y="438"/>
                      <a:pt x="837" y="445"/>
                    </a:cubicBezTo>
                    <a:cubicBezTo>
                      <a:pt x="846" y="453"/>
                      <a:pt x="860" y="456"/>
                      <a:pt x="867" y="447"/>
                    </a:cubicBezTo>
                    <a:cubicBezTo>
                      <a:pt x="874" y="438"/>
                      <a:pt x="861" y="441"/>
                      <a:pt x="861" y="434"/>
                    </a:cubicBezTo>
                    <a:cubicBezTo>
                      <a:pt x="861" y="428"/>
                      <a:pt x="857" y="419"/>
                      <a:pt x="850" y="419"/>
                    </a:cubicBezTo>
                    <a:cubicBezTo>
                      <a:pt x="843" y="419"/>
                      <a:pt x="825" y="405"/>
                      <a:pt x="831" y="402"/>
                    </a:cubicBezTo>
                    <a:cubicBezTo>
                      <a:pt x="838" y="399"/>
                      <a:pt x="829" y="395"/>
                      <a:pt x="834" y="389"/>
                    </a:cubicBezTo>
                    <a:cubicBezTo>
                      <a:pt x="839" y="384"/>
                      <a:pt x="844" y="394"/>
                      <a:pt x="850" y="395"/>
                    </a:cubicBezTo>
                    <a:close/>
                    <a:moveTo>
                      <a:pt x="745" y="371"/>
                    </a:moveTo>
                    <a:cubicBezTo>
                      <a:pt x="751" y="370"/>
                      <a:pt x="750" y="360"/>
                      <a:pt x="746" y="356"/>
                    </a:cubicBezTo>
                    <a:cubicBezTo>
                      <a:pt x="744" y="352"/>
                      <a:pt x="737" y="352"/>
                      <a:pt x="732" y="352"/>
                    </a:cubicBezTo>
                    <a:cubicBezTo>
                      <a:pt x="726" y="353"/>
                      <a:pt x="717" y="361"/>
                      <a:pt x="722" y="370"/>
                    </a:cubicBezTo>
                    <a:cubicBezTo>
                      <a:pt x="727" y="378"/>
                      <a:pt x="739" y="372"/>
                      <a:pt x="745" y="371"/>
                    </a:cubicBezTo>
                    <a:close/>
                    <a:moveTo>
                      <a:pt x="682" y="241"/>
                    </a:moveTo>
                    <a:cubicBezTo>
                      <a:pt x="679" y="247"/>
                      <a:pt x="689" y="247"/>
                      <a:pt x="689" y="255"/>
                    </a:cubicBezTo>
                    <a:cubicBezTo>
                      <a:pt x="690" y="262"/>
                      <a:pt x="699" y="265"/>
                      <a:pt x="706" y="260"/>
                    </a:cubicBezTo>
                    <a:cubicBezTo>
                      <a:pt x="713" y="256"/>
                      <a:pt x="733" y="261"/>
                      <a:pt x="733" y="256"/>
                    </a:cubicBezTo>
                    <a:cubicBezTo>
                      <a:pt x="733" y="250"/>
                      <a:pt x="712" y="240"/>
                      <a:pt x="705" y="242"/>
                    </a:cubicBezTo>
                    <a:cubicBezTo>
                      <a:pt x="697" y="243"/>
                      <a:pt x="685" y="234"/>
                      <a:pt x="682" y="241"/>
                    </a:cubicBezTo>
                    <a:close/>
                    <a:moveTo>
                      <a:pt x="870" y="666"/>
                    </a:moveTo>
                    <a:cubicBezTo>
                      <a:pt x="871" y="670"/>
                      <a:pt x="900" y="682"/>
                      <a:pt x="901" y="677"/>
                    </a:cubicBezTo>
                    <a:cubicBezTo>
                      <a:pt x="902" y="671"/>
                      <a:pt x="869" y="663"/>
                      <a:pt x="870" y="666"/>
                    </a:cubicBezTo>
                    <a:close/>
                    <a:moveTo>
                      <a:pt x="997" y="696"/>
                    </a:moveTo>
                    <a:cubicBezTo>
                      <a:pt x="995" y="700"/>
                      <a:pt x="992" y="693"/>
                      <a:pt x="996" y="690"/>
                    </a:cubicBezTo>
                    <a:cubicBezTo>
                      <a:pt x="1000" y="687"/>
                      <a:pt x="995" y="685"/>
                      <a:pt x="991" y="687"/>
                    </a:cubicBezTo>
                    <a:cubicBezTo>
                      <a:pt x="987" y="689"/>
                      <a:pt x="988" y="678"/>
                      <a:pt x="992" y="676"/>
                    </a:cubicBezTo>
                    <a:cubicBezTo>
                      <a:pt x="996" y="674"/>
                      <a:pt x="983" y="670"/>
                      <a:pt x="983" y="674"/>
                    </a:cubicBezTo>
                    <a:cubicBezTo>
                      <a:pt x="983" y="678"/>
                      <a:pt x="974" y="675"/>
                      <a:pt x="973" y="672"/>
                    </a:cubicBezTo>
                    <a:cubicBezTo>
                      <a:pt x="972" y="669"/>
                      <a:pt x="966" y="668"/>
                      <a:pt x="968" y="665"/>
                    </a:cubicBezTo>
                    <a:cubicBezTo>
                      <a:pt x="970" y="663"/>
                      <a:pt x="960" y="662"/>
                      <a:pt x="959" y="666"/>
                    </a:cubicBezTo>
                    <a:cubicBezTo>
                      <a:pt x="958" y="670"/>
                      <a:pt x="955" y="663"/>
                      <a:pt x="960" y="658"/>
                    </a:cubicBezTo>
                    <a:cubicBezTo>
                      <a:pt x="965" y="652"/>
                      <a:pt x="964" y="648"/>
                      <a:pt x="968" y="645"/>
                    </a:cubicBezTo>
                    <a:cubicBezTo>
                      <a:pt x="973" y="642"/>
                      <a:pt x="968" y="639"/>
                      <a:pt x="963" y="641"/>
                    </a:cubicBezTo>
                    <a:cubicBezTo>
                      <a:pt x="958" y="643"/>
                      <a:pt x="945" y="662"/>
                      <a:pt x="945" y="667"/>
                    </a:cubicBezTo>
                    <a:cubicBezTo>
                      <a:pt x="945" y="672"/>
                      <a:pt x="944" y="678"/>
                      <a:pt x="940" y="677"/>
                    </a:cubicBezTo>
                    <a:cubicBezTo>
                      <a:pt x="935" y="677"/>
                      <a:pt x="930" y="681"/>
                      <a:pt x="933" y="684"/>
                    </a:cubicBezTo>
                    <a:cubicBezTo>
                      <a:pt x="937" y="687"/>
                      <a:pt x="924" y="694"/>
                      <a:pt x="930" y="698"/>
                    </a:cubicBezTo>
                    <a:cubicBezTo>
                      <a:pt x="934" y="700"/>
                      <a:pt x="941" y="697"/>
                      <a:pt x="947" y="697"/>
                    </a:cubicBezTo>
                    <a:cubicBezTo>
                      <a:pt x="953" y="698"/>
                      <a:pt x="958" y="698"/>
                      <a:pt x="963" y="695"/>
                    </a:cubicBezTo>
                    <a:cubicBezTo>
                      <a:pt x="968" y="691"/>
                      <a:pt x="968" y="698"/>
                      <a:pt x="974" y="697"/>
                    </a:cubicBezTo>
                    <a:cubicBezTo>
                      <a:pt x="979" y="697"/>
                      <a:pt x="971" y="702"/>
                      <a:pt x="971" y="705"/>
                    </a:cubicBezTo>
                    <a:cubicBezTo>
                      <a:pt x="971" y="709"/>
                      <a:pt x="977" y="703"/>
                      <a:pt x="981" y="701"/>
                    </a:cubicBezTo>
                    <a:cubicBezTo>
                      <a:pt x="985" y="699"/>
                      <a:pt x="990" y="701"/>
                      <a:pt x="988" y="705"/>
                    </a:cubicBezTo>
                    <a:cubicBezTo>
                      <a:pt x="986" y="708"/>
                      <a:pt x="999" y="711"/>
                      <a:pt x="1002" y="706"/>
                    </a:cubicBezTo>
                    <a:cubicBezTo>
                      <a:pt x="1005" y="701"/>
                      <a:pt x="999" y="692"/>
                      <a:pt x="997" y="696"/>
                    </a:cubicBezTo>
                    <a:close/>
                    <a:moveTo>
                      <a:pt x="93" y="604"/>
                    </a:moveTo>
                    <a:cubicBezTo>
                      <a:pt x="84" y="609"/>
                      <a:pt x="106" y="632"/>
                      <a:pt x="110" y="629"/>
                    </a:cubicBezTo>
                    <a:cubicBezTo>
                      <a:pt x="113" y="627"/>
                      <a:pt x="105" y="617"/>
                      <a:pt x="105" y="611"/>
                    </a:cubicBezTo>
                    <a:cubicBezTo>
                      <a:pt x="105" y="605"/>
                      <a:pt x="102" y="599"/>
                      <a:pt x="93" y="604"/>
                    </a:cubicBezTo>
                    <a:close/>
                    <a:moveTo>
                      <a:pt x="917" y="718"/>
                    </a:moveTo>
                    <a:cubicBezTo>
                      <a:pt x="913" y="719"/>
                      <a:pt x="916" y="713"/>
                      <a:pt x="917" y="710"/>
                    </a:cubicBezTo>
                    <a:cubicBezTo>
                      <a:pt x="917" y="708"/>
                      <a:pt x="909" y="712"/>
                      <a:pt x="909" y="715"/>
                    </a:cubicBezTo>
                    <a:cubicBezTo>
                      <a:pt x="909" y="718"/>
                      <a:pt x="903" y="719"/>
                      <a:pt x="903" y="721"/>
                    </a:cubicBezTo>
                    <a:cubicBezTo>
                      <a:pt x="903" y="727"/>
                      <a:pt x="902" y="724"/>
                      <a:pt x="898" y="726"/>
                    </a:cubicBezTo>
                    <a:cubicBezTo>
                      <a:pt x="894" y="728"/>
                      <a:pt x="879" y="726"/>
                      <a:pt x="878" y="723"/>
                    </a:cubicBezTo>
                    <a:cubicBezTo>
                      <a:pt x="878" y="719"/>
                      <a:pt x="867" y="717"/>
                      <a:pt x="866" y="713"/>
                    </a:cubicBezTo>
                    <a:cubicBezTo>
                      <a:pt x="866" y="708"/>
                      <a:pt x="860" y="706"/>
                      <a:pt x="865" y="701"/>
                    </a:cubicBezTo>
                    <a:cubicBezTo>
                      <a:pt x="869" y="696"/>
                      <a:pt x="864" y="693"/>
                      <a:pt x="860" y="697"/>
                    </a:cubicBezTo>
                    <a:cubicBezTo>
                      <a:pt x="855" y="701"/>
                      <a:pt x="853" y="695"/>
                      <a:pt x="859" y="693"/>
                    </a:cubicBezTo>
                    <a:cubicBezTo>
                      <a:pt x="864" y="691"/>
                      <a:pt x="875" y="688"/>
                      <a:pt x="870" y="678"/>
                    </a:cubicBezTo>
                    <a:cubicBezTo>
                      <a:pt x="864" y="668"/>
                      <a:pt x="830" y="681"/>
                      <a:pt x="821" y="686"/>
                    </a:cubicBezTo>
                    <a:cubicBezTo>
                      <a:pt x="812" y="691"/>
                      <a:pt x="801" y="707"/>
                      <a:pt x="796" y="707"/>
                    </a:cubicBezTo>
                    <a:cubicBezTo>
                      <a:pt x="792" y="707"/>
                      <a:pt x="805" y="699"/>
                      <a:pt x="807" y="696"/>
                    </a:cubicBezTo>
                    <a:cubicBezTo>
                      <a:pt x="809" y="692"/>
                      <a:pt x="806" y="689"/>
                      <a:pt x="809" y="690"/>
                    </a:cubicBezTo>
                    <a:cubicBezTo>
                      <a:pt x="812" y="692"/>
                      <a:pt x="819" y="680"/>
                      <a:pt x="825" y="676"/>
                    </a:cubicBezTo>
                    <a:cubicBezTo>
                      <a:pt x="830" y="672"/>
                      <a:pt x="836" y="675"/>
                      <a:pt x="836" y="672"/>
                    </a:cubicBezTo>
                    <a:cubicBezTo>
                      <a:pt x="837" y="669"/>
                      <a:pt x="840" y="667"/>
                      <a:pt x="845" y="662"/>
                    </a:cubicBezTo>
                    <a:cubicBezTo>
                      <a:pt x="850" y="658"/>
                      <a:pt x="909" y="658"/>
                      <a:pt x="915" y="659"/>
                    </a:cubicBezTo>
                    <a:cubicBezTo>
                      <a:pt x="921" y="659"/>
                      <a:pt x="932" y="651"/>
                      <a:pt x="935" y="646"/>
                    </a:cubicBezTo>
                    <a:cubicBezTo>
                      <a:pt x="939" y="641"/>
                      <a:pt x="943" y="641"/>
                      <a:pt x="951" y="642"/>
                    </a:cubicBezTo>
                    <a:cubicBezTo>
                      <a:pt x="959" y="642"/>
                      <a:pt x="963" y="635"/>
                      <a:pt x="967" y="632"/>
                    </a:cubicBezTo>
                    <a:cubicBezTo>
                      <a:pt x="971" y="629"/>
                      <a:pt x="969" y="628"/>
                      <a:pt x="966" y="627"/>
                    </a:cubicBezTo>
                    <a:cubicBezTo>
                      <a:pt x="962" y="627"/>
                      <a:pt x="959" y="624"/>
                      <a:pt x="962" y="624"/>
                    </a:cubicBezTo>
                    <a:cubicBezTo>
                      <a:pt x="966" y="624"/>
                      <a:pt x="968" y="622"/>
                      <a:pt x="969" y="617"/>
                    </a:cubicBezTo>
                    <a:cubicBezTo>
                      <a:pt x="971" y="613"/>
                      <a:pt x="968" y="615"/>
                      <a:pt x="963" y="609"/>
                    </a:cubicBezTo>
                    <a:cubicBezTo>
                      <a:pt x="958" y="602"/>
                      <a:pt x="956" y="611"/>
                      <a:pt x="951" y="610"/>
                    </a:cubicBezTo>
                    <a:cubicBezTo>
                      <a:pt x="946" y="610"/>
                      <a:pt x="954" y="604"/>
                      <a:pt x="950" y="601"/>
                    </a:cubicBezTo>
                    <a:cubicBezTo>
                      <a:pt x="946" y="599"/>
                      <a:pt x="939" y="600"/>
                      <a:pt x="933" y="605"/>
                    </a:cubicBezTo>
                    <a:cubicBezTo>
                      <a:pt x="927" y="610"/>
                      <a:pt x="927" y="605"/>
                      <a:pt x="922" y="610"/>
                    </a:cubicBezTo>
                    <a:cubicBezTo>
                      <a:pt x="917" y="615"/>
                      <a:pt x="917" y="608"/>
                      <a:pt x="919" y="606"/>
                    </a:cubicBezTo>
                    <a:cubicBezTo>
                      <a:pt x="922" y="604"/>
                      <a:pt x="924" y="606"/>
                      <a:pt x="926" y="603"/>
                    </a:cubicBezTo>
                    <a:cubicBezTo>
                      <a:pt x="928" y="600"/>
                      <a:pt x="930" y="603"/>
                      <a:pt x="936" y="599"/>
                    </a:cubicBezTo>
                    <a:cubicBezTo>
                      <a:pt x="942" y="595"/>
                      <a:pt x="947" y="597"/>
                      <a:pt x="949" y="594"/>
                    </a:cubicBezTo>
                    <a:cubicBezTo>
                      <a:pt x="950" y="592"/>
                      <a:pt x="946" y="588"/>
                      <a:pt x="940" y="589"/>
                    </a:cubicBezTo>
                    <a:cubicBezTo>
                      <a:pt x="935" y="590"/>
                      <a:pt x="931" y="582"/>
                      <a:pt x="928" y="584"/>
                    </a:cubicBezTo>
                    <a:cubicBezTo>
                      <a:pt x="924" y="587"/>
                      <a:pt x="925" y="580"/>
                      <a:pt x="921" y="583"/>
                    </a:cubicBezTo>
                    <a:cubicBezTo>
                      <a:pt x="917" y="585"/>
                      <a:pt x="915" y="582"/>
                      <a:pt x="913" y="577"/>
                    </a:cubicBezTo>
                    <a:cubicBezTo>
                      <a:pt x="911" y="573"/>
                      <a:pt x="900" y="565"/>
                      <a:pt x="894" y="563"/>
                    </a:cubicBezTo>
                    <a:cubicBezTo>
                      <a:pt x="887" y="561"/>
                      <a:pt x="892" y="557"/>
                      <a:pt x="895" y="560"/>
                    </a:cubicBezTo>
                    <a:cubicBezTo>
                      <a:pt x="899" y="562"/>
                      <a:pt x="903" y="557"/>
                      <a:pt x="904" y="555"/>
                    </a:cubicBezTo>
                    <a:cubicBezTo>
                      <a:pt x="906" y="552"/>
                      <a:pt x="902" y="550"/>
                      <a:pt x="900" y="550"/>
                    </a:cubicBezTo>
                    <a:cubicBezTo>
                      <a:pt x="898" y="550"/>
                      <a:pt x="898" y="546"/>
                      <a:pt x="898" y="544"/>
                    </a:cubicBezTo>
                    <a:cubicBezTo>
                      <a:pt x="899" y="541"/>
                      <a:pt x="891" y="538"/>
                      <a:pt x="891" y="536"/>
                    </a:cubicBezTo>
                    <a:cubicBezTo>
                      <a:pt x="891" y="533"/>
                      <a:pt x="886" y="531"/>
                      <a:pt x="887" y="529"/>
                    </a:cubicBezTo>
                    <a:cubicBezTo>
                      <a:pt x="887" y="527"/>
                      <a:pt x="882" y="524"/>
                      <a:pt x="882" y="521"/>
                    </a:cubicBezTo>
                    <a:cubicBezTo>
                      <a:pt x="882" y="518"/>
                      <a:pt x="875" y="512"/>
                      <a:pt x="875" y="508"/>
                    </a:cubicBezTo>
                    <a:cubicBezTo>
                      <a:pt x="874" y="505"/>
                      <a:pt x="870" y="502"/>
                      <a:pt x="869" y="498"/>
                    </a:cubicBezTo>
                    <a:cubicBezTo>
                      <a:pt x="867" y="494"/>
                      <a:pt x="865" y="496"/>
                      <a:pt x="864" y="502"/>
                    </a:cubicBezTo>
                    <a:cubicBezTo>
                      <a:pt x="862" y="508"/>
                      <a:pt x="857" y="507"/>
                      <a:pt x="859" y="509"/>
                    </a:cubicBezTo>
                    <a:cubicBezTo>
                      <a:pt x="862" y="513"/>
                      <a:pt x="859" y="514"/>
                      <a:pt x="857" y="516"/>
                    </a:cubicBezTo>
                    <a:cubicBezTo>
                      <a:pt x="855" y="519"/>
                      <a:pt x="859" y="522"/>
                      <a:pt x="855" y="522"/>
                    </a:cubicBezTo>
                    <a:cubicBezTo>
                      <a:pt x="851" y="522"/>
                      <a:pt x="853" y="530"/>
                      <a:pt x="851" y="527"/>
                    </a:cubicBezTo>
                    <a:cubicBezTo>
                      <a:pt x="849" y="523"/>
                      <a:pt x="844" y="524"/>
                      <a:pt x="844" y="528"/>
                    </a:cubicBezTo>
                    <a:cubicBezTo>
                      <a:pt x="844" y="531"/>
                      <a:pt x="836" y="534"/>
                      <a:pt x="833" y="534"/>
                    </a:cubicBezTo>
                    <a:cubicBezTo>
                      <a:pt x="830" y="534"/>
                      <a:pt x="830" y="527"/>
                      <a:pt x="827" y="529"/>
                    </a:cubicBezTo>
                    <a:cubicBezTo>
                      <a:pt x="824" y="531"/>
                      <a:pt x="825" y="523"/>
                      <a:pt x="820" y="524"/>
                    </a:cubicBezTo>
                    <a:cubicBezTo>
                      <a:pt x="816" y="524"/>
                      <a:pt x="813" y="523"/>
                      <a:pt x="814" y="520"/>
                    </a:cubicBezTo>
                    <a:cubicBezTo>
                      <a:pt x="816" y="516"/>
                      <a:pt x="807" y="514"/>
                      <a:pt x="810" y="512"/>
                    </a:cubicBezTo>
                    <a:cubicBezTo>
                      <a:pt x="813" y="510"/>
                      <a:pt x="809" y="506"/>
                      <a:pt x="809" y="499"/>
                    </a:cubicBezTo>
                    <a:cubicBezTo>
                      <a:pt x="808" y="493"/>
                      <a:pt x="812" y="492"/>
                      <a:pt x="812" y="490"/>
                    </a:cubicBezTo>
                    <a:cubicBezTo>
                      <a:pt x="812" y="487"/>
                      <a:pt x="809" y="487"/>
                      <a:pt x="806" y="489"/>
                    </a:cubicBezTo>
                    <a:cubicBezTo>
                      <a:pt x="803" y="491"/>
                      <a:pt x="803" y="486"/>
                      <a:pt x="800" y="487"/>
                    </a:cubicBezTo>
                    <a:cubicBezTo>
                      <a:pt x="797" y="487"/>
                      <a:pt x="787" y="486"/>
                      <a:pt x="787" y="482"/>
                    </a:cubicBezTo>
                    <a:cubicBezTo>
                      <a:pt x="786" y="477"/>
                      <a:pt x="783" y="480"/>
                      <a:pt x="781" y="475"/>
                    </a:cubicBezTo>
                    <a:cubicBezTo>
                      <a:pt x="780" y="471"/>
                      <a:pt x="776" y="474"/>
                      <a:pt x="776" y="471"/>
                    </a:cubicBezTo>
                    <a:cubicBezTo>
                      <a:pt x="776" y="468"/>
                      <a:pt x="774" y="467"/>
                      <a:pt x="771" y="467"/>
                    </a:cubicBezTo>
                    <a:cubicBezTo>
                      <a:pt x="768" y="467"/>
                      <a:pt x="767" y="463"/>
                      <a:pt x="763" y="463"/>
                    </a:cubicBezTo>
                    <a:cubicBezTo>
                      <a:pt x="759" y="462"/>
                      <a:pt x="754" y="466"/>
                      <a:pt x="752" y="467"/>
                    </a:cubicBezTo>
                    <a:cubicBezTo>
                      <a:pt x="750" y="468"/>
                      <a:pt x="744" y="463"/>
                      <a:pt x="742" y="465"/>
                    </a:cubicBezTo>
                    <a:cubicBezTo>
                      <a:pt x="739" y="467"/>
                      <a:pt x="739" y="464"/>
                      <a:pt x="733" y="462"/>
                    </a:cubicBezTo>
                    <a:cubicBezTo>
                      <a:pt x="726" y="460"/>
                      <a:pt x="718" y="460"/>
                      <a:pt x="718" y="462"/>
                    </a:cubicBezTo>
                    <a:cubicBezTo>
                      <a:pt x="717" y="464"/>
                      <a:pt x="712" y="465"/>
                      <a:pt x="713" y="470"/>
                    </a:cubicBezTo>
                    <a:cubicBezTo>
                      <a:pt x="714" y="475"/>
                      <a:pt x="719" y="474"/>
                      <a:pt x="720" y="478"/>
                    </a:cubicBezTo>
                    <a:cubicBezTo>
                      <a:pt x="721" y="481"/>
                      <a:pt x="718" y="480"/>
                      <a:pt x="717" y="483"/>
                    </a:cubicBezTo>
                    <a:cubicBezTo>
                      <a:pt x="717" y="487"/>
                      <a:pt x="714" y="486"/>
                      <a:pt x="714" y="489"/>
                    </a:cubicBezTo>
                    <a:cubicBezTo>
                      <a:pt x="714" y="491"/>
                      <a:pt x="716" y="490"/>
                      <a:pt x="717" y="495"/>
                    </a:cubicBezTo>
                    <a:cubicBezTo>
                      <a:pt x="719" y="499"/>
                      <a:pt x="721" y="499"/>
                      <a:pt x="722" y="505"/>
                    </a:cubicBezTo>
                    <a:cubicBezTo>
                      <a:pt x="723" y="511"/>
                      <a:pt x="720" y="510"/>
                      <a:pt x="717" y="511"/>
                    </a:cubicBezTo>
                    <a:cubicBezTo>
                      <a:pt x="715" y="511"/>
                      <a:pt x="718" y="514"/>
                      <a:pt x="714" y="518"/>
                    </a:cubicBezTo>
                    <a:cubicBezTo>
                      <a:pt x="711" y="522"/>
                      <a:pt x="708" y="527"/>
                      <a:pt x="710" y="529"/>
                    </a:cubicBezTo>
                    <a:cubicBezTo>
                      <a:pt x="713" y="532"/>
                      <a:pt x="723" y="536"/>
                      <a:pt x="727" y="543"/>
                    </a:cubicBezTo>
                    <a:cubicBezTo>
                      <a:pt x="731" y="549"/>
                      <a:pt x="731" y="560"/>
                      <a:pt x="730" y="567"/>
                    </a:cubicBezTo>
                    <a:cubicBezTo>
                      <a:pt x="729" y="575"/>
                      <a:pt x="720" y="577"/>
                      <a:pt x="714" y="583"/>
                    </a:cubicBezTo>
                    <a:cubicBezTo>
                      <a:pt x="708" y="590"/>
                      <a:pt x="701" y="589"/>
                      <a:pt x="698" y="589"/>
                    </a:cubicBezTo>
                    <a:cubicBezTo>
                      <a:pt x="695" y="589"/>
                      <a:pt x="697" y="595"/>
                      <a:pt x="701" y="600"/>
                    </a:cubicBezTo>
                    <a:cubicBezTo>
                      <a:pt x="705" y="605"/>
                      <a:pt x="702" y="606"/>
                      <a:pt x="704" y="611"/>
                    </a:cubicBezTo>
                    <a:cubicBezTo>
                      <a:pt x="706" y="616"/>
                      <a:pt x="704" y="620"/>
                      <a:pt x="707" y="625"/>
                    </a:cubicBezTo>
                    <a:cubicBezTo>
                      <a:pt x="711" y="629"/>
                      <a:pt x="709" y="631"/>
                      <a:pt x="705" y="634"/>
                    </a:cubicBezTo>
                    <a:cubicBezTo>
                      <a:pt x="701" y="637"/>
                      <a:pt x="706" y="636"/>
                      <a:pt x="707" y="640"/>
                    </a:cubicBezTo>
                    <a:cubicBezTo>
                      <a:pt x="707" y="644"/>
                      <a:pt x="705" y="642"/>
                      <a:pt x="702" y="639"/>
                    </a:cubicBezTo>
                    <a:cubicBezTo>
                      <a:pt x="698" y="637"/>
                      <a:pt x="695" y="644"/>
                      <a:pt x="695" y="646"/>
                    </a:cubicBezTo>
                    <a:cubicBezTo>
                      <a:pt x="695" y="649"/>
                      <a:pt x="688" y="643"/>
                      <a:pt x="686" y="643"/>
                    </a:cubicBezTo>
                    <a:cubicBezTo>
                      <a:pt x="684" y="643"/>
                      <a:pt x="686" y="639"/>
                      <a:pt x="682" y="635"/>
                    </a:cubicBezTo>
                    <a:cubicBezTo>
                      <a:pt x="677" y="632"/>
                      <a:pt x="674" y="631"/>
                      <a:pt x="674" y="627"/>
                    </a:cubicBezTo>
                    <a:cubicBezTo>
                      <a:pt x="674" y="624"/>
                      <a:pt x="666" y="621"/>
                      <a:pt x="666" y="617"/>
                    </a:cubicBezTo>
                    <a:cubicBezTo>
                      <a:pt x="666" y="613"/>
                      <a:pt x="667" y="603"/>
                      <a:pt x="665" y="600"/>
                    </a:cubicBezTo>
                    <a:cubicBezTo>
                      <a:pt x="664" y="597"/>
                      <a:pt x="665" y="594"/>
                      <a:pt x="667" y="591"/>
                    </a:cubicBezTo>
                    <a:cubicBezTo>
                      <a:pt x="668" y="588"/>
                      <a:pt x="665" y="584"/>
                      <a:pt x="660" y="584"/>
                    </a:cubicBezTo>
                    <a:cubicBezTo>
                      <a:pt x="656" y="584"/>
                      <a:pt x="650" y="583"/>
                      <a:pt x="643" y="583"/>
                    </a:cubicBezTo>
                    <a:cubicBezTo>
                      <a:pt x="637" y="584"/>
                      <a:pt x="634" y="583"/>
                      <a:pt x="632" y="581"/>
                    </a:cubicBezTo>
                    <a:cubicBezTo>
                      <a:pt x="630" y="579"/>
                      <a:pt x="624" y="575"/>
                      <a:pt x="616" y="573"/>
                    </a:cubicBezTo>
                    <a:cubicBezTo>
                      <a:pt x="608" y="571"/>
                      <a:pt x="605" y="567"/>
                      <a:pt x="604" y="565"/>
                    </a:cubicBezTo>
                    <a:cubicBezTo>
                      <a:pt x="603" y="563"/>
                      <a:pt x="596" y="561"/>
                      <a:pt x="594" y="559"/>
                    </a:cubicBezTo>
                    <a:cubicBezTo>
                      <a:pt x="592" y="557"/>
                      <a:pt x="585" y="555"/>
                      <a:pt x="582" y="556"/>
                    </a:cubicBezTo>
                    <a:cubicBezTo>
                      <a:pt x="579" y="556"/>
                      <a:pt x="571" y="550"/>
                      <a:pt x="567" y="550"/>
                    </a:cubicBezTo>
                    <a:cubicBezTo>
                      <a:pt x="562" y="550"/>
                      <a:pt x="552" y="555"/>
                      <a:pt x="550" y="555"/>
                    </a:cubicBezTo>
                    <a:cubicBezTo>
                      <a:pt x="548" y="555"/>
                      <a:pt x="550" y="551"/>
                      <a:pt x="551" y="549"/>
                    </a:cubicBezTo>
                    <a:cubicBezTo>
                      <a:pt x="553" y="548"/>
                      <a:pt x="548" y="540"/>
                      <a:pt x="546" y="535"/>
                    </a:cubicBezTo>
                    <a:cubicBezTo>
                      <a:pt x="545" y="530"/>
                      <a:pt x="543" y="525"/>
                      <a:pt x="538" y="525"/>
                    </a:cubicBezTo>
                    <a:cubicBezTo>
                      <a:pt x="533" y="526"/>
                      <a:pt x="527" y="523"/>
                      <a:pt x="526" y="522"/>
                    </a:cubicBezTo>
                    <a:cubicBezTo>
                      <a:pt x="524" y="521"/>
                      <a:pt x="524" y="507"/>
                      <a:pt x="525" y="501"/>
                    </a:cubicBezTo>
                    <a:cubicBezTo>
                      <a:pt x="526" y="495"/>
                      <a:pt x="533" y="486"/>
                      <a:pt x="533" y="482"/>
                    </a:cubicBezTo>
                    <a:cubicBezTo>
                      <a:pt x="533" y="479"/>
                      <a:pt x="537" y="477"/>
                      <a:pt x="541" y="476"/>
                    </a:cubicBezTo>
                    <a:cubicBezTo>
                      <a:pt x="545" y="475"/>
                      <a:pt x="542" y="468"/>
                      <a:pt x="545" y="467"/>
                    </a:cubicBezTo>
                    <a:cubicBezTo>
                      <a:pt x="549" y="467"/>
                      <a:pt x="549" y="465"/>
                      <a:pt x="550" y="462"/>
                    </a:cubicBezTo>
                    <a:cubicBezTo>
                      <a:pt x="551" y="459"/>
                      <a:pt x="555" y="461"/>
                      <a:pt x="553" y="459"/>
                    </a:cubicBezTo>
                    <a:cubicBezTo>
                      <a:pt x="550" y="456"/>
                      <a:pt x="552" y="455"/>
                      <a:pt x="558" y="455"/>
                    </a:cubicBezTo>
                    <a:cubicBezTo>
                      <a:pt x="564" y="455"/>
                      <a:pt x="572" y="453"/>
                      <a:pt x="571" y="448"/>
                    </a:cubicBezTo>
                    <a:cubicBezTo>
                      <a:pt x="570" y="442"/>
                      <a:pt x="555" y="446"/>
                      <a:pt x="555" y="441"/>
                    </a:cubicBezTo>
                    <a:cubicBezTo>
                      <a:pt x="555" y="437"/>
                      <a:pt x="536" y="436"/>
                      <a:pt x="537" y="434"/>
                    </a:cubicBezTo>
                    <a:cubicBezTo>
                      <a:pt x="538" y="431"/>
                      <a:pt x="556" y="436"/>
                      <a:pt x="563" y="438"/>
                    </a:cubicBezTo>
                    <a:cubicBezTo>
                      <a:pt x="569" y="441"/>
                      <a:pt x="571" y="440"/>
                      <a:pt x="576" y="440"/>
                    </a:cubicBezTo>
                    <a:cubicBezTo>
                      <a:pt x="581" y="440"/>
                      <a:pt x="578" y="433"/>
                      <a:pt x="579" y="430"/>
                    </a:cubicBezTo>
                    <a:cubicBezTo>
                      <a:pt x="580" y="428"/>
                      <a:pt x="590" y="435"/>
                      <a:pt x="596" y="433"/>
                    </a:cubicBezTo>
                    <a:cubicBezTo>
                      <a:pt x="601" y="432"/>
                      <a:pt x="607" y="420"/>
                      <a:pt x="612" y="417"/>
                    </a:cubicBezTo>
                    <a:cubicBezTo>
                      <a:pt x="616" y="413"/>
                      <a:pt x="612" y="410"/>
                      <a:pt x="603" y="411"/>
                    </a:cubicBezTo>
                    <a:cubicBezTo>
                      <a:pt x="594" y="412"/>
                      <a:pt x="588" y="408"/>
                      <a:pt x="583" y="405"/>
                    </a:cubicBezTo>
                    <a:cubicBezTo>
                      <a:pt x="578" y="401"/>
                      <a:pt x="579" y="398"/>
                      <a:pt x="584" y="398"/>
                    </a:cubicBezTo>
                    <a:cubicBezTo>
                      <a:pt x="589" y="399"/>
                      <a:pt x="602" y="409"/>
                      <a:pt x="607" y="409"/>
                    </a:cubicBezTo>
                    <a:cubicBezTo>
                      <a:pt x="611" y="410"/>
                      <a:pt x="620" y="400"/>
                      <a:pt x="624" y="397"/>
                    </a:cubicBezTo>
                    <a:cubicBezTo>
                      <a:pt x="628" y="394"/>
                      <a:pt x="620" y="393"/>
                      <a:pt x="617" y="391"/>
                    </a:cubicBezTo>
                    <a:cubicBezTo>
                      <a:pt x="614" y="388"/>
                      <a:pt x="622" y="387"/>
                      <a:pt x="626" y="387"/>
                    </a:cubicBezTo>
                    <a:cubicBezTo>
                      <a:pt x="630" y="387"/>
                      <a:pt x="632" y="390"/>
                      <a:pt x="633" y="392"/>
                    </a:cubicBezTo>
                    <a:cubicBezTo>
                      <a:pt x="635" y="394"/>
                      <a:pt x="642" y="391"/>
                      <a:pt x="645" y="391"/>
                    </a:cubicBezTo>
                    <a:cubicBezTo>
                      <a:pt x="649" y="391"/>
                      <a:pt x="645" y="385"/>
                      <a:pt x="639" y="383"/>
                    </a:cubicBezTo>
                    <a:cubicBezTo>
                      <a:pt x="633" y="381"/>
                      <a:pt x="639" y="376"/>
                      <a:pt x="641" y="380"/>
                    </a:cubicBezTo>
                    <a:cubicBezTo>
                      <a:pt x="643" y="383"/>
                      <a:pt x="647" y="383"/>
                      <a:pt x="649" y="387"/>
                    </a:cubicBezTo>
                    <a:cubicBezTo>
                      <a:pt x="652" y="392"/>
                      <a:pt x="653" y="389"/>
                      <a:pt x="658" y="387"/>
                    </a:cubicBezTo>
                    <a:cubicBezTo>
                      <a:pt x="663" y="385"/>
                      <a:pt x="666" y="382"/>
                      <a:pt x="669" y="379"/>
                    </a:cubicBezTo>
                    <a:cubicBezTo>
                      <a:pt x="671" y="376"/>
                      <a:pt x="672" y="380"/>
                      <a:pt x="675" y="375"/>
                    </a:cubicBezTo>
                    <a:cubicBezTo>
                      <a:pt x="678" y="370"/>
                      <a:pt x="674" y="366"/>
                      <a:pt x="670" y="363"/>
                    </a:cubicBezTo>
                    <a:cubicBezTo>
                      <a:pt x="666" y="360"/>
                      <a:pt x="670" y="357"/>
                      <a:pt x="666" y="355"/>
                    </a:cubicBezTo>
                    <a:cubicBezTo>
                      <a:pt x="662" y="353"/>
                      <a:pt x="661" y="349"/>
                      <a:pt x="666" y="350"/>
                    </a:cubicBezTo>
                    <a:cubicBezTo>
                      <a:pt x="671" y="351"/>
                      <a:pt x="675" y="349"/>
                      <a:pt x="677" y="346"/>
                    </a:cubicBezTo>
                    <a:cubicBezTo>
                      <a:pt x="680" y="342"/>
                      <a:pt x="670" y="342"/>
                      <a:pt x="674" y="339"/>
                    </a:cubicBezTo>
                    <a:cubicBezTo>
                      <a:pt x="679" y="337"/>
                      <a:pt x="675" y="334"/>
                      <a:pt x="671" y="334"/>
                    </a:cubicBezTo>
                    <a:cubicBezTo>
                      <a:pt x="666" y="334"/>
                      <a:pt x="662" y="332"/>
                      <a:pt x="662" y="328"/>
                    </a:cubicBezTo>
                    <a:cubicBezTo>
                      <a:pt x="662" y="324"/>
                      <a:pt x="654" y="327"/>
                      <a:pt x="649" y="325"/>
                    </a:cubicBezTo>
                    <a:cubicBezTo>
                      <a:pt x="645" y="322"/>
                      <a:pt x="634" y="323"/>
                      <a:pt x="632" y="323"/>
                    </a:cubicBezTo>
                    <a:cubicBezTo>
                      <a:pt x="629" y="323"/>
                      <a:pt x="629" y="334"/>
                      <a:pt x="633" y="334"/>
                    </a:cubicBezTo>
                    <a:cubicBezTo>
                      <a:pt x="636" y="334"/>
                      <a:pt x="639" y="338"/>
                      <a:pt x="636" y="339"/>
                    </a:cubicBezTo>
                    <a:cubicBezTo>
                      <a:pt x="633" y="341"/>
                      <a:pt x="637" y="345"/>
                      <a:pt x="634" y="344"/>
                    </a:cubicBezTo>
                    <a:cubicBezTo>
                      <a:pt x="632" y="344"/>
                      <a:pt x="628" y="343"/>
                      <a:pt x="627" y="349"/>
                    </a:cubicBezTo>
                    <a:cubicBezTo>
                      <a:pt x="626" y="356"/>
                      <a:pt x="626" y="358"/>
                      <a:pt x="621" y="361"/>
                    </a:cubicBezTo>
                    <a:cubicBezTo>
                      <a:pt x="617" y="363"/>
                      <a:pt x="620" y="353"/>
                      <a:pt x="616" y="354"/>
                    </a:cubicBezTo>
                    <a:cubicBezTo>
                      <a:pt x="612" y="354"/>
                      <a:pt x="612" y="362"/>
                      <a:pt x="615" y="362"/>
                    </a:cubicBezTo>
                    <a:cubicBezTo>
                      <a:pt x="618" y="363"/>
                      <a:pt x="618" y="366"/>
                      <a:pt x="619" y="369"/>
                    </a:cubicBezTo>
                    <a:cubicBezTo>
                      <a:pt x="620" y="373"/>
                      <a:pt x="614" y="370"/>
                      <a:pt x="611" y="375"/>
                    </a:cubicBezTo>
                    <a:cubicBezTo>
                      <a:pt x="609" y="379"/>
                      <a:pt x="608" y="373"/>
                      <a:pt x="605" y="370"/>
                    </a:cubicBezTo>
                    <a:cubicBezTo>
                      <a:pt x="601" y="367"/>
                      <a:pt x="597" y="362"/>
                      <a:pt x="597" y="358"/>
                    </a:cubicBezTo>
                    <a:cubicBezTo>
                      <a:pt x="598" y="355"/>
                      <a:pt x="599" y="354"/>
                      <a:pt x="602" y="353"/>
                    </a:cubicBezTo>
                    <a:cubicBezTo>
                      <a:pt x="605" y="353"/>
                      <a:pt x="602" y="350"/>
                      <a:pt x="602" y="346"/>
                    </a:cubicBezTo>
                    <a:cubicBezTo>
                      <a:pt x="602" y="341"/>
                      <a:pt x="598" y="343"/>
                      <a:pt x="594" y="338"/>
                    </a:cubicBezTo>
                    <a:cubicBezTo>
                      <a:pt x="590" y="333"/>
                      <a:pt x="586" y="333"/>
                      <a:pt x="584" y="335"/>
                    </a:cubicBezTo>
                    <a:cubicBezTo>
                      <a:pt x="582" y="338"/>
                      <a:pt x="583" y="342"/>
                      <a:pt x="580" y="343"/>
                    </a:cubicBezTo>
                    <a:cubicBezTo>
                      <a:pt x="576" y="345"/>
                      <a:pt x="578" y="352"/>
                      <a:pt x="575" y="352"/>
                    </a:cubicBezTo>
                    <a:cubicBezTo>
                      <a:pt x="572" y="353"/>
                      <a:pt x="573" y="340"/>
                      <a:pt x="571" y="339"/>
                    </a:cubicBezTo>
                    <a:cubicBezTo>
                      <a:pt x="568" y="338"/>
                      <a:pt x="569" y="335"/>
                      <a:pt x="572" y="334"/>
                    </a:cubicBezTo>
                    <a:cubicBezTo>
                      <a:pt x="576" y="334"/>
                      <a:pt x="578" y="330"/>
                      <a:pt x="575" y="330"/>
                    </a:cubicBezTo>
                    <a:cubicBezTo>
                      <a:pt x="572" y="330"/>
                      <a:pt x="566" y="326"/>
                      <a:pt x="564" y="325"/>
                    </a:cubicBezTo>
                    <a:cubicBezTo>
                      <a:pt x="562" y="324"/>
                      <a:pt x="558" y="329"/>
                      <a:pt x="555" y="327"/>
                    </a:cubicBezTo>
                    <a:cubicBezTo>
                      <a:pt x="553" y="325"/>
                      <a:pt x="556" y="320"/>
                      <a:pt x="556" y="318"/>
                    </a:cubicBezTo>
                    <a:cubicBezTo>
                      <a:pt x="556" y="315"/>
                      <a:pt x="560" y="319"/>
                      <a:pt x="562" y="315"/>
                    </a:cubicBezTo>
                    <a:cubicBezTo>
                      <a:pt x="565" y="312"/>
                      <a:pt x="555" y="312"/>
                      <a:pt x="555" y="308"/>
                    </a:cubicBezTo>
                    <a:cubicBezTo>
                      <a:pt x="555" y="304"/>
                      <a:pt x="548" y="303"/>
                      <a:pt x="545" y="302"/>
                    </a:cubicBezTo>
                    <a:cubicBezTo>
                      <a:pt x="543" y="301"/>
                      <a:pt x="547" y="295"/>
                      <a:pt x="546" y="292"/>
                    </a:cubicBezTo>
                    <a:cubicBezTo>
                      <a:pt x="545" y="290"/>
                      <a:pt x="535" y="281"/>
                      <a:pt x="531" y="282"/>
                    </a:cubicBezTo>
                    <a:cubicBezTo>
                      <a:pt x="527" y="283"/>
                      <a:pt x="526" y="277"/>
                      <a:pt x="529" y="277"/>
                    </a:cubicBezTo>
                    <a:cubicBezTo>
                      <a:pt x="531" y="277"/>
                      <a:pt x="533" y="276"/>
                      <a:pt x="537" y="271"/>
                    </a:cubicBezTo>
                    <a:cubicBezTo>
                      <a:pt x="541" y="266"/>
                      <a:pt x="542" y="265"/>
                      <a:pt x="539" y="264"/>
                    </a:cubicBezTo>
                    <a:cubicBezTo>
                      <a:pt x="536" y="263"/>
                      <a:pt x="534" y="260"/>
                      <a:pt x="539" y="260"/>
                    </a:cubicBezTo>
                    <a:cubicBezTo>
                      <a:pt x="545" y="260"/>
                      <a:pt x="554" y="264"/>
                      <a:pt x="557" y="262"/>
                    </a:cubicBezTo>
                    <a:cubicBezTo>
                      <a:pt x="560" y="259"/>
                      <a:pt x="569" y="245"/>
                      <a:pt x="573" y="239"/>
                    </a:cubicBezTo>
                    <a:cubicBezTo>
                      <a:pt x="577" y="234"/>
                      <a:pt x="570" y="234"/>
                      <a:pt x="561" y="234"/>
                    </a:cubicBezTo>
                    <a:cubicBezTo>
                      <a:pt x="552" y="235"/>
                      <a:pt x="550" y="231"/>
                      <a:pt x="543" y="230"/>
                    </a:cubicBezTo>
                    <a:cubicBezTo>
                      <a:pt x="535" y="230"/>
                      <a:pt x="521" y="232"/>
                      <a:pt x="519" y="234"/>
                    </a:cubicBezTo>
                    <a:cubicBezTo>
                      <a:pt x="517" y="236"/>
                      <a:pt x="523" y="238"/>
                      <a:pt x="522" y="241"/>
                    </a:cubicBezTo>
                    <a:cubicBezTo>
                      <a:pt x="522" y="243"/>
                      <a:pt x="517" y="239"/>
                      <a:pt x="515" y="240"/>
                    </a:cubicBezTo>
                    <a:cubicBezTo>
                      <a:pt x="513" y="241"/>
                      <a:pt x="516" y="244"/>
                      <a:pt x="515" y="253"/>
                    </a:cubicBezTo>
                    <a:cubicBezTo>
                      <a:pt x="514" y="262"/>
                      <a:pt x="517" y="262"/>
                      <a:pt x="519" y="266"/>
                    </a:cubicBezTo>
                    <a:cubicBezTo>
                      <a:pt x="522" y="269"/>
                      <a:pt x="521" y="273"/>
                      <a:pt x="521" y="279"/>
                    </a:cubicBezTo>
                    <a:cubicBezTo>
                      <a:pt x="521" y="284"/>
                      <a:pt x="516" y="284"/>
                      <a:pt x="514" y="285"/>
                    </a:cubicBezTo>
                    <a:cubicBezTo>
                      <a:pt x="513" y="286"/>
                      <a:pt x="519" y="288"/>
                      <a:pt x="518" y="292"/>
                    </a:cubicBezTo>
                    <a:cubicBezTo>
                      <a:pt x="517" y="295"/>
                      <a:pt x="512" y="290"/>
                      <a:pt x="509" y="291"/>
                    </a:cubicBezTo>
                    <a:cubicBezTo>
                      <a:pt x="506" y="292"/>
                      <a:pt x="503" y="300"/>
                      <a:pt x="506" y="303"/>
                    </a:cubicBezTo>
                    <a:cubicBezTo>
                      <a:pt x="510" y="306"/>
                      <a:pt x="511" y="305"/>
                      <a:pt x="508" y="309"/>
                    </a:cubicBezTo>
                    <a:cubicBezTo>
                      <a:pt x="506" y="312"/>
                      <a:pt x="503" y="317"/>
                      <a:pt x="509" y="321"/>
                    </a:cubicBezTo>
                    <a:cubicBezTo>
                      <a:pt x="515" y="326"/>
                      <a:pt x="526" y="326"/>
                      <a:pt x="532" y="329"/>
                    </a:cubicBezTo>
                    <a:cubicBezTo>
                      <a:pt x="538" y="333"/>
                      <a:pt x="529" y="331"/>
                      <a:pt x="532" y="335"/>
                    </a:cubicBezTo>
                    <a:cubicBezTo>
                      <a:pt x="534" y="339"/>
                      <a:pt x="528" y="341"/>
                      <a:pt x="528" y="344"/>
                    </a:cubicBezTo>
                    <a:cubicBezTo>
                      <a:pt x="528" y="347"/>
                      <a:pt x="531" y="346"/>
                      <a:pt x="534" y="340"/>
                    </a:cubicBezTo>
                    <a:cubicBezTo>
                      <a:pt x="537" y="335"/>
                      <a:pt x="539" y="342"/>
                      <a:pt x="539" y="346"/>
                    </a:cubicBezTo>
                    <a:cubicBezTo>
                      <a:pt x="538" y="351"/>
                      <a:pt x="534" y="348"/>
                      <a:pt x="531" y="353"/>
                    </a:cubicBezTo>
                    <a:cubicBezTo>
                      <a:pt x="528" y="358"/>
                      <a:pt x="525" y="359"/>
                      <a:pt x="520" y="358"/>
                    </a:cubicBezTo>
                    <a:cubicBezTo>
                      <a:pt x="515" y="357"/>
                      <a:pt x="518" y="364"/>
                      <a:pt x="520" y="369"/>
                    </a:cubicBezTo>
                    <a:cubicBezTo>
                      <a:pt x="522" y="373"/>
                      <a:pt x="519" y="374"/>
                      <a:pt x="514" y="373"/>
                    </a:cubicBezTo>
                    <a:cubicBezTo>
                      <a:pt x="508" y="371"/>
                      <a:pt x="505" y="368"/>
                      <a:pt x="508" y="364"/>
                    </a:cubicBezTo>
                    <a:cubicBezTo>
                      <a:pt x="511" y="359"/>
                      <a:pt x="513" y="354"/>
                      <a:pt x="509" y="355"/>
                    </a:cubicBezTo>
                    <a:cubicBezTo>
                      <a:pt x="506" y="355"/>
                      <a:pt x="499" y="355"/>
                      <a:pt x="496" y="351"/>
                    </a:cubicBezTo>
                    <a:cubicBezTo>
                      <a:pt x="494" y="348"/>
                      <a:pt x="498" y="349"/>
                      <a:pt x="505" y="350"/>
                    </a:cubicBezTo>
                    <a:cubicBezTo>
                      <a:pt x="511" y="351"/>
                      <a:pt x="506" y="345"/>
                      <a:pt x="511" y="345"/>
                    </a:cubicBezTo>
                    <a:cubicBezTo>
                      <a:pt x="516" y="345"/>
                      <a:pt x="519" y="348"/>
                      <a:pt x="524" y="344"/>
                    </a:cubicBezTo>
                    <a:cubicBezTo>
                      <a:pt x="528" y="341"/>
                      <a:pt x="521" y="333"/>
                      <a:pt x="517" y="335"/>
                    </a:cubicBezTo>
                    <a:cubicBezTo>
                      <a:pt x="514" y="336"/>
                      <a:pt x="508" y="337"/>
                      <a:pt x="508" y="334"/>
                    </a:cubicBezTo>
                    <a:cubicBezTo>
                      <a:pt x="508" y="330"/>
                      <a:pt x="514" y="333"/>
                      <a:pt x="518" y="332"/>
                    </a:cubicBezTo>
                    <a:cubicBezTo>
                      <a:pt x="521" y="331"/>
                      <a:pt x="516" y="327"/>
                      <a:pt x="511" y="328"/>
                    </a:cubicBezTo>
                    <a:cubicBezTo>
                      <a:pt x="506" y="329"/>
                      <a:pt x="502" y="330"/>
                      <a:pt x="498" y="325"/>
                    </a:cubicBezTo>
                    <a:cubicBezTo>
                      <a:pt x="494" y="321"/>
                      <a:pt x="487" y="319"/>
                      <a:pt x="485" y="328"/>
                    </a:cubicBezTo>
                    <a:cubicBezTo>
                      <a:pt x="484" y="338"/>
                      <a:pt x="477" y="333"/>
                      <a:pt x="474" y="336"/>
                    </a:cubicBezTo>
                    <a:cubicBezTo>
                      <a:pt x="471" y="339"/>
                      <a:pt x="477" y="342"/>
                      <a:pt x="484" y="342"/>
                    </a:cubicBezTo>
                    <a:cubicBezTo>
                      <a:pt x="491" y="342"/>
                      <a:pt x="496" y="348"/>
                      <a:pt x="492" y="348"/>
                    </a:cubicBezTo>
                    <a:cubicBezTo>
                      <a:pt x="489" y="348"/>
                      <a:pt x="491" y="353"/>
                      <a:pt x="487" y="351"/>
                    </a:cubicBezTo>
                    <a:cubicBezTo>
                      <a:pt x="484" y="350"/>
                      <a:pt x="480" y="351"/>
                      <a:pt x="483" y="354"/>
                    </a:cubicBezTo>
                    <a:cubicBezTo>
                      <a:pt x="485" y="357"/>
                      <a:pt x="482" y="359"/>
                      <a:pt x="482" y="362"/>
                    </a:cubicBezTo>
                    <a:cubicBezTo>
                      <a:pt x="482" y="365"/>
                      <a:pt x="477" y="362"/>
                      <a:pt x="471" y="361"/>
                    </a:cubicBezTo>
                    <a:cubicBezTo>
                      <a:pt x="466" y="361"/>
                      <a:pt x="456" y="363"/>
                      <a:pt x="449" y="364"/>
                    </a:cubicBezTo>
                    <a:cubicBezTo>
                      <a:pt x="442" y="366"/>
                      <a:pt x="435" y="363"/>
                      <a:pt x="432" y="360"/>
                    </a:cubicBezTo>
                    <a:cubicBezTo>
                      <a:pt x="429" y="357"/>
                      <a:pt x="425" y="357"/>
                      <a:pt x="420" y="357"/>
                    </a:cubicBezTo>
                    <a:cubicBezTo>
                      <a:pt x="415" y="357"/>
                      <a:pt x="416" y="352"/>
                      <a:pt x="410" y="352"/>
                    </a:cubicBezTo>
                    <a:cubicBezTo>
                      <a:pt x="403" y="352"/>
                      <a:pt x="405" y="346"/>
                      <a:pt x="404" y="343"/>
                    </a:cubicBezTo>
                    <a:cubicBezTo>
                      <a:pt x="403" y="340"/>
                      <a:pt x="390" y="341"/>
                      <a:pt x="385" y="344"/>
                    </a:cubicBezTo>
                    <a:cubicBezTo>
                      <a:pt x="381" y="347"/>
                      <a:pt x="371" y="346"/>
                      <a:pt x="369" y="351"/>
                    </a:cubicBezTo>
                    <a:cubicBezTo>
                      <a:pt x="366" y="357"/>
                      <a:pt x="371" y="356"/>
                      <a:pt x="374" y="356"/>
                    </a:cubicBezTo>
                    <a:cubicBezTo>
                      <a:pt x="378" y="356"/>
                      <a:pt x="377" y="351"/>
                      <a:pt x="384" y="352"/>
                    </a:cubicBezTo>
                    <a:cubicBezTo>
                      <a:pt x="391" y="353"/>
                      <a:pt x="396" y="345"/>
                      <a:pt x="399" y="348"/>
                    </a:cubicBezTo>
                    <a:cubicBezTo>
                      <a:pt x="402" y="351"/>
                      <a:pt x="387" y="357"/>
                      <a:pt x="381" y="358"/>
                    </a:cubicBezTo>
                    <a:cubicBezTo>
                      <a:pt x="374" y="359"/>
                      <a:pt x="376" y="364"/>
                      <a:pt x="382" y="373"/>
                    </a:cubicBezTo>
                    <a:cubicBezTo>
                      <a:pt x="388" y="383"/>
                      <a:pt x="379" y="377"/>
                      <a:pt x="379" y="382"/>
                    </a:cubicBezTo>
                    <a:cubicBezTo>
                      <a:pt x="379" y="386"/>
                      <a:pt x="368" y="380"/>
                      <a:pt x="372" y="379"/>
                    </a:cubicBezTo>
                    <a:cubicBezTo>
                      <a:pt x="377" y="377"/>
                      <a:pt x="375" y="373"/>
                      <a:pt x="371" y="370"/>
                    </a:cubicBezTo>
                    <a:cubicBezTo>
                      <a:pt x="367" y="367"/>
                      <a:pt x="365" y="370"/>
                      <a:pt x="365" y="366"/>
                    </a:cubicBezTo>
                    <a:cubicBezTo>
                      <a:pt x="366" y="363"/>
                      <a:pt x="361" y="367"/>
                      <a:pt x="358" y="364"/>
                    </a:cubicBezTo>
                    <a:cubicBezTo>
                      <a:pt x="354" y="361"/>
                      <a:pt x="353" y="359"/>
                      <a:pt x="348" y="361"/>
                    </a:cubicBezTo>
                    <a:cubicBezTo>
                      <a:pt x="343" y="364"/>
                      <a:pt x="338" y="363"/>
                      <a:pt x="327" y="365"/>
                    </a:cubicBezTo>
                    <a:cubicBezTo>
                      <a:pt x="317" y="367"/>
                      <a:pt x="297" y="366"/>
                      <a:pt x="294" y="363"/>
                    </a:cubicBezTo>
                    <a:cubicBezTo>
                      <a:pt x="290" y="359"/>
                      <a:pt x="303" y="353"/>
                      <a:pt x="307" y="354"/>
                    </a:cubicBezTo>
                    <a:cubicBezTo>
                      <a:pt x="310" y="355"/>
                      <a:pt x="308" y="350"/>
                      <a:pt x="302" y="345"/>
                    </a:cubicBezTo>
                    <a:cubicBezTo>
                      <a:pt x="297" y="341"/>
                      <a:pt x="284" y="338"/>
                      <a:pt x="284" y="341"/>
                    </a:cubicBezTo>
                    <a:cubicBezTo>
                      <a:pt x="284" y="344"/>
                      <a:pt x="277" y="341"/>
                      <a:pt x="268" y="339"/>
                    </a:cubicBezTo>
                    <a:cubicBezTo>
                      <a:pt x="258" y="338"/>
                      <a:pt x="257" y="334"/>
                      <a:pt x="251" y="334"/>
                    </a:cubicBezTo>
                    <a:cubicBezTo>
                      <a:pt x="245" y="334"/>
                      <a:pt x="236" y="332"/>
                      <a:pt x="229" y="327"/>
                    </a:cubicBezTo>
                    <a:cubicBezTo>
                      <a:pt x="222" y="321"/>
                      <a:pt x="206" y="323"/>
                      <a:pt x="204" y="328"/>
                    </a:cubicBezTo>
                    <a:cubicBezTo>
                      <a:pt x="202" y="333"/>
                      <a:pt x="196" y="332"/>
                      <a:pt x="191" y="332"/>
                    </a:cubicBezTo>
                    <a:cubicBezTo>
                      <a:pt x="185" y="332"/>
                      <a:pt x="193" y="326"/>
                      <a:pt x="191" y="325"/>
                    </a:cubicBezTo>
                    <a:cubicBezTo>
                      <a:pt x="188" y="324"/>
                      <a:pt x="191" y="317"/>
                      <a:pt x="187" y="316"/>
                    </a:cubicBezTo>
                    <a:cubicBezTo>
                      <a:pt x="183" y="316"/>
                      <a:pt x="180" y="333"/>
                      <a:pt x="172" y="332"/>
                    </a:cubicBezTo>
                    <a:cubicBezTo>
                      <a:pt x="165" y="332"/>
                      <a:pt x="161" y="314"/>
                      <a:pt x="155" y="310"/>
                    </a:cubicBezTo>
                    <a:cubicBezTo>
                      <a:pt x="149" y="305"/>
                      <a:pt x="143" y="305"/>
                      <a:pt x="148" y="312"/>
                    </a:cubicBezTo>
                    <a:cubicBezTo>
                      <a:pt x="154" y="319"/>
                      <a:pt x="144" y="314"/>
                      <a:pt x="144" y="318"/>
                    </a:cubicBezTo>
                    <a:cubicBezTo>
                      <a:pt x="145" y="323"/>
                      <a:pt x="136" y="328"/>
                      <a:pt x="136" y="326"/>
                    </a:cubicBezTo>
                    <a:cubicBezTo>
                      <a:pt x="136" y="323"/>
                      <a:pt x="131" y="320"/>
                      <a:pt x="125" y="327"/>
                    </a:cubicBezTo>
                    <a:cubicBezTo>
                      <a:pt x="119" y="334"/>
                      <a:pt x="115" y="333"/>
                      <a:pt x="114" y="331"/>
                    </a:cubicBezTo>
                    <a:cubicBezTo>
                      <a:pt x="114" y="328"/>
                      <a:pt x="96" y="337"/>
                      <a:pt x="97" y="340"/>
                    </a:cubicBezTo>
                    <a:cubicBezTo>
                      <a:pt x="98" y="343"/>
                      <a:pt x="94" y="346"/>
                      <a:pt x="89" y="345"/>
                    </a:cubicBezTo>
                    <a:cubicBezTo>
                      <a:pt x="85" y="345"/>
                      <a:pt x="88" y="341"/>
                      <a:pt x="92" y="339"/>
                    </a:cubicBezTo>
                    <a:cubicBezTo>
                      <a:pt x="96" y="337"/>
                      <a:pt x="108" y="328"/>
                      <a:pt x="114" y="327"/>
                    </a:cubicBezTo>
                    <a:cubicBezTo>
                      <a:pt x="120" y="326"/>
                      <a:pt x="131" y="321"/>
                      <a:pt x="132" y="318"/>
                    </a:cubicBezTo>
                    <a:cubicBezTo>
                      <a:pt x="132" y="315"/>
                      <a:pt x="126" y="318"/>
                      <a:pt x="122" y="317"/>
                    </a:cubicBezTo>
                    <a:cubicBezTo>
                      <a:pt x="118" y="316"/>
                      <a:pt x="111" y="321"/>
                      <a:pt x="104" y="324"/>
                    </a:cubicBezTo>
                    <a:cubicBezTo>
                      <a:pt x="97" y="327"/>
                      <a:pt x="90" y="326"/>
                      <a:pt x="92" y="330"/>
                    </a:cubicBezTo>
                    <a:cubicBezTo>
                      <a:pt x="94" y="334"/>
                      <a:pt x="85" y="329"/>
                      <a:pt x="84" y="332"/>
                    </a:cubicBezTo>
                    <a:cubicBezTo>
                      <a:pt x="82" y="335"/>
                      <a:pt x="79" y="332"/>
                      <a:pt x="81" y="330"/>
                    </a:cubicBezTo>
                    <a:cubicBezTo>
                      <a:pt x="84" y="329"/>
                      <a:pt x="75" y="326"/>
                      <a:pt x="75" y="328"/>
                    </a:cubicBezTo>
                    <a:cubicBezTo>
                      <a:pt x="75" y="329"/>
                      <a:pt x="74" y="332"/>
                      <a:pt x="68" y="332"/>
                    </a:cubicBezTo>
                    <a:cubicBezTo>
                      <a:pt x="62" y="332"/>
                      <a:pt x="56" y="336"/>
                      <a:pt x="60" y="339"/>
                    </a:cubicBezTo>
                    <a:cubicBezTo>
                      <a:pt x="64" y="342"/>
                      <a:pt x="66" y="343"/>
                      <a:pt x="64" y="345"/>
                    </a:cubicBezTo>
                    <a:cubicBezTo>
                      <a:pt x="62" y="347"/>
                      <a:pt x="56" y="340"/>
                      <a:pt x="47" y="341"/>
                    </a:cubicBezTo>
                    <a:cubicBezTo>
                      <a:pt x="38" y="342"/>
                      <a:pt x="21" y="331"/>
                      <a:pt x="21" y="329"/>
                    </a:cubicBezTo>
                    <a:cubicBezTo>
                      <a:pt x="21" y="326"/>
                      <a:pt x="9" y="328"/>
                      <a:pt x="0" y="327"/>
                    </a:cubicBezTo>
                    <a:cubicBezTo>
                      <a:pt x="0" y="500"/>
                      <a:pt x="0" y="500"/>
                      <a:pt x="0" y="500"/>
                    </a:cubicBezTo>
                    <a:cubicBezTo>
                      <a:pt x="0" y="500"/>
                      <a:pt x="4" y="503"/>
                      <a:pt x="6" y="501"/>
                    </a:cubicBezTo>
                    <a:cubicBezTo>
                      <a:pt x="8" y="499"/>
                      <a:pt x="11" y="502"/>
                      <a:pt x="16" y="499"/>
                    </a:cubicBezTo>
                    <a:cubicBezTo>
                      <a:pt x="22" y="496"/>
                      <a:pt x="24" y="502"/>
                      <a:pt x="24" y="505"/>
                    </a:cubicBezTo>
                    <a:cubicBezTo>
                      <a:pt x="24" y="507"/>
                      <a:pt x="32" y="512"/>
                      <a:pt x="35" y="516"/>
                    </a:cubicBezTo>
                    <a:cubicBezTo>
                      <a:pt x="39" y="520"/>
                      <a:pt x="40" y="524"/>
                      <a:pt x="44" y="522"/>
                    </a:cubicBezTo>
                    <a:cubicBezTo>
                      <a:pt x="48" y="519"/>
                      <a:pt x="54" y="518"/>
                      <a:pt x="54" y="514"/>
                    </a:cubicBezTo>
                    <a:cubicBezTo>
                      <a:pt x="54" y="509"/>
                      <a:pt x="70" y="509"/>
                      <a:pt x="70" y="514"/>
                    </a:cubicBezTo>
                    <a:cubicBezTo>
                      <a:pt x="70" y="520"/>
                      <a:pt x="85" y="527"/>
                      <a:pt x="94" y="542"/>
                    </a:cubicBezTo>
                    <a:cubicBezTo>
                      <a:pt x="103" y="557"/>
                      <a:pt x="101" y="561"/>
                      <a:pt x="114" y="566"/>
                    </a:cubicBezTo>
                    <a:cubicBezTo>
                      <a:pt x="127" y="571"/>
                      <a:pt x="126" y="573"/>
                      <a:pt x="125" y="578"/>
                    </a:cubicBezTo>
                    <a:cubicBezTo>
                      <a:pt x="123" y="582"/>
                      <a:pt x="132" y="584"/>
                      <a:pt x="127" y="588"/>
                    </a:cubicBezTo>
                    <a:cubicBezTo>
                      <a:pt x="125" y="589"/>
                      <a:pt x="122" y="591"/>
                      <a:pt x="119" y="593"/>
                    </a:cubicBezTo>
                    <a:cubicBezTo>
                      <a:pt x="120" y="595"/>
                      <a:pt x="122" y="597"/>
                      <a:pt x="124" y="599"/>
                    </a:cubicBezTo>
                    <a:cubicBezTo>
                      <a:pt x="127" y="602"/>
                      <a:pt x="119" y="602"/>
                      <a:pt x="121" y="604"/>
                    </a:cubicBezTo>
                    <a:cubicBezTo>
                      <a:pt x="124" y="606"/>
                      <a:pt x="121" y="610"/>
                      <a:pt x="123" y="612"/>
                    </a:cubicBezTo>
                    <a:cubicBezTo>
                      <a:pt x="126" y="615"/>
                      <a:pt x="130" y="614"/>
                      <a:pt x="133" y="612"/>
                    </a:cubicBezTo>
                    <a:cubicBezTo>
                      <a:pt x="136" y="610"/>
                      <a:pt x="138" y="615"/>
                      <a:pt x="135" y="618"/>
                    </a:cubicBezTo>
                    <a:cubicBezTo>
                      <a:pt x="133" y="622"/>
                      <a:pt x="138" y="625"/>
                      <a:pt x="140" y="622"/>
                    </a:cubicBezTo>
                    <a:cubicBezTo>
                      <a:pt x="142" y="619"/>
                      <a:pt x="147" y="627"/>
                      <a:pt x="149" y="628"/>
                    </a:cubicBezTo>
                    <a:cubicBezTo>
                      <a:pt x="152" y="629"/>
                      <a:pt x="154" y="633"/>
                      <a:pt x="150" y="633"/>
                    </a:cubicBezTo>
                    <a:cubicBezTo>
                      <a:pt x="146" y="633"/>
                      <a:pt x="147" y="639"/>
                      <a:pt x="150" y="640"/>
                    </a:cubicBezTo>
                    <a:cubicBezTo>
                      <a:pt x="152" y="640"/>
                      <a:pt x="152" y="643"/>
                      <a:pt x="152" y="646"/>
                    </a:cubicBezTo>
                    <a:cubicBezTo>
                      <a:pt x="152" y="648"/>
                      <a:pt x="161" y="651"/>
                      <a:pt x="164" y="650"/>
                    </a:cubicBezTo>
                    <a:cubicBezTo>
                      <a:pt x="167" y="649"/>
                      <a:pt x="170" y="652"/>
                      <a:pt x="172" y="655"/>
                    </a:cubicBezTo>
                    <a:cubicBezTo>
                      <a:pt x="173" y="658"/>
                      <a:pt x="179" y="660"/>
                      <a:pt x="182" y="658"/>
                    </a:cubicBezTo>
                    <a:cubicBezTo>
                      <a:pt x="184" y="656"/>
                      <a:pt x="185" y="661"/>
                      <a:pt x="186" y="665"/>
                    </a:cubicBezTo>
                    <a:cubicBezTo>
                      <a:pt x="186" y="668"/>
                      <a:pt x="191" y="666"/>
                      <a:pt x="194" y="666"/>
                    </a:cubicBezTo>
                    <a:cubicBezTo>
                      <a:pt x="197" y="666"/>
                      <a:pt x="199" y="670"/>
                      <a:pt x="201" y="669"/>
                    </a:cubicBezTo>
                    <a:cubicBezTo>
                      <a:pt x="206" y="667"/>
                      <a:pt x="207" y="675"/>
                      <a:pt x="210" y="680"/>
                    </a:cubicBezTo>
                    <a:cubicBezTo>
                      <a:pt x="520" y="678"/>
                      <a:pt x="520" y="678"/>
                      <a:pt x="520" y="678"/>
                    </a:cubicBezTo>
                    <a:cubicBezTo>
                      <a:pt x="520" y="678"/>
                      <a:pt x="521" y="670"/>
                      <a:pt x="524" y="673"/>
                    </a:cubicBezTo>
                    <a:cubicBezTo>
                      <a:pt x="528" y="676"/>
                      <a:pt x="525" y="680"/>
                      <a:pt x="529" y="682"/>
                    </a:cubicBezTo>
                    <a:cubicBezTo>
                      <a:pt x="533" y="683"/>
                      <a:pt x="536" y="686"/>
                      <a:pt x="539" y="685"/>
                    </a:cubicBezTo>
                    <a:cubicBezTo>
                      <a:pt x="541" y="684"/>
                      <a:pt x="545" y="681"/>
                      <a:pt x="549" y="685"/>
                    </a:cubicBezTo>
                    <a:cubicBezTo>
                      <a:pt x="553" y="690"/>
                      <a:pt x="556" y="686"/>
                      <a:pt x="558" y="689"/>
                    </a:cubicBezTo>
                    <a:cubicBezTo>
                      <a:pt x="561" y="692"/>
                      <a:pt x="565" y="694"/>
                      <a:pt x="568" y="691"/>
                    </a:cubicBezTo>
                    <a:cubicBezTo>
                      <a:pt x="570" y="688"/>
                      <a:pt x="580" y="691"/>
                      <a:pt x="584" y="693"/>
                    </a:cubicBezTo>
                    <a:cubicBezTo>
                      <a:pt x="590" y="688"/>
                      <a:pt x="594" y="679"/>
                      <a:pt x="599" y="679"/>
                    </a:cubicBezTo>
                    <a:cubicBezTo>
                      <a:pt x="605" y="679"/>
                      <a:pt x="622" y="681"/>
                      <a:pt x="623" y="689"/>
                    </a:cubicBezTo>
                    <a:cubicBezTo>
                      <a:pt x="624" y="698"/>
                      <a:pt x="634" y="690"/>
                      <a:pt x="635" y="698"/>
                    </a:cubicBezTo>
                    <a:cubicBezTo>
                      <a:pt x="636" y="704"/>
                      <a:pt x="642" y="710"/>
                      <a:pt x="641" y="713"/>
                    </a:cubicBezTo>
                    <a:cubicBezTo>
                      <a:pt x="643" y="714"/>
                      <a:pt x="645" y="716"/>
                      <a:pt x="648" y="718"/>
                    </a:cubicBezTo>
                    <a:cubicBezTo>
                      <a:pt x="651" y="717"/>
                      <a:pt x="659" y="718"/>
                      <a:pt x="665" y="720"/>
                    </a:cubicBezTo>
                    <a:cubicBezTo>
                      <a:pt x="672" y="723"/>
                      <a:pt x="682" y="717"/>
                      <a:pt x="686" y="726"/>
                    </a:cubicBezTo>
                    <a:cubicBezTo>
                      <a:pt x="689" y="734"/>
                      <a:pt x="697" y="740"/>
                      <a:pt x="690" y="741"/>
                    </a:cubicBezTo>
                    <a:cubicBezTo>
                      <a:pt x="683" y="742"/>
                      <a:pt x="675" y="733"/>
                      <a:pt x="675" y="738"/>
                    </a:cubicBezTo>
                    <a:cubicBezTo>
                      <a:pt x="676" y="743"/>
                      <a:pt x="672" y="740"/>
                      <a:pt x="672" y="748"/>
                    </a:cubicBezTo>
                    <a:cubicBezTo>
                      <a:pt x="672" y="755"/>
                      <a:pt x="667" y="766"/>
                      <a:pt x="664" y="765"/>
                    </a:cubicBezTo>
                    <a:cubicBezTo>
                      <a:pt x="664" y="765"/>
                      <a:pt x="664" y="765"/>
                      <a:pt x="664" y="765"/>
                    </a:cubicBezTo>
                    <a:cubicBezTo>
                      <a:pt x="663" y="768"/>
                      <a:pt x="663" y="771"/>
                      <a:pt x="665" y="774"/>
                    </a:cubicBezTo>
                    <a:cubicBezTo>
                      <a:pt x="669" y="771"/>
                      <a:pt x="675" y="766"/>
                      <a:pt x="679" y="767"/>
                    </a:cubicBezTo>
                    <a:cubicBezTo>
                      <a:pt x="687" y="767"/>
                      <a:pt x="689" y="772"/>
                      <a:pt x="694" y="768"/>
                    </a:cubicBezTo>
                    <a:cubicBezTo>
                      <a:pt x="699" y="765"/>
                      <a:pt x="700" y="763"/>
                      <a:pt x="701" y="766"/>
                    </a:cubicBezTo>
                    <a:cubicBezTo>
                      <a:pt x="701" y="766"/>
                      <a:pt x="701" y="766"/>
                      <a:pt x="701" y="767"/>
                    </a:cubicBezTo>
                    <a:cubicBezTo>
                      <a:pt x="703" y="766"/>
                      <a:pt x="704" y="765"/>
                      <a:pt x="704" y="764"/>
                    </a:cubicBezTo>
                    <a:cubicBezTo>
                      <a:pt x="704" y="763"/>
                      <a:pt x="704" y="761"/>
                      <a:pt x="703" y="759"/>
                    </a:cubicBezTo>
                    <a:cubicBezTo>
                      <a:pt x="698" y="760"/>
                      <a:pt x="697" y="760"/>
                      <a:pt x="695" y="757"/>
                    </a:cubicBezTo>
                    <a:cubicBezTo>
                      <a:pt x="693" y="752"/>
                      <a:pt x="710" y="747"/>
                      <a:pt x="718" y="748"/>
                    </a:cubicBezTo>
                    <a:cubicBezTo>
                      <a:pt x="726" y="749"/>
                      <a:pt x="731" y="744"/>
                      <a:pt x="734" y="747"/>
                    </a:cubicBezTo>
                    <a:cubicBezTo>
                      <a:pt x="739" y="743"/>
                      <a:pt x="747" y="736"/>
                      <a:pt x="749" y="736"/>
                    </a:cubicBezTo>
                    <a:cubicBezTo>
                      <a:pt x="752" y="736"/>
                      <a:pt x="788" y="735"/>
                      <a:pt x="788" y="735"/>
                    </a:cubicBezTo>
                    <a:cubicBezTo>
                      <a:pt x="788" y="735"/>
                      <a:pt x="800" y="728"/>
                      <a:pt x="802" y="721"/>
                    </a:cubicBezTo>
                    <a:cubicBezTo>
                      <a:pt x="803" y="714"/>
                      <a:pt x="811" y="697"/>
                      <a:pt x="816" y="701"/>
                    </a:cubicBezTo>
                    <a:cubicBezTo>
                      <a:pt x="821" y="704"/>
                      <a:pt x="831" y="702"/>
                      <a:pt x="831" y="705"/>
                    </a:cubicBezTo>
                    <a:cubicBezTo>
                      <a:pt x="831" y="708"/>
                      <a:pt x="828" y="719"/>
                      <a:pt x="841" y="736"/>
                    </a:cubicBezTo>
                    <a:cubicBezTo>
                      <a:pt x="845" y="733"/>
                      <a:pt x="850" y="731"/>
                      <a:pt x="852" y="731"/>
                    </a:cubicBezTo>
                    <a:cubicBezTo>
                      <a:pt x="857" y="732"/>
                      <a:pt x="864" y="726"/>
                      <a:pt x="866" y="722"/>
                    </a:cubicBezTo>
                    <a:cubicBezTo>
                      <a:pt x="868" y="718"/>
                      <a:pt x="870" y="725"/>
                      <a:pt x="866" y="727"/>
                    </a:cubicBezTo>
                    <a:cubicBezTo>
                      <a:pt x="862" y="728"/>
                      <a:pt x="870" y="731"/>
                      <a:pt x="877" y="731"/>
                    </a:cubicBezTo>
                    <a:cubicBezTo>
                      <a:pt x="884" y="730"/>
                      <a:pt x="873" y="733"/>
                      <a:pt x="868" y="733"/>
                    </a:cubicBezTo>
                    <a:cubicBezTo>
                      <a:pt x="863" y="733"/>
                      <a:pt x="861" y="733"/>
                      <a:pt x="854" y="740"/>
                    </a:cubicBezTo>
                    <a:cubicBezTo>
                      <a:pt x="847" y="747"/>
                      <a:pt x="848" y="749"/>
                      <a:pt x="852" y="753"/>
                    </a:cubicBezTo>
                    <a:cubicBezTo>
                      <a:pt x="856" y="756"/>
                      <a:pt x="862" y="755"/>
                      <a:pt x="867" y="750"/>
                    </a:cubicBezTo>
                    <a:cubicBezTo>
                      <a:pt x="873" y="745"/>
                      <a:pt x="872" y="741"/>
                      <a:pt x="878" y="741"/>
                    </a:cubicBezTo>
                    <a:cubicBezTo>
                      <a:pt x="883" y="741"/>
                      <a:pt x="898" y="736"/>
                      <a:pt x="904" y="734"/>
                    </a:cubicBezTo>
                    <a:cubicBezTo>
                      <a:pt x="910" y="732"/>
                      <a:pt x="906" y="731"/>
                      <a:pt x="906" y="728"/>
                    </a:cubicBezTo>
                    <a:cubicBezTo>
                      <a:pt x="906" y="725"/>
                      <a:pt x="917" y="725"/>
                      <a:pt x="921" y="723"/>
                    </a:cubicBezTo>
                    <a:cubicBezTo>
                      <a:pt x="925" y="720"/>
                      <a:pt x="920" y="718"/>
                      <a:pt x="917" y="718"/>
                    </a:cubicBezTo>
                    <a:close/>
                    <a:moveTo>
                      <a:pt x="266" y="394"/>
                    </a:moveTo>
                    <a:cubicBezTo>
                      <a:pt x="260" y="402"/>
                      <a:pt x="257" y="403"/>
                      <a:pt x="251" y="402"/>
                    </a:cubicBezTo>
                    <a:cubicBezTo>
                      <a:pt x="244" y="401"/>
                      <a:pt x="240" y="404"/>
                      <a:pt x="243" y="407"/>
                    </a:cubicBezTo>
                    <a:cubicBezTo>
                      <a:pt x="246" y="409"/>
                      <a:pt x="247" y="411"/>
                      <a:pt x="240" y="413"/>
                    </a:cubicBezTo>
                    <a:cubicBezTo>
                      <a:pt x="233" y="414"/>
                      <a:pt x="228" y="420"/>
                      <a:pt x="225" y="419"/>
                    </a:cubicBezTo>
                    <a:cubicBezTo>
                      <a:pt x="223" y="418"/>
                      <a:pt x="237" y="408"/>
                      <a:pt x="234" y="405"/>
                    </a:cubicBezTo>
                    <a:cubicBezTo>
                      <a:pt x="230" y="402"/>
                      <a:pt x="220" y="410"/>
                      <a:pt x="220" y="413"/>
                    </a:cubicBezTo>
                    <a:cubicBezTo>
                      <a:pt x="220" y="417"/>
                      <a:pt x="214" y="417"/>
                      <a:pt x="210" y="417"/>
                    </a:cubicBezTo>
                    <a:cubicBezTo>
                      <a:pt x="206" y="416"/>
                      <a:pt x="201" y="413"/>
                      <a:pt x="205" y="412"/>
                    </a:cubicBezTo>
                    <a:cubicBezTo>
                      <a:pt x="209" y="412"/>
                      <a:pt x="206" y="408"/>
                      <a:pt x="211" y="406"/>
                    </a:cubicBezTo>
                    <a:cubicBezTo>
                      <a:pt x="217" y="404"/>
                      <a:pt x="210" y="401"/>
                      <a:pt x="212" y="399"/>
                    </a:cubicBezTo>
                    <a:cubicBezTo>
                      <a:pt x="214" y="397"/>
                      <a:pt x="224" y="401"/>
                      <a:pt x="224" y="397"/>
                    </a:cubicBezTo>
                    <a:cubicBezTo>
                      <a:pt x="225" y="393"/>
                      <a:pt x="214" y="390"/>
                      <a:pt x="210" y="392"/>
                    </a:cubicBezTo>
                    <a:cubicBezTo>
                      <a:pt x="207" y="394"/>
                      <a:pt x="198" y="400"/>
                      <a:pt x="188" y="396"/>
                    </a:cubicBezTo>
                    <a:cubicBezTo>
                      <a:pt x="185" y="394"/>
                      <a:pt x="213" y="391"/>
                      <a:pt x="218" y="387"/>
                    </a:cubicBezTo>
                    <a:cubicBezTo>
                      <a:pt x="223" y="382"/>
                      <a:pt x="244" y="377"/>
                      <a:pt x="246" y="381"/>
                    </a:cubicBezTo>
                    <a:cubicBezTo>
                      <a:pt x="248" y="385"/>
                      <a:pt x="235" y="388"/>
                      <a:pt x="241" y="392"/>
                    </a:cubicBezTo>
                    <a:cubicBezTo>
                      <a:pt x="247" y="395"/>
                      <a:pt x="258" y="393"/>
                      <a:pt x="260" y="389"/>
                    </a:cubicBezTo>
                    <a:cubicBezTo>
                      <a:pt x="262" y="385"/>
                      <a:pt x="273" y="386"/>
                      <a:pt x="266" y="394"/>
                    </a:cubicBezTo>
                    <a:close/>
                    <a:moveTo>
                      <a:pt x="329" y="474"/>
                    </a:moveTo>
                    <a:cubicBezTo>
                      <a:pt x="322" y="481"/>
                      <a:pt x="322" y="479"/>
                      <a:pt x="315" y="480"/>
                    </a:cubicBezTo>
                    <a:cubicBezTo>
                      <a:pt x="309" y="482"/>
                      <a:pt x="314" y="488"/>
                      <a:pt x="306" y="489"/>
                    </a:cubicBezTo>
                    <a:cubicBezTo>
                      <a:pt x="298" y="490"/>
                      <a:pt x="278" y="490"/>
                      <a:pt x="275" y="486"/>
                    </a:cubicBezTo>
                    <a:cubicBezTo>
                      <a:pt x="274" y="484"/>
                      <a:pt x="286" y="485"/>
                      <a:pt x="287" y="482"/>
                    </a:cubicBezTo>
                    <a:cubicBezTo>
                      <a:pt x="288" y="479"/>
                      <a:pt x="291" y="473"/>
                      <a:pt x="296" y="473"/>
                    </a:cubicBezTo>
                    <a:cubicBezTo>
                      <a:pt x="301" y="473"/>
                      <a:pt x="300" y="467"/>
                      <a:pt x="292" y="463"/>
                    </a:cubicBezTo>
                    <a:cubicBezTo>
                      <a:pt x="284" y="459"/>
                      <a:pt x="304" y="456"/>
                      <a:pt x="308" y="463"/>
                    </a:cubicBezTo>
                    <a:cubicBezTo>
                      <a:pt x="313" y="469"/>
                      <a:pt x="321" y="473"/>
                      <a:pt x="326" y="469"/>
                    </a:cubicBezTo>
                    <a:cubicBezTo>
                      <a:pt x="330" y="464"/>
                      <a:pt x="356" y="452"/>
                      <a:pt x="356" y="458"/>
                    </a:cubicBezTo>
                    <a:cubicBezTo>
                      <a:pt x="356" y="464"/>
                      <a:pt x="337" y="468"/>
                      <a:pt x="329" y="474"/>
                    </a:cubicBezTo>
                    <a:close/>
                    <a:moveTo>
                      <a:pt x="503" y="656"/>
                    </a:moveTo>
                    <a:cubicBezTo>
                      <a:pt x="498" y="657"/>
                      <a:pt x="504" y="642"/>
                      <a:pt x="494" y="636"/>
                    </a:cubicBezTo>
                    <a:cubicBezTo>
                      <a:pt x="482" y="630"/>
                      <a:pt x="477" y="618"/>
                      <a:pt x="477" y="611"/>
                    </a:cubicBezTo>
                    <a:cubicBezTo>
                      <a:pt x="477" y="605"/>
                      <a:pt x="487" y="602"/>
                      <a:pt x="491" y="607"/>
                    </a:cubicBezTo>
                    <a:cubicBezTo>
                      <a:pt x="495" y="612"/>
                      <a:pt x="501" y="632"/>
                      <a:pt x="504" y="639"/>
                    </a:cubicBezTo>
                    <a:cubicBezTo>
                      <a:pt x="508" y="645"/>
                      <a:pt x="508" y="656"/>
                      <a:pt x="503" y="656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30" name="Freeform 125"/>
              <p:cNvSpPr>
                <a:spLocks noEditPoints="1"/>
              </p:cNvSpPr>
              <p:nvPr/>
            </p:nvSpPr>
            <p:spPr bwMode="auto">
              <a:xfrm>
                <a:off x="0" y="574675"/>
                <a:ext cx="2192338" cy="1346200"/>
              </a:xfrm>
              <a:custGeom>
                <a:avLst/>
                <a:gdLst>
                  <a:gd name="T0" fmla="*/ 2147483647 w 1147"/>
                  <a:gd name="T1" fmla="*/ 2147483647 h 705"/>
                  <a:gd name="T2" fmla="*/ 2147483647 w 1147"/>
                  <a:gd name="T3" fmla="*/ 2147483647 h 705"/>
                  <a:gd name="T4" fmla="*/ 2147483647 w 1147"/>
                  <a:gd name="T5" fmla="*/ 2147483647 h 705"/>
                  <a:gd name="T6" fmla="*/ 2147483647 w 1147"/>
                  <a:gd name="T7" fmla="*/ 2147483647 h 705"/>
                  <a:gd name="T8" fmla="*/ 2147483647 w 1147"/>
                  <a:gd name="T9" fmla="*/ 2147483647 h 705"/>
                  <a:gd name="T10" fmla="*/ 2147483647 w 1147"/>
                  <a:gd name="T11" fmla="*/ 2147483647 h 705"/>
                  <a:gd name="T12" fmla="*/ 2147483647 w 1147"/>
                  <a:gd name="T13" fmla="*/ 2147483647 h 705"/>
                  <a:gd name="T14" fmla="*/ 2147483647 w 1147"/>
                  <a:gd name="T15" fmla="*/ 2147483647 h 705"/>
                  <a:gd name="T16" fmla="*/ 2147483647 w 1147"/>
                  <a:gd name="T17" fmla="*/ 2147483647 h 705"/>
                  <a:gd name="T18" fmla="*/ 2147483647 w 1147"/>
                  <a:gd name="T19" fmla="*/ 2147483647 h 705"/>
                  <a:gd name="T20" fmla="*/ 2147483647 w 1147"/>
                  <a:gd name="T21" fmla="*/ 2147483647 h 705"/>
                  <a:gd name="T22" fmla="*/ 2147483647 w 1147"/>
                  <a:gd name="T23" fmla="*/ 2147483647 h 705"/>
                  <a:gd name="T24" fmla="*/ 2147483647 w 1147"/>
                  <a:gd name="T25" fmla="*/ 2147483647 h 705"/>
                  <a:gd name="T26" fmla="*/ 2147483647 w 1147"/>
                  <a:gd name="T27" fmla="*/ 2147483647 h 705"/>
                  <a:gd name="T28" fmla="*/ 2147483647 w 1147"/>
                  <a:gd name="T29" fmla="*/ 2147483647 h 705"/>
                  <a:gd name="T30" fmla="*/ 2147483647 w 1147"/>
                  <a:gd name="T31" fmla="*/ 2147483647 h 705"/>
                  <a:gd name="T32" fmla="*/ 2147483647 w 1147"/>
                  <a:gd name="T33" fmla="*/ 2147483647 h 705"/>
                  <a:gd name="T34" fmla="*/ 2147483647 w 1147"/>
                  <a:gd name="T35" fmla="*/ 2147483647 h 705"/>
                  <a:gd name="T36" fmla="*/ 2147483647 w 1147"/>
                  <a:gd name="T37" fmla="*/ 2147483647 h 705"/>
                  <a:gd name="T38" fmla="*/ 2147483647 w 1147"/>
                  <a:gd name="T39" fmla="*/ 2147483647 h 705"/>
                  <a:gd name="T40" fmla="*/ 2147483647 w 1147"/>
                  <a:gd name="T41" fmla="*/ 2147483647 h 705"/>
                  <a:gd name="T42" fmla="*/ 2147483647 w 1147"/>
                  <a:gd name="T43" fmla="*/ 2147483647 h 705"/>
                  <a:gd name="T44" fmla="*/ 2147483647 w 1147"/>
                  <a:gd name="T45" fmla="*/ 2147483647 h 705"/>
                  <a:gd name="T46" fmla="*/ 2147483647 w 1147"/>
                  <a:gd name="T47" fmla="*/ 2147483647 h 705"/>
                  <a:gd name="T48" fmla="*/ 2147483647 w 1147"/>
                  <a:gd name="T49" fmla="*/ 2147483647 h 705"/>
                  <a:gd name="T50" fmla="*/ 2147483647 w 1147"/>
                  <a:gd name="T51" fmla="*/ 2147483647 h 705"/>
                  <a:gd name="T52" fmla="*/ 2147483647 w 1147"/>
                  <a:gd name="T53" fmla="*/ 2147483647 h 705"/>
                  <a:gd name="T54" fmla="*/ 2147483647 w 1147"/>
                  <a:gd name="T55" fmla="*/ 2147483647 h 705"/>
                  <a:gd name="T56" fmla="*/ 2147483647 w 1147"/>
                  <a:gd name="T57" fmla="*/ 2147483647 h 705"/>
                  <a:gd name="T58" fmla="*/ 2147483647 w 1147"/>
                  <a:gd name="T59" fmla="*/ 2147483647 h 705"/>
                  <a:gd name="T60" fmla="*/ 2147483647 w 1147"/>
                  <a:gd name="T61" fmla="*/ 2147483647 h 705"/>
                  <a:gd name="T62" fmla="*/ 2147483647 w 1147"/>
                  <a:gd name="T63" fmla="*/ 2147483647 h 705"/>
                  <a:gd name="T64" fmla="*/ 2147483647 w 1147"/>
                  <a:gd name="T65" fmla="*/ 2147483647 h 705"/>
                  <a:gd name="T66" fmla="*/ 2147483647 w 1147"/>
                  <a:gd name="T67" fmla="*/ 2147483647 h 705"/>
                  <a:gd name="T68" fmla="*/ 2147483647 w 1147"/>
                  <a:gd name="T69" fmla="*/ 2147483647 h 705"/>
                  <a:gd name="T70" fmla="*/ 2147483647 w 1147"/>
                  <a:gd name="T71" fmla="*/ 2147483647 h 705"/>
                  <a:gd name="T72" fmla="*/ 2147483647 w 1147"/>
                  <a:gd name="T73" fmla="*/ 2147483647 h 705"/>
                  <a:gd name="T74" fmla="*/ 2147483647 w 1147"/>
                  <a:gd name="T75" fmla="*/ 2147483647 h 705"/>
                  <a:gd name="T76" fmla="*/ 2147483647 w 1147"/>
                  <a:gd name="T77" fmla="*/ 2147483647 h 705"/>
                  <a:gd name="T78" fmla="*/ 2147483647 w 1147"/>
                  <a:gd name="T79" fmla="*/ 2147483647 h 705"/>
                  <a:gd name="T80" fmla="*/ 2147483647 w 1147"/>
                  <a:gd name="T81" fmla="*/ 2147483647 h 705"/>
                  <a:gd name="T82" fmla="*/ 2147483647 w 1147"/>
                  <a:gd name="T83" fmla="*/ 2147483647 h 705"/>
                  <a:gd name="T84" fmla="*/ 2147483647 w 1147"/>
                  <a:gd name="T85" fmla="*/ 2147483647 h 705"/>
                  <a:gd name="T86" fmla="*/ 2147483647 w 1147"/>
                  <a:gd name="T87" fmla="*/ 2147483647 h 705"/>
                  <a:gd name="T88" fmla="*/ 2147483647 w 1147"/>
                  <a:gd name="T89" fmla="*/ 2147483647 h 705"/>
                  <a:gd name="T90" fmla="*/ 2147483647 w 1147"/>
                  <a:gd name="T91" fmla="*/ 2147483647 h 705"/>
                  <a:gd name="T92" fmla="*/ 2147483647 w 1147"/>
                  <a:gd name="T93" fmla="*/ 2147483647 h 705"/>
                  <a:gd name="T94" fmla="*/ 2147483647 w 1147"/>
                  <a:gd name="T95" fmla="*/ 2147483647 h 705"/>
                  <a:gd name="T96" fmla="*/ 2147483647 w 1147"/>
                  <a:gd name="T97" fmla="*/ 2147483647 h 705"/>
                  <a:gd name="T98" fmla="*/ 2147483647 w 1147"/>
                  <a:gd name="T99" fmla="*/ 2147483647 h 705"/>
                  <a:gd name="T100" fmla="*/ 2147483647 w 1147"/>
                  <a:gd name="T101" fmla="*/ 2147483647 h 705"/>
                  <a:gd name="T102" fmla="*/ 2147483647 w 1147"/>
                  <a:gd name="T103" fmla="*/ 2147483647 h 705"/>
                  <a:gd name="T104" fmla="*/ 2147483647 w 1147"/>
                  <a:gd name="T105" fmla="*/ 2147483647 h 705"/>
                  <a:gd name="T106" fmla="*/ 2147483647 w 1147"/>
                  <a:gd name="T107" fmla="*/ 2147483647 h 705"/>
                  <a:gd name="T108" fmla="*/ 2147483647 w 1147"/>
                  <a:gd name="T109" fmla="*/ 2147483647 h 705"/>
                  <a:gd name="T110" fmla="*/ 2147483647 w 1147"/>
                  <a:gd name="T111" fmla="*/ 2147483647 h 705"/>
                  <a:gd name="T112" fmla="*/ 2147483647 w 1147"/>
                  <a:gd name="T113" fmla="*/ 2147483647 h 705"/>
                  <a:gd name="T114" fmla="*/ 2147483647 w 1147"/>
                  <a:gd name="T115" fmla="*/ 2147483647 h 70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47"/>
                  <a:gd name="T175" fmla="*/ 0 h 705"/>
                  <a:gd name="T176" fmla="*/ 1147 w 1147"/>
                  <a:gd name="T177" fmla="*/ 705 h 70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47" h="705">
                    <a:moveTo>
                      <a:pt x="431" y="286"/>
                    </a:moveTo>
                    <a:cubicBezTo>
                      <a:pt x="432" y="281"/>
                      <a:pt x="433" y="279"/>
                      <a:pt x="420" y="274"/>
                    </a:cubicBezTo>
                    <a:cubicBezTo>
                      <a:pt x="407" y="269"/>
                      <a:pt x="409" y="265"/>
                      <a:pt x="400" y="250"/>
                    </a:cubicBezTo>
                    <a:cubicBezTo>
                      <a:pt x="391" y="235"/>
                      <a:pt x="376" y="228"/>
                      <a:pt x="376" y="222"/>
                    </a:cubicBezTo>
                    <a:cubicBezTo>
                      <a:pt x="376" y="217"/>
                      <a:pt x="360" y="217"/>
                      <a:pt x="360" y="222"/>
                    </a:cubicBezTo>
                    <a:cubicBezTo>
                      <a:pt x="360" y="226"/>
                      <a:pt x="354" y="227"/>
                      <a:pt x="350" y="230"/>
                    </a:cubicBezTo>
                    <a:cubicBezTo>
                      <a:pt x="346" y="232"/>
                      <a:pt x="345" y="228"/>
                      <a:pt x="341" y="224"/>
                    </a:cubicBezTo>
                    <a:cubicBezTo>
                      <a:pt x="338" y="220"/>
                      <a:pt x="330" y="215"/>
                      <a:pt x="330" y="213"/>
                    </a:cubicBezTo>
                    <a:cubicBezTo>
                      <a:pt x="330" y="210"/>
                      <a:pt x="328" y="204"/>
                      <a:pt x="322" y="207"/>
                    </a:cubicBezTo>
                    <a:cubicBezTo>
                      <a:pt x="317" y="210"/>
                      <a:pt x="314" y="207"/>
                      <a:pt x="312" y="209"/>
                    </a:cubicBezTo>
                    <a:cubicBezTo>
                      <a:pt x="310" y="211"/>
                      <a:pt x="306" y="208"/>
                      <a:pt x="306" y="208"/>
                    </a:cubicBezTo>
                    <a:cubicBezTo>
                      <a:pt x="306" y="35"/>
                      <a:pt x="306" y="35"/>
                      <a:pt x="306" y="35"/>
                    </a:cubicBezTo>
                    <a:cubicBezTo>
                      <a:pt x="304" y="35"/>
                      <a:pt x="302" y="34"/>
                      <a:pt x="301" y="34"/>
                    </a:cubicBezTo>
                    <a:cubicBezTo>
                      <a:pt x="294" y="31"/>
                      <a:pt x="283" y="26"/>
                      <a:pt x="277" y="27"/>
                    </a:cubicBezTo>
                    <a:cubicBezTo>
                      <a:pt x="271" y="29"/>
                      <a:pt x="260" y="30"/>
                      <a:pt x="256" y="28"/>
                    </a:cubicBezTo>
                    <a:cubicBezTo>
                      <a:pt x="252" y="26"/>
                      <a:pt x="246" y="24"/>
                      <a:pt x="238" y="26"/>
                    </a:cubicBezTo>
                    <a:cubicBezTo>
                      <a:pt x="230" y="27"/>
                      <a:pt x="225" y="21"/>
                      <a:pt x="214" y="19"/>
                    </a:cubicBezTo>
                    <a:cubicBezTo>
                      <a:pt x="204" y="16"/>
                      <a:pt x="189" y="19"/>
                      <a:pt x="185" y="21"/>
                    </a:cubicBezTo>
                    <a:cubicBezTo>
                      <a:pt x="182" y="22"/>
                      <a:pt x="183" y="17"/>
                      <a:pt x="178" y="17"/>
                    </a:cubicBezTo>
                    <a:cubicBezTo>
                      <a:pt x="174" y="18"/>
                      <a:pt x="177" y="15"/>
                      <a:pt x="175" y="12"/>
                    </a:cubicBezTo>
                    <a:cubicBezTo>
                      <a:pt x="172" y="8"/>
                      <a:pt x="160" y="11"/>
                      <a:pt x="155" y="12"/>
                    </a:cubicBezTo>
                    <a:cubicBezTo>
                      <a:pt x="151" y="12"/>
                      <a:pt x="149" y="10"/>
                      <a:pt x="150" y="7"/>
                    </a:cubicBezTo>
                    <a:cubicBezTo>
                      <a:pt x="150" y="5"/>
                      <a:pt x="146" y="6"/>
                      <a:pt x="144" y="9"/>
                    </a:cubicBezTo>
                    <a:cubicBezTo>
                      <a:pt x="142" y="12"/>
                      <a:pt x="137" y="12"/>
                      <a:pt x="135" y="10"/>
                    </a:cubicBezTo>
                    <a:cubicBezTo>
                      <a:pt x="133" y="8"/>
                      <a:pt x="139" y="8"/>
                      <a:pt x="140" y="5"/>
                    </a:cubicBezTo>
                    <a:cubicBezTo>
                      <a:pt x="140" y="3"/>
                      <a:pt x="133" y="2"/>
                      <a:pt x="131" y="1"/>
                    </a:cubicBezTo>
                    <a:cubicBezTo>
                      <a:pt x="128" y="0"/>
                      <a:pt x="124" y="4"/>
                      <a:pt x="119" y="8"/>
                    </a:cubicBezTo>
                    <a:cubicBezTo>
                      <a:pt x="114" y="13"/>
                      <a:pt x="106" y="13"/>
                      <a:pt x="101" y="12"/>
                    </a:cubicBezTo>
                    <a:cubicBezTo>
                      <a:pt x="96" y="12"/>
                      <a:pt x="90" y="13"/>
                      <a:pt x="91" y="15"/>
                    </a:cubicBezTo>
                    <a:cubicBezTo>
                      <a:pt x="91" y="18"/>
                      <a:pt x="97" y="18"/>
                      <a:pt x="93" y="21"/>
                    </a:cubicBezTo>
                    <a:cubicBezTo>
                      <a:pt x="90" y="25"/>
                      <a:pt x="88" y="17"/>
                      <a:pt x="85" y="20"/>
                    </a:cubicBezTo>
                    <a:cubicBezTo>
                      <a:pt x="81" y="24"/>
                      <a:pt x="71" y="24"/>
                      <a:pt x="68" y="23"/>
                    </a:cubicBezTo>
                    <a:cubicBezTo>
                      <a:pt x="66" y="23"/>
                      <a:pt x="58" y="32"/>
                      <a:pt x="55" y="34"/>
                    </a:cubicBezTo>
                    <a:cubicBezTo>
                      <a:pt x="53" y="37"/>
                      <a:pt x="57" y="39"/>
                      <a:pt x="50" y="46"/>
                    </a:cubicBezTo>
                    <a:cubicBezTo>
                      <a:pt x="44" y="54"/>
                      <a:pt x="26" y="52"/>
                      <a:pt x="22" y="52"/>
                    </a:cubicBezTo>
                    <a:cubicBezTo>
                      <a:pt x="18" y="52"/>
                      <a:pt x="21" y="56"/>
                      <a:pt x="19" y="59"/>
                    </a:cubicBezTo>
                    <a:cubicBezTo>
                      <a:pt x="17" y="62"/>
                      <a:pt x="21" y="64"/>
                      <a:pt x="31" y="67"/>
                    </a:cubicBezTo>
                    <a:cubicBezTo>
                      <a:pt x="42" y="70"/>
                      <a:pt x="49" y="83"/>
                      <a:pt x="50" y="87"/>
                    </a:cubicBezTo>
                    <a:cubicBezTo>
                      <a:pt x="51" y="90"/>
                      <a:pt x="64" y="86"/>
                      <a:pt x="69" y="87"/>
                    </a:cubicBezTo>
                    <a:cubicBezTo>
                      <a:pt x="74" y="88"/>
                      <a:pt x="68" y="95"/>
                      <a:pt x="73" y="97"/>
                    </a:cubicBezTo>
                    <a:cubicBezTo>
                      <a:pt x="77" y="99"/>
                      <a:pt x="83" y="96"/>
                      <a:pt x="85" y="99"/>
                    </a:cubicBezTo>
                    <a:cubicBezTo>
                      <a:pt x="86" y="103"/>
                      <a:pt x="76" y="99"/>
                      <a:pt x="71" y="103"/>
                    </a:cubicBezTo>
                    <a:cubicBezTo>
                      <a:pt x="66" y="107"/>
                      <a:pt x="64" y="109"/>
                      <a:pt x="62" y="106"/>
                    </a:cubicBezTo>
                    <a:cubicBezTo>
                      <a:pt x="60" y="103"/>
                      <a:pt x="51" y="105"/>
                      <a:pt x="47" y="105"/>
                    </a:cubicBezTo>
                    <a:cubicBezTo>
                      <a:pt x="43" y="106"/>
                      <a:pt x="47" y="100"/>
                      <a:pt x="47" y="98"/>
                    </a:cubicBezTo>
                    <a:cubicBezTo>
                      <a:pt x="47" y="95"/>
                      <a:pt x="41" y="93"/>
                      <a:pt x="33" y="98"/>
                    </a:cubicBezTo>
                    <a:cubicBezTo>
                      <a:pt x="25" y="103"/>
                      <a:pt x="28" y="101"/>
                      <a:pt x="27" y="105"/>
                    </a:cubicBezTo>
                    <a:cubicBezTo>
                      <a:pt x="26" y="109"/>
                      <a:pt x="22" y="103"/>
                      <a:pt x="17" y="106"/>
                    </a:cubicBezTo>
                    <a:cubicBezTo>
                      <a:pt x="12" y="109"/>
                      <a:pt x="3" y="111"/>
                      <a:pt x="2" y="115"/>
                    </a:cubicBezTo>
                    <a:cubicBezTo>
                      <a:pt x="0" y="118"/>
                      <a:pt x="13" y="120"/>
                      <a:pt x="18" y="121"/>
                    </a:cubicBezTo>
                    <a:cubicBezTo>
                      <a:pt x="23" y="122"/>
                      <a:pt x="12" y="125"/>
                      <a:pt x="16" y="127"/>
                    </a:cubicBezTo>
                    <a:cubicBezTo>
                      <a:pt x="20" y="128"/>
                      <a:pt x="18" y="132"/>
                      <a:pt x="25" y="135"/>
                    </a:cubicBezTo>
                    <a:cubicBezTo>
                      <a:pt x="31" y="138"/>
                      <a:pt x="45" y="135"/>
                      <a:pt x="49" y="135"/>
                    </a:cubicBezTo>
                    <a:cubicBezTo>
                      <a:pt x="52" y="135"/>
                      <a:pt x="56" y="139"/>
                      <a:pt x="59" y="136"/>
                    </a:cubicBezTo>
                    <a:cubicBezTo>
                      <a:pt x="62" y="133"/>
                      <a:pt x="73" y="124"/>
                      <a:pt x="79" y="129"/>
                    </a:cubicBezTo>
                    <a:cubicBezTo>
                      <a:pt x="85" y="134"/>
                      <a:pt x="73" y="134"/>
                      <a:pt x="76" y="137"/>
                    </a:cubicBezTo>
                    <a:cubicBezTo>
                      <a:pt x="79" y="140"/>
                      <a:pt x="82" y="148"/>
                      <a:pt x="77" y="152"/>
                    </a:cubicBezTo>
                    <a:cubicBezTo>
                      <a:pt x="71" y="156"/>
                      <a:pt x="66" y="153"/>
                      <a:pt x="63" y="153"/>
                    </a:cubicBezTo>
                    <a:cubicBezTo>
                      <a:pt x="60" y="153"/>
                      <a:pt x="62" y="158"/>
                      <a:pt x="57" y="162"/>
                    </a:cubicBezTo>
                    <a:cubicBezTo>
                      <a:pt x="52" y="166"/>
                      <a:pt x="49" y="158"/>
                      <a:pt x="43" y="158"/>
                    </a:cubicBezTo>
                    <a:cubicBezTo>
                      <a:pt x="37" y="158"/>
                      <a:pt x="38" y="166"/>
                      <a:pt x="38" y="170"/>
                    </a:cubicBezTo>
                    <a:cubicBezTo>
                      <a:pt x="39" y="173"/>
                      <a:pt x="29" y="169"/>
                      <a:pt x="27" y="178"/>
                    </a:cubicBezTo>
                    <a:cubicBezTo>
                      <a:pt x="25" y="187"/>
                      <a:pt x="15" y="179"/>
                      <a:pt x="22" y="188"/>
                    </a:cubicBezTo>
                    <a:cubicBezTo>
                      <a:pt x="28" y="197"/>
                      <a:pt x="27" y="191"/>
                      <a:pt x="32" y="195"/>
                    </a:cubicBezTo>
                    <a:cubicBezTo>
                      <a:pt x="37" y="198"/>
                      <a:pt x="26" y="204"/>
                      <a:pt x="31" y="205"/>
                    </a:cubicBezTo>
                    <a:cubicBezTo>
                      <a:pt x="36" y="206"/>
                      <a:pt x="42" y="215"/>
                      <a:pt x="45" y="219"/>
                    </a:cubicBezTo>
                    <a:cubicBezTo>
                      <a:pt x="49" y="222"/>
                      <a:pt x="53" y="217"/>
                      <a:pt x="59" y="217"/>
                    </a:cubicBezTo>
                    <a:cubicBezTo>
                      <a:pt x="64" y="216"/>
                      <a:pt x="61" y="209"/>
                      <a:pt x="64" y="212"/>
                    </a:cubicBezTo>
                    <a:cubicBezTo>
                      <a:pt x="67" y="215"/>
                      <a:pt x="72" y="223"/>
                      <a:pt x="69" y="225"/>
                    </a:cubicBezTo>
                    <a:cubicBezTo>
                      <a:pt x="66" y="227"/>
                      <a:pt x="68" y="233"/>
                      <a:pt x="68" y="236"/>
                    </a:cubicBezTo>
                    <a:cubicBezTo>
                      <a:pt x="67" y="239"/>
                      <a:pt x="79" y="238"/>
                      <a:pt x="80" y="234"/>
                    </a:cubicBezTo>
                    <a:cubicBezTo>
                      <a:pt x="81" y="231"/>
                      <a:pt x="90" y="230"/>
                      <a:pt x="96" y="236"/>
                    </a:cubicBezTo>
                    <a:cubicBezTo>
                      <a:pt x="101" y="241"/>
                      <a:pt x="103" y="242"/>
                      <a:pt x="103" y="238"/>
                    </a:cubicBezTo>
                    <a:cubicBezTo>
                      <a:pt x="103" y="233"/>
                      <a:pt x="107" y="228"/>
                      <a:pt x="107" y="232"/>
                    </a:cubicBezTo>
                    <a:cubicBezTo>
                      <a:pt x="108" y="236"/>
                      <a:pt x="112" y="237"/>
                      <a:pt x="120" y="233"/>
                    </a:cubicBezTo>
                    <a:cubicBezTo>
                      <a:pt x="127" y="230"/>
                      <a:pt x="124" y="234"/>
                      <a:pt x="120" y="239"/>
                    </a:cubicBezTo>
                    <a:cubicBezTo>
                      <a:pt x="114" y="245"/>
                      <a:pt x="120" y="256"/>
                      <a:pt x="116" y="257"/>
                    </a:cubicBezTo>
                    <a:cubicBezTo>
                      <a:pt x="112" y="258"/>
                      <a:pt x="109" y="268"/>
                      <a:pt x="102" y="269"/>
                    </a:cubicBezTo>
                    <a:cubicBezTo>
                      <a:pt x="96" y="269"/>
                      <a:pt x="85" y="282"/>
                      <a:pt x="83" y="284"/>
                    </a:cubicBezTo>
                    <a:cubicBezTo>
                      <a:pt x="82" y="286"/>
                      <a:pt x="68" y="280"/>
                      <a:pt x="66" y="285"/>
                    </a:cubicBezTo>
                    <a:cubicBezTo>
                      <a:pt x="64" y="291"/>
                      <a:pt x="55" y="295"/>
                      <a:pt x="57" y="298"/>
                    </a:cubicBezTo>
                    <a:cubicBezTo>
                      <a:pt x="59" y="299"/>
                      <a:pt x="70" y="293"/>
                      <a:pt x="71" y="290"/>
                    </a:cubicBezTo>
                    <a:cubicBezTo>
                      <a:pt x="71" y="287"/>
                      <a:pt x="73" y="288"/>
                      <a:pt x="75" y="290"/>
                    </a:cubicBezTo>
                    <a:cubicBezTo>
                      <a:pt x="77" y="292"/>
                      <a:pt x="82" y="289"/>
                      <a:pt x="84" y="287"/>
                    </a:cubicBezTo>
                    <a:cubicBezTo>
                      <a:pt x="86" y="285"/>
                      <a:pt x="90" y="286"/>
                      <a:pt x="92" y="286"/>
                    </a:cubicBezTo>
                    <a:cubicBezTo>
                      <a:pt x="95" y="286"/>
                      <a:pt x="96" y="283"/>
                      <a:pt x="102" y="282"/>
                    </a:cubicBezTo>
                    <a:cubicBezTo>
                      <a:pt x="109" y="281"/>
                      <a:pt x="108" y="279"/>
                      <a:pt x="109" y="275"/>
                    </a:cubicBezTo>
                    <a:cubicBezTo>
                      <a:pt x="111" y="272"/>
                      <a:pt x="127" y="264"/>
                      <a:pt x="130" y="264"/>
                    </a:cubicBezTo>
                    <a:cubicBezTo>
                      <a:pt x="133" y="263"/>
                      <a:pt x="131" y="258"/>
                      <a:pt x="134" y="258"/>
                    </a:cubicBezTo>
                    <a:cubicBezTo>
                      <a:pt x="137" y="257"/>
                      <a:pt x="142" y="253"/>
                      <a:pt x="147" y="250"/>
                    </a:cubicBezTo>
                    <a:cubicBezTo>
                      <a:pt x="151" y="246"/>
                      <a:pt x="152" y="248"/>
                      <a:pt x="155" y="247"/>
                    </a:cubicBezTo>
                    <a:cubicBezTo>
                      <a:pt x="158" y="245"/>
                      <a:pt x="156" y="239"/>
                      <a:pt x="159" y="238"/>
                    </a:cubicBezTo>
                    <a:cubicBezTo>
                      <a:pt x="162" y="238"/>
                      <a:pt x="165" y="235"/>
                      <a:pt x="165" y="233"/>
                    </a:cubicBezTo>
                    <a:cubicBezTo>
                      <a:pt x="165" y="230"/>
                      <a:pt x="157" y="230"/>
                      <a:pt x="156" y="228"/>
                    </a:cubicBezTo>
                    <a:cubicBezTo>
                      <a:pt x="155" y="226"/>
                      <a:pt x="162" y="220"/>
                      <a:pt x="165" y="220"/>
                    </a:cubicBezTo>
                    <a:cubicBezTo>
                      <a:pt x="168" y="220"/>
                      <a:pt x="172" y="217"/>
                      <a:pt x="173" y="213"/>
                    </a:cubicBezTo>
                    <a:cubicBezTo>
                      <a:pt x="173" y="209"/>
                      <a:pt x="177" y="209"/>
                      <a:pt x="180" y="205"/>
                    </a:cubicBezTo>
                    <a:cubicBezTo>
                      <a:pt x="183" y="202"/>
                      <a:pt x="183" y="199"/>
                      <a:pt x="186" y="198"/>
                    </a:cubicBezTo>
                    <a:cubicBezTo>
                      <a:pt x="189" y="198"/>
                      <a:pt x="192" y="194"/>
                      <a:pt x="196" y="192"/>
                    </a:cubicBezTo>
                    <a:cubicBezTo>
                      <a:pt x="199" y="190"/>
                      <a:pt x="196" y="194"/>
                      <a:pt x="202" y="194"/>
                    </a:cubicBezTo>
                    <a:cubicBezTo>
                      <a:pt x="209" y="195"/>
                      <a:pt x="208" y="201"/>
                      <a:pt x="203" y="199"/>
                    </a:cubicBezTo>
                    <a:cubicBezTo>
                      <a:pt x="198" y="196"/>
                      <a:pt x="195" y="197"/>
                      <a:pt x="191" y="201"/>
                    </a:cubicBezTo>
                    <a:cubicBezTo>
                      <a:pt x="186" y="205"/>
                      <a:pt x="190" y="206"/>
                      <a:pt x="186" y="211"/>
                    </a:cubicBezTo>
                    <a:cubicBezTo>
                      <a:pt x="183" y="216"/>
                      <a:pt x="183" y="219"/>
                      <a:pt x="187" y="219"/>
                    </a:cubicBezTo>
                    <a:cubicBezTo>
                      <a:pt x="192" y="220"/>
                      <a:pt x="187" y="223"/>
                      <a:pt x="183" y="224"/>
                    </a:cubicBezTo>
                    <a:cubicBezTo>
                      <a:pt x="179" y="226"/>
                      <a:pt x="182" y="228"/>
                      <a:pt x="188" y="228"/>
                    </a:cubicBezTo>
                    <a:cubicBezTo>
                      <a:pt x="193" y="228"/>
                      <a:pt x="202" y="220"/>
                      <a:pt x="210" y="216"/>
                    </a:cubicBezTo>
                    <a:cubicBezTo>
                      <a:pt x="218" y="212"/>
                      <a:pt x="224" y="216"/>
                      <a:pt x="226" y="215"/>
                    </a:cubicBezTo>
                    <a:cubicBezTo>
                      <a:pt x="228" y="214"/>
                      <a:pt x="224" y="211"/>
                      <a:pt x="226" y="209"/>
                    </a:cubicBezTo>
                    <a:cubicBezTo>
                      <a:pt x="229" y="208"/>
                      <a:pt x="223" y="207"/>
                      <a:pt x="221" y="203"/>
                    </a:cubicBezTo>
                    <a:cubicBezTo>
                      <a:pt x="220" y="198"/>
                      <a:pt x="224" y="201"/>
                      <a:pt x="225" y="197"/>
                    </a:cubicBezTo>
                    <a:cubicBezTo>
                      <a:pt x="226" y="193"/>
                      <a:pt x="229" y="195"/>
                      <a:pt x="231" y="197"/>
                    </a:cubicBezTo>
                    <a:cubicBezTo>
                      <a:pt x="234" y="198"/>
                      <a:pt x="237" y="195"/>
                      <a:pt x="240" y="200"/>
                    </a:cubicBezTo>
                    <a:cubicBezTo>
                      <a:pt x="242" y="204"/>
                      <a:pt x="244" y="198"/>
                      <a:pt x="248" y="202"/>
                    </a:cubicBezTo>
                    <a:cubicBezTo>
                      <a:pt x="252" y="205"/>
                      <a:pt x="248" y="204"/>
                      <a:pt x="243" y="205"/>
                    </a:cubicBezTo>
                    <a:cubicBezTo>
                      <a:pt x="239" y="206"/>
                      <a:pt x="241" y="212"/>
                      <a:pt x="245" y="209"/>
                    </a:cubicBezTo>
                    <a:cubicBezTo>
                      <a:pt x="248" y="207"/>
                      <a:pt x="251" y="205"/>
                      <a:pt x="254" y="208"/>
                    </a:cubicBezTo>
                    <a:cubicBezTo>
                      <a:pt x="257" y="210"/>
                      <a:pt x="258" y="209"/>
                      <a:pt x="260" y="207"/>
                    </a:cubicBezTo>
                    <a:cubicBezTo>
                      <a:pt x="263" y="204"/>
                      <a:pt x="263" y="207"/>
                      <a:pt x="263" y="209"/>
                    </a:cubicBezTo>
                    <a:cubicBezTo>
                      <a:pt x="263" y="211"/>
                      <a:pt x="268" y="212"/>
                      <a:pt x="276" y="213"/>
                    </a:cubicBezTo>
                    <a:cubicBezTo>
                      <a:pt x="283" y="214"/>
                      <a:pt x="297" y="212"/>
                      <a:pt x="300" y="212"/>
                    </a:cubicBezTo>
                    <a:cubicBezTo>
                      <a:pt x="304" y="212"/>
                      <a:pt x="302" y="217"/>
                      <a:pt x="310" y="219"/>
                    </a:cubicBezTo>
                    <a:cubicBezTo>
                      <a:pt x="318" y="220"/>
                      <a:pt x="320" y="211"/>
                      <a:pt x="324" y="214"/>
                    </a:cubicBezTo>
                    <a:cubicBezTo>
                      <a:pt x="328" y="218"/>
                      <a:pt x="324" y="219"/>
                      <a:pt x="322" y="221"/>
                    </a:cubicBezTo>
                    <a:cubicBezTo>
                      <a:pt x="319" y="224"/>
                      <a:pt x="324" y="224"/>
                      <a:pt x="327" y="225"/>
                    </a:cubicBezTo>
                    <a:cubicBezTo>
                      <a:pt x="330" y="227"/>
                      <a:pt x="337" y="229"/>
                      <a:pt x="340" y="232"/>
                    </a:cubicBezTo>
                    <a:cubicBezTo>
                      <a:pt x="344" y="235"/>
                      <a:pt x="346" y="239"/>
                      <a:pt x="354" y="243"/>
                    </a:cubicBezTo>
                    <a:cubicBezTo>
                      <a:pt x="362" y="247"/>
                      <a:pt x="354" y="233"/>
                      <a:pt x="360" y="237"/>
                    </a:cubicBezTo>
                    <a:cubicBezTo>
                      <a:pt x="366" y="242"/>
                      <a:pt x="364" y="237"/>
                      <a:pt x="369" y="242"/>
                    </a:cubicBezTo>
                    <a:cubicBezTo>
                      <a:pt x="374" y="246"/>
                      <a:pt x="372" y="240"/>
                      <a:pt x="370" y="232"/>
                    </a:cubicBezTo>
                    <a:cubicBezTo>
                      <a:pt x="368" y="225"/>
                      <a:pt x="372" y="230"/>
                      <a:pt x="375" y="233"/>
                    </a:cubicBezTo>
                    <a:cubicBezTo>
                      <a:pt x="377" y="237"/>
                      <a:pt x="377" y="244"/>
                      <a:pt x="375" y="248"/>
                    </a:cubicBezTo>
                    <a:cubicBezTo>
                      <a:pt x="374" y="253"/>
                      <a:pt x="366" y="249"/>
                      <a:pt x="367" y="246"/>
                    </a:cubicBezTo>
                    <a:cubicBezTo>
                      <a:pt x="368" y="244"/>
                      <a:pt x="360" y="245"/>
                      <a:pt x="359" y="248"/>
                    </a:cubicBezTo>
                    <a:cubicBezTo>
                      <a:pt x="359" y="252"/>
                      <a:pt x="365" y="259"/>
                      <a:pt x="369" y="259"/>
                    </a:cubicBezTo>
                    <a:cubicBezTo>
                      <a:pt x="373" y="260"/>
                      <a:pt x="370" y="266"/>
                      <a:pt x="372" y="267"/>
                    </a:cubicBezTo>
                    <a:cubicBezTo>
                      <a:pt x="376" y="268"/>
                      <a:pt x="375" y="275"/>
                      <a:pt x="377" y="274"/>
                    </a:cubicBezTo>
                    <a:cubicBezTo>
                      <a:pt x="379" y="273"/>
                      <a:pt x="379" y="265"/>
                      <a:pt x="376" y="261"/>
                    </a:cubicBezTo>
                    <a:cubicBezTo>
                      <a:pt x="374" y="258"/>
                      <a:pt x="375" y="253"/>
                      <a:pt x="378" y="254"/>
                    </a:cubicBezTo>
                    <a:cubicBezTo>
                      <a:pt x="381" y="255"/>
                      <a:pt x="378" y="260"/>
                      <a:pt x="380" y="262"/>
                    </a:cubicBezTo>
                    <a:cubicBezTo>
                      <a:pt x="381" y="264"/>
                      <a:pt x="383" y="260"/>
                      <a:pt x="386" y="258"/>
                    </a:cubicBezTo>
                    <a:cubicBezTo>
                      <a:pt x="390" y="256"/>
                      <a:pt x="385" y="250"/>
                      <a:pt x="386" y="247"/>
                    </a:cubicBezTo>
                    <a:cubicBezTo>
                      <a:pt x="387" y="244"/>
                      <a:pt x="391" y="250"/>
                      <a:pt x="393" y="255"/>
                    </a:cubicBezTo>
                    <a:cubicBezTo>
                      <a:pt x="394" y="260"/>
                      <a:pt x="389" y="260"/>
                      <a:pt x="389" y="263"/>
                    </a:cubicBezTo>
                    <a:cubicBezTo>
                      <a:pt x="389" y="266"/>
                      <a:pt x="384" y="264"/>
                      <a:pt x="383" y="266"/>
                    </a:cubicBezTo>
                    <a:cubicBezTo>
                      <a:pt x="381" y="267"/>
                      <a:pt x="382" y="277"/>
                      <a:pt x="384" y="278"/>
                    </a:cubicBezTo>
                    <a:cubicBezTo>
                      <a:pt x="386" y="278"/>
                      <a:pt x="387" y="269"/>
                      <a:pt x="389" y="274"/>
                    </a:cubicBezTo>
                    <a:cubicBezTo>
                      <a:pt x="390" y="278"/>
                      <a:pt x="395" y="268"/>
                      <a:pt x="396" y="272"/>
                    </a:cubicBezTo>
                    <a:cubicBezTo>
                      <a:pt x="397" y="276"/>
                      <a:pt x="403" y="281"/>
                      <a:pt x="405" y="280"/>
                    </a:cubicBezTo>
                    <a:cubicBezTo>
                      <a:pt x="408" y="279"/>
                      <a:pt x="404" y="274"/>
                      <a:pt x="401" y="274"/>
                    </a:cubicBezTo>
                    <a:cubicBezTo>
                      <a:pt x="397" y="274"/>
                      <a:pt x="398" y="268"/>
                      <a:pt x="401" y="268"/>
                    </a:cubicBezTo>
                    <a:cubicBezTo>
                      <a:pt x="404" y="268"/>
                      <a:pt x="410" y="276"/>
                      <a:pt x="410" y="279"/>
                    </a:cubicBezTo>
                    <a:cubicBezTo>
                      <a:pt x="410" y="282"/>
                      <a:pt x="407" y="282"/>
                      <a:pt x="404" y="285"/>
                    </a:cubicBezTo>
                    <a:cubicBezTo>
                      <a:pt x="401" y="288"/>
                      <a:pt x="398" y="280"/>
                      <a:pt x="394" y="280"/>
                    </a:cubicBezTo>
                    <a:cubicBezTo>
                      <a:pt x="391" y="280"/>
                      <a:pt x="394" y="285"/>
                      <a:pt x="396" y="289"/>
                    </a:cubicBezTo>
                    <a:cubicBezTo>
                      <a:pt x="397" y="292"/>
                      <a:pt x="392" y="297"/>
                      <a:pt x="396" y="300"/>
                    </a:cubicBezTo>
                    <a:cubicBezTo>
                      <a:pt x="400" y="303"/>
                      <a:pt x="399" y="298"/>
                      <a:pt x="400" y="296"/>
                    </a:cubicBezTo>
                    <a:cubicBezTo>
                      <a:pt x="401" y="294"/>
                      <a:pt x="404" y="297"/>
                      <a:pt x="406" y="298"/>
                    </a:cubicBezTo>
                    <a:cubicBezTo>
                      <a:pt x="408" y="300"/>
                      <a:pt x="409" y="294"/>
                      <a:pt x="409" y="292"/>
                    </a:cubicBezTo>
                    <a:cubicBezTo>
                      <a:pt x="409" y="290"/>
                      <a:pt x="412" y="291"/>
                      <a:pt x="414" y="294"/>
                    </a:cubicBezTo>
                    <a:cubicBezTo>
                      <a:pt x="416" y="297"/>
                      <a:pt x="417" y="291"/>
                      <a:pt x="420" y="291"/>
                    </a:cubicBezTo>
                    <a:cubicBezTo>
                      <a:pt x="423" y="292"/>
                      <a:pt x="421" y="297"/>
                      <a:pt x="421" y="299"/>
                    </a:cubicBezTo>
                    <a:cubicBezTo>
                      <a:pt x="421" y="302"/>
                      <a:pt x="426" y="297"/>
                      <a:pt x="425" y="300"/>
                    </a:cubicBezTo>
                    <a:cubicBezTo>
                      <a:pt x="425" y="300"/>
                      <a:pt x="425" y="301"/>
                      <a:pt x="425" y="301"/>
                    </a:cubicBezTo>
                    <a:cubicBezTo>
                      <a:pt x="428" y="299"/>
                      <a:pt x="431" y="297"/>
                      <a:pt x="433" y="296"/>
                    </a:cubicBezTo>
                    <a:cubicBezTo>
                      <a:pt x="438" y="292"/>
                      <a:pt x="429" y="290"/>
                      <a:pt x="431" y="286"/>
                    </a:cubicBezTo>
                    <a:close/>
                    <a:moveTo>
                      <a:pt x="9" y="321"/>
                    </a:moveTo>
                    <a:cubicBezTo>
                      <a:pt x="15" y="319"/>
                      <a:pt x="17" y="316"/>
                      <a:pt x="15" y="313"/>
                    </a:cubicBezTo>
                    <a:cubicBezTo>
                      <a:pt x="12" y="310"/>
                      <a:pt x="4" y="323"/>
                      <a:pt x="9" y="321"/>
                    </a:cubicBezTo>
                    <a:close/>
                    <a:moveTo>
                      <a:pt x="51" y="299"/>
                    </a:moveTo>
                    <a:cubicBezTo>
                      <a:pt x="46" y="297"/>
                      <a:pt x="31" y="305"/>
                      <a:pt x="36" y="306"/>
                    </a:cubicBezTo>
                    <a:cubicBezTo>
                      <a:pt x="40" y="307"/>
                      <a:pt x="41" y="303"/>
                      <a:pt x="45" y="303"/>
                    </a:cubicBezTo>
                    <a:cubicBezTo>
                      <a:pt x="49" y="303"/>
                      <a:pt x="57" y="301"/>
                      <a:pt x="51" y="299"/>
                    </a:cubicBezTo>
                    <a:close/>
                    <a:moveTo>
                      <a:pt x="178" y="240"/>
                    </a:moveTo>
                    <a:cubicBezTo>
                      <a:pt x="178" y="237"/>
                      <a:pt x="174" y="237"/>
                      <a:pt x="169" y="243"/>
                    </a:cubicBezTo>
                    <a:cubicBezTo>
                      <a:pt x="164" y="249"/>
                      <a:pt x="160" y="252"/>
                      <a:pt x="159" y="255"/>
                    </a:cubicBezTo>
                    <a:cubicBezTo>
                      <a:pt x="159" y="257"/>
                      <a:pt x="153" y="254"/>
                      <a:pt x="151" y="258"/>
                    </a:cubicBezTo>
                    <a:cubicBezTo>
                      <a:pt x="149" y="261"/>
                      <a:pt x="152" y="269"/>
                      <a:pt x="156" y="266"/>
                    </a:cubicBezTo>
                    <a:cubicBezTo>
                      <a:pt x="159" y="264"/>
                      <a:pt x="160" y="266"/>
                      <a:pt x="162" y="266"/>
                    </a:cubicBezTo>
                    <a:cubicBezTo>
                      <a:pt x="164" y="266"/>
                      <a:pt x="174" y="259"/>
                      <a:pt x="177" y="256"/>
                    </a:cubicBezTo>
                    <a:cubicBezTo>
                      <a:pt x="179" y="252"/>
                      <a:pt x="173" y="251"/>
                      <a:pt x="172" y="249"/>
                    </a:cubicBezTo>
                    <a:cubicBezTo>
                      <a:pt x="172" y="247"/>
                      <a:pt x="178" y="247"/>
                      <a:pt x="180" y="245"/>
                    </a:cubicBezTo>
                    <a:cubicBezTo>
                      <a:pt x="183" y="244"/>
                      <a:pt x="178" y="243"/>
                      <a:pt x="178" y="240"/>
                    </a:cubicBezTo>
                    <a:close/>
                    <a:moveTo>
                      <a:pt x="19" y="210"/>
                    </a:moveTo>
                    <a:cubicBezTo>
                      <a:pt x="18" y="206"/>
                      <a:pt x="8" y="210"/>
                      <a:pt x="9" y="214"/>
                    </a:cubicBezTo>
                    <a:cubicBezTo>
                      <a:pt x="10" y="218"/>
                      <a:pt x="20" y="220"/>
                      <a:pt x="25" y="219"/>
                    </a:cubicBezTo>
                    <a:cubicBezTo>
                      <a:pt x="28" y="217"/>
                      <a:pt x="30" y="213"/>
                      <a:pt x="27" y="211"/>
                    </a:cubicBezTo>
                    <a:cubicBezTo>
                      <a:pt x="24" y="208"/>
                      <a:pt x="19" y="214"/>
                      <a:pt x="19" y="210"/>
                    </a:cubicBezTo>
                    <a:close/>
                    <a:moveTo>
                      <a:pt x="1137" y="413"/>
                    </a:moveTo>
                    <a:cubicBezTo>
                      <a:pt x="1137" y="410"/>
                      <a:pt x="1127" y="412"/>
                      <a:pt x="1122" y="409"/>
                    </a:cubicBezTo>
                    <a:cubicBezTo>
                      <a:pt x="1117" y="405"/>
                      <a:pt x="1109" y="422"/>
                      <a:pt x="1108" y="429"/>
                    </a:cubicBezTo>
                    <a:cubicBezTo>
                      <a:pt x="1106" y="436"/>
                      <a:pt x="1094" y="443"/>
                      <a:pt x="1094" y="443"/>
                    </a:cubicBezTo>
                    <a:cubicBezTo>
                      <a:pt x="1094" y="443"/>
                      <a:pt x="1058" y="444"/>
                      <a:pt x="1055" y="444"/>
                    </a:cubicBezTo>
                    <a:cubicBezTo>
                      <a:pt x="1053" y="444"/>
                      <a:pt x="1045" y="451"/>
                      <a:pt x="1040" y="455"/>
                    </a:cubicBezTo>
                    <a:cubicBezTo>
                      <a:pt x="1040" y="455"/>
                      <a:pt x="1040" y="455"/>
                      <a:pt x="1040" y="456"/>
                    </a:cubicBezTo>
                    <a:cubicBezTo>
                      <a:pt x="1044" y="462"/>
                      <a:pt x="1031" y="466"/>
                      <a:pt x="1018" y="467"/>
                    </a:cubicBezTo>
                    <a:cubicBezTo>
                      <a:pt x="1015" y="467"/>
                      <a:pt x="1012" y="467"/>
                      <a:pt x="1009" y="467"/>
                    </a:cubicBezTo>
                    <a:cubicBezTo>
                      <a:pt x="1010" y="469"/>
                      <a:pt x="1010" y="471"/>
                      <a:pt x="1010" y="472"/>
                    </a:cubicBezTo>
                    <a:cubicBezTo>
                      <a:pt x="1010" y="473"/>
                      <a:pt x="1009" y="474"/>
                      <a:pt x="1007" y="475"/>
                    </a:cubicBezTo>
                    <a:cubicBezTo>
                      <a:pt x="1005" y="479"/>
                      <a:pt x="989" y="486"/>
                      <a:pt x="981" y="491"/>
                    </a:cubicBezTo>
                    <a:cubicBezTo>
                      <a:pt x="971" y="496"/>
                      <a:pt x="958" y="493"/>
                      <a:pt x="958" y="486"/>
                    </a:cubicBezTo>
                    <a:cubicBezTo>
                      <a:pt x="958" y="478"/>
                      <a:pt x="965" y="480"/>
                      <a:pt x="967" y="483"/>
                    </a:cubicBezTo>
                    <a:cubicBezTo>
                      <a:pt x="967" y="484"/>
                      <a:pt x="969" y="483"/>
                      <a:pt x="971" y="482"/>
                    </a:cubicBezTo>
                    <a:cubicBezTo>
                      <a:pt x="969" y="479"/>
                      <a:pt x="969" y="476"/>
                      <a:pt x="970" y="473"/>
                    </a:cubicBezTo>
                    <a:cubicBezTo>
                      <a:pt x="967" y="472"/>
                      <a:pt x="971" y="460"/>
                      <a:pt x="965" y="459"/>
                    </a:cubicBezTo>
                    <a:cubicBezTo>
                      <a:pt x="959" y="457"/>
                      <a:pt x="952" y="467"/>
                      <a:pt x="953" y="461"/>
                    </a:cubicBezTo>
                    <a:cubicBezTo>
                      <a:pt x="954" y="454"/>
                      <a:pt x="963" y="449"/>
                      <a:pt x="958" y="440"/>
                    </a:cubicBezTo>
                    <a:cubicBezTo>
                      <a:pt x="952" y="432"/>
                      <a:pt x="942" y="432"/>
                      <a:pt x="940" y="438"/>
                    </a:cubicBezTo>
                    <a:cubicBezTo>
                      <a:pt x="938" y="445"/>
                      <a:pt x="931" y="442"/>
                      <a:pt x="929" y="447"/>
                    </a:cubicBezTo>
                    <a:cubicBezTo>
                      <a:pt x="926" y="452"/>
                      <a:pt x="924" y="463"/>
                      <a:pt x="926" y="471"/>
                    </a:cubicBezTo>
                    <a:cubicBezTo>
                      <a:pt x="928" y="479"/>
                      <a:pt x="925" y="483"/>
                      <a:pt x="918" y="487"/>
                    </a:cubicBezTo>
                    <a:cubicBezTo>
                      <a:pt x="910" y="492"/>
                      <a:pt x="906" y="480"/>
                      <a:pt x="909" y="466"/>
                    </a:cubicBezTo>
                    <a:cubicBezTo>
                      <a:pt x="911" y="456"/>
                      <a:pt x="917" y="446"/>
                      <a:pt x="912" y="446"/>
                    </a:cubicBezTo>
                    <a:cubicBezTo>
                      <a:pt x="907" y="446"/>
                      <a:pt x="918" y="434"/>
                      <a:pt x="929" y="432"/>
                    </a:cubicBezTo>
                    <a:cubicBezTo>
                      <a:pt x="939" y="429"/>
                      <a:pt x="952" y="430"/>
                      <a:pt x="952" y="427"/>
                    </a:cubicBezTo>
                    <a:cubicBezTo>
                      <a:pt x="952" y="426"/>
                      <a:pt x="953" y="426"/>
                      <a:pt x="954" y="426"/>
                    </a:cubicBezTo>
                    <a:cubicBezTo>
                      <a:pt x="951" y="424"/>
                      <a:pt x="949" y="422"/>
                      <a:pt x="947" y="421"/>
                    </a:cubicBezTo>
                    <a:cubicBezTo>
                      <a:pt x="947" y="422"/>
                      <a:pt x="947" y="422"/>
                      <a:pt x="946" y="423"/>
                    </a:cubicBezTo>
                    <a:cubicBezTo>
                      <a:pt x="942" y="426"/>
                      <a:pt x="943" y="419"/>
                      <a:pt x="935" y="419"/>
                    </a:cubicBezTo>
                    <a:cubicBezTo>
                      <a:pt x="928" y="419"/>
                      <a:pt x="920" y="426"/>
                      <a:pt x="914" y="423"/>
                    </a:cubicBezTo>
                    <a:cubicBezTo>
                      <a:pt x="908" y="420"/>
                      <a:pt x="911" y="416"/>
                      <a:pt x="906" y="416"/>
                    </a:cubicBezTo>
                    <a:cubicBezTo>
                      <a:pt x="900" y="416"/>
                      <a:pt x="910" y="405"/>
                      <a:pt x="902" y="410"/>
                    </a:cubicBezTo>
                    <a:cubicBezTo>
                      <a:pt x="894" y="414"/>
                      <a:pt x="882" y="425"/>
                      <a:pt x="876" y="420"/>
                    </a:cubicBezTo>
                    <a:cubicBezTo>
                      <a:pt x="871" y="415"/>
                      <a:pt x="866" y="422"/>
                      <a:pt x="862" y="418"/>
                    </a:cubicBezTo>
                    <a:cubicBezTo>
                      <a:pt x="858" y="414"/>
                      <a:pt x="876" y="403"/>
                      <a:pt x="884" y="403"/>
                    </a:cubicBezTo>
                    <a:cubicBezTo>
                      <a:pt x="886" y="403"/>
                      <a:pt x="888" y="402"/>
                      <a:pt x="890" y="401"/>
                    </a:cubicBezTo>
                    <a:cubicBezTo>
                      <a:pt x="886" y="399"/>
                      <a:pt x="876" y="396"/>
                      <a:pt x="874" y="399"/>
                    </a:cubicBezTo>
                    <a:cubicBezTo>
                      <a:pt x="871" y="402"/>
                      <a:pt x="867" y="400"/>
                      <a:pt x="864" y="397"/>
                    </a:cubicBezTo>
                    <a:cubicBezTo>
                      <a:pt x="862" y="394"/>
                      <a:pt x="859" y="398"/>
                      <a:pt x="855" y="393"/>
                    </a:cubicBezTo>
                    <a:cubicBezTo>
                      <a:pt x="851" y="389"/>
                      <a:pt x="847" y="392"/>
                      <a:pt x="845" y="393"/>
                    </a:cubicBezTo>
                    <a:cubicBezTo>
                      <a:pt x="842" y="394"/>
                      <a:pt x="839" y="391"/>
                      <a:pt x="835" y="390"/>
                    </a:cubicBezTo>
                    <a:cubicBezTo>
                      <a:pt x="831" y="388"/>
                      <a:pt x="834" y="384"/>
                      <a:pt x="830" y="381"/>
                    </a:cubicBezTo>
                    <a:cubicBezTo>
                      <a:pt x="827" y="378"/>
                      <a:pt x="826" y="386"/>
                      <a:pt x="826" y="386"/>
                    </a:cubicBezTo>
                    <a:cubicBezTo>
                      <a:pt x="516" y="388"/>
                      <a:pt x="516" y="388"/>
                      <a:pt x="516" y="388"/>
                    </a:cubicBezTo>
                    <a:cubicBezTo>
                      <a:pt x="516" y="388"/>
                      <a:pt x="516" y="389"/>
                      <a:pt x="517" y="389"/>
                    </a:cubicBezTo>
                    <a:cubicBezTo>
                      <a:pt x="521" y="393"/>
                      <a:pt x="518" y="396"/>
                      <a:pt x="519" y="401"/>
                    </a:cubicBezTo>
                    <a:cubicBezTo>
                      <a:pt x="520" y="406"/>
                      <a:pt x="519" y="412"/>
                      <a:pt x="515" y="412"/>
                    </a:cubicBezTo>
                    <a:cubicBezTo>
                      <a:pt x="512" y="412"/>
                      <a:pt x="511" y="408"/>
                      <a:pt x="514" y="407"/>
                    </a:cubicBezTo>
                    <a:cubicBezTo>
                      <a:pt x="517" y="405"/>
                      <a:pt x="515" y="400"/>
                      <a:pt x="512" y="400"/>
                    </a:cubicBezTo>
                    <a:cubicBezTo>
                      <a:pt x="511" y="400"/>
                      <a:pt x="510" y="398"/>
                      <a:pt x="510" y="395"/>
                    </a:cubicBezTo>
                    <a:cubicBezTo>
                      <a:pt x="505" y="397"/>
                      <a:pt x="499" y="396"/>
                      <a:pt x="492" y="395"/>
                    </a:cubicBezTo>
                    <a:cubicBezTo>
                      <a:pt x="492" y="396"/>
                      <a:pt x="493" y="396"/>
                      <a:pt x="493" y="396"/>
                    </a:cubicBezTo>
                    <a:cubicBezTo>
                      <a:pt x="493" y="399"/>
                      <a:pt x="494" y="406"/>
                      <a:pt x="498" y="411"/>
                    </a:cubicBezTo>
                    <a:cubicBezTo>
                      <a:pt x="502" y="417"/>
                      <a:pt x="500" y="420"/>
                      <a:pt x="503" y="422"/>
                    </a:cubicBezTo>
                    <a:cubicBezTo>
                      <a:pt x="507" y="424"/>
                      <a:pt x="507" y="426"/>
                      <a:pt x="503" y="426"/>
                    </a:cubicBezTo>
                    <a:cubicBezTo>
                      <a:pt x="500" y="425"/>
                      <a:pt x="502" y="428"/>
                      <a:pt x="501" y="436"/>
                    </a:cubicBezTo>
                    <a:cubicBezTo>
                      <a:pt x="500" y="443"/>
                      <a:pt x="500" y="459"/>
                      <a:pt x="499" y="464"/>
                    </a:cubicBezTo>
                    <a:cubicBezTo>
                      <a:pt x="499" y="468"/>
                      <a:pt x="493" y="476"/>
                      <a:pt x="496" y="481"/>
                    </a:cubicBezTo>
                    <a:cubicBezTo>
                      <a:pt x="500" y="486"/>
                      <a:pt x="502" y="493"/>
                      <a:pt x="500" y="499"/>
                    </a:cubicBezTo>
                    <a:cubicBezTo>
                      <a:pt x="498" y="506"/>
                      <a:pt x="499" y="509"/>
                      <a:pt x="501" y="514"/>
                    </a:cubicBezTo>
                    <a:cubicBezTo>
                      <a:pt x="504" y="519"/>
                      <a:pt x="502" y="527"/>
                      <a:pt x="505" y="529"/>
                    </a:cubicBezTo>
                    <a:cubicBezTo>
                      <a:pt x="508" y="531"/>
                      <a:pt x="511" y="534"/>
                      <a:pt x="513" y="539"/>
                    </a:cubicBezTo>
                    <a:cubicBezTo>
                      <a:pt x="516" y="543"/>
                      <a:pt x="519" y="540"/>
                      <a:pt x="519" y="545"/>
                    </a:cubicBezTo>
                    <a:cubicBezTo>
                      <a:pt x="520" y="549"/>
                      <a:pt x="520" y="550"/>
                      <a:pt x="524" y="552"/>
                    </a:cubicBezTo>
                    <a:cubicBezTo>
                      <a:pt x="528" y="554"/>
                      <a:pt x="525" y="558"/>
                      <a:pt x="525" y="561"/>
                    </a:cubicBezTo>
                    <a:cubicBezTo>
                      <a:pt x="525" y="563"/>
                      <a:pt x="530" y="568"/>
                      <a:pt x="537" y="573"/>
                    </a:cubicBezTo>
                    <a:cubicBezTo>
                      <a:pt x="543" y="579"/>
                      <a:pt x="538" y="584"/>
                      <a:pt x="543" y="584"/>
                    </a:cubicBezTo>
                    <a:cubicBezTo>
                      <a:pt x="547" y="584"/>
                      <a:pt x="552" y="587"/>
                      <a:pt x="557" y="590"/>
                    </a:cubicBezTo>
                    <a:cubicBezTo>
                      <a:pt x="561" y="593"/>
                      <a:pt x="563" y="591"/>
                      <a:pt x="566" y="592"/>
                    </a:cubicBezTo>
                    <a:cubicBezTo>
                      <a:pt x="569" y="592"/>
                      <a:pt x="575" y="599"/>
                      <a:pt x="577" y="604"/>
                    </a:cubicBezTo>
                    <a:cubicBezTo>
                      <a:pt x="577" y="606"/>
                      <a:pt x="578" y="609"/>
                      <a:pt x="579" y="611"/>
                    </a:cubicBezTo>
                    <a:cubicBezTo>
                      <a:pt x="605" y="608"/>
                      <a:pt x="605" y="608"/>
                      <a:pt x="605" y="608"/>
                    </a:cubicBezTo>
                    <a:cubicBezTo>
                      <a:pt x="605" y="608"/>
                      <a:pt x="613" y="613"/>
                      <a:pt x="618" y="614"/>
                    </a:cubicBezTo>
                    <a:cubicBezTo>
                      <a:pt x="622" y="615"/>
                      <a:pt x="647" y="625"/>
                      <a:pt x="647" y="625"/>
                    </a:cubicBezTo>
                    <a:cubicBezTo>
                      <a:pt x="679" y="624"/>
                      <a:pt x="679" y="624"/>
                      <a:pt x="679" y="624"/>
                    </a:cubicBezTo>
                    <a:cubicBezTo>
                      <a:pt x="683" y="619"/>
                      <a:pt x="683" y="619"/>
                      <a:pt x="683" y="619"/>
                    </a:cubicBezTo>
                    <a:cubicBezTo>
                      <a:pt x="700" y="619"/>
                      <a:pt x="700" y="619"/>
                      <a:pt x="700" y="619"/>
                    </a:cubicBezTo>
                    <a:cubicBezTo>
                      <a:pt x="700" y="619"/>
                      <a:pt x="711" y="630"/>
                      <a:pt x="713" y="631"/>
                    </a:cubicBezTo>
                    <a:cubicBezTo>
                      <a:pt x="715" y="632"/>
                      <a:pt x="720" y="637"/>
                      <a:pt x="720" y="640"/>
                    </a:cubicBezTo>
                    <a:cubicBezTo>
                      <a:pt x="720" y="643"/>
                      <a:pt x="722" y="646"/>
                      <a:pt x="724" y="647"/>
                    </a:cubicBezTo>
                    <a:cubicBezTo>
                      <a:pt x="727" y="648"/>
                      <a:pt x="736" y="654"/>
                      <a:pt x="737" y="654"/>
                    </a:cubicBezTo>
                    <a:cubicBezTo>
                      <a:pt x="739" y="653"/>
                      <a:pt x="741" y="643"/>
                      <a:pt x="746" y="643"/>
                    </a:cubicBezTo>
                    <a:cubicBezTo>
                      <a:pt x="751" y="644"/>
                      <a:pt x="764" y="647"/>
                      <a:pt x="766" y="655"/>
                    </a:cubicBezTo>
                    <a:cubicBezTo>
                      <a:pt x="768" y="662"/>
                      <a:pt x="775" y="668"/>
                      <a:pt x="777" y="670"/>
                    </a:cubicBezTo>
                    <a:cubicBezTo>
                      <a:pt x="779" y="672"/>
                      <a:pt x="778" y="676"/>
                      <a:pt x="779" y="679"/>
                    </a:cubicBezTo>
                    <a:cubicBezTo>
                      <a:pt x="781" y="681"/>
                      <a:pt x="781" y="685"/>
                      <a:pt x="783" y="685"/>
                    </a:cubicBezTo>
                    <a:cubicBezTo>
                      <a:pt x="785" y="685"/>
                      <a:pt x="794" y="691"/>
                      <a:pt x="798" y="691"/>
                    </a:cubicBezTo>
                    <a:cubicBezTo>
                      <a:pt x="800" y="691"/>
                      <a:pt x="801" y="692"/>
                      <a:pt x="803" y="693"/>
                    </a:cubicBezTo>
                    <a:cubicBezTo>
                      <a:pt x="804" y="684"/>
                      <a:pt x="794" y="682"/>
                      <a:pt x="800" y="678"/>
                    </a:cubicBezTo>
                    <a:cubicBezTo>
                      <a:pt x="806" y="674"/>
                      <a:pt x="800" y="670"/>
                      <a:pt x="803" y="668"/>
                    </a:cubicBezTo>
                    <a:cubicBezTo>
                      <a:pt x="806" y="666"/>
                      <a:pt x="811" y="664"/>
                      <a:pt x="811" y="661"/>
                    </a:cubicBezTo>
                    <a:cubicBezTo>
                      <a:pt x="811" y="658"/>
                      <a:pt x="814" y="658"/>
                      <a:pt x="818" y="658"/>
                    </a:cubicBezTo>
                    <a:cubicBezTo>
                      <a:pt x="822" y="659"/>
                      <a:pt x="829" y="652"/>
                      <a:pt x="829" y="649"/>
                    </a:cubicBezTo>
                    <a:cubicBezTo>
                      <a:pt x="828" y="646"/>
                      <a:pt x="829" y="646"/>
                      <a:pt x="834" y="647"/>
                    </a:cubicBezTo>
                    <a:cubicBezTo>
                      <a:pt x="839" y="648"/>
                      <a:pt x="838" y="641"/>
                      <a:pt x="841" y="642"/>
                    </a:cubicBezTo>
                    <a:cubicBezTo>
                      <a:pt x="844" y="643"/>
                      <a:pt x="847" y="645"/>
                      <a:pt x="847" y="643"/>
                    </a:cubicBezTo>
                    <a:cubicBezTo>
                      <a:pt x="847" y="640"/>
                      <a:pt x="850" y="641"/>
                      <a:pt x="852" y="644"/>
                    </a:cubicBezTo>
                    <a:cubicBezTo>
                      <a:pt x="855" y="647"/>
                      <a:pt x="861" y="648"/>
                      <a:pt x="862" y="644"/>
                    </a:cubicBezTo>
                    <a:cubicBezTo>
                      <a:pt x="862" y="641"/>
                      <a:pt x="866" y="644"/>
                      <a:pt x="869" y="648"/>
                    </a:cubicBezTo>
                    <a:cubicBezTo>
                      <a:pt x="872" y="651"/>
                      <a:pt x="874" y="650"/>
                      <a:pt x="879" y="650"/>
                    </a:cubicBezTo>
                    <a:cubicBezTo>
                      <a:pt x="883" y="651"/>
                      <a:pt x="883" y="649"/>
                      <a:pt x="884" y="646"/>
                    </a:cubicBezTo>
                    <a:cubicBezTo>
                      <a:pt x="884" y="643"/>
                      <a:pt x="889" y="653"/>
                      <a:pt x="894" y="653"/>
                    </a:cubicBezTo>
                    <a:cubicBezTo>
                      <a:pt x="898" y="654"/>
                      <a:pt x="895" y="650"/>
                      <a:pt x="891" y="648"/>
                    </a:cubicBezTo>
                    <a:cubicBezTo>
                      <a:pt x="888" y="645"/>
                      <a:pt x="892" y="644"/>
                      <a:pt x="889" y="641"/>
                    </a:cubicBezTo>
                    <a:cubicBezTo>
                      <a:pt x="886" y="639"/>
                      <a:pt x="893" y="636"/>
                      <a:pt x="899" y="636"/>
                    </a:cubicBezTo>
                    <a:cubicBezTo>
                      <a:pt x="905" y="637"/>
                      <a:pt x="904" y="638"/>
                      <a:pt x="907" y="635"/>
                    </a:cubicBezTo>
                    <a:cubicBezTo>
                      <a:pt x="909" y="631"/>
                      <a:pt x="911" y="635"/>
                      <a:pt x="911" y="638"/>
                    </a:cubicBezTo>
                    <a:cubicBezTo>
                      <a:pt x="911" y="641"/>
                      <a:pt x="921" y="636"/>
                      <a:pt x="926" y="636"/>
                    </a:cubicBezTo>
                    <a:cubicBezTo>
                      <a:pt x="931" y="636"/>
                      <a:pt x="936" y="640"/>
                      <a:pt x="937" y="643"/>
                    </a:cubicBezTo>
                    <a:cubicBezTo>
                      <a:pt x="937" y="646"/>
                      <a:pt x="941" y="648"/>
                      <a:pt x="944" y="645"/>
                    </a:cubicBezTo>
                    <a:cubicBezTo>
                      <a:pt x="948" y="641"/>
                      <a:pt x="951" y="638"/>
                      <a:pt x="955" y="641"/>
                    </a:cubicBezTo>
                    <a:cubicBezTo>
                      <a:pt x="958" y="645"/>
                      <a:pt x="962" y="649"/>
                      <a:pt x="966" y="654"/>
                    </a:cubicBezTo>
                    <a:cubicBezTo>
                      <a:pt x="970" y="658"/>
                      <a:pt x="964" y="663"/>
                      <a:pt x="966" y="666"/>
                    </a:cubicBezTo>
                    <a:cubicBezTo>
                      <a:pt x="969" y="670"/>
                      <a:pt x="966" y="674"/>
                      <a:pt x="971" y="678"/>
                    </a:cubicBezTo>
                    <a:cubicBezTo>
                      <a:pt x="976" y="681"/>
                      <a:pt x="972" y="688"/>
                      <a:pt x="976" y="689"/>
                    </a:cubicBezTo>
                    <a:cubicBezTo>
                      <a:pt x="980" y="690"/>
                      <a:pt x="983" y="697"/>
                      <a:pt x="983" y="699"/>
                    </a:cubicBezTo>
                    <a:cubicBezTo>
                      <a:pt x="984" y="702"/>
                      <a:pt x="991" y="705"/>
                      <a:pt x="992" y="701"/>
                    </a:cubicBezTo>
                    <a:cubicBezTo>
                      <a:pt x="992" y="696"/>
                      <a:pt x="996" y="691"/>
                      <a:pt x="997" y="687"/>
                    </a:cubicBezTo>
                    <a:cubicBezTo>
                      <a:pt x="997" y="683"/>
                      <a:pt x="994" y="669"/>
                      <a:pt x="991" y="665"/>
                    </a:cubicBezTo>
                    <a:cubicBezTo>
                      <a:pt x="987" y="660"/>
                      <a:pt x="991" y="659"/>
                      <a:pt x="987" y="654"/>
                    </a:cubicBezTo>
                    <a:cubicBezTo>
                      <a:pt x="983" y="649"/>
                      <a:pt x="981" y="639"/>
                      <a:pt x="981" y="632"/>
                    </a:cubicBezTo>
                    <a:cubicBezTo>
                      <a:pt x="981" y="624"/>
                      <a:pt x="990" y="612"/>
                      <a:pt x="994" y="608"/>
                    </a:cubicBezTo>
                    <a:cubicBezTo>
                      <a:pt x="999" y="605"/>
                      <a:pt x="1003" y="607"/>
                      <a:pt x="1004" y="603"/>
                    </a:cubicBezTo>
                    <a:cubicBezTo>
                      <a:pt x="1005" y="599"/>
                      <a:pt x="1011" y="594"/>
                      <a:pt x="1014" y="594"/>
                    </a:cubicBezTo>
                    <a:cubicBezTo>
                      <a:pt x="1017" y="594"/>
                      <a:pt x="1020" y="594"/>
                      <a:pt x="1020" y="591"/>
                    </a:cubicBezTo>
                    <a:cubicBezTo>
                      <a:pt x="1021" y="588"/>
                      <a:pt x="1026" y="584"/>
                      <a:pt x="1032" y="583"/>
                    </a:cubicBezTo>
                    <a:cubicBezTo>
                      <a:pt x="1039" y="582"/>
                      <a:pt x="1035" y="578"/>
                      <a:pt x="1033" y="575"/>
                    </a:cubicBezTo>
                    <a:cubicBezTo>
                      <a:pt x="1032" y="572"/>
                      <a:pt x="1035" y="569"/>
                      <a:pt x="1036" y="571"/>
                    </a:cubicBezTo>
                    <a:cubicBezTo>
                      <a:pt x="1037" y="573"/>
                      <a:pt x="1041" y="574"/>
                      <a:pt x="1044" y="572"/>
                    </a:cubicBezTo>
                    <a:cubicBezTo>
                      <a:pt x="1046" y="570"/>
                      <a:pt x="1052" y="565"/>
                      <a:pt x="1047" y="565"/>
                    </a:cubicBezTo>
                    <a:cubicBezTo>
                      <a:pt x="1041" y="565"/>
                      <a:pt x="1040" y="563"/>
                      <a:pt x="1043" y="561"/>
                    </a:cubicBezTo>
                    <a:cubicBezTo>
                      <a:pt x="1046" y="560"/>
                      <a:pt x="1044" y="554"/>
                      <a:pt x="1039" y="554"/>
                    </a:cubicBezTo>
                    <a:cubicBezTo>
                      <a:pt x="1035" y="553"/>
                      <a:pt x="1036" y="551"/>
                      <a:pt x="1039" y="548"/>
                    </a:cubicBezTo>
                    <a:cubicBezTo>
                      <a:pt x="1042" y="545"/>
                      <a:pt x="1035" y="541"/>
                      <a:pt x="1032" y="539"/>
                    </a:cubicBezTo>
                    <a:cubicBezTo>
                      <a:pt x="1028" y="536"/>
                      <a:pt x="1034" y="535"/>
                      <a:pt x="1036" y="535"/>
                    </a:cubicBezTo>
                    <a:cubicBezTo>
                      <a:pt x="1039" y="534"/>
                      <a:pt x="1037" y="523"/>
                      <a:pt x="1038" y="520"/>
                    </a:cubicBezTo>
                    <a:cubicBezTo>
                      <a:pt x="1039" y="517"/>
                      <a:pt x="1043" y="517"/>
                      <a:pt x="1042" y="520"/>
                    </a:cubicBezTo>
                    <a:cubicBezTo>
                      <a:pt x="1040" y="523"/>
                      <a:pt x="1037" y="527"/>
                      <a:pt x="1041" y="531"/>
                    </a:cubicBezTo>
                    <a:cubicBezTo>
                      <a:pt x="1044" y="535"/>
                      <a:pt x="1045" y="539"/>
                      <a:pt x="1044" y="544"/>
                    </a:cubicBezTo>
                    <a:cubicBezTo>
                      <a:pt x="1042" y="550"/>
                      <a:pt x="1045" y="549"/>
                      <a:pt x="1049" y="541"/>
                    </a:cubicBezTo>
                    <a:cubicBezTo>
                      <a:pt x="1052" y="534"/>
                      <a:pt x="1053" y="527"/>
                      <a:pt x="1050" y="526"/>
                    </a:cubicBezTo>
                    <a:cubicBezTo>
                      <a:pt x="1048" y="526"/>
                      <a:pt x="1048" y="518"/>
                      <a:pt x="1051" y="522"/>
                    </a:cubicBezTo>
                    <a:cubicBezTo>
                      <a:pt x="1054" y="525"/>
                      <a:pt x="1055" y="526"/>
                      <a:pt x="1059" y="521"/>
                    </a:cubicBezTo>
                    <a:cubicBezTo>
                      <a:pt x="1063" y="517"/>
                      <a:pt x="1068" y="509"/>
                      <a:pt x="1065" y="507"/>
                    </a:cubicBezTo>
                    <a:cubicBezTo>
                      <a:pt x="1062" y="505"/>
                      <a:pt x="1066" y="504"/>
                      <a:pt x="1071" y="504"/>
                    </a:cubicBezTo>
                    <a:cubicBezTo>
                      <a:pt x="1076" y="504"/>
                      <a:pt x="1087" y="501"/>
                      <a:pt x="1088" y="499"/>
                    </a:cubicBezTo>
                    <a:cubicBezTo>
                      <a:pt x="1090" y="494"/>
                      <a:pt x="1070" y="502"/>
                      <a:pt x="1070" y="499"/>
                    </a:cubicBezTo>
                    <a:cubicBezTo>
                      <a:pt x="1070" y="496"/>
                      <a:pt x="1083" y="493"/>
                      <a:pt x="1089" y="493"/>
                    </a:cubicBezTo>
                    <a:cubicBezTo>
                      <a:pt x="1094" y="493"/>
                      <a:pt x="1092" y="485"/>
                      <a:pt x="1094" y="488"/>
                    </a:cubicBezTo>
                    <a:cubicBezTo>
                      <a:pt x="1097" y="492"/>
                      <a:pt x="1100" y="491"/>
                      <a:pt x="1104" y="489"/>
                    </a:cubicBezTo>
                    <a:cubicBezTo>
                      <a:pt x="1107" y="487"/>
                      <a:pt x="1104" y="481"/>
                      <a:pt x="1101" y="480"/>
                    </a:cubicBezTo>
                    <a:cubicBezTo>
                      <a:pt x="1097" y="479"/>
                      <a:pt x="1103" y="477"/>
                      <a:pt x="1102" y="475"/>
                    </a:cubicBezTo>
                    <a:cubicBezTo>
                      <a:pt x="1101" y="472"/>
                      <a:pt x="1105" y="463"/>
                      <a:pt x="1109" y="462"/>
                    </a:cubicBezTo>
                    <a:cubicBezTo>
                      <a:pt x="1114" y="461"/>
                      <a:pt x="1112" y="458"/>
                      <a:pt x="1116" y="458"/>
                    </a:cubicBezTo>
                    <a:cubicBezTo>
                      <a:pt x="1120" y="458"/>
                      <a:pt x="1121" y="454"/>
                      <a:pt x="1124" y="450"/>
                    </a:cubicBezTo>
                    <a:cubicBezTo>
                      <a:pt x="1128" y="447"/>
                      <a:pt x="1133" y="456"/>
                      <a:pt x="1138" y="451"/>
                    </a:cubicBezTo>
                    <a:cubicBezTo>
                      <a:pt x="1140" y="448"/>
                      <a:pt x="1143" y="446"/>
                      <a:pt x="1147" y="444"/>
                    </a:cubicBezTo>
                    <a:cubicBezTo>
                      <a:pt x="1134" y="427"/>
                      <a:pt x="1137" y="416"/>
                      <a:pt x="1137" y="413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31" name="Freeform 126"/>
              <p:cNvSpPr>
                <a:spLocks noEditPoints="1"/>
              </p:cNvSpPr>
              <p:nvPr/>
            </p:nvSpPr>
            <p:spPr bwMode="auto">
              <a:xfrm>
                <a:off x="3444875" y="1455737"/>
                <a:ext cx="276225" cy="196850"/>
              </a:xfrm>
              <a:custGeom>
                <a:avLst/>
                <a:gdLst>
                  <a:gd name="T0" fmla="*/ 2147483647 w 145"/>
                  <a:gd name="T1" fmla="*/ 2147483647 h 103"/>
                  <a:gd name="T2" fmla="*/ 2147483647 w 145"/>
                  <a:gd name="T3" fmla="*/ 2147483647 h 103"/>
                  <a:gd name="T4" fmla="*/ 2147483647 w 145"/>
                  <a:gd name="T5" fmla="*/ 2147483647 h 103"/>
                  <a:gd name="T6" fmla="*/ 2147483647 w 145"/>
                  <a:gd name="T7" fmla="*/ 2147483647 h 103"/>
                  <a:gd name="T8" fmla="*/ 2147483647 w 145"/>
                  <a:gd name="T9" fmla="*/ 2147483647 h 103"/>
                  <a:gd name="T10" fmla="*/ 2147483647 w 145"/>
                  <a:gd name="T11" fmla="*/ 2147483647 h 103"/>
                  <a:gd name="T12" fmla="*/ 2147483647 w 145"/>
                  <a:gd name="T13" fmla="*/ 2147483647 h 103"/>
                  <a:gd name="T14" fmla="*/ 2147483647 w 145"/>
                  <a:gd name="T15" fmla="*/ 2147483647 h 103"/>
                  <a:gd name="T16" fmla="*/ 2147483647 w 145"/>
                  <a:gd name="T17" fmla="*/ 2147483647 h 103"/>
                  <a:gd name="T18" fmla="*/ 2147483647 w 145"/>
                  <a:gd name="T19" fmla="*/ 0 h 103"/>
                  <a:gd name="T20" fmla="*/ 2147483647 w 145"/>
                  <a:gd name="T21" fmla="*/ 2147483647 h 103"/>
                  <a:gd name="T22" fmla="*/ 2147483647 w 145"/>
                  <a:gd name="T23" fmla="*/ 2147483647 h 103"/>
                  <a:gd name="T24" fmla="*/ 2147483647 w 145"/>
                  <a:gd name="T25" fmla="*/ 2147483647 h 103"/>
                  <a:gd name="T26" fmla="*/ 2147483647 w 145"/>
                  <a:gd name="T27" fmla="*/ 2147483647 h 103"/>
                  <a:gd name="T28" fmla="*/ 2147483647 w 145"/>
                  <a:gd name="T29" fmla="*/ 2147483647 h 103"/>
                  <a:gd name="T30" fmla="*/ 2147483647 w 145"/>
                  <a:gd name="T31" fmla="*/ 2147483647 h 103"/>
                  <a:gd name="T32" fmla="*/ 2147483647 w 145"/>
                  <a:gd name="T33" fmla="*/ 2147483647 h 103"/>
                  <a:gd name="T34" fmla="*/ 2147483647 w 145"/>
                  <a:gd name="T35" fmla="*/ 2147483647 h 103"/>
                  <a:gd name="T36" fmla="*/ 2147483647 w 145"/>
                  <a:gd name="T37" fmla="*/ 2147483647 h 103"/>
                  <a:gd name="T38" fmla="*/ 2147483647 w 145"/>
                  <a:gd name="T39" fmla="*/ 2147483647 h 103"/>
                  <a:gd name="T40" fmla="*/ 2147483647 w 145"/>
                  <a:gd name="T41" fmla="*/ 2147483647 h 103"/>
                  <a:gd name="T42" fmla="*/ 2147483647 w 145"/>
                  <a:gd name="T43" fmla="*/ 2147483647 h 103"/>
                  <a:gd name="T44" fmla="*/ 2147483647 w 145"/>
                  <a:gd name="T45" fmla="*/ 2147483647 h 103"/>
                  <a:gd name="T46" fmla="*/ 2147483647 w 145"/>
                  <a:gd name="T47" fmla="*/ 2147483647 h 103"/>
                  <a:gd name="T48" fmla="*/ 2147483647 w 145"/>
                  <a:gd name="T49" fmla="*/ 2147483647 h 103"/>
                  <a:gd name="T50" fmla="*/ 2147483647 w 145"/>
                  <a:gd name="T51" fmla="*/ 2147483647 h 103"/>
                  <a:gd name="T52" fmla="*/ 2147483647 w 145"/>
                  <a:gd name="T53" fmla="*/ 2147483647 h 103"/>
                  <a:gd name="T54" fmla="*/ 2147483647 w 145"/>
                  <a:gd name="T55" fmla="*/ 2147483647 h 103"/>
                  <a:gd name="T56" fmla="*/ 2147483647 w 145"/>
                  <a:gd name="T57" fmla="*/ 2147483647 h 103"/>
                  <a:gd name="T58" fmla="*/ 2147483647 w 145"/>
                  <a:gd name="T59" fmla="*/ 2147483647 h 103"/>
                  <a:gd name="T60" fmla="*/ 2147483647 w 145"/>
                  <a:gd name="T61" fmla="*/ 2147483647 h 103"/>
                  <a:gd name="T62" fmla="*/ 2147483647 w 145"/>
                  <a:gd name="T63" fmla="*/ 2147483647 h 103"/>
                  <a:gd name="T64" fmla="*/ 2147483647 w 145"/>
                  <a:gd name="T65" fmla="*/ 2147483647 h 103"/>
                  <a:gd name="T66" fmla="*/ 2147483647 w 145"/>
                  <a:gd name="T67" fmla="*/ 2147483647 h 103"/>
                  <a:gd name="T68" fmla="*/ 2147483647 w 145"/>
                  <a:gd name="T69" fmla="*/ 2147483647 h 103"/>
                  <a:gd name="T70" fmla="*/ 2147483647 w 145"/>
                  <a:gd name="T71" fmla="*/ 2147483647 h 103"/>
                  <a:gd name="T72" fmla="*/ 2147483647 w 145"/>
                  <a:gd name="T73" fmla="*/ 2147483647 h 103"/>
                  <a:gd name="T74" fmla="*/ 2147483647 w 145"/>
                  <a:gd name="T75" fmla="*/ 2147483647 h 103"/>
                  <a:gd name="T76" fmla="*/ 2147483647 w 145"/>
                  <a:gd name="T77" fmla="*/ 2147483647 h 103"/>
                  <a:gd name="T78" fmla="*/ 2147483647 w 145"/>
                  <a:gd name="T79" fmla="*/ 2147483647 h 103"/>
                  <a:gd name="T80" fmla="*/ 2147483647 w 145"/>
                  <a:gd name="T81" fmla="*/ 2147483647 h 103"/>
                  <a:gd name="T82" fmla="*/ 2147483647 w 145"/>
                  <a:gd name="T83" fmla="*/ 2147483647 h 103"/>
                  <a:gd name="T84" fmla="*/ 2147483647 w 145"/>
                  <a:gd name="T85" fmla="*/ 2147483647 h 103"/>
                  <a:gd name="T86" fmla="*/ 2147483647 w 145"/>
                  <a:gd name="T87" fmla="*/ 2147483647 h 103"/>
                  <a:gd name="T88" fmla="*/ 2147483647 w 145"/>
                  <a:gd name="T89" fmla="*/ 2147483647 h 103"/>
                  <a:gd name="T90" fmla="*/ 2147483647 w 145"/>
                  <a:gd name="T91" fmla="*/ 2147483647 h 10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45"/>
                  <a:gd name="T139" fmla="*/ 0 h 103"/>
                  <a:gd name="T140" fmla="*/ 145 w 145"/>
                  <a:gd name="T141" fmla="*/ 103 h 10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45" h="103">
                    <a:moveTo>
                      <a:pt x="143" y="18"/>
                    </a:moveTo>
                    <a:cubicBezTo>
                      <a:pt x="139" y="18"/>
                      <a:pt x="135" y="18"/>
                      <a:pt x="132" y="18"/>
                    </a:cubicBezTo>
                    <a:cubicBezTo>
                      <a:pt x="128" y="17"/>
                      <a:pt x="120" y="17"/>
                      <a:pt x="118" y="15"/>
                    </a:cubicBezTo>
                    <a:cubicBezTo>
                      <a:pt x="116" y="12"/>
                      <a:pt x="113" y="11"/>
                      <a:pt x="113" y="13"/>
                    </a:cubicBezTo>
                    <a:cubicBezTo>
                      <a:pt x="113" y="16"/>
                      <a:pt x="107" y="16"/>
                      <a:pt x="104" y="14"/>
                    </a:cubicBezTo>
                    <a:cubicBezTo>
                      <a:pt x="101" y="12"/>
                      <a:pt x="96" y="10"/>
                      <a:pt x="93" y="9"/>
                    </a:cubicBezTo>
                    <a:cubicBezTo>
                      <a:pt x="92" y="8"/>
                      <a:pt x="89" y="7"/>
                      <a:pt x="87" y="6"/>
                    </a:cubicBezTo>
                    <a:cubicBezTo>
                      <a:pt x="83" y="6"/>
                      <a:pt x="74" y="3"/>
                      <a:pt x="67" y="4"/>
                    </a:cubicBezTo>
                    <a:cubicBezTo>
                      <a:pt x="60" y="4"/>
                      <a:pt x="39" y="3"/>
                      <a:pt x="30" y="3"/>
                    </a:cubicBezTo>
                    <a:cubicBezTo>
                      <a:pt x="22" y="4"/>
                      <a:pt x="21" y="0"/>
                      <a:pt x="16" y="0"/>
                    </a:cubicBezTo>
                    <a:cubicBezTo>
                      <a:pt x="12" y="0"/>
                      <a:pt x="14" y="5"/>
                      <a:pt x="7" y="6"/>
                    </a:cubicBezTo>
                    <a:cubicBezTo>
                      <a:pt x="0" y="6"/>
                      <a:pt x="0" y="10"/>
                      <a:pt x="5" y="14"/>
                    </a:cubicBezTo>
                    <a:cubicBezTo>
                      <a:pt x="7" y="16"/>
                      <a:pt x="7" y="20"/>
                      <a:pt x="7" y="25"/>
                    </a:cubicBezTo>
                    <a:cubicBezTo>
                      <a:pt x="8" y="25"/>
                      <a:pt x="9" y="24"/>
                      <a:pt x="10" y="23"/>
                    </a:cubicBezTo>
                    <a:cubicBezTo>
                      <a:pt x="12" y="21"/>
                      <a:pt x="14" y="21"/>
                      <a:pt x="14" y="24"/>
                    </a:cubicBezTo>
                    <a:cubicBezTo>
                      <a:pt x="14" y="26"/>
                      <a:pt x="18" y="25"/>
                      <a:pt x="21" y="25"/>
                    </a:cubicBezTo>
                    <a:cubicBezTo>
                      <a:pt x="23" y="25"/>
                      <a:pt x="22" y="27"/>
                      <a:pt x="25" y="25"/>
                    </a:cubicBezTo>
                    <a:cubicBezTo>
                      <a:pt x="28" y="23"/>
                      <a:pt x="32" y="24"/>
                      <a:pt x="32" y="27"/>
                    </a:cubicBezTo>
                    <a:cubicBezTo>
                      <a:pt x="32" y="29"/>
                      <a:pt x="38" y="28"/>
                      <a:pt x="35" y="31"/>
                    </a:cubicBezTo>
                    <a:cubicBezTo>
                      <a:pt x="31" y="34"/>
                      <a:pt x="27" y="35"/>
                      <a:pt x="27" y="38"/>
                    </a:cubicBezTo>
                    <a:cubicBezTo>
                      <a:pt x="27" y="40"/>
                      <a:pt x="31" y="45"/>
                      <a:pt x="28" y="48"/>
                    </a:cubicBezTo>
                    <a:cubicBezTo>
                      <a:pt x="25" y="51"/>
                      <a:pt x="29" y="56"/>
                      <a:pt x="26" y="56"/>
                    </a:cubicBezTo>
                    <a:cubicBezTo>
                      <a:pt x="23" y="56"/>
                      <a:pt x="20" y="57"/>
                      <a:pt x="23" y="60"/>
                    </a:cubicBezTo>
                    <a:cubicBezTo>
                      <a:pt x="27" y="64"/>
                      <a:pt x="29" y="66"/>
                      <a:pt x="27" y="66"/>
                    </a:cubicBezTo>
                    <a:cubicBezTo>
                      <a:pt x="24" y="66"/>
                      <a:pt x="23" y="71"/>
                      <a:pt x="24" y="73"/>
                    </a:cubicBezTo>
                    <a:cubicBezTo>
                      <a:pt x="25" y="74"/>
                      <a:pt x="31" y="77"/>
                      <a:pt x="26" y="78"/>
                    </a:cubicBezTo>
                    <a:cubicBezTo>
                      <a:pt x="22" y="79"/>
                      <a:pt x="22" y="83"/>
                      <a:pt x="22" y="85"/>
                    </a:cubicBezTo>
                    <a:cubicBezTo>
                      <a:pt x="22" y="86"/>
                      <a:pt x="22" y="87"/>
                      <a:pt x="23" y="89"/>
                    </a:cubicBezTo>
                    <a:cubicBezTo>
                      <a:pt x="25" y="88"/>
                      <a:pt x="27" y="88"/>
                      <a:pt x="29" y="89"/>
                    </a:cubicBezTo>
                    <a:cubicBezTo>
                      <a:pt x="34" y="91"/>
                      <a:pt x="37" y="103"/>
                      <a:pt x="43" y="102"/>
                    </a:cubicBezTo>
                    <a:cubicBezTo>
                      <a:pt x="46" y="102"/>
                      <a:pt x="44" y="100"/>
                      <a:pt x="46" y="99"/>
                    </a:cubicBezTo>
                    <a:cubicBezTo>
                      <a:pt x="47" y="97"/>
                      <a:pt x="50" y="98"/>
                      <a:pt x="52" y="98"/>
                    </a:cubicBezTo>
                    <a:cubicBezTo>
                      <a:pt x="55" y="98"/>
                      <a:pt x="56" y="94"/>
                      <a:pt x="63" y="94"/>
                    </a:cubicBezTo>
                    <a:cubicBezTo>
                      <a:pt x="69" y="94"/>
                      <a:pt x="73" y="94"/>
                      <a:pt x="77" y="94"/>
                    </a:cubicBezTo>
                    <a:cubicBezTo>
                      <a:pt x="81" y="94"/>
                      <a:pt x="84" y="93"/>
                      <a:pt x="85" y="90"/>
                    </a:cubicBezTo>
                    <a:cubicBezTo>
                      <a:pt x="86" y="87"/>
                      <a:pt x="89" y="84"/>
                      <a:pt x="94" y="84"/>
                    </a:cubicBezTo>
                    <a:cubicBezTo>
                      <a:pt x="98" y="83"/>
                      <a:pt x="98" y="78"/>
                      <a:pt x="98" y="76"/>
                    </a:cubicBezTo>
                    <a:cubicBezTo>
                      <a:pt x="98" y="73"/>
                      <a:pt x="106" y="69"/>
                      <a:pt x="106" y="67"/>
                    </a:cubicBezTo>
                    <a:cubicBezTo>
                      <a:pt x="107" y="65"/>
                      <a:pt x="102" y="57"/>
                      <a:pt x="107" y="51"/>
                    </a:cubicBezTo>
                    <a:cubicBezTo>
                      <a:pt x="111" y="44"/>
                      <a:pt x="116" y="43"/>
                      <a:pt x="116" y="40"/>
                    </a:cubicBezTo>
                    <a:cubicBezTo>
                      <a:pt x="116" y="36"/>
                      <a:pt x="121" y="35"/>
                      <a:pt x="126" y="34"/>
                    </a:cubicBezTo>
                    <a:cubicBezTo>
                      <a:pt x="132" y="33"/>
                      <a:pt x="134" y="30"/>
                      <a:pt x="139" y="28"/>
                    </a:cubicBezTo>
                    <a:cubicBezTo>
                      <a:pt x="143" y="26"/>
                      <a:pt x="144" y="23"/>
                      <a:pt x="143" y="18"/>
                    </a:cubicBezTo>
                    <a:close/>
                    <a:moveTo>
                      <a:pt x="144" y="55"/>
                    </a:moveTo>
                    <a:cubicBezTo>
                      <a:pt x="143" y="49"/>
                      <a:pt x="132" y="56"/>
                      <a:pt x="134" y="58"/>
                    </a:cubicBezTo>
                    <a:cubicBezTo>
                      <a:pt x="139" y="61"/>
                      <a:pt x="145" y="60"/>
                      <a:pt x="144" y="55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32" name="Freeform 127"/>
              <p:cNvSpPr>
                <a:spLocks noEditPoints="1"/>
              </p:cNvSpPr>
              <p:nvPr/>
            </p:nvSpPr>
            <p:spPr bwMode="auto">
              <a:xfrm>
                <a:off x="4075113" y="1506537"/>
                <a:ext cx="136525" cy="169863"/>
              </a:xfrm>
              <a:custGeom>
                <a:avLst/>
                <a:gdLst>
                  <a:gd name="T0" fmla="*/ 2147483647 w 71"/>
                  <a:gd name="T1" fmla="*/ 0 h 89"/>
                  <a:gd name="T2" fmla="*/ 2147483647 w 71"/>
                  <a:gd name="T3" fmla="*/ 2147483647 h 89"/>
                  <a:gd name="T4" fmla="*/ 2147483647 w 71"/>
                  <a:gd name="T5" fmla="*/ 2147483647 h 89"/>
                  <a:gd name="T6" fmla="*/ 2147483647 w 71"/>
                  <a:gd name="T7" fmla="*/ 2147483647 h 89"/>
                  <a:gd name="T8" fmla="*/ 2147483647 w 71"/>
                  <a:gd name="T9" fmla="*/ 2147483647 h 89"/>
                  <a:gd name="T10" fmla="*/ 2147483647 w 71"/>
                  <a:gd name="T11" fmla="*/ 2147483647 h 89"/>
                  <a:gd name="T12" fmla="*/ 2147483647 w 71"/>
                  <a:gd name="T13" fmla="*/ 2147483647 h 89"/>
                  <a:gd name="T14" fmla="*/ 2147483647 w 71"/>
                  <a:gd name="T15" fmla="*/ 2147483647 h 89"/>
                  <a:gd name="T16" fmla="*/ 2147483647 w 71"/>
                  <a:gd name="T17" fmla="*/ 2147483647 h 89"/>
                  <a:gd name="T18" fmla="*/ 2147483647 w 71"/>
                  <a:gd name="T19" fmla="*/ 2147483647 h 89"/>
                  <a:gd name="T20" fmla="*/ 2147483647 w 71"/>
                  <a:gd name="T21" fmla="*/ 2147483647 h 89"/>
                  <a:gd name="T22" fmla="*/ 0 w 71"/>
                  <a:gd name="T23" fmla="*/ 2147483647 h 89"/>
                  <a:gd name="T24" fmla="*/ 0 w 71"/>
                  <a:gd name="T25" fmla="*/ 2147483647 h 89"/>
                  <a:gd name="T26" fmla="*/ 2147483647 w 71"/>
                  <a:gd name="T27" fmla="*/ 2147483647 h 89"/>
                  <a:gd name="T28" fmla="*/ 2147483647 w 71"/>
                  <a:gd name="T29" fmla="*/ 2147483647 h 89"/>
                  <a:gd name="T30" fmla="*/ 2147483647 w 71"/>
                  <a:gd name="T31" fmla="*/ 2147483647 h 89"/>
                  <a:gd name="T32" fmla="*/ 2147483647 w 71"/>
                  <a:gd name="T33" fmla="*/ 2147483647 h 89"/>
                  <a:gd name="T34" fmla="*/ 2147483647 w 71"/>
                  <a:gd name="T35" fmla="*/ 2147483647 h 89"/>
                  <a:gd name="T36" fmla="*/ 2147483647 w 71"/>
                  <a:gd name="T37" fmla="*/ 2147483647 h 89"/>
                  <a:gd name="T38" fmla="*/ 2147483647 w 71"/>
                  <a:gd name="T39" fmla="*/ 2147483647 h 89"/>
                  <a:gd name="T40" fmla="*/ 2147483647 w 71"/>
                  <a:gd name="T41" fmla="*/ 2147483647 h 89"/>
                  <a:gd name="T42" fmla="*/ 2147483647 w 71"/>
                  <a:gd name="T43" fmla="*/ 2147483647 h 89"/>
                  <a:gd name="T44" fmla="*/ 2147483647 w 71"/>
                  <a:gd name="T45" fmla="*/ 2147483647 h 89"/>
                  <a:gd name="T46" fmla="*/ 2147483647 w 71"/>
                  <a:gd name="T47" fmla="*/ 2147483647 h 89"/>
                  <a:gd name="T48" fmla="*/ 2147483647 w 71"/>
                  <a:gd name="T49" fmla="*/ 2147483647 h 89"/>
                  <a:gd name="T50" fmla="*/ 2147483647 w 71"/>
                  <a:gd name="T51" fmla="*/ 2147483647 h 89"/>
                  <a:gd name="T52" fmla="*/ 2147483647 w 71"/>
                  <a:gd name="T53" fmla="*/ 2147483647 h 89"/>
                  <a:gd name="T54" fmla="*/ 2147483647 w 71"/>
                  <a:gd name="T55" fmla="*/ 2147483647 h 89"/>
                  <a:gd name="T56" fmla="*/ 2147483647 w 71"/>
                  <a:gd name="T57" fmla="*/ 2147483647 h 89"/>
                  <a:gd name="T58" fmla="*/ 2147483647 w 71"/>
                  <a:gd name="T59" fmla="*/ 2147483647 h 89"/>
                  <a:gd name="T60" fmla="*/ 2147483647 w 71"/>
                  <a:gd name="T61" fmla="*/ 2147483647 h 89"/>
                  <a:gd name="T62" fmla="*/ 2147483647 w 71"/>
                  <a:gd name="T63" fmla="*/ 2147483647 h 89"/>
                  <a:gd name="T64" fmla="*/ 2147483647 w 71"/>
                  <a:gd name="T65" fmla="*/ 2147483647 h 89"/>
                  <a:gd name="T66" fmla="*/ 2147483647 w 71"/>
                  <a:gd name="T67" fmla="*/ 2147483647 h 89"/>
                  <a:gd name="T68" fmla="*/ 2147483647 w 71"/>
                  <a:gd name="T69" fmla="*/ 2147483647 h 89"/>
                  <a:gd name="T70" fmla="*/ 2147483647 w 71"/>
                  <a:gd name="T71" fmla="*/ 2147483647 h 89"/>
                  <a:gd name="T72" fmla="*/ 2147483647 w 71"/>
                  <a:gd name="T73" fmla="*/ 2147483647 h 89"/>
                  <a:gd name="T74" fmla="*/ 2147483647 w 71"/>
                  <a:gd name="T75" fmla="*/ 0 h 89"/>
                  <a:gd name="T76" fmla="*/ 2147483647 w 71"/>
                  <a:gd name="T77" fmla="*/ 2147483647 h 89"/>
                  <a:gd name="T78" fmla="*/ 2147483647 w 71"/>
                  <a:gd name="T79" fmla="*/ 2147483647 h 89"/>
                  <a:gd name="T80" fmla="*/ 2147483647 w 71"/>
                  <a:gd name="T81" fmla="*/ 2147483647 h 89"/>
                  <a:gd name="T82" fmla="*/ 2147483647 w 71"/>
                  <a:gd name="T83" fmla="*/ 2147483647 h 89"/>
                  <a:gd name="T84" fmla="*/ 2147483647 w 71"/>
                  <a:gd name="T85" fmla="*/ 2147483647 h 89"/>
                  <a:gd name="T86" fmla="*/ 2147483647 w 71"/>
                  <a:gd name="T87" fmla="*/ 2147483647 h 8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1"/>
                  <a:gd name="T133" fmla="*/ 0 h 89"/>
                  <a:gd name="T134" fmla="*/ 71 w 71"/>
                  <a:gd name="T135" fmla="*/ 89 h 8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1" h="89">
                    <a:moveTo>
                      <a:pt x="70" y="0"/>
                    </a:moveTo>
                    <a:cubicBezTo>
                      <a:pt x="68" y="0"/>
                      <a:pt x="64" y="1"/>
                      <a:pt x="65" y="2"/>
                    </a:cubicBezTo>
                    <a:cubicBezTo>
                      <a:pt x="66" y="4"/>
                      <a:pt x="63" y="5"/>
                      <a:pt x="61" y="5"/>
                    </a:cubicBezTo>
                    <a:cubicBezTo>
                      <a:pt x="61" y="5"/>
                      <a:pt x="51" y="4"/>
                      <a:pt x="49" y="3"/>
                    </a:cubicBezTo>
                    <a:cubicBezTo>
                      <a:pt x="47" y="2"/>
                      <a:pt x="38" y="2"/>
                      <a:pt x="34" y="3"/>
                    </a:cubicBezTo>
                    <a:cubicBezTo>
                      <a:pt x="34" y="3"/>
                      <a:pt x="33" y="3"/>
                      <a:pt x="33" y="3"/>
                    </a:cubicBezTo>
                    <a:cubicBezTo>
                      <a:pt x="32" y="5"/>
                      <a:pt x="24" y="9"/>
                      <a:pt x="23" y="8"/>
                    </a:cubicBezTo>
                    <a:cubicBezTo>
                      <a:pt x="21" y="7"/>
                      <a:pt x="21" y="11"/>
                      <a:pt x="18" y="11"/>
                    </a:cubicBezTo>
                    <a:cubicBezTo>
                      <a:pt x="15" y="12"/>
                      <a:pt x="10" y="11"/>
                      <a:pt x="10" y="12"/>
                    </a:cubicBezTo>
                    <a:cubicBezTo>
                      <a:pt x="10" y="14"/>
                      <a:pt x="8" y="17"/>
                      <a:pt x="6" y="19"/>
                    </a:cubicBezTo>
                    <a:cubicBezTo>
                      <a:pt x="4" y="21"/>
                      <a:pt x="6" y="23"/>
                      <a:pt x="3" y="23"/>
                    </a:cubicBezTo>
                    <a:cubicBezTo>
                      <a:pt x="1" y="23"/>
                      <a:pt x="1" y="26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4" y="31"/>
                      <a:pt x="7" y="35"/>
                      <a:pt x="6" y="39"/>
                    </a:cubicBezTo>
                    <a:cubicBezTo>
                      <a:pt x="6" y="43"/>
                      <a:pt x="12" y="45"/>
                      <a:pt x="14" y="42"/>
                    </a:cubicBezTo>
                    <a:cubicBezTo>
                      <a:pt x="17" y="39"/>
                      <a:pt x="25" y="43"/>
                      <a:pt x="25" y="45"/>
                    </a:cubicBezTo>
                    <a:cubicBezTo>
                      <a:pt x="25" y="47"/>
                      <a:pt x="17" y="43"/>
                      <a:pt x="13" y="46"/>
                    </a:cubicBezTo>
                    <a:cubicBezTo>
                      <a:pt x="8" y="50"/>
                      <a:pt x="16" y="53"/>
                      <a:pt x="15" y="56"/>
                    </a:cubicBezTo>
                    <a:cubicBezTo>
                      <a:pt x="14" y="59"/>
                      <a:pt x="17" y="64"/>
                      <a:pt x="21" y="64"/>
                    </a:cubicBezTo>
                    <a:cubicBezTo>
                      <a:pt x="25" y="64"/>
                      <a:pt x="29" y="70"/>
                      <a:pt x="31" y="69"/>
                    </a:cubicBezTo>
                    <a:cubicBezTo>
                      <a:pt x="34" y="68"/>
                      <a:pt x="28" y="59"/>
                      <a:pt x="29" y="57"/>
                    </a:cubicBezTo>
                    <a:cubicBezTo>
                      <a:pt x="30" y="56"/>
                      <a:pt x="35" y="60"/>
                      <a:pt x="37" y="57"/>
                    </a:cubicBezTo>
                    <a:cubicBezTo>
                      <a:pt x="39" y="54"/>
                      <a:pt x="35" y="52"/>
                      <a:pt x="32" y="53"/>
                    </a:cubicBezTo>
                    <a:cubicBezTo>
                      <a:pt x="28" y="53"/>
                      <a:pt x="32" y="48"/>
                      <a:pt x="36" y="50"/>
                    </a:cubicBezTo>
                    <a:cubicBezTo>
                      <a:pt x="40" y="53"/>
                      <a:pt x="42" y="50"/>
                      <a:pt x="44" y="49"/>
                    </a:cubicBezTo>
                    <a:cubicBezTo>
                      <a:pt x="46" y="49"/>
                      <a:pt x="47" y="42"/>
                      <a:pt x="40" y="40"/>
                    </a:cubicBezTo>
                    <a:cubicBezTo>
                      <a:pt x="34" y="39"/>
                      <a:pt x="35" y="45"/>
                      <a:pt x="31" y="41"/>
                    </a:cubicBezTo>
                    <a:cubicBezTo>
                      <a:pt x="27" y="36"/>
                      <a:pt x="35" y="38"/>
                      <a:pt x="35" y="35"/>
                    </a:cubicBezTo>
                    <a:cubicBezTo>
                      <a:pt x="35" y="31"/>
                      <a:pt x="29" y="26"/>
                      <a:pt x="26" y="22"/>
                    </a:cubicBezTo>
                    <a:cubicBezTo>
                      <a:pt x="23" y="18"/>
                      <a:pt x="30" y="16"/>
                      <a:pt x="31" y="19"/>
                    </a:cubicBezTo>
                    <a:cubicBezTo>
                      <a:pt x="33" y="22"/>
                      <a:pt x="38" y="21"/>
                      <a:pt x="40" y="20"/>
                    </a:cubicBezTo>
                    <a:cubicBezTo>
                      <a:pt x="43" y="19"/>
                      <a:pt x="37" y="14"/>
                      <a:pt x="43" y="12"/>
                    </a:cubicBezTo>
                    <a:cubicBezTo>
                      <a:pt x="48" y="10"/>
                      <a:pt x="48" y="13"/>
                      <a:pt x="49" y="14"/>
                    </a:cubicBezTo>
                    <a:cubicBezTo>
                      <a:pt x="51" y="14"/>
                      <a:pt x="53" y="10"/>
                      <a:pt x="58" y="10"/>
                    </a:cubicBezTo>
                    <a:cubicBezTo>
                      <a:pt x="61" y="10"/>
                      <a:pt x="63" y="11"/>
                      <a:pt x="65" y="13"/>
                    </a:cubicBezTo>
                    <a:cubicBezTo>
                      <a:pt x="67" y="12"/>
                      <a:pt x="68" y="11"/>
                      <a:pt x="68" y="9"/>
                    </a:cubicBezTo>
                    <a:cubicBezTo>
                      <a:pt x="68" y="8"/>
                      <a:pt x="71" y="7"/>
                      <a:pt x="71" y="4"/>
                    </a:cubicBezTo>
                    <a:cubicBezTo>
                      <a:pt x="71" y="3"/>
                      <a:pt x="71" y="1"/>
                      <a:pt x="70" y="0"/>
                    </a:cubicBezTo>
                    <a:close/>
                    <a:moveTo>
                      <a:pt x="61" y="84"/>
                    </a:moveTo>
                    <a:cubicBezTo>
                      <a:pt x="58" y="82"/>
                      <a:pt x="46" y="85"/>
                      <a:pt x="43" y="82"/>
                    </a:cubicBezTo>
                    <a:cubicBezTo>
                      <a:pt x="40" y="79"/>
                      <a:pt x="34" y="84"/>
                      <a:pt x="36" y="85"/>
                    </a:cubicBezTo>
                    <a:cubicBezTo>
                      <a:pt x="40" y="85"/>
                      <a:pt x="46" y="89"/>
                      <a:pt x="53" y="89"/>
                    </a:cubicBezTo>
                    <a:cubicBezTo>
                      <a:pt x="59" y="89"/>
                      <a:pt x="68" y="86"/>
                      <a:pt x="68" y="84"/>
                    </a:cubicBezTo>
                    <a:cubicBezTo>
                      <a:pt x="68" y="83"/>
                      <a:pt x="64" y="85"/>
                      <a:pt x="61" y="84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33" name="Freeform 128"/>
              <p:cNvSpPr>
                <a:spLocks/>
              </p:cNvSpPr>
              <p:nvPr/>
            </p:nvSpPr>
            <p:spPr bwMode="auto">
              <a:xfrm>
                <a:off x="4329113" y="1654175"/>
                <a:ext cx="55563" cy="34925"/>
              </a:xfrm>
              <a:custGeom>
                <a:avLst/>
                <a:gdLst>
                  <a:gd name="T0" fmla="*/ 2147483647 w 29"/>
                  <a:gd name="T1" fmla="*/ 2147483647 h 18"/>
                  <a:gd name="T2" fmla="*/ 2147483647 w 29"/>
                  <a:gd name="T3" fmla="*/ 2147483647 h 18"/>
                  <a:gd name="T4" fmla="*/ 2147483647 w 29"/>
                  <a:gd name="T5" fmla="*/ 2147483647 h 18"/>
                  <a:gd name="T6" fmla="*/ 2147483647 w 29"/>
                  <a:gd name="T7" fmla="*/ 2147483647 h 18"/>
                  <a:gd name="T8" fmla="*/ 2147483647 w 29"/>
                  <a:gd name="T9" fmla="*/ 2147483647 h 18"/>
                  <a:gd name="T10" fmla="*/ 2147483647 w 29"/>
                  <a:gd name="T11" fmla="*/ 2147483647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18"/>
                  <a:gd name="T20" fmla="*/ 29 w 29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18">
                    <a:moveTo>
                      <a:pt x="20" y="11"/>
                    </a:moveTo>
                    <a:cubicBezTo>
                      <a:pt x="19" y="10"/>
                      <a:pt x="22" y="6"/>
                      <a:pt x="26" y="4"/>
                    </a:cubicBezTo>
                    <a:cubicBezTo>
                      <a:pt x="29" y="3"/>
                      <a:pt x="28" y="0"/>
                      <a:pt x="25" y="2"/>
                    </a:cubicBezTo>
                    <a:cubicBezTo>
                      <a:pt x="23" y="4"/>
                      <a:pt x="17" y="7"/>
                      <a:pt x="9" y="7"/>
                    </a:cubicBezTo>
                    <a:cubicBezTo>
                      <a:pt x="2" y="7"/>
                      <a:pt x="0" y="12"/>
                      <a:pt x="4" y="15"/>
                    </a:cubicBezTo>
                    <a:cubicBezTo>
                      <a:pt x="10" y="18"/>
                      <a:pt x="20" y="13"/>
                      <a:pt x="20" y="11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34" name="Freeform 129"/>
              <p:cNvSpPr>
                <a:spLocks/>
              </p:cNvSpPr>
              <p:nvPr/>
            </p:nvSpPr>
            <p:spPr bwMode="auto">
              <a:xfrm>
                <a:off x="3122613" y="754062"/>
                <a:ext cx="231775" cy="117475"/>
              </a:xfrm>
              <a:custGeom>
                <a:avLst/>
                <a:gdLst>
                  <a:gd name="T0" fmla="*/ 2147483647 w 121"/>
                  <a:gd name="T1" fmla="*/ 2147483647 h 61"/>
                  <a:gd name="T2" fmla="*/ 2147483647 w 121"/>
                  <a:gd name="T3" fmla="*/ 2147483647 h 61"/>
                  <a:gd name="T4" fmla="*/ 2147483647 w 121"/>
                  <a:gd name="T5" fmla="*/ 2147483647 h 61"/>
                  <a:gd name="T6" fmla="*/ 2147483647 w 121"/>
                  <a:gd name="T7" fmla="*/ 2147483647 h 61"/>
                  <a:gd name="T8" fmla="*/ 2147483647 w 121"/>
                  <a:gd name="T9" fmla="*/ 2147483647 h 61"/>
                  <a:gd name="T10" fmla="*/ 2147483647 w 121"/>
                  <a:gd name="T11" fmla="*/ 2147483647 h 61"/>
                  <a:gd name="T12" fmla="*/ 2147483647 w 121"/>
                  <a:gd name="T13" fmla="*/ 2147483647 h 61"/>
                  <a:gd name="T14" fmla="*/ 2147483647 w 121"/>
                  <a:gd name="T15" fmla="*/ 2147483647 h 61"/>
                  <a:gd name="T16" fmla="*/ 2147483647 w 121"/>
                  <a:gd name="T17" fmla="*/ 2147483647 h 61"/>
                  <a:gd name="T18" fmla="*/ 2147483647 w 121"/>
                  <a:gd name="T19" fmla="*/ 2147483647 h 61"/>
                  <a:gd name="T20" fmla="*/ 2147483647 w 121"/>
                  <a:gd name="T21" fmla="*/ 2147483647 h 61"/>
                  <a:gd name="T22" fmla="*/ 2147483647 w 121"/>
                  <a:gd name="T23" fmla="*/ 2147483647 h 61"/>
                  <a:gd name="T24" fmla="*/ 2147483647 w 121"/>
                  <a:gd name="T25" fmla="*/ 2147483647 h 61"/>
                  <a:gd name="T26" fmla="*/ 2147483647 w 121"/>
                  <a:gd name="T27" fmla="*/ 2147483647 h 61"/>
                  <a:gd name="T28" fmla="*/ 2147483647 w 121"/>
                  <a:gd name="T29" fmla="*/ 2147483647 h 61"/>
                  <a:gd name="T30" fmla="*/ 2147483647 w 121"/>
                  <a:gd name="T31" fmla="*/ 2147483647 h 61"/>
                  <a:gd name="T32" fmla="*/ 2147483647 w 121"/>
                  <a:gd name="T33" fmla="*/ 2147483647 h 61"/>
                  <a:gd name="T34" fmla="*/ 2147483647 w 121"/>
                  <a:gd name="T35" fmla="*/ 2147483647 h 61"/>
                  <a:gd name="T36" fmla="*/ 2147483647 w 121"/>
                  <a:gd name="T37" fmla="*/ 2147483647 h 61"/>
                  <a:gd name="T38" fmla="*/ 2147483647 w 121"/>
                  <a:gd name="T39" fmla="*/ 2147483647 h 61"/>
                  <a:gd name="T40" fmla="*/ 2147483647 w 121"/>
                  <a:gd name="T41" fmla="*/ 2147483647 h 61"/>
                  <a:gd name="T42" fmla="*/ 2147483647 w 121"/>
                  <a:gd name="T43" fmla="*/ 2147483647 h 61"/>
                  <a:gd name="T44" fmla="*/ 2147483647 w 121"/>
                  <a:gd name="T45" fmla="*/ 2147483647 h 61"/>
                  <a:gd name="T46" fmla="*/ 2147483647 w 121"/>
                  <a:gd name="T47" fmla="*/ 2147483647 h 61"/>
                  <a:gd name="T48" fmla="*/ 2147483647 w 121"/>
                  <a:gd name="T49" fmla="*/ 2147483647 h 61"/>
                  <a:gd name="T50" fmla="*/ 2147483647 w 121"/>
                  <a:gd name="T51" fmla="*/ 2147483647 h 61"/>
                  <a:gd name="T52" fmla="*/ 2147483647 w 121"/>
                  <a:gd name="T53" fmla="*/ 2147483647 h 61"/>
                  <a:gd name="T54" fmla="*/ 2147483647 w 121"/>
                  <a:gd name="T55" fmla="*/ 2147483647 h 61"/>
                  <a:gd name="T56" fmla="*/ 2147483647 w 121"/>
                  <a:gd name="T57" fmla="*/ 2147483647 h 61"/>
                  <a:gd name="T58" fmla="*/ 2147483647 w 121"/>
                  <a:gd name="T59" fmla="*/ 2147483647 h 61"/>
                  <a:gd name="T60" fmla="*/ 2147483647 w 121"/>
                  <a:gd name="T61" fmla="*/ 2147483647 h 61"/>
                  <a:gd name="T62" fmla="*/ 2147483647 w 121"/>
                  <a:gd name="T63" fmla="*/ 2147483647 h 61"/>
                  <a:gd name="T64" fmla="*/ 2147483647 w 121"/>
                  <a:gd name="T65" fmla="*/ 2147483647 h 61"/>
                  <a:gd name="T66" fmla="*/ 2147483647 w 121"/>
                  <a:gd name="T67" fmla="*/ 2147483647 h 61"/>
                  <a:gd name="T68" fmla="*/ 2147483647 w 121"/>
                  <a:gd name="T69" fmla="*/ 2147483647 h 61"/>
                  <a:gd name="T70" fmla="*/ 2147483647 w 121"/>
                  <a:gd name="T71" fmla="*/ 2147483647 h 61"/>
                  <a:gd name="T72" fmla="*/ 2147483647 w 121"/>
                  <a:gd name="T73" fmla="*/ 2147483647 h 61"/>
                  <a:gd name="T74" fmla="*/ 2147483647 w 121"/>
                  <a:gd name="T75" fmla="*/ 2147483647 h 61"/>
                  <a:gd name="T76" fmla="*/ 2147483647 w 121"/>
                  <a:gd name="T77" fmla="*/ 2147483647 h 6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21"/>
                  <a:gd name="T118" fmla="*/ 0 h 61"/>
                  <a:gd name="T119" fmla="*/ 121 w 121"/>
                  <a:gd name="T120" fmla="*/ 61 h 6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21" h="61">
                    <a:moveTo>
                      <a:pt x="102" y="44"/>
                    </a:moveTo>
                    <a:cubicBezTo>
                      <a:pt x="109" y="43"/>
                      <a:pt x="108" y="36"/>
                      <a:pt x="111" y="36"/>
                    </a:cubicBezTo>
                    <a:cubicBezTo>
                      <a:pt x="114" y="37"/>
                      <a:pt x="118" y="31"/>
                      <a:pt x="120" y="28"/>
                    </a:cubicBezTo>
                    <a:cubicBezTo>
                      <a:pt x="121" y="25"/>
                      <a:pt x="118" y="19"/>
                      <a:pt x="114" y="19"/>
                    </a:cubicBezTo>
                    <a:cubicBezTo>
                      <a:pt x="110" y="19"/>
                      <a:pt x="107" y="16"/>
                      <a:pt x="108" y="13"/>
                    </a:cubicBezTo>
                    <a:cubicBezTo>
                      <a:pt x="109" y="11"/>
                      <a:pt x="106" y="8"/>
                      <a:pt x="106" y="6"/>
                    </a:cubicBezTo>
                    <a:cubicBezTo>
                      <a:pt x="106" y="5"/>
                      <a:pt x="101" y="6"/>
                      <a:pt x="98" y="7"/>
                    </a:cubicBezTo>
                    <a:cubicBezTo>
                      <a:pt x="95" y="7"/>
                      <a:pt x="90" y="0"/>
                      <a:pt x="87" y="2"/>
                    </a:cubicBezTo>
                    <a:cubicBezTo>
                      <a:pt x="85" y="3"/>
                      <a:pt x="87" y="6"/>
                      <a:pt x="86" y="8"/>
                    </a:cubicBezTo>
                    <a:cubicBezTo>
                      <a:pt x="85" y="10"/>
                      <a:pt x="79" y="7"/>
                      <a:pt x="79" y="9"/>
                    </a:cubicBezTo>
                    <a:cubicBezTo>
                      <a:pt x="79" y="11"/>
                      <a:pt x="77" y="12"/>
                      <a:pt x="75" y="9"/>
                    </a:cubicBezTo>
                    <a:cubicBezTo>
                      <a:pt x="73" y="7"/>
                      <a:pt x="68" y="8"/>
                      <a:pt x="68" y="10"/>
                    </a:cubicBezTo>
                    <a:cubicBezTo>
                      <a:pt x="68" y="12"/>
                      <a:pt x="66" y="10"/>
                      <a:pt x="62" y="8"/>
                    </a:cubicBezTo>
                    <a:cubicBezTo>
                      <a:pt x="59" y="6"/>
                      <a:pt x="55" y="11"/>
                      <a:pt x="55" y="13"/>
                    </a:cubicBezTo>
                    <a:cubicBezTo>
                      <a:pt x="55" y="16"/>
                      <a:pt x="54" y="16"/>
                      <a:pt x="50" y="11"/>
                    </a:cubicBezTo>
                    <a:cubicBezTo>
                      <a:pt x="47" y="5"/>
                      <a:pt x="44" y="11"/>
                      <a:pt x="45" y="14"/>
                    </a:cubicBezTo>
                    <a:cubicBezTo>
                      <a:pt x="47" y="17"/>
                      <a:pt x="46" y="21"/>
                      <a:pt x="44" y="20"/>
                    </a:cubicBezTo>
                    <a:cubicBezTo>
                      <a:pt x="41" y="18"/>
                      <a:pt x="38" y="21"/>
                      <a:pt x="36" y="23"/>
                    </a:cubicBezTo>
                    <a:cubicBezTo>
                      <a:pt x="35" y="25"/>
                      <a:pt x="30" y="16"/>
                      <a:pt x="33" y="14"/>
                    </a:cubicBezTo>
                    <a:cubicBezTo>
                      <a:pt x="37" y="12"/>
                      <a:pt x="21" y="3"/>
                      <a:pt x="16" y="3"/>
                    </a:cubicBezTo>
                    <a:cubicBezTo>
                      <a:pt x="11" y="3"/>
                      <a:pt x="15" y="6"/>
                      <a:pt x="18" y="9"/>
                    </a:cubicBezTo>
                    <a:cubicBezTo>
                      <a:pt x="21" y="12"/>
                      <a:pt x="16" y="11"/>
                      <a:pt x="14" y="9"/>
                    </a:cubicBezTo>
                    <a:cubicBezTo>
                      <a:pt x="12" y="6"/>
                      <a:pt x="8" y="8"/>
                      <a:pt x="6" y="11"/>
                    </a:cubicBezTo>
                    <a:cubicBezTo>
                      <a:pt x="4" y="15"/>
                      <a:pt x="1" y="17"/>
                      <a:pt x="1" y="19"/>
                    </a:cubicBezTo>
                    <a:cubicBezTo>
                      <a:pt x="0" y="21"/>
                      <a:pt x="6" y="24"/>
                      <a:pt x="12" y="22"/>
                    </a:cubicBezTo>
                    <a:cubicBezTo>
                      <a:pt x="17" y="19"/>
                      <a:pt x="23" y="19"/>
                      <a:pt x="25" y="22"/>
                    </a:cubicBezTo>
                    <a:cubicBezTo>
                      <a:pt x="28" y="24"/>
                      <a:pt x="20" y="25"/>
                      <a:pt x="23" y="27"/>
                    </a:cubicBezTo>
                    <a:cubicBezTo>
                      <a:pt x="26" y="29"/>
                      <a:pt x="24" y="31"/>
                      <a:pt x="17" y="30"/>
                    </a:cubicBezTo>
                    <a:cubicBezTo>
                      <a:pt x="11" y="30"/>
                      <a:pt x="3" y="32"/>
                      <a:pt x="4" y="34"/>
                    </a:cubicBezTo>
                    <a:cubicBezTo>
                      <a:pt x="6" y="36"/>
                      <a:pt x="21" y="32"/>
                      <a:pt x="21" y="34"/>
                    </a:cubicBezTo>
                    <a:cubicBezTo>
                      <a:pt x="21" y="36"/>
                      <a:pt x="21" y="40"/>
                      <a:pt x="25" y="38"/>
                    </a:cubicBezTo>
                    <a:cubicBezTo>
                      <a:pt x="29" y="37"/>
                      <a:pt x="26" y="41"/>
                      <a:pt x="28" y="42"/>
                    </a:cubicBezTo>
                    <a:cubicBezTo>
                      <a:pt x="30" y="43"/>
                      <a:pt x="30" y="47"/>
                      <a:pt x="24" y="47"/>
                    </a:cubicBezTo>
                    <a:cubicBezTo>
                      <a:pt x="19" y="48"/>
                      <a:pt x="16" y="49"/>
                      <a:pt x="19" y="51"/>
                    </a:cubicBezTo>
                    <a:cubicBezTo>
                      <a:pt x="21" y="54"/>
                      <a:pt x="27" y="52"/>
                      <a:pt x="33" y="50"/>
                    </a:cubicBezTo>
                    <a:cubicBezTo>
                      <a:pt x="39" y="49"/>
                      <a:pt x="47" y="56"/>
                      <a:pt x="53" y="59"/>
                    </a:cubicBezTo>
                    <a:cubicBezTo>
                      <a:pt x="60" y="61"/>
                      <a:pt x="72" y="58"/>
                      <a:pt x="73" y="54"/>
                    </a:cubicBezTo>
                    <a:cubicBezTo>
                      <a:pt x="74" y="51"/>
                      <a:pt x="83" y="52"/>
                      <a:pt x="87" y="49"/>
                    </a:cubicBezTo>
                    <a:cubicBezTo>
                      <a:pt x="91" y="47"/>
                      <a:pt x="96" y="44"/>
                      <a:pt x="102" y="44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35" name="Freeform 130"/>
              <p:cNvSpPr>
                <a:spLocks/>
              </p:cNvSpPr>
              <p:nvPr/>
            </p:nvSpPr>
            <p:spPr bwMode="auto">
              <a:xfrm>
                <a:off x="3421063" y="1131887"/>
                <a:ext cx="98425" cy="107950"/>
              </a:xfrm>
              <a:custGeom>
                <a:avLst/>
                <a:gdLst>
                  <a:gd name="T0" fmla="*/ 2147483647 w 51"/>
                  <a:gd name="T1" fmla="*/ 2147483647 h 56"/>
                  <a:gd name="T2" fmla="*/ 2147483647 w 51"/>
                  <a:gd name="T3" fmla="*/ 2147483647 h 56"/>
                  <a:gd name="T4" fmla="*/ 2147483647 w 51"/>
                  <a:gd name="T5" fmla="*/ 2147483647 h 56"/>
                  <a:gd name="T6" fmla="*/ 2147483647 w 51"/>
                  <a:gd name="T7" fmla="*/ 2147483647 h 56"/>
                  <a:gd name="T8" fmla="*/ 2147483647 w 51"/>
                  <a:gd name="T9" fmla="*/ 2147483647 h 56"/>
                  <a:gd name="T10" fmla="*/ 2147483647 w 51"/>
                  <a:gd name="T11" fmla="*/ 2147483647 h 56"/>
                  <a:gd name="T12" fmla="*/ 2147483647 w 51"/>
                  <a:gd name="T13" fmla="*/ 2147483647 h 56"/>
                  <a:gd name="T14" fmla="*/ 2147483647 w 51"/>
                  <a:gd name="T15" fmla="*/ 2147483647 h 56"/>
                  <a:gd name="T16" fmla="*/ 2147483647 w 51"/>
                  <a:gd name="T17" fmla="*/ 2147483647 h 56"/>
                  <a:gd name="T18" fmla="*/ 2147483647 w 51"/>
                  <a:gd name="T19" fmla="*/ 2147483647 h 56"/>
                  <a:gd name="T20" fmla="*/ 2147483647 w 51"/>
                  <a:gd name="T21" fmla="*/ 2147483647 h 56"/>
                  <a:gd name="T22" fmla="*/ 2147483647 w 51"/>
                  <a:gd name="T23" fmla="*/ 2147483647 h 56"/>
                  <a:gd name="T24" fmla="*/ 2147483647 w 51"/>
                  <a:gd name="T25" fmla="*/ 2147483647 h 56"/>
                  <a:gd name="T26" fmla="*/ 2147483647 w 51"/>
                  <a:gd name="T27" fmla="*/ 2147483647 h 56"/>
                  <a:gd name="T28" fmla="*/ 2147483647 w 51"/>
                  <a:gd name="T29" fmla="*/ 2147483647 h 56"/>
                  <a:gd name="T30" fmla="*/ 2147483647 w 51"/>
                  <a:gd name="T31" fmla="*/ 2147483647 h 56"/>
                  <a:gd name="T32" fmla="*/ 2147483647 w 51"/>
                  <a:gd name="T33" fmla="*/ 2147483647 h 56"/>
                  <a:gd name="T34" fmla="*/ 2147483647 w 51"/>
                  <a:gd name="T35" fmla="*/ 2147483647 h 56"/>
                  <a:gd name="T36" fmla="*/ 2147483647 w 51"/>
                  <a:gd name="T37" fmla="*/ 2147483647 h 56"/>
                  <a:gd name="T38" fmla="*/ 2147483647 w 51"/>
                  <a:gd name="T39" fmla="*/ 2147483647 h 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1"/>
                  <a:gd name="T61" fmla="*/ 0 h 56"/>
                  <a:gd name="T62" fmla="*/ 51 w 51"/>
                  <a:gd name="T63" fmla="*/ 56 h 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1" h="56">
                    <a:moveTo>
                      <a:pt x="45" y="17"/>
                    </a:moveTo>
                    <a:cubicBezTo>
                      <a:pt x="44" y="16"/>
                      <a:pt x="43" y="15"/>
                      <a:pt x="42" y="14"/>
                    </a:cubicBezTo>
                    <a:cubicBezTo>
                      <a:pt x="37" y="9"/>
                      <a:pt x="36" y="13"/>
                      <a:pt x="35" y="16"/>
                    </a:cubicBezTo>
                    <a:cubicBezTo>
                      <a:pt x="35" y="19"/>
                      <a:pt x="31" y="15"/>
                      <a:pt x="28" y="15"/>
                    </a:cubicBezTo>
                    <a:cubicBezTo>
                      <a:pt x="25" y="14"/>
                      <a:pt x="29" y="9"/>
                      <a:pt x="31" y="8"/>
                    </a:cubicBezTo>
                    <a:cubicBezTo>
                      <a:pt x="32" y="7"/>
                      <a:pt x="33" y="5"/>
                      <a:pt x="34" y="2"/>
                    </a:cubicBezTo>
                    <a:cubicBezTo>
                      <a:pt x="33" y="2"/>
                      <a:pt x="33" y="2"/>
                      <a:pt x="32" y="1"/>
                    </a:cubicBezTo>
                    <a:cubicBezTo>
                      <a:pt x="28" y="0"/>
                      <a:pt x="21" y="0"/>
                      <a:pt x="21" y="4"/>
                    </a:cubicBezTo>
                    <a:cubicBezTo>
                      <a:pt x="21" y="8"/>
                      <a:pt x="26" y="6"/>
                      <a:pt x="26" y="9"/>
                    </a:cubicBezTo>
                    <a:cubicBezTo>
                      <a:pt x="26" y="12"/>
                      <a:pt x="21" y="11"/>
                      <a:pt x="17" y="14"/>
                    </a:cubicBezTo>
                    <a:cubicBezTo>
                      <a:pt x="13" y="16"/>
                      <a:pt x="9" y="12"/>
                      <a:pt x="5" y="14"/>
                    </a:cubicBezTo>
                    <a:cubicBezTo>
                      <a:pt x="1" y="16"/>
                      <a:pt x="9" y="18"/>
                      <a:pt x="6" y="22"/>
                    </a:cubicBezTo>
                    <a:cubicBezTo>
                      <a:pt x="3" y="27"/>
                      <a:pt x="7" y="26"/>
                      <a:pt x="12" y="30"/>
                    </a:cubicBezTo>
                    <a:cubicBezTo>
                      <a:pt x="17" y="34"/>
                      <a:pt x="9" y="35"/>
                      <a:pt x="9" y="40"/>
                    </a:cubicBezTo>
                    <a:cubicBezTo>
                      <a:pt x="9" y="44"/>
                      <a:pt x="2" y="44"/>
                      <a:pt x="1" y="47"/>
                    </a:cubicBezTo>
                    <a:cubicBezTo>
                      <a:pt x="0" y="50"/>
                      <a:pt x="6" y="56"/>
                      <a:pt x="12" y="56"/>
                    </a:cubicBezTo>
                    <a:cubicBezTo>
                      <a:pt x="16" y="56"/>
                      <a:pt x="26" y="54"/>
                      <a:pt x="32" y="48"/>
                    </a:cubicBezTo>
                    <a:cubicBezTo>
                      <a:pt x="37" y="43"/>
                      <a:pt x="40" y="48"/>
                      <a:pt x="46" y="45"/>
                    </a:cubicBezTo>
                    <a:cubicBezTo>
                      <a:pt x="51" y="43"/>
                      <a:pt x="48" y="23"/>
                      <a:pt x="46" y="19"/>
                    </a:cubicBezTo>
                    <a:cubicBezTo>
                      <a:pt x="45" y="18"/>
                      <a:pt x="45" y="18"/>
                      <a:pt x="45" y="17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36" name="Freeform 131"/>
              <p:cNvSpPr>
                <a:spLocks noEditPoints="1"/>
              </p:cNvSpPr>
              <p:nvPr/>
            </p:nvSpPr>
            <p:spPr bwMode="auto">
              <a:xfrm>
                <a:off x="3468688" y="954087"/>
                <a:ext cx="219075" cy="333375"/>
              </a:xfrm>
              <a:custGeom>
                <a:avLst/>
                <a:gdLst>
                  <a:gd name="T0" fmla="*/ 2147483647 w 114"/>
                  <a:gd name="T1" fmla="*/ 2147483647 h 174"/>
                  <a:gd name="T2" fmla="*/ 2147483647 w 114"/>
                  <a:gd name="T3" fmla="*/ 2147483647 h 174"/>
                  <a:gd name="T4" fmla="*/ 2147483647 w 114"/>
                  <a:gd name="T5" fmla="*/ 2147483647 h 174"/>
                  <a:gd name="T6" fmla="*/ 2147483647 w 114"/>
                  <a:gd name="T7" fmla="*/ 2147483647 h 174"/>
                  <a:gd name="T8" fmla="*/ 2147483647 w 114"/>
                  <a:gd name="T9" fmla="*/ 2147483647 h 174"/>
                  <a:gd name="T10" fmla="*/ 2147483647 w 114"/>
                  <a:gd name="T11" fmla="*/ 2147483647 h 174"/>
                  <a:gd name="T12" fmla="*/ 2147483647 w 114"/>
                  <a:gd name="T13" fmla="*/ 2147483647 h 174"/>
                  <a:gd name="T14" fmla="*/ 2147483647 w 114"/>
                  <a:gd name="T15" fmla="*/ 2147483647 h 174"/>
                  <a:gd name="T16" fmla="*/ 2147483647 w 114"/>
                  <a:gd name="T17" fmla="*/ 2147483647 h 174"/>
                  <a:gd name="T18" fmla="*/ 2147483647 w 114"/>
                  <a:gd name="T19" fmla="*/ 2147483647 h 174"/>
                  <a:gd name="T20" fmla="*/ 2147483647 w 114"/>
                  <a:gd name="T21" fmla="*/ 2147483647 h 174"/>
                  <a:gd name="T22" fmla="*/ 2147483647 w 114"/>
                  <a:gd name="T23" fmla="*/ 2147483647 h 174"/>
                  <a:gd name="T24" fmla="*/ 2147483647 w 114"/>
                  <a:gd name="T25" fmla="*/ 2147483647 h 174"/>
                  <a:gd name="T26" fmla="*/ 2147483647 w 114"/>
                  <a:gd name="T27" fmla="*/ 2147483647 h 174"/>
                  <a:gd name="T28" fmla="*/ 2147483647 w 114"/>
                  <a:gd name="T29" fmla="*/ 2147483647 h 174"/>
                  <a:gd name="T30" fmla="*/ 2147483647 w 114"/>
                  <a:gd name="T31" fmla="*/ 2147483647 h 174"/>
                  <a:gd name="T32" fmla="*/ 2147483647 w 114"/>
                  <a:gd name="T33" fmla="*/ 2147483647 h 174"/>
                  <a:gd name="T34" fmla="*/ 2147483647 w 114"/>
                  <a:gd name="T35" fmla="*/ 2147483647 h 174"/>
                  <a:gd name="T36" fmla="*/ 2147483647 w 114"/>
                  <a:gd name="T37" fmla="*/ 2147483647 h 174"/>
                  <a:gd name="T38" fmla="*/ 2147483647 w 114"/>
                  <a:gd name="T39" fmla="*/ 2147483647 h 174"/>
                  <a:gd name="T40" fmla="*/ 2147483647 w 114"/>
                  <a:gd name="T41" fmla="*/ 2147483647 h 174"/>
                  <a:gd name="T42" fmla="*/ 2147483647 w 114"/>
                  <a:gd name="T43" fmla="*/ 2147483647 h 174"/>
                  <a:gd name="T44" fmla="*/ 2147483647 w 114"/>
                  <a:gd name="T45" fmla="*/ 2147483647 h 174"/>
                  <a:gd name="T46" fmla="*/ 2147483647 w 114"/>
                  <a:gd name="T47" fmla="*/ 2147483647 h 174"/>
                  <a:gd name="T48" fmla="*/ 2147483647 w 114"/>
                  <a:gd name="T49" fmla="*/ 2147483647 h 174"/>
                  <a:gd name="T50" fmla="*/ 2147483647 w 114"/>
                  <a:gd name="T51" fmla="*/ 2147483647 h 174"/>
                  <a:gd name="T52" fmla="*/ 2147483647 w 114"/>
                  <a:gd name="T53" fmla="*/ 2147483647 h 174"/>
                  <a:gd name="T54" fmla="*/ 2147483647 w 114"/>
                  <a:gd name="T55" fmla="*/ 2147483647 h 174"/>
                  <a:gd name="T56" fmla="*/ 2147483647 w 114"/>
                  <a:gd name="T57" fmla="*/ 2147483647 h 174"/>
                  <a:gd name="T58" fmla="*/ 2147483647 w 114"/>
                  <a:gd name="T59" fmla="*/ 2147483647 h 174"/>
                  <a:gd name="T60" fmla="*/ 2147483647 w 114"/>
                  <a:gd name="T61" fmla="*/ 2147483647 h 174"/>
                  <a:gd name="T62" fmla="*/ 2147483647 w 114"/>
                  <a:gd name="T63" fmla="*/ 2147483647 h 174"/>
                  <a:gd name="T64" fmla="*/ 2147483647 w 114"/>
                  <a:gd name="T65" fmla="*/ 2147483647 h 174"/>
                  <a:gd name="T66" fmla="*/ 2147483647 w 114"/>
                  <a:gd name="T67" fmla="*/ 2147483647 h 174"/>
                  <a:gd name="T68" fmla="*/ 2147483647 w 114"/>
                  <a:gd name="T69" fmla="*/ 2147483647 h 174"/>
                  <a:gd name="T70" fmla="*/ 2147483647 w 114"/>
                  <a:gd name="T71" fmla="*/ 2147483647 h 17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4"/>
                  <a:gd name="T109" fmla="*/ 0 h 174"/>
                  <a:gd name="T110" fmla="*/ 114 w 114"/>
                  <a:gd name="T111" fmla="*/ 174 h 17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4" h="174">
                    <a:moveTo>
                      <a:pt x="23" y="92"/>
                    </a:moveTo>
                    <a:cubicBezTo>
                      <a:pt x="18" y="88"/>
                      <a:pt x="13" y="95"/>
                      <a:pt x="9" y="95"/>
                    </a:cubicBezTo>
                    <a:cubicBezTo>
                      <a:pt x="8" y="98"/>
                      <a:pt x="7" y="100"/>
                      <a:pt x="6" y="101"/>
                    </a:cubicBezTo>
                    <a:cubicBezTo>
                      <a:pt x="4" y="102"/>
                      <a:pt x="0" y="107"/>
                      <a:pt x="3" y="108"/>
                    </a:cubicBezTo>
                    <a:cubicBezTo>
                      <a:pt x="6" y="108"/>
                      <a:pt x="10" y="112"/>
                      <a:pt x="10" y="109"/>
                    </a:cubicBezTo>
                    <a:cubicBezTo>
                      <a:pt x="11" y="106"/>
                      <a:pt x="12" y="102"/>
                      <a:pt x="17" y="107"/>
                    </a:cubicBezTo>
                    <a:cubicBezTo>
                      <a:pt x="18" y="108"/>
                      <a:pt x="19" y="109"/>
                      <a:pt x="20" y="110"/>
                    </a:cubicBezTo>
                    <a:cubicBezTo>
                      <a:pt x="21" y="108"/>
                      <a:pt x="26" y="108"/>
                      <a:pt x="29" y="105"/>
                    </a:cubicBezTo>
                    <a:cubicBezTo>
                      <a:pt x="32" y="102"/>
                      <a:pt x="27" y="97"/>
                      <a:pt x="23" y="92"/>
                    </a:cubicBezTo>
                    <a:close/>
                    <a:moveTo>
                      <a:pt x="114" y="134"/>
                    </a:moveTo>
                    <a:cubicBezTo>
                      <a:pt x="114" y="129"/>
                      <a:pt x="103" y="125"/>
                      <a:pt x="102" y="128"/>
                    </a:cubicBezTo>
                    <a:cubicBezTo>
                      <a:pt x="101" y="131"/>
                      <a:pt x="98" y="130"/>
                      <a:pt x="97" y="127"/>
                    </a:cubicBezTo>
                    <a:cubicBezTo>
                      <a:pt x="95" y="124"/>
                      <a:pt x="98" y="121"/>
                      <a:pt x="96" y="121"/>
                    </a:cubicBezTo>
                    <a:cubicBezTo>
                      <a:pt x="95" y="121"/>
                      <a:pt x="92" y="117"/>
                      <a:pt x="93" y="115"/>
                    </a:cubicBezTo>
                    <a:cubicBezTo>
                      <a:pt x="93" y="113"/>
                      <a:pt x="90" y="103"/>
                      <a:pt x="84" y="101"/>
                    </a:cubicBezTo>
                    <a:cubicBezTo>
                      <a:pt x="79" y="100"/>
                      <a:pt x="78" y="92"/>
                      <a:pt x="77" y="88"/>
                    </a:cubicBezTo>
                    <a:cubicBezTo>
                      <a:pt x="76" y="83"/>
                      <a:pt x="72" y="86"/>
                      <a:pt x="69" y="82"/>
                    </a:cubicBezTo>
                    <a:cubicBezTo>
                      <a:pt x="66" y="78"/>
                      <a:pt x="62" y="80"/>
                      <a:pt x="59" y="80"/>
                    </a:cubicBezTo>
                    <a:cubicBezTo>
                      <a:pt x="57" y="80"/>
                      <a:pt x="59" y="76"/>
                      <a:pt x="63" y="73"/>
                    </a:cubicBezTo>
                    <a:cubicBezTo>
                      <a:pt x="67" y="70"/>
                      <a:pt x="72" y="56"/>
                      <a:pt x="72" y="53"/>
                    </a:cubicBezTo>
                    <a:cubicBezTo>
                      <a:pt x="72" y="50"/>
                      <a:pt x="54" y="51"/>
                      <a:pt x="51" y="52"/>
                    </a:cubicBezTo>
                    <a:cubicBezTo>
                      <a:pt x="48" y="54"/>
                      <a:pt x="44" y="50"/>
                      <a:pt x="47" y="49"/>
                    </a:cubicBezTo>
                    <a:cubicBezTo>
                      <a:pt x="50" y="47"/>
                      <a:pt x="56" y="42"/>
                      <a:pt x="56" y="39"/>
                    </a:cubicBezTo>
                    <a:cubicBezTo>
                      <a:pt x="55" y="37"/>
                      <a:pt x="60" y="35"/>
                      <a:pt x="57" y="33"/>
                    </a:cubicBezTo>
                    <a:cubicBezTo>
                      <a:pt x="55" y="30"/>
                      <a:pt x="54" y="35"/>
                      <a:pt x="52" y="37"/>
                    </a:cubicBezTo>
                    <a:cubicBezTo>
                      <a:pt x="50" y="39"/>
                      <a:pt x="45" y="38"/>
                      <a:pt x="40" y="37"/>
                    </a:cubicBezTo>
                    <a:cubicBezTo>
                      <a:pt x="35" y="36"/>
                      <a:pt x="33" y="44"/>
                      <a:pt x="33" y="47"/>
                    </a:cubicBezTo>
                    <a:cubicBezTo>
                      <a:pt x="33" y="50"/>
                      <a:pt x="27" y="52"/>
                      <a:pt x="28" y="54"/>
                    </a:cubicBezTo>
                    <a:cubicBezTo>
                      <a:pt x="29" y="57"/>
                      <a:pt x="27" y="59"/>
                      <a:pt x="25" y="58"/>
                    </a:cubicBezTo>
                    <a:cubicBezTo>
                      <a:pt x="24" y="56"/>
                      <a:pt x="22" y="52"/>
                      <a:pt x="18" y="55"/>
                    </a:cubicBezTo>
                    <a:cubicBezTo>
                      <a:pt x="15" y="58"/>
                      <a:pt x="22" y="61"/>
                      <a:pt x="27" y="62"/>
                    </a:cubicBezTo>
                    <a:cubicBezTo>
                      <a:pt x="31" y="62"/>
                      <a:pt x="23" y="65"/>
                      <a:pt x="22" y="70"/>
                    </a:cubicBezTo>
                    <a:cubicBezTo>
                      <a:pt x="22" y="75"/>
                      <a:pt x="28" y="73"/>
                      <a:pt x="28" y="76"/>
                    </a:cubicBezTo>
                    <a:cubicBezTo>
                      <a:pt x="29" y="79"/>
                      <a:pt x="19" y="80"/>
                      <a:pt x="19" y="83"/>
                    </a:cubicBezTo>
                    <a:cubicBezTo>
                      <a:pt x="19" y="86"/>
                      <a:pt x="25" y="82"/>
                      <a:pt x="27" y="80"/>
                    </a:cubicBezTo>
                    <a:cubicBezTo>
                      <a:pt x="30" y="79"/>
                      <a:pt x="26" y="88"/>
                      <a:pt x="32" y="87"/>
                    </a:cubicBezTo>
                    <a:cubicBezTo>
                      <a:pt x="38" y="86"/>
                      <a:pt x="36" y="78"/>
                      <a:pt x="38" y="78"/>
                    </a:cubicBezTo>
                    <a:cubicBezTo>
                      <a:pt x="40" y="79"/>
                      <a:pt x="37" y="83"/>
                      <a:pt x="39" y="86"/>
                    </a:cubicBezTo>
                    <a:cubicBezTo>
                      <a:pt x="41" y="90"/>
                      <a:pt x="35" y="95"/>
                      <a:pt x="35" y="97"/>
                    </a:cubicBezTo>
                    <a:cubicBezTo>
                      <a:pt x="35" y="100"/>
                      <a:pt x="47" y="100"/>
                      <a:pt x="51" y="96"/>
                    </a:cubicBezTo>
                    <a:cubicBezTo>
                      <a:pt x="55" y="92"/>
                      <a:pt x="57" y="96"/>
                      <a:pt x="54" y="99"/>
                    </a:cubicBezTo>
                    <a:cubicBezTo>
                      <a:pt x="52" y="102"/>
                      <a:pt x="53" y="105"/>
                      <a:pt x="56" y="106"/>
                    </a:cubicBezTo>
                    <a:cubicBezTo>
                      <a:pt x="59" y="107"/>
                      <a:pt x="61" y="108"/>
                      <a:pt x="59" y="110"/>
                    </a:cubicBezTo>
                    <a:cubicBezTo>
                      <a:pt x="58" y="113"/>
                      <a:pt x="59" y="118"/>
                      <a:pt x="58" y="121"/>
                    </a:cubicBezTo>
                    <a:cubicBezTo>
                      <a:pt x="57" y="123"/>
                      <a:pt x="47" y="123"/>
                      <a:pt x="47" y="121"/>
                    </a:cubicBezTo>
                    <a:cubicBezTo>
                      <a:pt x="46" y="119"/>
                      <a:pt x="42" y="121"/>
                      <a:pt x="43" y="123"/>
                    </a:cubicBezTo>
                    <a:cubicBezTo>
                      <a:pt x="44" y="125"/>
                      <a:pt x="39" y="128"/>
                      <a:pt x="40" y="130"/>
                    </a:cubicBezTo>
                    <a:cubicBezTo>
                      <a:pt x="40" y="132"/>
                      <a:pt x="46" y="132"/>
                      <a:pt x="46" y="134"/>
                    </a:cubicBezTo>
                    <a:cubicBezTo>
                      <a:pt x="47" y="137"/>
                      <a:pt x="42" y="140"/>
                      <a:pt x="36" y="142"/>
                    </a:cubicBezTo>
                    <a:cubicBezTo>
                      <a:pt x="29" y="144"/>
                      <a:pt x="37" y="149"/>
                      <a:pt x="40" y="147"/>
                    </a:cubicBezTo>
                    <a:cubicBezTo>
                      <a:pt x="43" y="144"/>
                      <a:pt x="42" y="148"/>
                      <a:pt x="47" y="148"/>
                    </a:cubicBezTo>
                    <a:cubicBezTo>
                      <a:pt x="51" y="148"/>
                      <a:pt x="54" y="152"/>
                      <a:pt x="58" y="150"/>
                    </a:cubicBezTo>
                    <a:cubicBezTo>
                      <a:pt x="63" y="148"/>
                      <a:pt x="63" y="150"/>
                      <a:pt x="59" y="153"/>
                    </a:cubicBezTo>
                    <a:cubicBezTo>
                      <a:pt x="56" y="155"/>
                      <a:pt x="50" y="152"/>
                      <a:pt x="47" y="154"/>
                    </a:cubicBezTo>
                    <a:cubicBezTo>
                      <a:pt x="44" y="156"/>
                      <a:pt x="30" y="169"/>
                      <a:pt x="33" y="172"/>
                    </a:cubicBezTo>
                    <a:cubicBezTo>
                      <a:pt x="34" y="174"/>
                      <a:pt x="36" y="169"/>
                      <a:pt x="41" y="167"/>
                    </a:cubicBezTo>
                    <a:cubicBezTo>
                      <a:pt x="46" y="165"/>
                      <a:pt x="47" y="169"/>
                      <a:pt x="49" y="169"/>
                    </a:cubicBezTo>
                    <a:cubicBezTo>
                      <a:pt x="52" y="169"/>
                      <a:pt x="52" y="163"/>
                      <a:pt x="54" y="164"/>
                    </a:cubicBezTo>
                    <a:cubicBezTo>
                      <a:pt x="56" y="164"/>
                      <a:pt x="58" y="162"/>
                      <a:pt x="62" y="163"/>
                    </a:cubicBezTo>
                    <a:cubicBezTo>
                      <a:pt x="66" y="163"/>
                      <a:pt x="69" y="162"/>
                      <a:pt x="71" y="160"/>
                    </a:cubicBezTo>
                    <a:cubicBezTo>
                      <a:pt x="73" y="159"/>
                      <a:pt x="79" y="164"/>
                      <a:pt x="80" y="162"/>
                    </a:cubicBezTo>
                    <a:cubicBezTo>
                      <a:pt x="82" y="161"/>
                      <a:pt x="89" y="160"/>
                      <a:pt x="93" y="160"/>
                    </a:cubicBezTo>
                    <a:cubicBezTo>
                      <a:pt x="97" y="160"/>
                      <a:pt x="106" y="156"/>
                      <a:pt x="109" y="154"/>
                    </a:cubicBezTo>
                    <a:cubicBezTo>
                      <a:pt x="111" y="151"/>
                      <a:pt x="107" y="151"/>
                      <a:pt x="104" y="151"/>
                    </a:cubicBezTo>
                    <a:cubicBezTo>
                      <a:pt x="100" y="152"/>
                      <a:pt x="101" y="148"/>
                      <a:pt x="105" y="145"/>
                    </a:cubicBezTo>
                    <a:cubicBezTo>
                      <a:pt x="108" y="141"/>
                      <a:pt x="114" y="139"/>
                      <a:pt x="114" y="134"/>
                    </a:cubicBezTo>
                    <a:close/>
                    <a:moveTo>
                      <a:pt x="14" y="50"/>
                    </a:moveTo>
                    <a:cubicBezTo>
                      <a:pt x="18" y="50"/>
                      <a:pt x="23" y="42"/>
                      <a:pt x="21" y="40"/>
                    </a:cubicBezTo>
                    <a:cubicBezTo>
                      <a:pt x="19" y="38"/>
                      <a:pt x="10" y="50"/>
                      <a:pt x="14" y="50"/>
                    </a:cubicBezTo>
                    <a:close/>
                    <a:moveTo>
                      <a:pt x="78" y="14"/>
                    </a:moveTo>
                    <a:cubicBezTo>
                      <a:pt x="81" y="11"/>
                      <a:pt x="84" y="0"/>
                      <a:pt x="80" y="1"/>
                    </a:cubicBezTo>
                    <a:cubicBezTo>
                      <a:pt x="76" y="3"/>
                      <a:pt x="77" y="15"/>
                      <a:pt x="78" y="14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37" name="Freeform 132"/>
              <p:cNvSpPr>
                <a:spLocks noEditPoints="1"/>
              </p:cNvSpPr>
              <p:nvPr/>
            </p:nvSpPr>
            <p:spPr bwMode="auto">
              <a:xfrm>
                <a:off x="3468688" y="954087"/>
                <a:ext cx="219075" cy="333375"/>
              </a:xfrm>
              <a:custGeom>
                <a:avLst/>
                <a:gdLst>
                  <a:gd name="T0" fmla="*/ 2147483647 w 114"/>
                  <a:gd name="T1" fmla="*/ 2147483647 h 174"/>
                  <a:gd name="T2" fmla="*/ 2147483647 w 114"/>
                  <a:gd name="T3" fmla="*/ 2147483647 h 174"/>
                  <a:gd name="T4" fmla="*/ 2147483647 w 114"/>
                  <a:gd name="T5" fmla="*/ 2147483647 h 174"/>
                  <a:gd name="T6" fmla="*/ 2147483647 w 114"/>
                  <a:gd name="T7" fmla="*/ 2147483647 h 174"/>
                  <a:gd name="T8" fmla="*/ 2147483647 w 114"/>
                  <a:gd name="T9" fmla="*/ 2147483647 h 174"/>
                  <a:gd name="T10" fmla="*/ 2147483647 w 114"/>
                  <a:gd name="T11" fmla="*/ 2147483647 h 174"/>
                  <a:gd name="T12" fmla="*/ 2147483647 w 114"/>
                  <a:gd name="T13" fmla="*/ 2147483647 h 174"/>
                  <a:gd name="T14" fmla="*/ 2147483647 w 114"/>
                  <a:gd name="T15" fmla="*/ 2147483647 h 174"/>
                  <a:gd name="T16" fmla="*/ 2147483647 w 114"/>
                  <a:gd name="T17" fmla="*/ 2147483647 h 174"/>
                  <a:gd name="T18" fmla="*/ 2147483647 w 114"/>
                  <a:gd name="T19" fmla="*/ 2147483647 h 174"/>
                  <a:gd name="T20" fmla="*/ 2147483647 w 114"/>
                  <a:gd name="T21" fmla="*/ 2147483647 h 174"/>
                  <a:gd name="T22" fmla="*/ 2147483647 w 114"/>
                  <a:gd name="T23" fmla="*/ 2147483647 h 174"/>
                  <a:gd name="T24" fmla="*/ 2147483647 w 114"/>
                  <a:gd name="T25" fmla="*/ 2147483647 h 174"/>
                  <a:gd name="T26" fmla="*/ 2147483647 w 114"/>
                  <a:gd name="T27" fmla="*/ 2147483647 h 174"/>
                  <a:gd name="T28" fmla="*/ 2147483647 w 114"/>
                  <a:gd name="T29" fmla="*/ 2147483647 h 174"/>
                  <a:gd name="T30" fmla="*/ 2147483647 w 114"/>
                  <a:gd name="T31" fmla="*/ 2147483647 h 174"/>
                  <a:gd name="T32" fmla="*/ 2147483647 w 114"/>
                  <a:gd name="T33" fmla="*/ 2147483647 h 174"/>
                  <a:gd name="T34" fmla="*/ 2147483647 w 114"/>
                  <a:gd name="T35" fmla="*/ 2147483647 h 174"/>
                  <a:gd name="T36" fmla="*/ 2147483647 w 114"/>
                  <a:gd name="T37" fmla="*/ 2147483647 h 174"/>
                  <a:gd name="T38" fmla="*/ 2147483647 w 114"/>
                  <a:gd name="T39" fmla="*/ 2147483647 h 174"/>
                  <a:gd name="T40" fmla="*/ 2147483647 w 114"/>
                  <a:gd name="T41" fmla="*/ 2147483647 h 174"/>
                  <a:gd name="T42" fmla="*/ 2147483647 w 114"/>
                  <a:gd name="T43" fmla="*/ 2147483647 h 174"/>
                  <a:gd name="T44" fmla="*/ 2147483647 w 114"/>
                  <a:gd name="T45" fmla="*/ 2147483647 h 174"/>
                  <a:gd name="T46" fmla="*/ 2147483647 w 114"/>
                  <a:gd name="T47" fmla="*/ 2147483647 h 174"/>
                  <a:gd name="T48" fmla="*/ 2147483647 w 114"/>
                  <a:gd name="T49" fmla="*/ 2147483647 h 174"/>
                  <a:gd name="T50" fmla="*/ 2147483647 w 114"/>
                  <a:gd name="T51" fmla="*/ 2147483647 h 174"/>
                  <a:gd name="T52" fmla="*/ 2147483647 w 114"/>
                  <a:gd name="T53" fmla="*/ 2147483647 h 174"/>
                  <a:gd name="T54" fmla="*/ 2147483647 w 114"/>
                  <a:gd name="T55" fmla="*/ 2147483647 h 174"/>
                  <a:gd name="T56" fmla="*/ 2147483647 w 114"/>
                  <a:gd name="T57" fmla="*/ 2147483647 h 174"/>
                  <a:gd name="T58" fmla="*/ 2147483647 w 114"/>
                  <a:gd name="T59" fmla="*/ 2147483647 h 174"/>
                  <a:gd name="T60" fmla="*/ 2147483647 w 114"/>
                  <a:gd name="T61" fmla="*/ 2147483647 h 174"/>
                  <a:gd name="T62" fmla="*/ 2147483647 w 114"/>
                  <a:gd name="T63" fmla="*/ 2147483647 h 174"/>
                  <a:gd name="T64" fmla="*/ 2147483647 w 114"/>
                  <a:gd name="T65" fmla="*/ 2147483647 h 174"/>
                  <a:gd name="T66" fmla="*/ 2147483647 w 114"/>
                  <a:gd name="T67" fmla="*/ 2147483647 h 174"/>
                  <a:gd name="T68" fmla="*/ 2147483647 w 114"/>
                  <a:gd name="T69" fmla="*/ 2147483647 h 174"/>
                  <a:gd name="T70" fmla="*/ 2147483647 w 114"/>
                  <a:gd name="T71" fmla="*/ 2147483647 h 17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4"/>
                  <a:gd name="T109" fmla="*/ 0 h 174"/>
                  <a:gd name="T110" fmla="*/ 114 w 114"/>
                  <a:gd name="T111" fmla="*/ 174 h 17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4" h="174">
                    <a:moveTo>
                      <a:pt x="23" y="92"/>
                    </a:moveTo>
                    <a:cubicBezTo>
                      <a:pt x="18" y="88"/>
                      <a:pt x="13" y="95"/>
                      <a:pt x="9" y="95"/>
                    </a:cubicBezTo>
                    <a:cubicBezTo>
                      <a:pt x="8" y="98"/>
                      <a:pt x="7" y="100"/>
                      <a:pt x="6" y="101"/>
                    </a:cubicBezTo>
                    <a:cubicBezTo>
                      <a:pt x="4" y="102"/>
                      <a:pt x="0" y="107"/>
                      <a:pt x="3" y="108"/>
                    </a:cubicBezTo>
                    <a:cubicBezTo>
                      <a:pt x="6" y="108"/>
                      <a:pt x="10" y="112"/>
                      <a:pt x="10" y="109"/>
                    </a:cubicBezTo>
                    <a:cubicBezTo>
                      <a:pt x="11" y="106"/>
                      <a:pt x="12" y="102"/>
                      <a:pt x="17" y="107"/>
                    </a:cubicBezTo>
                    <a:cubicBezTo>
                      <a:pt x="18" y="108"/>
                      <a:pt x="19" y="109"/>
                      <a:pt x="20" y="110"/>
                    </a:cubicBezTo>
                    <a:cubicBezTo>
                      <a:pt x="21" y="108"/>
                      <a:pt x="26" y="108"/>
                      <a:pt x="29" y="105"/>
                    </a:cubicBezTo>
                    <a:cubicBezTo>
                      <a:pt x="32" y="102"/>
                      <a:pt x="27" y="97"/>
                      <a:pt x="23" y="92"/>
                    </a:cubicBezTo>
                    <a:close/>
                    <a:moveTo>
                      <a:pt x="114" y="134"/>
                    </a:moveTo>
                    <a:cubicBezTo>
                      <a:pt x="114" y="129"/>
                      <a:pt x="103" y="125"/>
                      <a:pt x="102" y="128"/>
                    </a:cubicBezTo>
                    <a:cubicBezTo>
                      <a:pt x="101" y="131"/>
                      <a:pt x="98" y="130"/>
                      <a:pt x="97" y="127"/>
                    </a:cubicBezTo>
                    <a:cubicBezTo>
                      <a:pt x="95" y="124"/>
                      <a:pt x="98" y="121"/>
                      <a:pt x="96" y="121"/>
                    </a:cubicBezTo>
                    <a:cubicBezTo>
                      <a:pt x="95" y="121"/>
                      <a:pt x="92" y="117"/>
                      <a:pt x="93" y="115"/>
                    </a:cubicBezTo>
                    <a:cubicBezTo>
                      <a:pt x="93" y="113"/>
                      <a:pt x="90" y="103"/>
                      <a:pt x="84" y="101"/>
                    </a:cubicBezTo>
                    <a:cubicBezTo>
                      <a:pt x="79" y="100"/>
                      <a:pt x="78" y="92"/>
                      <a:pt x="77" y="88"/>
                    </a:cubicBezTo>
                    <a:cubicBezTo>
                      <a:pt x="76" y="83"/>
                      <a:pt x="72" y="86"/>
                      <a:pt x="69" y="82"/>
                    </a:cubicBezTo>
                    <a:cubicBezTo>
                      <a:pt x="66" y="78"/>
                      <a:pt x="62" y="80"/>
                      <a:pt x="59" y="80"/>
                    </a:cubicBezTo>
                    <a:cubicBezTo>
                      <a:pt x="57" y="80"/>
                      <a:pt x="59" y="76"/>
                      <a:pt x="63" y="73"/>
                    </a:cubicBezTo>
                    <a:cubicBezTo>
                      <a:pt x="67" y="70"/>
                      <a:pt x="72" y="56"/>
                      <a:pt x="72" y="53"/>
                    </a:cubicBezTo>
                    <a:cubicBezTo>
                      <a:pt x="72" y="50"/>
                      <a:pt x="54" y="51"/>
                      <a:pt x="51" y="52"/>
                    </a:cubicBezTo>
                    <a:cubicBezTo>
                      <a:pt x="48" y="54"/>
                      <a:pt x="44" y="50"/>
                      <a:pt x="47" y="49"/>
                    </a:cubicBezTo>
                    <a:cubicBezTo>
                      <a:pt x="50" y="47"/>
                      <a:pt x="56" y="42"/>
                      <a:pt x="56" y="39"/>
                    </a:cubicBezTo>
                    <a:cubicBezTo>
                      <a:pt x="55" y="37"/>
                      <a:pt x="60" y="35"/>
                      <a:pt x="57" y="33"/>
                    </a:cubicBezTo>
                    <a:cubicBezTo>
                      <a:pt x="55" y="30"/>
                      <a:pt x="54" y="35"/>
                      <a:pt x="52" y="37"/>
                    </a:cubicBezTo>
                    <a:cubicBezTo>
                      <a:pt x="50" y="39"/>
                      <a:pt x="45" y="38"/>
                      <a:pt x="40" y="37"/>
                    </a:cubicBezTo>
                    <a:cubicBezTo>
                      <a:pt x="35" y="36"/>
                      <a:pt x="33" y="44"/>
                      <a:pt x="33" y="47"/>
                    </a:cubicBezTo>
                    <a:cubicBezTo>
                      <a:pt x="33" y="50"/>
                      <a:pt x="27" y="52"/>
                      <a:pt x="28" y="54"/>
                    </a:cubicBezTo>
                    <a:cubicBezTo>
                      <a:pt x="29" y="57"/>
                      <a:pt x="27" y="59"/>
                      <a:pt x="25" y="58"/>
                    </a:cubicBezTo>
                    <a:cubicBezTo>
                      <a:pt x="24" y="56"/>
                      <a:pt x="22" y="52"/>
                      <a:pt x="18" y="55"/>
                    </a:cubicBezTo>
                    <a:cubicBezTo>
                      <a:pt x="15" y="58"/>
                      <a:pt x="22" y="61"/>
                      <a:pt x="27" y="62"/>
                    </a:cubicBezTo>
                    <a:cubicBezTo>
                      <a:pt x="31" y="62"/>
                      <a:pt x="23" y="65"/>
                      <a:pt x="22" y="70"/>
                    </a:cubicBezTo>
                    <a:cubicBezTo>
                      <a:pt x="22" y="75"/>
                      <a:pt x="28" y="73"/>
                      <a:pt x="28" y="76"/>
                    </a:cubicBezTo>
                    <a:cubicBezTo>
                      <a:pt x="29" y="79"/>
                      <a:pt x="19" y="80"/>
                      <a:pt x="19" y="83"/>
                    </a:cubicBezTo>
                    <a:cubicBezTo>
                      <a:pt x="19" y="86"/>
                      <a:pt x="25" y="82"/>
                      <a:pt x="27" y="80"/>
                    </a:cubicBezTo>
                    <a:cubicBezTo>
                      <a:pt x="30" y="79"/>
                      <a:pt x="26" y="88"/>
                      <a:pt x="32" y="87"/>
                    </a:cubicBezTo>
                    <a:cubicBezTo>
                      <a:pt x="38" y="86"/>
                      <a:pt x="36" y="78"/>
                      <a:pt x="38" y="78"/>
                    </a:cubicBezTo>
                    <a:cubicBezTo>
                      <a:pt x="40" y="79"/>
                      <a:pt x="37" y="83"/>
                      <a:pt x="39" y="86"/>
                    </a:cubicBezTo>
                    <a:cubicBezTo>
                      <a:pt x="41" y="90"/>
                      <a:pt x="35" y="95"/>
                      <a:pt x="35" y="97"/>
                    </a:cubicBezTo>
                    <a:cubicBezTo>
                      <a:pt x="35" y="100"/>
                      <a:pt x="47" y="100"/>
                      <a:pt x="51" y="96"/>
                    </a:cubicBezTo>
                    <a:cubicBezTo>
                      <a:pt x="55" y="92"/>
                      <a:pt x="57" y="96"/>
                      <a:pt x="54" y="99"/>
                    </a:cubicBezTo>
                    <a:cubicBezTo>
                      <a:pt x="52" y="102"/>
                      <a:pt x="53" y="105"/>
                      <a:pt x="56" y="106"/>
                    </a:cubicBezTo>
                    <a:cubicBezTo>
                      <a:pt x="59" y="107"/>
                      <a:pt x="61" y="108"/>
                      <a:pt x="59" y="110"/>
                    </a:cubicBezTo>
                    <a:cubicBezTo>
                      <a:pt x="58" y="113"/>
                      <a:pt x="59" y="118"/>
                      <a:pt x="58" y="121"/>
                    </a:cubicBezTo>
                    <a:cubicBezTo>
                      <a:pt x="57" y="123"/>
                      <a:pt x="47" y="123"/>
                      <a:pt x="47" y="121"/>
                    </a:cubicBezTo>
                    <a:cubicBezTo>
                      <a:pt x="46" y="119"/>
                      <a:pt x="42" y="121"/>
                      <a:pt x="43" y="123"/>
                    </a:cubicBezTo>
                    <a:cubicBezTo>
                      <a:pt x="44" y="125"/>
                      <a:pt x="39" y="128"/>
                      <a:pt x="40" y="130"/>
                    </a:cubicBezTo>
                    <a:cubicBezTo>
                      <a:pt x="40" y="132"/>
                      <a:pt x="46" y="132"/>
                      <a:pt x="46" y="134"/>
                    </a:cubicBezTo>
                    <a:cubicBezTo>
                      <a:pt x="47" y="137"/>
                      <a:pt x="42" y="140"/>
                      <a:pt x="36" y="142"/>
                    </a:cubicBezTo>
                    <a:cubicBezTo>
                      <a:pt x="29" y="144"/>
                      <a:pt x="37" y="149"/>
                      <a:pt x="40" y="147"/>
                    </a:cubicBezTo>
                    <a:cubicBezTo>
                      <a:pt x="43" y="144"/>
                      <a:pt x="42" y="148"/>
                      <a:pt x="47" y="148"/>
                    </a:cubicBezTo>
                    <a:cubicBezTo>
                      <a:pt x="51" y="148"/>
                      <a:pt x="54" y="152"/>
                      <a:pt x="58" y="150"/>
                    </a:cubicBezTo>
                    <a:cubicBezTo>
                      <a:pt x="63" y="148"/>
                      <a:pt x="63" y="150"/>
                      <a:pt x="59" y="153"/>
                    </a:cubicBezTo>
                    <a:cubicBezTo>
                      <a:pt x="56" y="155"/>
                      <a:pt x="50" y="152"/>
                      <a:pt x="47" y="154"/>
                    </a:cubicBezTo>
                    <a:cubicBezTo>
                      <a:pt x="44" y="156"/>
                      <a:pt x="30" y="169"/>
                      <a:pt x="33" y="172"/>
                    </a:cubicBezTo>
                    <a:cubicBezTo>
                      <a:pt x="34" y="174"/>
                      <a:pt x="36" y="169"/>
                      <a:pt x="41" y="167"/>
                    </a:cubicBezTo>
                    <a:cubicBezTo>
                      <a:pt x="46" y="165"/>
                      <a:pt x="47" y="169"/>
                      <a:pt x="49" y="169"/>
                    </a:cubicBezTo>
                    <a:cubicBezTo>
                      <a:pt x="52" y="169"/>
                      <a:pt x="52" y="163"/>
                      <a:pt x="54" y="164"/>
                    </a:cubicBezTo>
                    <a:cubicBezTo>
                      <a:pt x="56" y="164"/>
                      <a:pt x="58" y="162"/>
                      <a:pt x="62" y="163"/>
                    </a:cubicBezTo>
                    <a:cubicBezTo>
                      <a:pt x="66" y="163"/>
                      <a:pt x="69" y="162"/>
                      <a:pt x="71" y="160"/>
                    </a:cubicBezTo>
                    <a:cubicBezTo>
                      <a:pt x="73" y="159"/>
                      <a:pt x="79" y="164"/>
                      <a:pt x="80" y="162"/>
                    </a:cubicBezTo>
                    <a:cubicBezTo>
                      <a:pt x="82" y="161"/>
                      <a:pt x="89" y="160"/>
                      <a:pt x="93" y="160"/>
                    </a:cubicBezTo>
                    <a:cubicBezTo>
                      <a:pt x="97" y="160"/>
                      <a:pt x="106" y="156"/>
                      <a:pt x="109" y="154"/>
                    </a:cubicBezTo>
                    <a:cubicBezTo>
                      <a:pt x="111" y="151"/>
                      <a:pt x="107" y="151"/>
                      <a:pt x="104" y="151"/>
                    </a:cubicBezTo>
                    <a:cubicBezTo>
                      <a:pt x="100" y="152"/>
                      <a:pt x="101" y="148"/>
                      <a:pt x="105" y="145"/>
                    </a:cubicBezTo>
                    <a:cubicBezTo>
                      <a:pt x="108" y="141"/>
                      <a:pt x="114" y="139"/>
                      <a:pt x="114" y="134"/>
                    </a:cubicBezTo>
                    <a:close/>
                    <a:moveTo>
                      <a:pt x="14" y="50"/>
                    </a:moveTo>
                    <a:cubicBezTo>
                      <a:pt x="18" y="50"/>
                      <a:pt x="23" y="42"/>
                      <a:pt x="21" y="40"/>
                    </a:cubicBezTo>
                    <a:cubicBezTo>
                      <a:pt x="19" y="38"/>
                      <a:pt x="10" y="50"/>
                      <a:pt x="14" y="50"/>
                    </a:cubicBezTo>
                    <a:close/>
                    <a:moveTo>
                      <a:pt x="78" y="14"/>
                    </a:moveTo>
                    <a:cubicBezTo>
                      <a:pt x="81" y="11"/>
                      <a:pt x="84" y="0"/>
                      <a:pt x="80" y="1"/>
                    </a:cubicBezTo>
                    <a:cubicBezTo>
                      <a:pt x="76" y="3"/>
                      <a:pt x="77" y="15"/>
                      <a:pt x="78" y="14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38" name="Freeform 133"/>
              <p:cNvSpPr>
                <a:spLocks noEditPoints="1"/>
              </p:cNvSpPr>
              <p:nvPr/>
            </p:nvSpPr>
            <p:spPr bwMode="auto">
              <a:xfrm>
                <a:off x="3821113" y="1050925"/>
                <a:ext cx="103188" cy="98425"/>
              </a:xfrm>
              <a:custGeom>
                <a:avLst/>
                <a:gdLst>
                  <a:gd name="T0" fmla="*/ 2147483647 w 54"/>
                  <a:gd name="T1" fmla="*/ 2147483647 h 52"/>
                  <a:gd name="T2" fmla="*/ 2147483647 w 54"/>
                  <a:gd name="T3" fmla="*/ 2147483647 h 52"/>
                  <a:gd name="T4" fmla="*/ 2147483647 w 54"/>
                  <a:gd name="T5" fmla="*/ 2147483647 h 52"/>
                  <a:gd name="T6" fmla="*/ 2147483647 w 54"/>
                  <a:gd name="T7" fmla="*/ 2147483647 h 52"/>
                  <a:gd name="T8" fmla="*/ 2147483647 w 54"/>
                  <a:gd name="T9" fmla="*/ 2147483647 h 52"/>
                  <a:gd name="T10" fmla="*/ 2147483647 w 54"/>
                  <a:gd name="T11" fmla="*/ 2147483647 h 52"/>
                  <a:gd name="T12" fmla="*/ 2147483647 w 54"/>
                  <a:gd name="T13" fmla="*/ 2147483647 h 52"/>
                  <a:gd name="T14" fmla="*/ 2147483647 w 54"/>
                  <a:gd name="T15" fmla="*/ 2147483647 h 52"/>
                  <a:gd name="T16" fmla="*/ 2147483647 w 54"/>
                  <a:gd name="T17" fmla="*/ 2147483647 h 52"/>
                  <a:gd name="T18" fmla="*/ 2147483647 w 54"/>
                  <a:gd name="T19" fmla="*/ 2147483647 h 52"/>
                  <a:gd name="T20" fmla="*/ 2147483647 w 54"/>
                  <a:gd name="T21" fmla="*/ 2147483647 h 52"/>
                  <a:gd name="T22" fmla="*/ 2147483647 w 54"/>
                  <a:gd name="T23" fmla="*/ 2147483647 h 52"/>
                  <a:gd name="T24" fmla="*/ 2147483647 w 54"/>
                  <a:gd name="T25" fmla="*/ 2147483647 h 52"/>
                  <a:gd name="T26" fmla="*/ 2147483647 w 54"/>
                  <a:gd name="T27" fmla="*/ 2147483647 h 52"/>
                  <a:gd name="T28" fmla="*/ 2147483647 w 54"/>
                  <a:gd name="T29" fmla="*/ 2147483647 h 52"/>
                  <a:gd name="T30" fmla="*/ 2147483647 w 54"/>
                  <a:gd name="T31" fmla="*/ 2147483647 h 52"/>
                  <a:gd name="T32" fmla="*/ 2147483647 w 54"/>
                  <a:gd name="T33" fmla="*/ 2147483647 h 52"/>
                  <a:gd name="T34" fmla="*/ 2147483647 w 54"/>
                  <a:gd name="T35" fmla="*/ 2147483647 h 52"/>
                  <a:gd name="T36" fmla="*/ 2147483647 w 54"/>
                  <a:gd name="T37" fmla="*/ 2147483647 h 52"/>
                  <a:gd name="T38" fmla="*/ 2147483647 w 54"/>
                  <a:gd name="T39" fmla="*/ 2147483647 h 52"/>
                  <a:gd name="T40" fmla="*/ 2147483647 w 54"/>
                  <a:gd name="T41" fmla="*/ 2147483647 h 52"/>
                  <a:gd name="T42" fmla="*/ 2147483647 w 54"/>
                  <a:gd name="T43" fmla="*/ 2147483647 h 52"/>
                  <a:gd name="T44" fmla="*/ 2147483647 w 54"/>
                  <a:gd name="T45" fmla="*/ 2147483647 h 52"/>
                  <a:gd name="T46" fmla="*/ 2147483647 w 54"/>
                  <a:gd name="T47" fmla="*/ 2147483647 h 52"/>
                  <a:gd name="T48" fmla="*/ 2147483647 w 54"/>
                  <a:gd name="T49" fmla="*/ 2147483647 h 52"/>
                  <a:gd name="T50" fmla="*/ 2147483647 w 54"/>
                  <a:gd name="T51" fmla="*/ 2147483647 h 52"/>
                  <a:gd name="T52" fmla="*/ 2147483647 w 54"/>
                  <a:gd name="T53" fmla="*/ 2147483647 h 52"/>
                  <a:gd name="T54" fmla="*/ 2147483647 w 54"/>
                  <a:gd name="T55" fmla="*/ 2147483647 h 52"/>
                  <a:gd name="T56" fmla="*/ 2147483647 w 54"/>
                  <a:gd name="T57" fmla="*/ 2147483647 h 52"/>
                  <a:gd name="T58" fmla="*/ 2147483647 w 54"/>
                  <a:gd name="T59" fmla="*/ 2147483647 h 5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4"/>
                  <a:gd name="T91" fmla="*/ 0 h 52"/>
                  <a:gd name="T92" fmla="*/ 54 w 54"/>
                  <a:gd name="T93" fmla="*/ 52 h 5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4" h="52">
                    <a:moveTo>
                      <a:pt x="27" y="20"/>
                    </a:moveTo>
                    <a:cubicBezTo>
                      <a:pt x="26" y="19"/>
                      <a:pt x="25" y="13"/>
                      <a:pt x="27" y="12"/>
                    </a:cubicBezTo>
                    <a:cubicBezTo>
                      <a:pt x="29" y="10"/>
                      <a:pt x="30" y="4"/>
                      <a:pt x="28" y="2"/>
                    </a:cubicBezTo>
                    <a:cubicBezTo>
                      <a:pt x="27" y="0"/>
                      <a:pt x="21" y="2"/>
                      <a:pt x="20" y="7"/>
                    </a:cubicBezTo>
                    <a:cubicBezTo>
                      <a:pt x="20" y="11"/>
                      <a:pt x="15" y="9"/>
                      <a:pt x="13" y="10"/>
                    </a:cubicBezTo>
                    <a:cubicBezTo>
                      <a:pt x="12" y="11"/>
                      <a:pt x="16" y="13"/>
                      <a:pt x="14" y="15"/>
                    </a:cubicBezTo>
                    <a:cubicBezTo>
                      <a:pt x="12" y="17"/>
                      <a:pt x="11" y="12"/>
                      <a:pt x="7" y="12"/>
                    </a:cubicBezTo>
                    <a:cubicBezTo>
                      <a:pt x="4" y="11"/>
                      <a:pt x="4" y="17"/>
                      <a:pt x="2" y="20"/>
                    </a:cubicBezTo>
                    <a:cubicBezTo>
                      <a:pt x="0" y="23"/>
                      <a:pt x="1" y="29"/>
                      <a:pt x="2" y="33"/>
                    </a:cubicBezTo>
                    <a:cubicBezTo>
                      <a:pt x="2" y="37"/>
                      <a:pt x="7" y="39"/>
                      <a:pt x="6" y="43"/>
                    </a:cubicBezTo>
                    <a:cubicBezTo>
                      <a:pt x="5" y="44"/>
                      <a:pt x="7" y="46"/>
                      <a:pt x="8" y="48"/>
                    </a:cubicBezTo>
                    <a:cubicBezTo>
                      <a:pt x="12" y="48"/>
                      <a:pt x="16" y="48"/>
                      <a:pt x="18" y="49"/>
                    </a:cubicBezTo>
                    <a:cubicBezTo>
                      <a:pt x="19" y="49"/>
                      <a:pt x="20" y="49"/>
                      <a:pt x="22" y="48"/>
                    </a:cubicBezTo>
                    <a:cubicBezTo>
                      <a:pt x="21" y="46"/>
                      <a:pt x="17" y="44"/>
                      <a:pt x="18" y="42"/>
                    </a:cubicBezTo>
                    <a:cubicBezTo>
                      <a:pt x="18" y="40"/>
                      <a:pt x="21" y="42"/>
                      <a:pt x="24" y="44"/>
                    </a:cubicBezTo>
                    <a:cubicBezTo>
                      <a:pt x="26" y="46"/>
                      <a:pt x="31" y="46"/>
                      <a:pt x="32" y="43"/>
                    </a:cubicBezTo>
                    <a:cubicBezTo>
                      <a:pt x="32" y="42"/>
                      <a:pt x="31" y="35"/>
                      <a:pt x="28" y="36"/>
                    </a:cubicBezTo>
                    <a:cubicBezTo>
                      <a:pt x="24" y="38"/>
                      <a:pt x="24" y="37"/>
                      <a:pt x="22" y="36"/>
                    </a:cubicBezTo>
                    <a:cubicBezTo>
                      <a:pt x="21" y="34"/>
                      <a:pt x="25" y="31"/>
                      <a:pt x="26" y="29"/>
                    </a:cubicBezTo>
                    <a:cubicBezTo>
                      <a:pt x="26" y="26"/>
                      <a:pt x="32" y="27"/>
                      <a:pt x="33" y="25"/>
                    </a:cubicBezTo>
                    <a:cubicBezTo>
                      <a:pt x="34" y="23"/>
                      <a:pt x="29" y="20"/>
                      <a:pt x="27" y="20"/>
                    </a:cubicBezTo>
                    <a:close/>
                    <a:moveTo>
                      <a:pt x="53" y="30"/>
                    </a:moveTo>
                    <a:cubicBezTo>
                      <a:pt x="51" y="29"/>
                      <a:pt x="50" y="32"/>
                      <a:pt x="49" y="32"/>
                    </a:cubicBezTo>
                    <a:cubicBezTo>
                      <a:pt x="47" y="33"/>
                      <a:pt x="46" y="26"/>
                      <a:pt x="45" y="30"/>
                    </a:cubicBezTo>
                    <a:cubicBezTo>
                      <a:pt x="44" y="33"/>
                      <a:pt x="41" y="28"/>
                      <a:pt x="38" y="33"/>
                    </a:cubicBezTo>
                    <a:cubicBezTo>
                      <a:pt x="34" y="38"/>
                      <a:pt x="40" y="42"/>
                      <a:pt x="42" y="43"/>
                    </a:cubicBezTo>
                    <a:cubicBezTo>
                      <a:pt x="44" y="45"/>
                      <a:pt x="42" y="47"/>
                      <a:pt x="39" y="46"/>
                    </a:cubicBezTo>
                    <a:cubicBezTo>
                      <a:pt x="36" y="46"/>
                      <a:pt x="38" y="51"/>
                      <a:pt x="42" y="51"/>
                    </a:cubicBezTo>
                    <a:cubicBezTo>
                      <a:pt x="46" y="52"/>
                      <a:pt x="50" y="44"/>
                      <a:pt x="50" y="42"/>
                    </a:cubicBezTo>
                    <a:cubicBezTo>
                      <a:pt x="49" y="40"/>
                      <a:pt x="54" y="31"/>
                      <a:pt x="53" y="30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39" name="Freeform 134"/>
              <p:cNvSpPr>
                <a:spLocks noEditPoints="1"/>
              </p:cNvSpPr>
              <p:nvPr/>
            </p:nvSpPr>
            <p:spPr bwMode="auto">
              <a:xfrm>
                <a:off x="3892550" y="657225"/>
                <a:ext cx="266700" cy="471488"/>
              </a:xfrm>
              <a:custGeom>
                <a:avLst/>
                <a:gdLst>
                  <a:gd name="T0" fmla="*/ 2147483647 w 140"/>
                  <a:gd name="T1" fmla="*/ 2147483647 h 247"/>
                  <a:gd name="T2" fmla="*/ 2147483647 w 140"/>
                  <a:gd name="T3" fmla="*/ 2147483647 h 247"/>
                  <a:gd name="T4" fmla="*/ 2147483647 w 140"/>
                  <a:gd name="T5" fmla="*/ 2147483647 h 247"/>
                  <a:gd name="T6" fmla="*/ 2147483647 w 140"/>
                  <a:gd name="T7" fmla="*/ 2147483647 h 247"/>
                  <a:gd name="T8" fmla="*/ 2147483647 w 140"/>
                  <a:gd name="T9" fmla="*/ 2147483647 h 247"/>
                  <a:gd name="T10" fmla="*/ 2147483647 w 140"/>
                  <a:gd name="T11" fmla="*/ 2147483647 h 247"/>
                  <a:gd name="T12" fmla="*/ 2147483647 w 140"/>
                  <a:gd name="T13" fmla="*/ 2147483647 h 247"/>
                  <a:gd name="T14" fmla="*/ 2147483647 w 140"/>
                  <a:gd name="T15" fmla="*/ 2147483647 h 247"/>
                  <a:gd name="T16" fmla="*/ 2147483647 w 140"/>
                  <a:gd name="T17" fmla="*/ 2147483647 h 247"/>
                  <a:gd name="T18" fmla="*/ 2147483647 w 140"/>
                  <a:gd name="T19" fmla="*/ 2147483647 h 247"/>
                  <a:gd name="T20" fmla="*/ 2147483647 w 140"/>
                  <a:gd name="T21" fmla="*/ 2147483647 h 247"/>
                  <a:gd name="T22" fmla="*/ 2147483647 w 140"/>
                  <a:gd name="T23" fmla="*/ 2147483647 h 247"/>
                  <a:gd name="T24" fmla="*/ 2147483647 w 140"/>
                  <a:gd name="T25" fmla="*/ 2147483647 h 247"/>
                  <a:gd name="T26" fmla="*/ 2147483647 w 140"/>
                  <a:gd name="T27" fmla="*/ 2147483647 h 247"/>
                  <a:gd name="T28" fmla="*/ 2147483647 w 140"/>
                  <a:gd name="T29" fmla="*/ 2147483647 h 247"/>
                  <a:gd name="T30" fmla="*/ 2147483647 w 140"/>
                  <a:gd name="T31" fmla="*/ 2147483647 h 247"/>
                  <a:gd name="T32" fmla="*/ 2147483647 w 140"/>
                  <a:gd name="T33" fmla="*/ 2147483647 h 247"/>
                  <a:gd name="T34" fmla="*/ 0 w 140"/>
                  <a:gd name="T35" fmla="*/ 2147483647 h 247"/>
                  <a:gd name="T36" fmla="*/ 2147483647 w 140"/>
                  <a:gd name="T37" fmla="*/ 2147483647 h 247"/>
                  <a:gd name="T38" fmla="*/ 2147483647 w 140"/>
                  <a:gd name="T39" fmla="*/ 2147483647 h 247"/>
                  <a:gd name="T40" fmla="*/ 2147483647 w 140"/>
                  <a:gd name="T41" fmla="*/ 2147483647 h 247"/>
                  <a:gd name="T42" fmla="*/ 2147483647 w 140"/>
                  <a:gd name="T43" fmla="*/ 2147483647 h 247"/>
                  <a:gd name="T44" fmla="*/ 2147483647 w 140"/>
                  <a:gd name="T45" fmla="*/ 2147483647 h 247"/>
                  <a:gd name="T46" fmla="*/ 2147483647 w 140"/>
                  <a:gd name="T47" fmla="*/ 2147483647 h 247"/>
                  <a:gd name="T48" fmla="*/ 2147483647 w 140"/>
                  <a:gd name="T49" fmla="*/ 2147483647 h 247"/>
                  <a:gd name="T50" fmla="*/ 2147483647 w 140"/>
                  <a:gd name="T51" fmla="*/ 2147483647 h 247"/>
                  <a:gd name="T52" fmla="*/ 2147483647 w 140"/>
                  <a:gd name="T53" fmla="*/ 2147483647 h 247"/>
                  <a:gd name="T54" fmla="*/ 2147483647 w 140"/>
                  <a:gd name="T55" fmla="*/ 2147483647 h 247"/>
                  <a:gd name="T56" fmla="*/ 2147483647 w 140"/>
                  <a:gd name="T57" fmla="*/ 2147483647 h 247"/>
                  <a:gd name="T58" fmla="*/ 2147483647 w 140"/>
                  <a:gd name="T59" fmla="*/ 2147483647 h 247"/>
                  <a:gd name="T60" fmla="*/ 2147483647 w 140"/>
                  <a:gd name="T61" fmla="*/ 2147483647 h 247"/>
                  <a:gd name="T62" fmla="*/ 2147483647 w 140"/>
                  <a:gd name="T63" fmla="*/ 2147483647 h 247"/>
                  <a:gd name="T64" fmla="*/ 2147483647 w 140"/>
                  <a:gd name="T65" fmla="*/ 2147483647 h 247"/>
                  <a:gd name="T66" fmla="*/ 2147483647 w 140"/>
                  <a:gd name="T67" fmla="*/ 2147483647 h 247"/>
                  <a:gd name="T68" fmla="*/ 2147483647 w 140"/>
                  <a:gd name="T69" fmla="*/ 2147483647 h 247"/>
                  <a:gd name="T70" fmla="*/ 2147483647 w 140"/>
                  <a:gd name="T71" fmla="*/ 2147483647 h 24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40"/>
                  <a:gd name="T109" fmla="*/ 0 h 247"/>
                  <a:gd name="T110" fmla="*/ 140 w 140"/>
                  <a:gd name="T111" fmla="*/ 247 h 24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40" h="247">
                    <a:moveTo>
                      <a:pt x="139" y="58"/>
                    </a:moveTo>
                    <a:cubicBezTo>
                      <a:pt x="137" y="57"/>
                      <a:pt x="134" y="53"/>
                      <a:pt x="137" y="53"/>
                    </a:cubicBezTo>
                    <a:cubicBezTo>
                      <a:pt x="139" y="53"/>
                      <a:pt x="140" y="44"/>
                      <a:pt x="137" y="43"/>
                    </a:cubicBezTo>
                    <a:cubicBezTo>
                      <a:pt x="134" y="41"/>
                      <a:pt x="137" y="34"/>
                      <a:pt x="135" y="33"/>
                    </a:cubicBezTo>
                    <a:cubicBezTo>
                      <a:pt x="132" y="31"/>
                      <a:pt x="134" y="26"/>
                      <a:pt x="134" y="22"/>
                    </a:cubicBezTo>
                    <a:cubicBezTo>
                      <a:pt x="135" y="18"/>
                      <a:pt x="124" y="15"/>
                      <a:pt x="118" y="12"/>
                    </a:cubicBezTo>
                    <a:cubicBezTo>
                      <a:pt x="112" y="10"/>
                      <a:pt x="109" y="5"/>
                      <a:pt x="105" y="3"/>
                    </a:cubicBezTo>
                    <a:cubicBezTo>
                      <a:pt x="100" y="0"/>
                      <a:pt x="98" y="7"/>
                      <a:pt x="98" y="11"/>
                    </a:cubicBezTo>
                    <a:cubicBezTo>
                      <a:pt x="98" y="16"/>
                      <a:pt x="94" y="16"/>
                      <a:pt x="91" y="13"/>
                    </a:cubicBezTo>
                    <a:cubicBezTo>
                      <a:pt x="87" y="11"/>
                      <a:pt x="84" y="13"/>
                      <a:pt x="79" y="11"/>
                    </a:cubicBezTo>
                    <a:cubicBezTo>
                      <a:pt x="74" y="9"/>
                      <a:pt x="76" y="16"/>
                      <a:pt x="76" y="19"/>
                    </a:cubicBezTo>
                    <a:cubicBezTo>
                      <a:pt x="76" y="23"/>
                      <a:pt x="71" y="23"/>
                      <a:pt x="68" y="23"/>
                    </a:cubicBezTo>
                    <a:cubicBezTo>
                      <a:pt x="64" y="23"/>
                      <a:pt x="59" y="25"/>
                      <a:pt x="59" y="29"/>
                    </a:cubicBezTo>
                    <a:cubicBezTo>
                      <a:pt x="59" y="33"/>
                      <a:pt x="54" y="35"/>
                      <a:pt x="56" y="37"/>
                    </a:cubicBezTo>
                    <a:cubicBezTo>
                      <a:pt x="57" y="39"/>
                      <a:pt x="55" y="41"/>
                      <a:pt x="53" y="43"/>
                    </a:cubicBezTo>
                    <a:cubicBezTo>
                      <a:pt x="51" y="44"/>
                      <a:pt x="49" y="50"/>
                      <a:pt x="47" y="51"/>
                    </a:cubicBezTo>
                    <a:cubicBezTo>
                      <a:pt x="46" y="53"/>
                      <a:pt x="48" y="56"/>
                      <a:pt x="45" y="58"/>
                    </a:cubicBezTo>
                    <a:cubicBezTo>
                      <a:pt x="42" y="60"/>
                      <a:pt x="38" y="58"/>
                      <a:pt x="37" y="60"/>
                    </a:cubicBezTo>
                    <a:cubicBezTo>
                      <a:pt x="35" y="62"/>
                      <a:pt x="37" y="65"/>
                      <a:pt x="36" y="70"/>
                    </a:cubicBezTo>
                    <a:cubicBezTo>
                      <a:pt x="36" y="75"/>
                      <a:pt x="32" y="80"/>
                      <a:pt x="29" y="85"/>
                    </a:cubicBezTo>
                    <a:cubicBezTo>
                      <a:pt x="25" y="89"/>
                      <a:pt x="30" y="90"/>
                      <a:pt x="31" y="91"/>
                    </a:cubicBezTo>
                    <a:cubicBezTo>
                      <a:pt x="33" y="91"/>
                      <a:pt x="33" y="94"/>
                      <a:pt x="31" y="97"/>
                    </a:cubicBezTo>
                    <a:cubicBezTo>
                      <a:pt x="30" y="100"/>
                      <a:pt x="26" y="98"/>
                      <a:pt x="24" y="97"/>
                    </a:cubicBezTo>
                    <a:cubicBezTo>
                      <a:pt x="22" y="97"/>
                      <a:pt x="16" y="100"/>
                      <a:pt x="12" y="105"/>
                    </a:cubicBezTo>
                    <a:cubicBezTo>
                      <a:pt x="9" y="110"/>
                      <a:pt x="10" y="114"/>
                      <a:pt x="11" y="116"/>
                    </a:cubicBezTo>
                    <a:cubicBezTo>
                      <a:pt x="12" y="119"/>
                      <a:pt x="9" y="122"/>
                      <a:pt x="11" y="127"/>
                    </a:cubicBezTo>
                    <a:cubicBezTo>
                      <a:pt x="14" y="133"/>
                      <a:pt x="10" y="134"/>
                      <a:pt x="11" y="138"/>
                    </a:cubicBezTo>
                    <a:cubicBezTo>
                      <a:pt x="11" y="142"/>
                      <a:pt x="18" y="142"/>
                      <a:pt x="18" y="146"/>
                    </a:cubicBezTo>
                    <a:cubicBezTo>
                      <a:pt x="19" y="151"/>
                      <a:pt x="16" y="152"/>
                      <a:pt x="14" y="152"/>
                    </a:cubicBezTo>
                    <a:cubicBezTo>
                      <a:pt x="12" y="152"/>
                      <a:pt x="12" y="156"/>
                      <a:pt x="15" y="157"/>
                    </a:cubicBezTo>
                    <a:cubicBezTo>
                      <a:pt x="17" y="159"/>
                      <a:pt x="16" y="166"/>
                      <a:pt x="15" y="168"/>
                    </a:cubicBezTo>
                    <a:cubicBezTo>
                      <a:pt x="14" y="170"/>
                      <a:pt x="7" y="168"/>
                      <a:pt x="8" y="171"/>
                    </a:cubicBezTo>
                    <a:cubicBezTo>
                      <a:pt x="8" y="174"/>
                      <a:pt x="6" y="178"/>
                      <a:pt x="6" y="180"/>
                    </a:cubicBezTo>
                    <a:cubicBezTo>
                      <a:pt x="6" y="182"/>
                      <a:pt x="6" y="189"/>
                      <a:pt x="3" y="187"/>
                    </a:cubicBezTo>
                    <a:cubicBezTo>
                      <a:pt x="3" y="187"/>
                      <a:pt x="1" y="187"/>
                      <a:pt x="0" y="187"/>
                    </a:cubicBezTo>
                    <a:cubicBezTo>
                      <a:pt x="0" y="187"/>
                      <a:pt x="0" y="188"/>
                      <a:pt x="0" y="188"/>
                    </a:cubicBezTo>
                    <a:cubicBezTo>
                      <a:pt x="0" y="192"/>
                      <a:pt x="1" y="196"/>
                      <a:pt x="5" y="199"/>
                    </a:cubicBezTo>
                    <a:cubicBezTo>
                      <a:pt x="9" y="202"/>
                      <a:pt x="6" y="207"/>
                      <a:pt x="9" y="211"/>
                    </a:cubicBezTo>
                    <a:cubicBezTo>
                      <a:pt x="12" y="215"/>
                      <a:pt x="11" y="218"/>
                      <a:pt x="15" y="221"/>
                    </a:cubicBezTo>
                    <a:cubicBezTo>
                      <a:pt x="18" y="224"/>
                      <a:pt x="18" y="226"/>
                      <a:pt x="17" y="230"/>
                    </a:cubicBezTo>
                    <a:cubicBezTo>
                      <a:pt x="15" y="234"/>
                      <a:pt x="20" y="233"/>
                      <a:pt x="20" y="235"/>
                    </a:cubicBezTo>
                    <a:cubicBezTo>
                      <a:pt x="20" y="237"/>
                      <a:pt x="19" y="242"/>
                      <a:pt x="20" y="244"/>
                    </a:cubicBezTo>
                    <a:cubicBezTo>
                      <a:pt x="21" y="247"/>
                      <a:pt x="24" y="244"/>
                      <a:pt x="29" y="244"/>
                    </a:cubicBezTo>
                    <a:cubicBezTo>
                      <a:pt x="34" y="244"/>
                      <a:pt x="33" y="241"/>
                      <a:pt x="33" y="238"/>
                    </a:cubicBezTo>
                    <a:cubicBezTo>
                      <a:pt x="33" y="234"/>
                      <a:pt x="36" y="236"/>
                      <a:pt x="37" y="234"/>
                    </a:cubicBezTo>
                    <a:cubicBezTo>
                      <a:pt x="37" y="232"/>
                      <a:pt x="42" y="231"/>
                      <a:pt x="46" y="233"/>
                    </a:cubicBezTo>
                    <a:cubicBezTo>
                      <a:pt x="50" y="235"/>
                      <a:pt x="52" y="232"/>
                      <a:pt x="53" y="228"/>
                    </a:cubicBezTo>
                    <a:cubicBezTo>
                      <a:pt x="53" y="224"/>
                      <a:pt x="55" y="229"/>
                      <a:pt x="57" y="230"/>
                    </a:cubicBezTo>
                    <a:cubicBezTo>
                      <a:pt x="58" y="230"/>
                      <a:pt x="61" y="223"/>
                      <a:pt x="63" y="219"/>
                    </a:cubicBezTo>
                    <a:cubicBezTo>
                      <a:pt x="65" y="214"/>
                      <a:pt x="63" y="215"/>
                      <a:pt x="59" y="220"/>
                    </a:cubicBezTo>
                    <a:cubicBezTo>
                      <a:pt x="55" y="224"/>
                      <a:pt x="57" y="215"/>
                      <a:pt x="59" y="212"/>
                    </a:cubicBezTo>
                    <a:cubicBezTo>
                      <a:pt x="60" y="208"/>
                      <a:pt x="60" y="198"/>
                      <a:pt x="61" y="196"/>
                    </a:cubicBezTo>
                    <a:cubicBezTo>
                      <a:pt x="61" y="193"/>
                      <a:pt x="62" y="190"/>
                      <a:pt x="67" y="189"/>
                    </a:cubicBezTo>
                    <a:cubicBezTo>
                      <a:pt x="72" y="188"/>
                      <a:pt x="78" y="182"/>
                      <a:pt x="77" y="179"/>
                    </a:cubicBezTo>
                    <a:cubicBezTo>
                      <a:pt x="76" y="177"/>
                      <a:pt x="84" y="173"/>
                      <a:pt x="84" y="170"/>
                    </a:cubicBezTo>
                    <a:cubicBezTo>
                      <a:pt x="84" y="168"/>
                      <a:pt x="76" y="160"/>
                      <a:pt x="73" y="158"/>
                    </a:cubicBezTo>
                    <a:cubicBezTo>
                      <a:pt x="70" y="157"/>
                      <a:pt x="65" y="158"/>
                      <a:pt x="65" y="156"/>
                    </a:cubicBezTo>
                    <a:cubicBezTo>
                      <a:pt x="66" y="154"/>
                      <a:pt x="64" y="147"/>
                      <a:pt x="64" y="144"/>
                    </a:cubicBezTo>
                    <a:cubicBezTo>
                      <a:pt x="63" y="140"/>
                      <a:pt x="68" y="136"/>
                      <a:pt x="68" y="133"/>
                    </a:cubicBezTo>
                    <a:cubicBezTo>
                      <a:pt x="68" y="129"/>
                      <a:pt x="68" y="125"/>
                      <a:pt x="71" y="124"/>
                    </a:cubicBezTo>
                    <a:cubicBezTo>
                      <a:pt x="74" y="123"/>
                      <a:pt x="72" y="120"/>
                      <a:pt x="76" y="119"/>
                    </a:cubicBezTo>
                    <a:cubicBezTo>
                      <a:pt x="80" y="118"/>
                      <a:pt x="80" y="112"/>
                      <a:pt x="84" y="110"/>
                    </a:cubicBezTo>
                    <a:cubicBezTo>
                      <a:pt x="89" y="108"/>
                      <a:pt x="89" y="107"/>
                      <a:pt x="95" y="104"/>
                    </a:cubicBezTo>
                    <a:cubicBezTo>
                      <a:pt x="101" y="101"/>
                      <a:pt x="110" y="94"/>
                      <a:pt x="112" y="91"/>
                    </a:cubicBezTo>
                    <a:cubicBezTo>
                      <a:pt x="114" y="87"/>
                      <a:pt x="106" y="84"/>
                      <a:pt x="111" y="80"/>
                    </a:cubicBezTo>
                    <a:cubicBezTo>
                      <a:pt x="116" y="76"/>
                      <a:pt x="112" y="72"/>
                      <a:pt x="115" y="71"/>
                    </a:cubicBezTo>
                    <a:cubicBezTo>
                      <a:pt x="119" y="69"/>
                      <a:pt x="120" y="68"/>
                      <a:pt x="123" y="65"/>
                    </a:cubicBezTo>
                    <a:cubicBezTo>
                      <a:pt x="125" y="62"/>
                      <a:pt x="128" y="65"/>
                      <a:pt x="134" y="64"/>
                    </a:cubicBezTo>
                    <a:cubicBezTo>
                      <a:pt x="137" y="63"/>
                      <a:pt x="139" y="63"/>
                      <a:pt x="140" y="64"/>
                    </a:cubicBezTo>
                    <a:cubicBezTo>
                      <a:pt x="140" y="61"/>
                      <a:pt x="140" y="59"/>
                      <a:pt x="139" y="58"/>
                    </a:cubicBezTo>
                    <a:close/>
                    <a:moveTo>
                      <a:pt x="83" y="205"/>
                    </a:moveTo>
                    <a:cubicBezTo>
                      <a:pt x="76" y="205"/>
                      <a:pt x="73" y="218"/>
                      <a:pt x="75" y="220"/>
                    </a:cubicBezTo>
                    <a:cubicBezTo>
                      <a:pt x="76" y="221"/>
                      <a:pt x="89" y="205"/>
                      <a:pt x="83" y="205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40" name="Freeform 135"/>
              <p:cNvSpPr>
                <a:spLocks noEditPoints="1"/>
              </p:cNvSpPr>
              <p:nvPr/>
            </p:nvSpPr>
            <p:spPr bwMode="auto">
              <a:xfrm>
                <a:off x="4111625" y="989012"/>
                <a:ext cx="136525" cy="66675"/>
              </a:xfrm>
              <a:custGeom>
                <a:avLst/>
                <a:gdLst>
                  <a:gd name="T0" fmla="*/ 2147483647 w 71"/>
                  <a:gd name="T1" fmla="*/ 2147483647 h 35"/>
                  <a:gd name="T2" fmla="*/ 2147483647 w 71"/>
                  <a:gd name="T3" fmla="*/ 2147483647 h 35"/>
                  <a:gd name="T4" fmla="*/ 2147483647 w 71"/>
                  <a:gd name="T5" fmla="*/ 2147483647 h 35"/>
                  <a:gd name="T6" fmla="*/ 2147483647 w 71"/>
                  <a:gd name="T7" fmla="*/ 2147483647 h 35"/>
                  <a:gd name="T8" fmla="*/ 2147483647 w 71"/>
                  <a:gd name="T9" fmla="*/ 2147483647 h 35"/>
                  <a:gd name="T10" fmla="*/ 2147483647 w 71"/>
                  <a:gd name="T11" fmla="*/ 2147483647 h 35"/>
                  <a:gd name="T12" fmla="*/ 2147483647 w 71"/>
                  <a:gd name="T13" fmla="*/ 2147483647 h 35"/>
                  <a:gd name="T14" fmla="*/ 2147483647 w 71"/>
                  <a:gd name="T15" fmla="*/ 2147483647 h 35"/>
                  <a:gd name="T16" fmla="*/ 2147483647 w 71"/>
                  <a:gd name="T17" fmla="*/ 2147483647 h 35"/>
                  <a:gd name="T18" fmla="*/ 2147483647 w 71"/>
                  <a:gd name="T19" fmla="*/ 2147483647 h 35"/>
                  <a:gd name="T20" fmla="*/ 2147483647 w 71"/>
                  <a:gd name="T21" fmla="*/ 2147483647 h 35"/>
                  <a:gd name="T22" fmla="*/ 2147483647 w 71"/>
                  <a:gd name="T23" fmla="*/ 2147483647 h 35"/>
                  <a:gd name="T24" fmla="*/ 2147483647 w 71"/>
                  <a:gd name="T25" fmla="*/ 2147483647 h 35"/>
                  <a:gd name="T26" fmla="*/ 2147483647 w 71"/>
                  <a:gd name="T27" fmla="*/ 2147483647 h 35"/>
                  <a:gd name="T28" fmla="*/ 2147483647 w 71"/>
                  <a:gd name="T29" fmla="*/ 2147483647 h 35"/>
                  <a:gd name="T30" fmla="*/ 2147483647 w 71"/>
                  <a:gd name="T31" fmla="*/ 2147483647 h 35"/>
                  <a:gd name="T32" fmla="*/ 2147483647 w 71"/>
                  <a:gd name="T33" fmla="*/ 2147483647 h 35"/>
                  <a:gd name="T34" fmla="*/ 2147483647 w 71"/>
                  <a:gd name="T35" fmla="*/ 2147483647 h 35"/>
                  <a:gd name="T36" fmla="*/ 2147483647 w 71"/>
                  <a:gd name="T37" fmla="*/ 2147483647 h 35"/>
                  <a:gd name="T38" fmla="*/ 2147483647 w 71"/>
                  <a:gd name="T39" fmla="*/ 2147483647 h 35"/>
                  <a:gd name="T40" fmla="*/ 2147483647 w 71"/>
                  <a:gd name="T41" fmla="*/ 2147483647 h 35"/>
                  <a:gd name="T42" fmla="*/ 2147483647 w 71"/>
                  <a:gd name="T43" fmla="*/ 2147483647 h 35"/>
                  <a:gd name="T44" fmla="*/ 2147483647 w 71"/>
                  <a:gd name="T45" fmla="*/ 2147483647 h 35"/>
                  <a:gd name="T46" fmla="*/ 2147483647 w 71"/>
                  <a:gd name="T47" fmla="*/ 2147483647 h 35"/>
                  <a:gd name="T48" fmla="*/ 2147483647 w 71"/>
                  <a:gd name="T49" fmla="*/ 2147483647 h 3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1"/>
                  <a:gd name="T76" fmla="*/ 0 h 35"/>
                  <a:gd name="T77" fmla="*/ 71 w 71"/>
                  <a:gd name="T78" fmla="*/ 35 h 3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1" h="35">
                    <a:moveTo>
                      <a:pt x="66" y="10"/>
                    </a:moveTo>
                    <a:cubicBezTo>
                      <a:pt x="68" y="7"/>
                      <a:pt x="71" y="6"/>
                      <a:pt x="69" y="2"/>
                    </a:cubicBezTo>
                    <a:cubicBezTo>
                      <a:pt x="68" y="3"/>
                      <a:pt x="67" y="3"/>
                      <a:pt x="66" y="4"/>
                    </a:cubicBezTo>
                    <a:cubicBezTo>
                      <a:pt x="61" y="5"/>
                      <a:pt x="51" y="0"/>
                      <a:pt x="45" y="1"/>
                    </a:cubicBezTo>
                    <a:cubicBezTo>
                      <a:pt x="39" y="3"/>
                      <a:pt x="27" y="3"/>
                      <a:pt x="24" y="6"/>
                    </a:cubicBezTo>
                    <a:cubicBezTo>
                      <a:pt x="21" y="9"/>
                      <a:pt x="14" y="9"/>
                      <a:pt x="17" y="12"/>
                    </a:cubicBezTo>
                    <a:cubicBezTo>
                      <a:pt x="20" y="15"/>
                      <a:pt x="17" y="16"/>
                      <a:pt x="19" y="19"/>
                    </a:cubicBezTo>
                    <a:cubicBezTo>
                      <a:pt x="22" y="22"/>
                      <a:pt x="23" y="24"/>
                      <a:pt x="26" y="23"/>
                    </a:cubicBezTo>
                    <a:cubicBezTo>
                      <a:pt x="29" y="22"/>
                      <a:pt x="32" y="24"/>
                      <a:pt x="28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34" y="27"/>
                      <a:pt x="39" y="27"/>
                      <a:pt x="40" y="28"/>
                    </a:cubicBezTo>
                    <a:cubicBezTo>
                      <a:pt x="42" y="29"/>
                      <a:pt x="50" y="35"/>
                      <a:pt x="52" y="34"/>
                    </a:cubicBezTo>
                    <a:cubicBezTo>
                      <a:pt x="53" y="34"/>
                      <a:pt x="58" y="34"/>
                      <a:pt x="62" y="35"/>
                    </a:cubicBezTo>
                    <a:cubicBezTo>
                      <a:pt x="62" y="34"/>
                      <a:pt x="62" y="32"/>
                      <a:pt x="63" y="32"/>
                    </a:cubicBezTo>
                    <a:cubicBezTo>
                      <a:pt x="64" y="31"/>
                      <a:pt x="68" y="31"/>
                      <a:pt x="66" y="28"/>
                    </a:cubicBezTo>
                    <a:cubicBezTo>
                      <a:pt x="64" y="26"/>
                      <a:pt x="64" y="25"/>
                      <a:pt x="63" y="22"/>
                    </a:cubicBezTo>
                    <a:cubicBezTo>
                      <a:pt x="63" y="19"/>
                      <a:pt x="62" y="18"/>
                      <a:pt x="63" y="16"/>
                    </a:cubicBezTo>
                    <a:cubicBezTo>
                      <a:pt x="63" y="14"/>
                      <a:pt x="65" y="13"/>
                      <a:pt x="66" y="10"/>
                    </a:cubicBezTo>
                    <a:close/>
                    <a:moveTo>
                      <a:pt x="7" y="18"/>
                    </a:moveTo>
                    <a:cubicBezTo>
                      <a:pt x="1" y="20"/>
                      <a:pt x="0" y="28"/>
                      <a:pt x="3" y="28"/>
                    </a:cubicBezTo>
                    <a:cubicBezTo>
                      <a:pt x="6" y="28"/>
                      <a:pt x="13" y="22"/>
                      <a:pt x="15" y="20"/>
                    </a:cubicBezTo>
                    <a:cubicBezTo>
                      <a:pt x="16" y="18"/>
                      <a:pt x="13" y="16"/>
                      <a:pt x="7" y="18"/>
                    </a:cubicBezTo>
                    <a:close/>
                    <a:moveTo>
                      <a:pt x="12" y="13"/>
                    </a:moveTo>
                    <a:cubicBezTo>
                      <a:pt x="14" y="11"/>
                      <a:pt x="3" y="12"/>
                      <a:pt x="5" y="14"/>
                    </a:cubicBezTo>
                    <a:cubicBezTo>
                      <a:pt x="7" y="16"/>
                      <a:pt x="11" y="16"/>
                      <a:pt x="12" y="13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41" name="Freeform 136"/>
              <p:cNvSpPr>
                <a:spLocks/>
              </p:cNvSpPr>
              <p:nvPr/>
            </p:nvSpPr>
            <p:spPr bwMode="auto">
              <a:xfrm>
                <a:off x="4362450" y="2362200"/>
                <a:ext cx="173038" cy="211138"/>
              </a:xfrm>
              <a:custGeom>
                <a:avLst/>
                <a:gdLst>
                  <a:gd name="T0" fmla="*/ 2147483647 w 91"/>
                  <a:gd name="T1" fmla="*/ 2147483647 h 110"/>
                  <a:gd name="T2" fmla="*/ 2147483647 w 91"/>
                  <a:gd name="T3" fmla="*/ 2147483647 h 110"/>
                  <a:gd name="T4" fmla="*/ 2147483647 w 91"/>
                  <a:gd name="T5" fmla="*/ 2147483647 h 110"/>
                  <a:gd name="T6" fmla="*/ 2147483647 w 91"/>
                  <a:gd name="T7" fmla="*/ 2147483647 h 110"/>
                  <a:gd name="T8" fmla="*/ 2147483647 w 91"/>
                  <a:gd name="T9" fmla="*/ 2147483647 h 110"/>
                  <a:gd name="T10" fmla="*/ 2147483647 w 91"/>
                  <a:gd name="T11" fmla="*/ 2147483647 h 110"/>
                  <a:gd name="T12" fmla="*/ 2147483647 w 91"/>
                  <a:gd name="T13" fmla="*/ 2147483647 h 110"/>
                  <a:gd name="T14" fmla="*/ 2147483647 w 91"/>
                  <a:gd name="T15" fmla="*/ 2147483647 h 110"/>
                  <a:gd name="T16" fmla="*/ 2147483647 w 91"/>
                  <a:gd name="T17" fmla="*/ 2147483647 h 110"/>
                  <a:gd name="T18" fmla="*/ 2147483647 w 91"/>
                  <a:gd name="T19" fmla="*/ 2147483647 h 110"/>
                  <a:gd name="T20" fmla="*/ 2147483647 w 91"/>
                  <a:gd name="T21" fmla="*/ 2147483647 h 110"/>
                  <a:gd name="T22" fmla="*/ 2147483647 w 91"/>
                  <a:gd name="T23" fmla="*/ 0 h 110"/>
                  <a:gd name="T24" fmla="*/ 2147483647 w 91"/>
                  <a:gd name="T25" fmla="*/ 2147483647 h 110"/>
                  <a:gd name="T26" fmla="*/ 2147483647 w 91"/>
                  <a:gd name="T27" fmla="*/ 2147483647 h 110"/>
                  <a:gd name="T28" fmla="*/ 2147483647 w 91"/>
                  <a:gd name="T29" fmla="*/ 2147483647 h 110"/>
                  <a:gd name="T30" fmla="*/ 2147483647 w 91"/>
                  <a:gd name="T31" fmla="*/ 2147483647 h 110"/>
                  <a:gd name="T32" fmla="*/ 2147483647 w 91"/>
                  <a:gd name="T33" fmla="*/ 2147483647 h 110"/>
                  <a:gd name="T34" fmla="*/ 2147483647 w 91"/>
                  <a:gd name="T35" fmla="*/ 2147483647 h 110"/>
                  <a:gd name="T36" fmla="*/ 2147483647 w 91"/>
                  <a:gd name="T37" fmla="*/ 2147483647 h 110"/>
                  <a:gd name="T38" fmla="*/ 2147483647 w 91"/>
                  <a:gd name="T39" fmla="*/ 2147483647 h 110"/>
                  <a:gd name="T40" fmla="*/ 2147483647 w 91"/>
                  <a:gd name="T41" fmla="*/ 2147483647 h 110"/>
                  <a:gd name="T42" fmla="*/ 0 w 91"/>
                  <a:gd name="T43" fmla="*/ 2147483647 h 110"/>
                  <a:gd name="T44" fmla="*/ 0 w 91"/>
                  <a:gd name="T45" fmla="*/ 2147483647 h 110"/>
                  <a:gd name="T46" fmla="*/ 2147483647 w 91"/>
                  <a:gd name="T47" fmla="*/ 2147483647 h 110"/>
                  <a:gd name="T48" fmla="*/ 2147483647 w 91"/>
                  <a:gd name="T49" fmla="*/ 2147483647 h 110"/>
                  <a:gd name="T50" fmla="*/ 2147483647 w 91"/>
                  <a:gd name="T51" fmla="*/ 2147483647 h 110"/>
                  <a:gd name="T52" fmla="*/ 2147483647 w 91"/>
                  <a:gd name="T53" fmla="*/ 2147483647 h 110"/>
                  <a:gd name="T54" fmla="*/ 2147483647 w 91"/>
                  <a:gd name="T55" fmla="*/ 2147483647 h 110"/>
                  <a:gd name="T56" fmla="*/ 2147483647 w 91"/>
                  <a:gd name="T57" fmla="*/ 2147483647 h 110"/>
                  <a:gd name="T58" fmla="*/ 2147483647 w 91"/>
                  <a:gd name="T59" fmla="*/ 2147483647 h 110"/>
                  <a:gd name="T60" fmla="*/ 2147483647 w 91"/>
                  <a:gd name="T61" fmla="*/ 2147483647 h 110"/>
                  <a:gd name="T62" fmla="*/ 2147483647 w 91"/>
                  <a:gd name="T63" fmla="*/ 2147483647 h 11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1"/>
                  <a:gd name="T97" fmla="*/ 0 h 110"/>
                  <a:gd name="T98" fmla="*/ 91 w 91"/>
                  <a:gd name="T99" fmla="*/ 110 h 11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1" h="110">
                    <a:moveTo>
                      <a:pt x="80" y="25"/>
                    </a:moveTo>
                    <a:cubicBezTo>
                      <a:pt x="85" y="17"/>
                      <a:pt x="85" y="17"/>
                      <a:pt x="85" y="17"/>
                    </a:cubicBezTo>
                    <a:cubicBezTo>
                      <a:pt x="91" y="9"/>
                      <a:pt x="91" y="9"/>
                      <a:pt x="91" y="9"/>
                    </a:cubicBezTo>
                    <a:cubicBezTo>
                      <a:pt x="88" y="10"/>
                      <a:pt x="86" y="10"/>
                      <a:pt x="85" y="11"/>
                    </a:cubicBezTo>
                    <a:cubicBezTo>
                      <a:pt x="83" y="12"/>
                      <a:pt x="80" y="10"/>
                      <a:pt x="80" y="8"/>
                    </a:cubicBezTo>
                    <a:cubicBezTo>
                      <a:pt x="79" y="7"/>
                      <a:pt x="74" y="8"/>
                      <a:pt x="70" y="10"/>
                    </a:cubicBezTo>
                    <a:cubicBezTo>
                      <a:pt x="66" y="13"/>
                      <a:pt x="64" y="17"/>
                      <a:pt x="62" y="16"/>
                    </a:cubicBezTo>
                    <a:cubicBezTo>
                      <a:pt x="61" y="15"/>
                      <a:pt x="52" y="14"/>
                      <a:pt x="49" y="14"/>
                    </a:cubicBezTo>
                    <a:cubicBezTo>
                      <a:pt x="47" y="14"/>
                      <a:pt x="39" y="9"/>
                      <a:pt x="36" y="7"/>
                    </a:cubicBezTo>
                    <a:cubicBezTo>
                      <a:pt x="34" y="4"/>
                      <a:pt x="27" y="5"/>
                      <a:pt x="25" y="4"/>
                    </a:cubicBezTo>
                    <a:cubicBezTo>
                      <a:pt x="23" y="3"/>
                      <a:pt x="20" y="3"/>
                      <a:pt x="18" y="1"/>
                    </a:cubicBezTo>
                    <a:cubicBezTo>
                      <a:pt x="17" y="0"/>
                      <a:pt x="14" y="0"/>
                      <a:pt x="12" y="0"/>
                    </a:cubicBezTo>
                    <a:cubicBezTo>
                      <a:pt x="9" y="1"/>
                      <a:pt x="3" y="4"/>
                      <a:pt x="3" y="6"/>
                    </a:cubicBezTo>
                    <a:cubicBezTo>
                      <a:pt x="2" y="7"/>
                      <a:pt x="2" y="8"/>
                      <a:pt x="1" y="8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30"/>
                      <a:pt x="11" y="34"/>
                    </a:cubicBezTo>
                    <a:cubicBezTo>
                      <a:pt x="11" y="39"/>
                      <a:pt x="7" y="45"/>
                      <a:pt x="4" y="47"/>
                    </a:cubicBezTo>
                    <a:cubicBezTo>
                      <a:pt x="3" y="48"/>
                      <a:pt x="2" y="51"/>
                      <a:pt x="1" y="54"/>
                    </a:cubicBezTo>
                    <a:cubicBezTo>
                      <a:pt x="5" y="56"/>
                      <a:pt x="8" y="57"/>
                      <a:pt x="8" y="59"/>
                    </a:cubicBezTo>
                    <a:cubicBezTo>
                      <a:pt x="8" y="61"/>
                      <a:pt x="0" y="60"/>
                      <a:pt x="0" y="66"/>
                    </a:cubicBezTo>
                    <a:cubicBezTo>
                      <a:pt x="0" y="66"/>
                      <a:pt x="0" y="67"/>
                      <a:pt x="0" y="67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52" y="103"/>
                      <a:pt x="61" y="110"/>
                    </a:cubicBezTo>
                    <a:cubicBezTo>
                      <a:pt x="65" y="99"/>
                      <a:pt x="71" y="88"/>
                      <a:pt x="72" y="85"/>
                    </a:cubicBezTo>
                    <a:cubicBezTo>
                      <a:pt x="75" y="82"/>
                      <a:pt x="77" y="82"/>
                      <a:pt x="79" y="80"/>
                    </a:cubicBezTo>
                    <a:cubicBezTo>
                      <a:pt x="81" y="77"/>
                      <a:pt x="82" y="81"/>
                      <a:pt x="85" y="76"/>
                    </a:cubicBezTo>
                    <a:cubicBezTo>
                      <a:pt x="86" y="75"/>
                      <a:pt x="86" y="75"/>
                      <a:pt x="86" y="74"/>
                    </a:cubicBezTo>
                    <a:cubicBezTo>
                      <a:pt x="81" y="65"/>
                      <a:pt x="81" y="65"/>
                      <a:pt x="81" y="65"/>
                    </a:cubicBezTo>
                    <a:lnTo>
                      <a:pt x="80" y="25"/>
                    </a:ln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42" name="Freeform 137"/>
              <p:cNvSpPr>
                <a:spLocks/>
              </p:cNvSpPr>
              <p:nvPr/>
            </p:nvSpPr>
            <p:spPr bwMode="auto">
              <a:xfrm>
                <a:off x="4267200" y="2378075"/>
                <a:ext cx="117475" cy="122238"/>
              </a:xfrm>
              <a:custGeom>
                <a:avLst/>
                <a:gdLst>
                  <a:gd name="T0" fmla="*/ 2147483647 w 62"/>
                  <a:gd name="T1" fmla="*/ 2147483647 h 64"/>
                  <a:gd name="T2" fmla="*/ 2147483647 w 62"/>
                  <a:gd name="T3" fmla="*/ 2147483647 h 64"/>
                  <a:gd name="T4" fmla="*/ 2147483647 w 62"/>
                  <a:gd name="T5" fmla="*/ 0 h 64"/>
                  <a:gd name="T6" fmla="*/ 2147483647 w 62"/>
                  <a:gd name="T7" fmla="*/ 2147483647 h 64"/>
                  <a:gd name="T8" fmla="*/ 2147483647 w 62"/>
                  <a:gd name="T9" fmla="*/ 2147483647 h 64"/>
                  <a:gd name="T10" fmla="*/ 2147483647 w 62"/>
                  <a:gd name="T11" fmla="*/ 2147483647 h 64"/>
                  <a:gd name="T12" fmla="*/ 2147483647 w 62"/>
                  <a:gd name="T13" fmla="*/ 2147483647 h 64"/>
                  <a:gd name="T14" fmla="*/ 2147483647 w 62"/>
                  <a:gd name="T15" fmla="*/ 2147483647 h 64"/>
                  <a:gd name="T16" fmla="*/ 2147483647 w 62"/>
                  <a:gd name="T17" fmla="*/ 2147483647 h 64"/>
                  <a:gd name="T18" fmla="*/ 2147483647 w 62"/>
                  <a:gd name="T19" fmla="*/ 2147483647 h 64"/>
                  <a:gd name="T20" fmla="*/ 2147483647 w 62"/>
                  <a:gd name="T21" fmla="*/ 2147483647 h 64"/>
                  <a:gd name="T22" fmla="*/ 2147483647 w 62"/>
                  <a:gd name="T23" fmla="*/ 2147483647 h 64"/>
                  <a:gd name="T24" fmla="*/ 2147483647 w 62"/>
                  <a:gd name="T25" fmla="*/ 2147483647 h 64"/>
                  <a:gd name="T26" fmla="*/ 2147483647 w 62"/>
                  <a:gd name="T27" fmla="*/ 2147483647 h 64"/>
                  <a:gd name="T28" fmla="*/ 2147483647 w 62"/>
                  <a:gd name="T29" fmla="*/ 2147483647 h 64"/>
                  <a:gd name="T30" fmla="*/ 0 w 62"/>
                  <a:gd name="T31" fmla="*/ 2147483647 h 64"/>
                  <a:gd name="T32" fmla="*/ 2147483647 w 62"/>
                  <a:gd name="T33" fmla="*/ 2147483647 h 64"/>
                  <a:gd name="T34" fmla="*/ 2147483647 w 62"/>
                  <a:gd name="T35" fmla="*/ 2147483647 h 64"/>
                  <a:gd name="T36" fmla="*/ 2147483647 w 62"/>
                  <a:gd name="T37" fmla="*/ 2147483647 h 64"/>
                  <a:gd name="T38" fmla="*/ 2147483647 w 62"/>
                  <a:gd name="T39" fmla="*/ 2147483647 h 64"/>
                  <a:gd name="T40" fmla="*/ 2147483647 w 62"/>
                  <a:gd name="T41" fmla="*/ 2147483647 h 64"/>
                  <a:gd name="T42" fmla="*/ 2147483647 w 62"/>
                  <a:gd name="T43" fmla="*/ 2147483647 h 64"/>
                  <a:gd name="T44" fmla="*/ 2147483647 w 62"/>
                  <a:gd name="T45" fmla="*/ 2147483647 h 64"/>
                  <a:gd name="T46" fmla="*/ 2147483647 w 62"/>
                  <a:gd name="T47" fmla="*/ 2147483647 h 64"/>
                  <a:gd name="T48" fmla="*/ 2147483647 w 62"/>
                  <a:gd name="T49" fmla="*/ 2147483647 h 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2"/>
                  <a:gd name="T76" fmla="*/ 0 h 64"/>
                  <a:gd name="T77" fmla="*/ 62 w 62"/>
                  <a:gd name="T78" fmla="*/ 64 h 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2" h="64">
                    <a:moveTo>
                      <a:pt x="57" y="13"/>
                    </a:moveTo>
                    <a:cubicBezTo>
                      <a:pt x="56" y="5"/>
                      <a:pt x="56" y="5"/>
                      <a:pt x="56" y="5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1"/>
                      <a:pt x="48" y="3"/>
                      <a:pt x="47" y="4"/>
                    </a:cubicBezTo>
                    <a:cubicBezTo>
                      <a:pt x="47" y="6"/>
                      <a:pt x="42" y="5"/>
                      <a:pt x="40" y="4"/>
                    </a:cubicBezTo>
                    <a:cubicBezTo>
                      <a:pt x="38" y="3"/>
                      <a:pt x="33" y="6"/>
                      <a:pt x="32" y="7"/>
                    </a:cubicBezTo>
                    <a:cubicBezTo>
                      <a:pt x="31" y="9"/>
                      <a:pt x="28" y="4"/>
                      <a:pt x="25" y="5"/>
                    </a:cubicBezTo>
                    <a:cubicBezTo>
                      <a:pt x="23" y="5"/>
                      <a:pt x="17" y="7"/>
                      <a:pt x="17" y="7"/>
                    </a:cubicBezTo>
                    <a:cubicBezTo>
                      <a:pt x="17" y="7"/>
                      <a:pt x="16" y="14"/>
                      <a:pt x="16" y="17"/>
                    </a:cubicBezTo>
                    <a:cubicBezTo>
                      <a:pt x="16" y="20"/>
                      <a:pt x="19" y="20"/>
                      <a:pt x="19" y="22"/>
                    </a:cubicBezTo>
                    <a:cubicBezTo>
                      <a:pt x="19" y="25"/>
                      <a:pt x="16" y="27"/>
                      <a:pt x="16" y="28"/>
                    </a:cubicBezTo>
                    <a:cubicBezTo>
                      <a:pt x="16" y="30"/>
                      <a:pt x="14" y="31"/>
                      <a:pt x="11" y="31"/>
                    </a:cubicBezTo>
                    <a:cubicBezTo>
                      <a:pt x="9" y="32"/>
                      <a:pt x="9" y="36"/>
                      <a:pt x="7" y="38"/>
                    </a:cubicBezTo>
                    <a:cubicBezTo>
                      <a:pt x="5" y="39"/>
                      <a:pt x="6" y="43"/>
                      <a:pt x="4" y="46"/>
                    </a:cubicBezTo>
                    <a:cubicBezTo>
                      <a:pt x="3" y="48"/>
                      <a:pt x="2" y="52"/>
                      <a:pt x="2" y="55"/>
                    </a:cubicBezTo>
                    <a:cubicBezTo>
                      <a:pt x="2" y="58"/>
                      <a:pt x="2" y="62"/>
                      <a:pt x="0" y="63"/>
                    </a:cubicBezTo>
                    <a:cubicBezTo>
                      <a:pt x="4" y="64"/>
                      <a:pt x="5" y="63"/>
                      <a:pt x="6" y="62"/>
                    </a:cubicBezTo>
                    <a:cubicBezTo>
                      <a:pt x="8" y="61"/>
                      <a:pt x="18" y="59"/>
                      <a:pt x="18" y="59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9" y="52"/>
                      <a:pt x="32" y="47"/>
                      <a:pt x="36" y="46"/>
                    </a:cubicBezTo>
                    <a:cubicBezTo>
                      <a:pt x="40" y="45"/>
                      <a:pt x="46" y="45"/>
                      <a:pt x="51" y="46"/>
                    </a:cubicBezTo>
                    <a:cubicBezTo>
                      <a:pt x="52" y="43"/>
                      <a:pt x="53" y="40"/>
                      <a:pt x="54" y="39"/>
                    </a:cubicBezTo>
                    <a:cubicBezTo>
                      <a:pt x="57" y="37"/>
                      <a:pt x="61" y="31"/>
                      <a:pt x="61" y="26"/>
                    </a:cubicBezTo>
                    <a:cubicBezTo>
                      <a:pt x="62" y="22"/>
                      <a:pt x="62" y="17"/>
                      <a:pt x="62" y="17"/>
                    </a:cubicBezTo>
                    <a:lnTo>
                      <a:pt x="57" y="13"/>
                    </a:ln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43" name="Freeform 138"/>
              <p:cNvSpPr>
                <a:spLocks/>
              </p:cNvSpPr>
              <p:nvPr/>
            </p:nvSpPr>
            <p:spPr bwMode="auto">
              <a:xfrm>
                <a:off x="4848225" y="1408112"/>
                <a:ext cx="382588" cy="220663"/>
              </a:xfrm>
              <a:custGeom>
                <a:avLst/>
                <a:gdLst>
                  <a:gd name="T0" fmla="*/ 2147483647 w 200"/>
                  <a:gd name="T1" fmla="*/ 2147483647 h 116"/>
                  <a:gd name="T2" fmla="*/ 2147483647 w 200"/>
                  <a:gd name="T3" fmla="*/ 2147483647 h 116"/>
                  <a:gd name="T4" fmla="*/ 2147483647 w 200"/>
                  <a:gd name="T5" fmla="*/ 2147483647 h 116"/>
                  <a:gd name="T6" fmla="*/ 2147483647 w 200"/>
                  <a:gd name="T7" fmla="*/ 2147483647 h 116"/>
                  <a:gd name="T8" fmla="*/ 2147483647 w 200"/>
                  <a:gd name="T9" fmla="*/ 2147483647 h 116"/>
                  <a:gd name="T10" fmla="*/ 2147483647 w 200"/>
                  <a:gd name="T11" fmla="*/ 2147483647 h 116"/>
                  <a:gd name="T12" fmla="*/ 2147483647 w 200"/>
                  <a:gd name="T13" fmla="*/ 2147483647 h 116"/>
                  <a:gd name="T14" fmla="*/ 2147483647 w 200"/>
                  <a:gd name="T15" fmla="*/ 2147483647 h 116"/>
                  <a:gd name="T16" fmla="*/ 2147483647 w 200"/>
                  <a:gd name="T17" fmla="*/ 2147483647 h 116"/>
                  <a:gd name="T18" fmla="*/ 2147483647 w 200"/>
                  <a:gd name="T19" fmla="*/ 2147483647 h 116"/>
                  <a:gd name="T20" fmla="*/ 2147483647 w 200"/>
                  <a:gd name="T21" fmla="*/ 2147483647 h 116"/>
                  <a:gd name="T22" fmla="*/ 2147483647 w 200"/>
                  <a:gd name="T23" fmla="*/ 2147483647 h 116"/>
                  <a:gd name="T24" fmla="*/ 2147483647 w 200"/>
                  <a:gd name="T25" fmla="*/ 2147483647 h 116"/>
                  <a:gd name="T26" fmla="*/ 2147483647 w 200"/>
                  <a:gd name="T27" fmla="*/ 2147483647 h 116"/>
                  <a:gd name="T28" fmla="*/ 2147483647 w 200"/>
                  <a:gd name="T29" fmla="*/ 2147483647 h 116"/>
                  <a:gd name="T30" fmla="*/ 2147483647 w 200"/>
                  <a:gd name="T31" fmla="*/ 2147483647 h 116"/>
                  <a:gd name="T32" fmla="*/ 2147483647 w 200"/>
                  <a:gd name="T33" fmla="*/ 2147483647 h 116"/>
                  <a:gd name="T34" fmla="*/ 2147483647 w 200"/>
                  <a:gd name="T35" fmla="*/ 2147483647 h 116"/>
                  <a:gd name="T36" fmla="*/ 2147483647 w 200"/>
                  <a:gd name="T37" fmla="*/ 0 h 116"/>
                  <a:gd name="T38" fmla="*/ 2147483647 w 200"/>
                  <a:gd name="T39" fmla="*/ 2147483647 h 116"/>
                  <a:gd name="T40" fmla="*/ 0 w 200"/>
                  <a:gd name="T41" fmla="*/ 2147483647 h 116"/>
                  <a:gd name="T42" fmla="*/ 0 w 200"/>
                  <a:gd name="T43" fmla="*/ 2147483647 h 116"/>
                  <a:gd name="T44" fmla="*/ 2147483647 w 200"/>
                  <a:gd name="T45" fmla="*/ 2147483647 h 116"/>
                  <a:gd name="T46" fmla="*/ 2147483647 w 200"/>
                  <a:gd name="T47" fmla="*/ 2147483647 h 116"/>
                  <a:gd name="T48" fmla="*/ 2147483647 w 200"/>
                  <a:gd name="T49" fmla="*/ 2147483647 h 116"/>
                  <a:gd name="T50" fmla="*/ 2147483647 w 200"/>
                  <a:gd name="T51" fmla="*/ 2147483647 h 116"/>
                  <a:gd name="T52" fmla="*/ 2147483647 w 200"/>
                  <a:gd name="T53" fmla="*/ 2147483647 h 116"/>
                  <a:gd name="T54" fmla="*/ 2147483647 w 200"/>
                  <a:gd name="T55" fmla="*/ 2147483647 h 116"/>
                  <a:gd name="T56" fmla="*/ 2147483647 w 200"/>
                  <a:gd name="T57" fmla="*/ 2147483647 h 116"/>
                  <a:gd name="T58" fmla="*/ 2147483647 w 200"/>
                  <a:gd name="T59" fmla="*/ 2147483647 h 116"/>
                  <a:gd name="T60" fmla="*/ 2147483647 w 200"/>
                  <a:gd name="T61" fmla="*/ 2147483647 h 116"/>
                  <a:gd name="T62" fmla="*/ 2147483647 w 200"/>
                  <a:gd name="T63" fmla="*/ 2147483647 h 116"/>
                  <a:gd name="T64" fmla="*/ 2147483647 w 200"/>
                  <a:gd name="T65" fmla="*/ 2147483647 h 116"/>
                  <a:gd name="T66" fmla="*/ 2147483647 w 200"/>
                  <a:gd name="T67" fmla="*/ 2147483647 h 116"/>
                  <a:gd name="T68" fmla="*/ 2147483647 w 200"/>
                  <a:gd name="T69" fmla="*/ 2147483647 h 116"/>
                  <a:gd name="T70" fmla="*/ 2147483647 w 200"/>
                  <a:gd name="T71" fmla="*/ 2147483647 h 116"/>
                  <a:gd name="T72" fmla="*/ 2147483647 w 200"/>
                  <a:gd name="T73" fmla="*/ 2147483647 h 116"/>
                  <a:gd name="T74" fmla="*/ 2147483647 w 200"/>
                  <a:gd name="T75" fmla="*/ 2147483647 h 116"/>
                  <a:gd name="T76" fmla="*/ 2147483647 w 200"/>
                  <a:gd name="T77" fmla="*/ 2147483647 h 116"/>
                  <a:gd name="T78" fmla="*/ 2147483647 w 200"/>
                  <a:gd name="T79" fmla="*/ 2147483647 h 116"/>
                  <a:gd name="T80" fmla="*/ 2147483647 w 200"/>
                  <a:gd name="T81" fmla="*/ 2147483647 h 116"/>
                  <a:gd name="T82" fmla="*/ 2147483647 w 200"/>
                  <a:gd name="T83" fmla="*/ 2147483647 h 116"/>
                  <a:gd name="T84" fmla="*/ 2147483647 w 200"/>
                  <a:gd name="T85" fmla="*/ 2147483647 h 116"/>
                  <a:gd name="T86" fmla="*/ 2147483647 w 200"/>
                  <a:gd name="T87" fmla="*/ 2147483647 h 116"/>
                  <a:gd name="T88" fmla="*/ 2147483647 w 200"/>
                  <a:gd name="T89" fmla="*/ 2147483647 h 116"/>
                  <a:gd name="T90" fmla="*/ 2147483647 w 200"/>
                  <a:gd name="T91" fmla="*/ 2147483647 h 116"/>
                  <a:gd name="T92" fmla="*/ 2147483647 w 200"/>
                  <a:gd name="T93" fmla="*/ 2147483647 h 116"/>
                  <a:gd name="T94" fmla="*/ 2147483647 w 200"/>
                  <a:gd name="T95" fmla="*/ 2147483647 h 116"/>
                  <a:gd name="T96" fmla="*/ 2147483647 w 200"/>
                  <a:gd name="T97" fmla="*/ 2147483647 h 116"/>
                  <a:gd name="T98" fmla="*/ 2147483647 w 200"/>
                  <a:gd name="T99" fmla="*/ 2147483647 h 116"/>
                  <a:gd name="T100" fmla="*/ 2147483647 w 200"/>
                  <a:gd name="T101" fmla="*/ 2147483647 h 116"/>
                  <a:gd name="T102" fmla="*/ 2147483647 w 200"/>
                  <a:gd name="T103" fmla="*/ 2147483647 h 116"/>
                  <a:gd name="T104" fmla="*/ 2147483647 w 200"/>
                  <a:gd name="T105" fmla="*/ 2147483647 h 11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00"/>
                  <a:gd name="T160" fmla="*/ 0 h 116"/>
                  <a:gd name="T161" fmla="*/ 200 w 200"/>
                  <a:gd name="T162" fmla="*/ 116 h 11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00" h="116">
                    <a:moveTo>
                      <a:pt x="194" y="65"/>
                    </a:moveTo>
                    <a:cubicBezTo>
                      <a:pt x="189" y="61"/>
                      <a:pt x="180" y="55"/>
                      <a:pt x="179" y="58"/>
                    </a:cubicBezTo>
                    <a:cubicBezTo>
                      <a:pt x="178" y="61"/>
                      <a:pt x="172" y="61"/>
                      <a:pt x="170" y="59"/>
                    </a:cubicBezTo>
                    <a:cubicBezTo>
                      <a:pt x="168" y="56"/>
                      <a:pt x="166" y="53"/>
                      <a:pt x="159" y="55"/>
                    </a:cubicBezTo>
                    <a:cubicBezTo>
                      <a:pt x="152" y="58"/>
                      <a:pt x="148" y="62"/>
                      <a:pt x="148" y="64"/>
                    </a:cubicBezTo>
                    <a:cubicBezTo>
                      <a:pt x="147" y="67"/>
                      <a:pt x="143" y="70"/>
                      <a:pt x="142" y="66"/>
                    </a:cubicBezTo>
                    <a:cubicBezTo>
                      <a:pt x="142" y="63"/>
                      <a:pt x="136" y="61"/>
                      <a:pt x="133" y="60"/>
                    </a:cubicBezTo>
                    <a:cubicBezTo>
                      <a:pt x="129" y="59"/>
                      <a:pt x="124" y="61"/>
                      <a:pt x="123" y="58"/>
                    </a:cubicBezTo>
                    <a:cubicBezTo>
                      <a:pt x="123" y="54"/>
                      <a:pt x="117" y="50"/>
                      <a:pt x="117" y="46"/>
                    </a:cubicBezTo>
                    <a:cubicBezTo>
                      <a:pt x="116" y="42"/>
                      <a:pt x="118" y="36"/>
                      <a:pt x="114" y="35"/>
                    </a:cubicBezTo>
                    <a:cubicBezTo>
                      <a:pt x="111" y="35"/>
                      <a:pt x="108" y="29"/>
                      <a:pt x="105" y="29"/>
                    </a:cubicBezTo>
                    <a:cubicBezTo>
                      <a:pt x="102" y="29"/>
                      <a:pt x="85" y="29"/>
                      <a:pt x="83" y="28"/>
                    </a:cubicBezTo>
                    <a:cubicBezTo>
                      <a:pt x="80" y="27"/>
                      <a:pt x="69" y="31"/>
                      <a:pt x="68" y="29"/>
                    </a:cubicBezTo>
                    <a:cubicBezTo>
                      <a:pt x="67" y="27"/>
                      <a:pt x="59" y="18"/>
                      <a:pt x="55" y="14"/>
                    </a:cubicBezTo>
                    <a:cubicBezTo>
                      <a:pt x="54" y="16"/>
                      <a:pt x="53" y="18"/>
                      <a:pt x="51" y="19"/>
                    </a:cubicBezTo>
                    <a:cubicBezTo>
                      <a:pt x="43" y="25"/>
                      <a:pt x="35" y="24"/>
                      <a:pt x="38" y="17"/>
                    </a:cubicBezTo>
                    <a:cubicBezTo>
                      <a:pt x="40" y="10"/>
                      <a:pt x="41" y="1"/>
                      <a:pt x="36" y="1"/>
                    </a:cubicBezTo>
                    <a:cubicBezTo>
                      <a:pt x="32" y="1"/>
                      <a:pt x="35" y="16"/>
                      <a:pt x="32" y="17"/>
                    </a:cubicBezTo>
                    <a:cubicBezTo>
                      <a:pt x="29" y="18"/>
                      <a:pt x="28" y="6"/>
                      <a:pt x="30" y="0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3" y="59"/>
                      <a:pt x="6" y="59"/>
                      <a:pt x="8" y="59"/>
                    </a:cubicBezTo>
                    <a:cubicBezTo>
                      <a:pt x="12" y="60"/>
                      <a:pt x="12" y="56"/>
                      <a:pt x="12" y="54"/>
                    </a:cubicBezTo>
                    <a:cubicBezTo>
                      <a:pt x="12" y="52"/>
                      <a:pt x="17" y="48"/>
                      <a:pt x="20" y="48"/>
                    </a:cubicBezTo>
                    <a:cubicBezTo>
                      <a:pt x="23" y="48"/>
                      <a:pt x="23" y="44"/>
                      <a:pt x="24" y="44"/>
                    </a:cubicBezTo>
                    <a:cubicBezTo>
                      <a:pt x="25" y="44"/>
                      <a:pt x="28" y="43"/>
                      <a:pt x="29" y="41"/>
                    </a:cubicBezTo>
                    <a:cubicBezTo>
                      <a:pt x="30" y="40"/>
                      <a:pt x="35" y="42"/>
                      <a:pt x="37" y="43"/>
                    </a:cubicBezTo>
                    <a:cubicBezTo>
                      <a:pt x="38" y="45"/>
                      <a:pt x="42" y="46"/>
                      <a:pt x="45" y="46"/>
                    </a:cubicBezTo>
                    <a:cubicBezTo>
                      <a:pt x="48" y="47"/>
                      <a:pt x="49" y="56"/>
                      <a:pt x="49" y="58"/>
                    </a:cubicBezTo>
                    <a:cubicBezTo>
                      <a:pt x="49" y="60"/>
                      <a:pt x="64" y="60"/>
                      <a:pt x="66" y="60"/>
                    </a:cubicBezTo>
                    <a:cubicBezTo>
                      <a:pt x="68" y="61"/>
                      <a:pt x="68" y="65"/>
                      <a:pt x="71" y="68"/>
                    </a:cubicBezTo>
                    <a:cubicBezTo>
                      <a:pt x="73" y="71"/>
                      <a:pt x="75" y="75"/>
                      <a:pt x="76" y="77"/>
                    </a:cubicBezTo>
                    <a:cubicBezTo>
                      <a:pt x="77" y="79"/>
                      <a:pt x="85" y="82"/>
                      <a:pt x="87" y="85"/>
                    </a:cubicBezTo>
                    <a:cubicBezTo>
                      <a:pt x="89" y="88"/>
                      <a:pt x="95" y="91"/>
                      <a:pt x="100" y="93"/>
                    </a:cubicBezTo>
                    <a:cubicBezTo>
                      <a:pt x="105" y="95"/>
                      <a:pt x="109" y="101"/>
                      <a:pt x="112" y="101"/>
                    </a:cubicBezTo>
                    <a:cubicBezTo>
                      <a:pt x="114" y="100"/>
                      <a:pt x="122" y="104"/>
                      <a:pt x="122" y="104"/>
                    </a:cubicBezTo>
                    <a:cubicBezTo>
                      <a:pt x="123" y="111"/>
                      <a:pt x="123" y="111"/>
                      <a:pt x="123" y="111"/>
                    </a:cubicBezTo>
                    <a:cubicBezTo>
                      <a:pt x="123" y="111"/>
                      <a:pt x="123" y="111"/>
                      <a:pt x="124" y="111"/>
                    </a:cubicBezTo>
                    <a:cubicBezTo>
                      <a:pt x="128" y="110"/>
                      <a:pt x="130" y="114"/>
                      <a:pt x="133" y="114"/>
                    </a:cubicBezTo>
                    <a:cubicBezTo>
                      <a:pt x="134" y="114"/>
                      <a:pt x="136" y="115"/>
                      <a:pt x="137" y="116"/>
                    </a:cubicBezTo>
                    <a:cubicBezTo>
                      <a:pt x="137" y="110"/>
                      <a:pt x="139" y="107"/>
                      <a:pt x="142" y="105"/>
                    </a:cubicBezTo>
                    <a:cubicBezTo>
                      <a:pt x="145" y="102"/>
                      <a:pt x="140" y="98"/>
                      <a:pt x="141" y="95"/>
                    </a:cubicBezTo>
                    <a:cubicBezTo>
                      <a:pt x="141" y="91"/>
                      <a:pt x="133" y="89"/>
                      <a:pt x="134" y="86"/>
                    </a:cubicBezTo>
                    <a:cubicBezTo>
                      <a:pt x="134" y="83"/>
                      <a:pt x="141" y="83"/>
                      <a:pt x="144" y="82"/>
                    </a:cubicBezTo>
                    <a:cubicBezTo>
                      <a:pt x="147" y="81"/>
                      <a:pt x="145" y="76"/>
                      <a:pt x="148" y="76"/>
                    </a:cubicBezTo>
                    <a:cubicBezTo>
                      <a:pt x="151" y="76"/>
                      <a:pt x="152" y="73"/>
                      <a:pt x="153" y="70"/>
                    </a:cubicBezTo>
                    <a:cubicBezTo>
                      <a:pt x="154" y="67"/>
                      <a:pt x="159" y="70"/>
                      <a:pt x="162" y="68"/>
                    </a:cubicBezTo>
                    <a:cubicBezTo>
                      <a:pt x="165" y="66"/>
                      <a:pt x="169" y="64"/>
                      <a:pt x="170" y="66"/>
                    </a:cubicBezTo>
                    <a:cubicBezTo>
                      <a:pt x="170" y="67"/>
                      <a:pt x="167" y="73"/>
                      <a:pt x="166" y="75"/>
                    </a:cubicBezTo>
                    <a:cubicBezTo>
                      <a:pt x="170" y="75"/>
                      <a:pt x="177" y="74"/>
                      <a:pt x="179" y="73"/>
                    </a:cubicBezTo>
                    <a:cubicBezTo>
                      <a:pt x="180" y="71"/>
                      <a:pt x="187" y="75"/>
                      <a:pt x="189" y="71"/>
                    </a:cubicBezTo>
                    <a:cubicBezTo>
                      <a:pt x="192" y="67"/>
                      <a:pt x="200" y="70"/>
                      <a:pt x="194" y="65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44" name="Freeform 139"/>
              <p:cNvSpPr>
                <a:spLocks noEditPoints="1"/>
              </p:cNvSpPr>
              <p:nvPr/>
            </p:nvSpPr>
            <p:spPr bwMode="auto">
              <a:xfrm>
                <a:off x="3754438" y="160337"/>
                <a:ext cx="558800" cy="882650"/>
              </a:xfrm>
              <a:custGeom>
                <a:avLst/>
                <a:gdLst>
                  <a:gd name="T0" fmla="*/ 2147483647 w 292"/>
                  <a:gd name="T1" fmla="*/ 2147483647 h 462"/>
                  <a:gd name="T2" fmla="*/ 2147483647 w 292"/>
                  <a:gd name="T3" fmla="*/ 2147483647 h 462"/>
                  <a:gd name="T4" fmla="*/ 2147483647 w 292"/>
                  <a:gd name="T5" fmla="*/ 2147483647 h 462"/>
                  <a:gd name="T6" fmla="*/ 2147483647 w 292"/>
                  <a:gd name="T7" fmla="*/ 2147483647 h 462"/>
                  <a:gd name="T8" fmla="*/ 2147483647 w 292"/>
                  <a:gd name="T9" fmla="*/ 2147483647 h 462"/>
                  <a:gd name="T10" fmla="*/ 2147483647 w 292"/>
                  <a:gd name="T11" fmla="*/ 2147483647 h 462"/>
                  <a:gd name="T12" fmla="*/ 2147483647 w 292"/>
                  <a:gd name="T13" fmla="*/ 2147483647 h 462"/>
                  <a:gd name="T14" fmla="*/ 2147483647 w 292"/>
                  <a:gd name="T15" fmla="*/ 2147483647 h 462"/>
                  <a:gd name="T16" fmla="*/ 2147483647 w 292"/>
                  <a:gd name="T17" fmla="*/ 2147483647 h 462"/>
                  <a:gd name="T18" fmla="*/ 2147483647 w 292"/>
                  <a:gd name="T19" fmla="*/ 2147483647 h 462"/>
                  <a:gd name="T20" fmla="*/ 2147483647 w 292"/>
                  <a:gd name="T21" fmla="*/ 2147483647 h 462"/>
                  <a:gd name="T22" fmla="*/ 2147483647 w 292"/>
                  <a:gd name="T23" fmla="*/ 2147483647 h 462"/>
                  <a:gd name="T24" fmla="*/ 2147483647 w 292"/>
                  <a:gd name="T25" fmla="*/ 2147483647 h 462"/>
                  <a:gd name="T26" fmla="*/ 2147483647 w 292"/>
                  <a:gd name="T27" fmla="*/ 2147483647 h 462"/>
                  <a:gd name="T28" fmla="*/ 2147483647 w 292"/>
                  <a:gd name="T29" fmla="*/ 2147483647 h 462"/>
                  <a:gd name="T30" fmla="*/ 2147483647 w 292"/>
                  <a:gd name="T31" fmla="*/ 2147483647 h 462"/>
                  <a:gd name="T32" fmla="*/ 2147483647 w 292"/>
                  <a:gd name="T33" fmla="*/ 2147483647 h 462"/>
                  <a:gd name="T34" fmla="*/ 2147483647 w 292"/>
                  <a:gd name="T35" fmla="*/ 2147483647 h 462"/>
                  <a:gd name="T36" fmla="*/ 2147483647 w 292"/>
                  <a:gd name="T37" fmla="*/ 2147483647 h 462"/>
                  <a:gd name="T38" fmla="*/ 2147483647 w 292"/>
                  <a:gd name="T39" fmla="*/ 2147483647 h 462"/>
                  <a:gd name="T40" fmla="*/ 2147483647 w 292"/>
                  <a:gd name="T41" fmla="*/ 2147483647 h 462"/>
                  <a:gd name="T42" fmla="*/ 2147483647 w 292"/>
                  <a:gd name="T43" fmla="*/ 2147483647 h 462"/>
                  <a:gd name="T44" fmla="*/ 2147483647 w 292"/>
                  <a:gd name="T45" fmla="*/ 2147483647 h 462"/>
                  <a:gd name="T46" fmla="*/ 2147483647 w 292"/>
                  <a:gd name="T47" fmla="*/ 2147483647 h 462"/>
                  <a:gd name="T48" fmla="*/ 2147483647 w 292"/>
                  <a:gd name="T49" fmla="*/ 2147483647 h 462"/>
                  <a:gd name="T50" fmla="*/ 2147483647 w 292"/>
                  <a:gd name="T51" fmla="*/ 2147483647 h 462"/>
                  <a:gd name="T52" fmla="*/ 2147483647 w 292"/>
                  <a:gd name="T53" fmla="*/ 2147483647 h 462"/>
                  <a:gd name="T54" fmla="*/ 2147483647 w 292"/>
                  <a:gd name="T55" fmla="*/ 2147483647 h 462"/>
                  <a:gd name="T56" fmla="*/ 2147483647 w 292"/>
                  <a:gd name="T57" fmla="*/ 2147483647 h 462"/>
                  <a:gd name="T58" fmla="*/ 2147483647 w 292"/>
                  <a:gd name="T59" fmla="*/ 2147483647 h 462"/>
                  <a:gd name="T60" fmla="*/ 2147483647 w 292"/>
                  <a:gd name="T61" fmla="*/ 2147483647 h 462"/>
                  <a:gd name="T62" fmla="*/ 2147483647 w 292"/>
                  <a:gd name="T63" fmla="*/ 2147483647 h 462"/>
                  <a:gd name="T64" fmla="*/ 2147483647 w 292"/>
                  <a:gd name="T65" fmla="*/ 2147483647 h 462"/>
                  <a:gd name="T66" fmla="*/ 2147483647 w 292"/>
                  <a:gd name="T67" fmla="*/ 2147483647 h 462"/>
                  <a:gd name="T68" fmla="*/ 2147483647 w 292"/>
                  <a:gd name="T69" fmla="*/ 2147483647 h 462"/>
                  <a:gd name="T70" fmla="*/ 2147483647 w 292"/>
                  <a:gd name="T71" fmla="*/ 2147483647 h 462"/>
                  <a:gd name="T72" fmla="*/ 2147483647 w 292"/>
                  <a:gd name="T73" fmla="*/ 2147483647 h 462"/>
                  <a:gd name="T74" fmla="*/ 2147483647 w 292"/>
                  <a:gd name="T75" fmla="*/ 2147483647 h 462"/>
                  <a:gd name="T76" fmla="*/ 2147483647 w 292"/>
                  <a:gd name="T77" fmla="*/ 2147483647 h 462"/>
                  <a:gd name="T78" fmla="*/ 2147483647 w 292"/>
                  <a:gd name="T79" fmla="*/ 2147483647 h 462"/>
                  <a:gd name="T80" fmla="*/ 2147483647 w 292"/>
                  <a:gd name="T81" fmla="*/ 2147483647 h 462"/>
                  <a:gd name="T82" fmla="*/ 2147483647 w 292"/>
                  <a:gd name="T83" fmla="*/ 2147483647 h 462"/>
                  <a:gd name="T84" fmla="*/ 2147483647 w 292"/>
                  <a:gd name="T85" fmla="*/ 2147483647 h 462"/>
                  <a:gd name="T86" fmla="*/ 2147483647 w 292"/>
                  <a:gd name="T87" fmla="*/ 2147483647 h 462"/>
                  <a:gd name="T88" fmla="*/ 2147483647 w 292"/>
                  <a:gd name="T89" fmla="*/ 2147483647 h 462"/>
                  <a:gd name="T90" fmla="*/ 2147483647 w 292"/>
                  <a:gd name="T91" fmla="*/ 2147483647 h 462"/>
                  <a:gd name="T92" fmla="*/ 2147483647 w 292"/>
                  <a:gd name="T93" fmla="*/ 2147483647 h 462"/>
                  <a:gd name="T94" fmla="*/ 2147483647 w 292"/>
                  <a:gd name="T95" fmla="*/ 2147483647 h 462"/>
                  <a:gd name="T96" fmla="*/ 2147483647 w 292"/>
                  <a:gd name="T97" fmla="*/ 2147483647 h 462"/>
                  <a:gd name="T98" fmla="*/ 2147483647 w 292"/>
                  <a:gd name="T99" fmla="*/ 2147483647 h 462"/>
                  <a:gd name="T100" fmla="*/ 2147483647 w 292"/>
                  <a:gd name="T101" fmla="*/ 2147483647 h 462"/>
                  <a:gd name="T102" fmla="*/ 2147483647 w 292"/>
                  <a:gd name="T103" fmla="*/ 2147483647 h 462"/>
                  <a:gd name="T104" fmla="*/ 2147483647 w 292"/>
                  <a:gd name="T105" fmla="*/ 2147483647 h 462"/>
                  <a:gd name="T106" fmla="*/ 2147483647 w 292"/>
                  <a:gd name="T107" fmla="*/ 2147483647 h 462"/>
                  <a:gd name="T108" fmla="*/ 2147483647 w 292"/>
                  <a:gd name="T109" fmla="*/ 2147483647 h 462"/>
                  <a:gd name="T110" fmla="*/ 2147483647 w 292"/>
                  <a:gd name="T111" fmla="*/ 2147483647 h 462"/>
                  <a:gd name="T112" fmla="*/ 2147483647 w 292"/>
                  <a:gd name="T113" fmla="*/ 2147483647 h 462"/>
                  <a:gd name="T114" fmla="*/ 2147483647 w 292"/>
                  <a:gd name="T115" fmla="*/ 2147483647 h 462"/>
                  <a:gd name="T116" fmla="*/ 2147483647 w 292"/>
                  <a:gd name="T117" fmla="*/ 2147483647 h 462"/>
                  <a:gd name="T118" fmla="*/ 2147483647 w 292"/>
                  <a:gd name="T119" fmla="*/ 2147483647 h 462"/>
                  <a:gd name="T120" fmla="*/ 2147483647 w 292"/>
                  <a:gd name="T121" fmla="*/ 2147483647 h 462"/>
                  <a:gd name="T122" fmla="*/ 2147483647 w 292"/>
                  <a:gd name="T123" fmla="*/ 2147483647 h 462"/>
                  <a:gd name="T124" fmla="*/ 2147483647 w 292"/>
                  <a:gd name="T125" fmla="*/ 2147483647 h 46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92"/>
                  <a:gd name="T190" fmla="*/ 0 h 462"/>
                  <a:gd name="T191" fmla="*/ 292 w 292"/>
                  <a:gd name="T192" fmla="*/ 462 h 46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92" h="462">
                    <a:moveTo>
                      <a:pt x="283" y="247"/>
                    </a:moveTo>
                    <a:cubicBezTo>
                      <a:pt x="282" y="250"/>
                      <a:pt x="278" y="249"/>
                      <a:pt x="278" y="247"/>
                    </a:cubicBezTo>
                    <a:cubicBezTo>
                      <a:pt x="278" y="244"/>
                      <a:pt x="271" y="242"/>
                      <a:pt x="270" y="241"/>
                    </a:cubicBezTo>
                    <a:cubicBezTo>
                      <a:pt x="270" y="240"/>
                      <a:pt x="273" y="240"/>
                      <a:pt x="276" y="242"/>
                    </a:cubicBezTo>
                    <a:cubicBezTo>
                      <a:pt x="279" y="243"/>
                      <a:pt x="281" y="242"/>
                      <a:pt x="284" y="239"/>
                    </a:cubicBezTo>
                    <a:cubicBezTo>
                      <a:pt x="287" y="236"/>
                      <a:pt x="291" y="239"/>
                      <a:pt x="291" y="236"/>
                    </a:cubicBezTo>
                    <a:cubicBezTo>
                      <a:pt x="292" y="234"/>
                      <a:pt x="286" y="232"/>
                      <a:pt x="285" y="231"/>
                    </a:cubicBezTo>
                    <a:cubicBezTo>
                      <a:pt x="284" y="229"/>
                      <a:pt x="281" y="227"/>
                      <a:pt x="277" y="228"/>
                    </a:cubicBezTo>
                    <a:cubicBezTo>
                      <a:pt x="273" y="228"/>
                      <a:pt x="273" y="227"/>
                      <a:pt x="271" y="225"/>
                    </a:cubicBezTo>
                    <a:cubicBezTo>
                      <a:pt x="269" y="223"/>
                      <a:pt x="262" y="226"/>
                      <a:pt x="262" y="231"/>
                    </a:cubicBezTo>
                    <a:cubicBezTo>
                      <a:pt x="262" y="236"/>
                      <a:pt x="258" y="234"/>
                      <a:pt x="259" y="232"/>
                    </a:cubicBezTo>
                    <a:cubicBezTo>
                      <a:pt x="261" y="229"/>
                      <a:pt x="257" y="226"/>
                      <a:pt x="261" y="226"/>
                    </a:cubicBezTo>
                    <a:cubicBezTo>
                      <a:pt x="264" y="225"/>
                      <a:pt x="262" y="220"/>
                      <a:pt x="256" y="219"/>
                    </a:cubicBezTo>
                    <a:cubicBezTo>
                      <a:pt x="250" y="219"/>
                      <a:pt x="248" y="224"/>
                      <a:pt x="249" y="226"/>
                    </a:cubicBezTo>
                    <a:cubicBezTo>
                      <a:pt x="251" y="227"/>
                      <a:pt x="245" y="234"/>
                      <a:pt x="242" y="234"/>
                    </a:cubicBezTo>
                    <a:cubicBezTo>
                      <a:pt x="240" y="234"/>
                      <a:pt x="243" y="228"/>
                      <a:pt x="243" y="225"/>
                    </a:cubicBezTo>
                    <a:cubicBezTo>
                      <a:pt x="242" y="222"/>
                      <a:pt x="240" y="223"/>
                      <a:pt x="235" y="229"/>
                    </a:cubicBezTo>
                    <a:cubicBezTo>
                      <a:pt x="231" y="234"/>
                      <a:pt x="227" y="239"/>
                      <a:pt x="225" y="239"/>
                    </a:cubicBezTo>
                    <a:cubicBezTo>
                      <a:pt x="222" y="240"/>
                      <a:pt x="222" y="235"/>
                      <a:pt x="227" y="232"/>
                    </a:cubicBezTo>
                    <a:cubicBezTo>
                      <a:pt x="231" y="230"/>
                      <a:pt x="231" y="224"/>
                      <a:pt x="234" y="224"/>
                    </a:cubicBezTo>
                    <a:cubicBezTo>
                      <a:pt x="237" y="224"/>
                      <a:pt x="237" y="220"/>
                      <a:pt x="233" y="219"/>
                    </a:cubicBezTo>
                    <a:cubicBezTo>
                      <a:pt x="228" y="218"/>
                      <a:pt x="228" y="223"/>
                      <a:pt x="226" y="224"/>
                    </a:cubicBezTo>
                    <a:cubicBezTo>
                      <a:pt x="225" y="226"/>
                      <a:pt x="218" y="222"/>
                      <a:pt x="218" y="223"/>
                    </a:cubicBezTo>
                    <a:cubicBezTo>
                      <a:pt x="219" y="225"/>
                      <a:pt x="215" y="225"/>
                      <a:pt x="216" y="228"/>
                    </a:cubicBezTo>
                    <a:cubicBezTo>
                      <a:pt x="218" y="230"/>
                      <a:pt x="216" y="232"/>
                      <a:pt x="214" y="229"/>
                    </a:cubicBezTo>
                    <a:cubicBezTo>
                      <a:pt x="212" y="226"/>
                      <a:pt x="208" y="229"/>
                      <a:pt x="206" y="232"/>
                    </a:cubicBezTo>
                    <a:cubicBezTo>
                      <a:pt x="204" y="235"/>
                      <a:pt x="201" y="235"/>
                      <a:pt x="203" y="236"/>
                    </a:cubicBezTo>
                    <a:cubicBezTo>
                      <a:pt x="205" y="237"/>
                      <a:pt x="205" y="242"/>
                      <a:pt x="202" y="243"/>
                    </a:cubicBezTo>
                    <a:cubicBezTo>
                      <a:pt x="199" y="244"/>
                      <a:pt x="200" y="235"/>
                      <a:pt x="198" y="235"/>
                    </a:cubicBezTo>
                    <a:cubicBezTo>
                      <a:pt x="196" y="236"/>
                      <a:pt x="197" y="231"/>
                      <a:pt x="200" y="231"/>
                    </a:cubicBezTo>
                    <a:cubicBezTo>
                      <a:pt x="204" y="231"/>
                      <a:pt x="207" y="226"/>
                      <a:pt x="206" y="225"/>
                    </a:cubicBezTo>
                    <a:cubicBezTo>
                      <a:pt x="206" y="223"/>
                      <a:pt x="202" y="224"/>
                      <a:pt x="202" y="226"/>
                    </a:cubicBezTo>
                    <a:cubicBezTo>
                      <a:pt x="202" y="229"/>
                      <a:pt x="197" y="228"/>
                      <a:pt x="193" y="228"/>
                    </a:cubicBezTo>
                    <a:cubicBezTo>
                      <a:pt x="189" y="228"/>
                      <a:pt x="189" y="233"/>
                      <a:pt x="194" y="236"/>
                    </a:cubicBezTo>
                    <a:cubicBezTo>
                      <a:pt x="199" y="238"/>
                      <a:pt x="193" y="240"/>
                      <a:pt x="191" y="238"/>
                    </a:cubicBezTo>
                    <a:cubicBezTo>
                      <a:pt x="188" y="236"/>
                      <a:pt x="185" y="237"/>
                      <a:pt x="182" y="238"/>
                    </a:cubicBezTo>
                    <a:cubicBezTo>
                      <a:pt x="180" y="239"/>
                      <a:pt x="188" y="242"/>
                      <a:pt x="189" y="244"/>
                    </a:cubicBezTo>
                    <a:cubicBezTo>
                      <a:pt x="189" y="245"/>
                      <a:pt x="184" y="242"/>
                      <a:pt x="183" y="243"/>
                    </a:cubicBezTo>
                    <a:cubicBezTo>
                      <a:pt x="182" y="244"/>
                      <a:pt x="178" y="242"/>
                      <a:pt x="177" y="239"/>
                    </a:cubicBezTo>
                    <a:cubicBezTo>
                      <a:pt x="177" y="237"/>
                      <a:pt x="169" y="241"/>
                      <a:pt x="174" y="242"/>
                    </a:cubicBezTo>
                    <a:cubicBezTo>
                      <a:pt x="178" y="243"/>
                      <a:pt x="176" y="245"/>
                      <a:pt x="176" y="249"/>
                    </a:cubicBezTo>
                    <a:cubicBezTo>
                      <a:pt x="176" y="253"/>
                      <a:pt x="171" y="250"/>
                      <a:pt x="172" y="247"/>
                    </a:cubicBezTo>
                    <a:cubicBezTo>
                      <a:pt x="173" y="243"/>
                      <a:pt x="169" y="244"/>
                      <a:pt x="166" y="246"/>
                    </a:cubicBezTo>
                    <a:cubicBezTo>
                      <a:pt x="163" y="248"/>
                      <a:pt x="167" y="242"/>
                      <a:pt x="165" y="240"/>
                    </a:cubicBezTo>
                    <a:cubicBezTo>
                      <a:pt x="164" y="237"/>
                      <a:pt x="161" y="240"/>
                      <a:pt x="157" y="240"/>
                    </a:cubicBezTo>
                    <a:cubicBezTo>
                      <a:pt x="154" y="241"/>
                      <a:pt x="152" y="241"/>
                      <a:pt x="154" y="243"/>
                    </a:cubicBezTo>
                    <a:cubicBezTo>
                      <a:pt x="156" y="246"/>
                      <a:pt x="156" y="249"/>
                      <a:pt x="153" y="249"/>
                    </a:cubicBezTo>
                    <a:cubicBezTo>
                      <a:pt x="150" y="248"/>
                      <a:pt x="149" y="249"/>
                      <a:pt x="150" y="251"/>
                    </a:cubicBezTo>
                    <a:cubicBezTo>
                      <a:pt x="150" y="254"/>
                      <a:pt x="146" y="254"/>
                      <a:pt x="146" y="252"/>
                    </a:cubicBezTo>
                    <a:cubicBezTo>
                      <a:pt x="145" y="249"/>
                      <a:pt x="140" y="250"/>
                      <a:pt x="138" y="253"/>
                    </a:cubicBezTo>
                    <a:cubicBezTo>
                      <a:pt x="136" y="255"/>
                      <a:pt x="132" y="257"/>
                      <a:pt x="132" y="260"/>
                    </a:cubicBezTo>
                    <a:cubicBezTo>
                      <a:pt x="133" y="263"/>
                      <a:pt x="136" y="259"/>
                      <a:pt x="139" y="260"/>
                    </a:cubicBezTo>
                    <a:cubicBezTo>
                      <a:pt x="142" y="261"/>
                      <a:pt x="139" y="262"/>
                      <a:pt x="141" y="264"/>
                    </a:cubicBezTo>
                    <a:cubicBezTo>
                      <a:pt x="142" y="265"/>
                      <a:pt x="142" y="269"/>
                      <a:pt x="140" y="267"/>
                    </a:cubicBezTo>
                    <a:cubicBezTo>
                      <a:pt x="137" y="265"/>
                      <a:pt x="134" y="264"/>
                      <a:pt x="134" y="268"/>
                    </a:cubicBezTo>
                    <a:cubicBezTo>
                      <a:pt x="133" y="271"/>
                      <a:pt x="131" y="267"/>
                      <a:pt x="129" y="265"/>
                    </a:cubicBezTo>
                    <a:cubicBezTo>
                      <a:pt x="127" y="262"/>
                      <a:pt x="125" y="269"/>
                      <a:pt x="123" y="268"/>
                    </a:cubicBezTo>
                    <a:cubicBezTo>
                      <a:pt x="121" y="266"/>
                      <a:pt x="127" y="261"/>
                      <a:pt x="125" y="258"/>
                    </a:cubicBezTo>
                    <a:cubicBezTo>
                      <a:pt x="124" y="256"/>
                      <a:pt x="123" y="260"/>
                      <a:pt x="119" y="264"/>
                    </a:cubicBezTo>
                    <a:cubicBezTo>
                      <a:pt x="115" y="267"/>
                      <a:pt x="110" y="267"/>
                      <a:pt x="112" y="269"/>
                    </a:cubicBezTo>
                    <a:cubicBezTo>
                      <a:pt x="113" y="271"/>
                      <a:pt x="108" y="272"/>
                      <a:pt x="107" y="275"/>
                    </a:cubicBezTo>
                    <a:cubicBezTo>
                      <a:pt x="106" y="278"/>
                      <a:pt x="98" y="279"/>
                      <a:pt x="93" y="283"/>
                    </a:cubicBezTo>
                    <a:cubicBezTo>
                      <a:pt x="88" y="286"/>
                      <a:pt x="94" y="286"/>
                      <a:pt x="97" y="283"/>
                    </a:cubicBezTo>
                    <a:cubicBezTo>
                      <a:pt x="100" y="280"/>
                      <a:pt x="101" y="282"/>
                      <a:pt x="105" y="279"/>
                    </a:cubicBezTo>
                    <a:cubicBezTo>
                      <a:pt x="110" y="276"/>
                      <a:pt x="114" y="274"/>
                      <a:pt x="116" y="275"/>
                    </a:cubicBezTo>
                    <a:cubicBezTo>
                      <a:pt x="118" y="276"/>
                      <a:pt x="121" y="277"/>
                      <a:pt x="123" y="274"/>
                    </a:cubicBezTo>
                    <a:cubicBezTo>
                      <a:pt x="125" y="271"/>
                      <a:pt x="128" y="272"/>
                      <a:pt x="130" y="273"/>
                    </a:cubicBezTo>
                    <a:cubicBezTo>
                      <a:pt x="132" y="275"/>
                      <a:pt x="126" y="277"/>
                      <a:pt x="129" y="279"/>
                    </a:cubicBezTo>
                    <a:cubicBezTo>
                      <a:pt x="131" y="282"/>
                      <a:pt x="126" y="284"/>
                      <a:pt x="126" y="281"/>
                    </a:cubicBezTo>
                    <a:cubicBezTo>
                      <a:pt x="126" y="279"/>
                      <a:pt x="122" y="277"/>
                      <a:pt x="121" y="279"/>
                    </a:cubicBezTo>
                    <a:cubicBezTo>
                      <a:pt x="120" y="281"/>
                      <a:pt x="118" y="284"/>
                      <a:pt x="116" y="284"/>
                    </a:cubicBezTo>
                    <a:cubicBezTo>
                      <a:pt x="114" y="284"/>
                      <a:pt x="111" y="288"/>
                      <a:pt x="111" y="292"/>
                    </a:cubicBezTo>
                    <a:cubicBezTo>
                      <a:pt x="111" y="296"/>
                      <a:pt x="107" y="292"/>
                      <a:pt x="107" y="295"/>
                    </a:cubicBezTo>
                    <a:cubicBezTo>
                      <a:pt x="107" y="299"/>
                      <a:pt x="101" y="305"/>
                      <a:pt x="97" y="310"/>
                    </a:cubicBezTo>
                    <a:cubicBezTo>
                      <a:pt x="92" y="314"/>
                      <a:pt x="96" y="315"/>
                      <a:pt x="95" y="318"/>
                    </a:cubicBezTo>
                    <a:cubicBezTo>
                      <a:pt x="93" y="321"/>
                      <a:pt x="88" y="318"/>
                      <a:pt x="86" y="319"/>
                    </a:cubicBezTo>
                    <a:cubicBezTo>
                      <a:pt x="84" y="321"/>
                      <a:pt x="87" y="328"/>
                      <a:pt x="85" y="330"/>
                    </a:cubicBezTo>
                    <a:cubicBezTo>
                      <a:pt x="82" y="332"/>
                      <a:pt x="85" y="335"/>
                      <a:pt x="85" y="337"/>
                    </a:cubicBezTo>
                    <a:cubicBezTo>
                      <a:pt x="85" y="340"/>
                      <a:pt x="78" y="336"/>
                      <a:pt x="78" y="338"/>
                    </a:cubicBezTo>
                    <a:cubicBezTo>
                      <a:pt x="77" y="341"/>
                      <a:pt x="71" y="340"/>
                      <a:pt x="70" y="341"/>
                    </a:cubicBezTo>
                    <a:cubicBezTo>
                      <a:pt x="68" y="342"/>
                      <a:pt x="73" y="346"/>
                      <a:pt x="76" y="348"/>
                    </a:cubicBezTo>
                    <a:cubicBezTo>
                      <a:pt x="79" y="350"/>
                      <a:pt x="73" y="352"/>
                      <a:pt x="73" y="349"/>
                    </a:cubicBezTo>
                    <a:cubicBezTo>
                      <a:pt x="72" y="347"/>
                      <a:pt x="68" y="351"/>
                      <a:pt x="63" y="353"/>
                    </a:cubicBezTo>
                    <a:cubicBezTo>
                      <a:pt x="57" y="356"/>
                      <a:pt x="60" y="360"/>
                      <a:pt x="56" y="361"/>
                    </a:cubicBezTo>
                    <a:cubicBezTo>
                      <a:pt x="52" y="361"/>
                      <a:pt x="53" y="367"/>
                      <a:pt x="50" y="369"/>
                    </a:cubicBezTo>
                    <a:cubicBezTo>
                      <a:pt x="47" y="371"/>
                      <a:pt x="48" y="364"/>
                      <a:pt x="44" y="364"/>
                    </a:cubicBezTo>
                    <a:cubicBezTo>
                      <a:pt x="40" y="364"/>
                      <a:pt x="40" y="367"/>
                      <a:pt x="43" y="371"/>
                    </a:cubicBezTo>
                    <a:cubicBezTo>
                      <a:pt x="45" y="374"/>
                      <a:pt x="39" y="371"/>
                      <a:pt x="36" y="374"/>
                    </a:cubicBezTo>
                    <a:cubicBezTo>
                      <a:pt x="34" y="377"/>
                      <a:pt x="27" y="376"/>
                      <a:pt x="26" y="378"/>
                    </a:cubicBezTo>
                    <a:cubicBezTo>
                      <a:pt x="24" y="381"/>
                      <a:pt x="31" y="381"/>
                      <a:pt x="32" y="383"/>
                    </a:cubicBezTo>
                    <a:cubicBezTo>
                      <a:pt x="33" y="385"/>
                      <a:pt x="26" y="384"/>
                      <a:pt x="22" y="383"/>
                    </a:cubicBezTo>
                    <a:cubicBezTo>
                      <a:pt x="18" y="382"/>
                      <a:pt x="19" y="388"/>
                      <a:pt x="16" y="387"/>
                    </a:cubicBezTo>
                    <a:cubicBezTo>
                      <a:pt x="13" y="386"/>
                      <a:pt x="8" y="390"/>
                      <a:pt x="11" y="392"/>
                    </a:cubicBezTo>
                    <a:cubicBezTo>
                      <a:pt x="13" y="395"/>
                      <a:pt x="9" y="395"/>
                      <a:pt x="7" y="393"/>
                    </a:cubicBezTo>
                    <a:cubicBezTo>
                      <a:pt x="4" y="392"/>
                      <a:pt x="2" y="396"/>
                      <a:pt x="1" y="398"/>
                    </a:cubicBezTo>
                    <a:cubicBezTo>
                      <a:pt x="1" y="401"/>
                      <a:pt x="6" y="403"/>
                      <a:pt x="6" y="404"/>
                    </a:cubicBezTo>
                    <a:cubicBezTo>
                      <a:pt x="6" y="405"/>
                      <a:pt x="1" y="408"/>
                      <a:pt x="4" y="408"/>
                    </a:cubicBezTo>
                    <a:cubicBezTo>
                      <a:pt x="7" y="409"/>
                      <a:pt x="5" y="412"/>
                      <a:pt x="3" y="412"/>
                    </a:cubicBezTo>
                    <a:cubicBezTo>
                      <a:pt x="1" y="413"/>
                      <a:pt x="1" y="415"/>
                      <a:pt x="3" y="418"/>
                    </a:cubicBezTo>
                    <a:cubicBezTo>
                      <a:pt x="5" y="420"/>
                      <a:pt x="0" y="421"/>
                      <a:pt x="2" y="425"/>
                    </a:cubicBezTo>
                    <a:cubicBezTo>
                      <a:pt x="5" y="428"/>
                      <a:pt x="7" y="424"/>
                      <a:pt x="8" y="426"/>
                    </a:cubicBezTo>
                    <a:cubicBezTo>
                      <a:pt x="9" y="429"/>
                      <a:pt x="13" y="427"/>
                      <a:pt x="16" y="423"/>
                    </a:cubicBezTo>
                    <a:cubicBezTo>
                      <a:pt x="20" y="420"/>
                      <a:pt x="21" y="427"/>
                      <a:pt x="18" y="427"/>
                    </a:cubicBezTo>
                    <a:cubicBezTo>
                      <a:pt x="15" y="427"/>
                      <a:pt x="12" y="429"/>
                      <a:pt x="12" y="432"/>
                    </a:cubicBezTo>
                    <a:cubicBezTo>
                      <a:pt x="13" y="435"/>
                      <a:pt x="8" y="434"/>
                      <a:pt x="8" y="430"/>
                    </a:cubicBezTo>
                    <a:cubicBezTo>
                      <a:pt x="8" y="427"/>
                      <a:pt x="2" y="431"/>
                      <a:pt x="4" y="434"/>
                    </a:cubicBezTo>
                    <a:cubicBezTo>
                      <a:pt x="6" y="436"/>
                      <a:pt x="3" y="438"/>
                      <a:pt x="3" y="440"/>
                    </a:cubicBezTo>
                    <a:cubicBezTo>
                      <a:pt x="3" y="443"/>
                      <a:pt x="8" y="442"/>
                      <a:pt x="10" y="440"/>
                    </a:cubicBezTo>
                    <a:cubicBezTo>
                      <a:pt x="11" y="437"/>
                      <a:pt x="14" y="437"/>
                      <a:pt x="16" y="440"/>
                    </a:cubicBezTo>
                    <a:cubicBezTo>
                      <a:pt x="17" y="443"/>
                      <a:pt x="13" y="441"/>
                      <a:pt x="13" y="445"/>
                    </a:cubicBezTo>
                    <a:cubicBezTo>
                      <a:pt x="13" y="449"/>
                      <a:pt x="10" y="445"/>
                      <a:pt x="8" y="448"/>
                    </a:cubicBezTo>
                    <a:cubicBezTo>
                      <a:pt x="6" y="451"/>
                      <a:pt x="17" y="457"/>
                      <a:pt x="20" y="458"/>
                    </a:cubicBezTo>
                    <a:cubicBezTo>
                      <a:pt x="23" y="458"/>
                      <a:pt x="26" y="462"/>
                      <a:pt x="33" y="461"/>
                    </a:cubicBezTo>
                    <a:cubicBezTo>
                      <a:pt x="40" y="460"/>
                      <a:pt x="52" y="448"/>
                      <a:pt x="54" y="446"/>
                    </a:cubicBezTo>
                    <a:cubicBezTo>
                      <a:pt x="56" y="443"/>
                      <a:pt x="59" y="446"/>
                      <a:pt x="62" y="444"/>
                    </a:cubicBezTo>
                    <a:cubicBezTo>
                      <a:pt x="64" y="442"/>
                      <a:pt x="63" y="437"/>
                      <a:pt x="65" y="436"/>
                    </a:cubicBezTo>
                    <a:cubicBezTo>
                      <a:pt x="67" y="435"/>
                      <a:pt x="68" y="441"/>
                      <a:pt x="69" y="442"/>
                    </a:cubicBezTo>
                    <a:cubicBezTo>
                      <a:pt x="71" y="442"/>
                      <a:pt x="72" y="444"/>
                      <a:pt x="72" y="447"/>
                    </a:cubicBezTo>
                    <a:cubicBezTo>
                      <a:pt x="73" y="447"/>
                      <a:pt x="75" y="447"/>
                      <a:pt x="75" y="447"/>
                    </a:cubicBezTo>
                    <a:cubicBezTo>
                      <a:pt x="78" y="449"/>
                      <a:pt x="78" y="442"/>
                      <a:pt x="78" y="440"/>
                    </a:cubicBezTo>
                    <a:cubicBezTo>
                      <a:pt x="78" y="438"/>
                      <a:pt x="80" y="434"/>
                      <a:pt x="80" y="431"/>
                    </a:cubicBezTo>
                    <a:cubicBezTo>
                      <a:pt x="79" y="428"/>
                      <a:pt x="86" y="430"/>
                      <a:pt x="87" y="428"/>
                    </a:cubicBezTo>
                    <a:cubicBezTo>
                      <a:pt x="88" y="426"/>
                      <a:pt x="89" y="419"/>
                      <a:pt x="87" y="417"/>
                    </a:cubicBezTo>
                    <a:cubicBezTo>
                      <a:pt x="84" y="416"/>
                      <a:pt x="84" y="412"/>
                      <a:pt x="86" y="412"/>
                    </a:cubicBezTo>
                    <a:cubicBezTo>
                      <a:pt x="88" y="412"/>
                      <a:pt x="91" y="411"/>
                      <a:pt x="90" y="406"/>
                    </a:cubicBezTo>
                    <a:cubicBezTo>
                      <a:pt x="90" y="402"/>
                      <a:pt x="83" y="402"/>
                      <a:pt x="83" y="398"/>
                    </a:cubicBezTo>
                    <a:cubicBezTo>
                      <a:pt x="82" y="394"/>
                      <a:pt x="86" y="393"/>
                      <a:pt x="83" y="387"/>
                    </a:cubicBezTo>
                    <a:cubicBezTo>
                      <a:pt x="81" y="382"/>
                      <a:pt x="84" y="379"/>
                      <a:pt x="83" y="376"/>
                    </a:cubicBezTo>
                    <a:cubicBezTo>
                      <a:pt x="82" y="374"/>
                      <a:pt x="81" y="370"/>
                      <a:pt x="84" y="365"/>
                    </a:cubicBezTo>
                    <a:cubicBezTo>
                      <a:pt x="88" y="360"/>
                      <a:pt x="94" y="357"/>
                      <a:pt x="96" y="357"/>
                    </a:cubicBezTo>
                    <a:cubicBezTo>
                      <a:pt x="98" y="358"/>
                      <a:pt x="102" y="360"/>
                      <a:pt x="103" y="357"/>
                    </a:cubicBezTo>
                    <a:cubicBezTo>
                      <a:pt x="105" y="354"/>
                      <a:pt x="105" y="351"/>
                      <a:pt x="103" y="351"/>
                    </a:cubicBezTo>
                    <a:cubicBezTo>
                      <a:pt x="102" y="350"/>
                      <a:pt x="97" y="349"/>
                      <a:pt x="101" y="345"/>
                    </a:cubicBezTo>
                    <a:cubicBezTo>
                      <a:pt x="104" y="340"/>
                      <a:pt x="108" y="335"/>
                      <a:pt x="108" y="330"/>
                    </a:cubicBezTo>
                    <a:cubicBezTo>
                      <a:pt x="109" y="325"/>
                      <a:pt x="107" y="322"/>
                      <a:pt x="109" y="320"/>
                    </a:cubicBezTo>
                    <a:cubicBezTo>
                      <a:pt x="110" y="318"/>
                      <a:pt x="114" y="320"/>
                      <a:pt x="117" y="318"/>
                    </a:cubicBezTo>
                    <a:cubicBezTo>
                      <a:pt x="120" y="316"/>
                      <a:pt x="118" y="313"/>
                      <a:pt x="119" y="311"/>
                    </a:cubicBezTo>
                    <a:cubicBezTo>
                      <a:pt x="121" y="310"/>
                      <a:pt x="123" y="304"/>
                      <a:pt x="125" y="303"/>
                    </a:cubicBezTo>
                    <a:cubicBezTo>
                      <a:pt x="127" y="301"/>
                      <a:pt x="129" y="299"/>
                      <a:pt x="128" y="297"/>
                    </a:cubicBezTo>
                    <a:cubicBezTo>
                      <a:pt x="126" y="295"/>
                      <a:pt x="131" y="293"/>
                      <a:pt x="131" y="289"/>
                    </a:cubicBezTo>
                    <a:cubicBezTo>
                      <a:pt x="131" y="285"/>
                      <a:pt x="136" y="283"/>
                      <a:pt x="140" y="283"/>
                    </a:cubicBezTo>
                    <a:cubicBezTo>
                      <a:pt x="143" y="283"/>
                      <a:pt x="148" y="283"/>
                      <a:pt x="148" y="279"/>
                    </a:cubicBezTo>
                    <a:cubicBezTo>
                      <a:pt x="148" y="276"/>
                      <a:pt x="146" y="269"/>
                      <a:pt x="151" y="271"/>
                    </a:cubicBezTo>
                    <a:cubicBezTo>
                      <a:pt x="156" y="273"/>
                      <a:pt x="159" y="271"/>
                      <a:pt x="163" y="273"/>
                    </a:cubicBezTo>
                    <a:cubicBezTo>
                      <a:pt x="166" y="276"/>
                      <a:pt x="170" y="276"/>
                      <a:pt x="170" y="271"/>
                    </a:cubicBezTo>
                    <a:cubicBezTo>
                      <a:pt x="170" y="267"/>
                      <a:pt x="172" y="260"/>
                      <a:pt x="177" y="263"/>
                    </a:cubicBezTo>
                    <a:cubicBezTo>
                      <a:pt x="177" y="263"/>
                      <a:pt x="177" y="263"/>
                      <a:pt x="178" y="263"/>
                    </a:cubicBezTo>
                    <a:cubicBezTo>
                      <a:pt x="179" y="260"/>
                      <a:pt x="182" y="258"/>
                      <a:pt x="185" y="258"/>
                    </a:cubicBezTo>
                    <a:cubicBezTo>
                      <a:pt x="189" y="258"/>
                      <a:pt x="192" y="266"/>
                      <a:pt x="197" y="267"/>
                    </a:cubicBezTo>
                    <a:cubicBezTo>
                      <a:pt x="203" y="268"/>
                      <a:pt x="208" y="270"/>
                      <a:pt x="210" y="268"/>
                    </a:cubicBezTo>
                    <a:cubicBezTo>
                      <a:pt x="211" y="265"/>
                      <a:pt x="215" y="269"/>
                      <a:pt x="218" y="268"/>
                    </a:cubicBezTo>
                    <a:cubicBezTo>
                      <a:pt x="222" y="267"/>
                      <a:pt x="222" y="274"/>
                      <a:pt x="225" y="270"/>
                    </a:cubicBezTo>
                    <a:cubicBezTo>
                      <a:pt x="228" y="265"/>
                      <a:pt x="224" y="263"/>
                      <a:pt x="230" y="263"/>
                    </a:cubicBezTo>
                    <a:cubicBezTo>
                      <a:pt x="235" y="264"/>
                      <a:pt x="232" y="257"/>
                      <a:pt x="232" y="254"/>
                    </a:cubicBezTo>
                    <a:cubicBezTo>
                      <a:pt x="232" y="250"/>
                      <a:pt x="239" y="249"/>
                      <a:pt x="239" y="246"/>
                    </a:cubicBezTo>
                    <a:cubicBezTo>
                      <a:pt x="239" y="243"/>
                      <a:pt x="248" y="246"/>
                      <a:pt x="250" y="243"/>
                    </a:cubicBezTo>
                    <a:cubicBezTo>
                      <a:pt x="252" y="241"/>
                      <a:pt x="257" y="240"/>
                      <a:pt x="259" y="243"/>
                    </a:cubicBezTo>
                    <a:cubicBezTo>
                      <a:pt x="261" y="247"/>
                      <a:pt x="270" y="248"/>
                      <a:pt x="271" y="251"/>
                    </a:cubicBezTo>
                    <a:cubicBezTo>
                      <a:pt x="271" y="253"/>
                      <a:pt x="271" y="255"/>
                      <a:pt x="271" y="258"/>
                    </a:cubicBezTo>
                    <a:cubicBezTo>
                      <a:pt x="272" y="256"/>
                      <a:pt x="274" y="255"/>
                      <a:pt x="276" y="255"/>
                    </a:cubicBezTo>
                    <a:cubicBezTo>
                      <a:pt x="279" y="255"/>
                      <a:pt x="282" y="250"/>
                      <a:pt x="285" y="251"/>
                    </a:cubicBezTo>
                    <a:cubicBezTo>
                      <a:pt x="288" y="251"/>
                      <a:pt x="290" y="251"/>
                      <a:pt x="291" y="247"/>
                    </a:cubicBezTo>
                    <a:cubicBezTo>
                      <a:pt x="288" y="245"/>
                      <a:pt x="283" y="245"/>
                      <a:pt x="283" y="247"/>
                    </a:cubicBezTo>
                    <a:close/>
                    <a:moveTo>
                      <a:pt x="81" y="34"/>
                    </a:moveTo>
                    <a:cubicBezTo>
                      <a:pt x="86" y="35"/>
                      <a:pt x="76" y="40"/>
                      <a:pt x="75" y="45"/>
                    </a:cubicBezTo>
                    <a:cubicBezTo>
                      <a:pt x="73" y="49"/>
                      <a:pt x="82" y="54"/>
                      <a:pt x="86" y="57"/>
                    </a:cubicBezTo>
                    <a:cubicBezTo>
                      <a:pt x="90" y="61"/>
                      <a:pt x="99" y="60"/>
                      <a:pt x="102" y="58"/>
                    </a:cubicBezTo>
                    <a:cubicBezTo>
                      <a:pt x="105" y="56"/>
                      <a:pt x="104" y="49"/>
                      <a:pt x="108" y="49"/>
                    </a:cubicBezTo>
                    <a:cubicBezTo>
                      <a:pt x="113" y="50"/>
                      <a:pt x="110" y="46"/>
                      <a:pt x="114" y="44"/>
                    </a:cubicBezTo>
                    <a:cubicBezTo>
                      <a:pt x="117" y="43"/>
                      <a:pt x="118" y="48"/>
                      <a:pt x="115" y="51"/>
                    </a:cubicBezTo>
                    <a:cubicBezTo>
                      <a:pt x="112" y="55"/>
                      <a:pt x="120" y="54"/>
                      <a:pt x="125" y="50"/>
                    </a:cubicBezTo>
                    <a:cubicBezTo>
                      <a:pt x="129" y="46"/>
                      <a:pt x="130" y="50"/>
                      <a:pt x="129" y="54"/>
                    </a:cubicBezTo>
                    <a:cubicBezTo>
                      <a:pt x="128" y="58"/>
                      <a:pt x="119" y="56"/>
                      <a:pt x="116" y="60"/>
                    </a:cubicBezTo>
                    <a:cubicBezTo>
                      <a:pt x="112" y="65"/>
                      <a:pt x="102" y="61"/>
                      <a:pt x="98" y="66"/>
                    </a:cubicBezTo>
                    <a:cubicBezTo>
                      <a:pt x="93" y="71"/>
                      <a:pt x="102" y="71"/>
                      <a:pt x="108" y="70"/>
                    </a:cubicBezTo>
                    <a:cubicBezTo>
                      <a:pt x="114" y="69"/>
                      <a:pt x="126" y="68"/>
                      <a:pt x="131" y="69"/>
                    </a:cubicBezTo>
                    <a:cubicBezTo>
                      <a:pt x="135" y="70"/>
                      <a:pt x="128" y="72"/>
                      <a:pt x="120" y="72"/>
                    </a:cubicBezTo>
                    <a:cubicBezTo>
                      <a:pt x="113" y="72"/>
                      <a:pt x="110" y="74"/>
                      <a:pt x="111" y="76"/>
                    </a:cubicBezTo>
                    <a:cubicBezTo>
                      <a:pt x="111" y="78"/>
                      <a:pt x="100" y="74"/>
                      <a:pt x="100" y="78"/>
                    </a:cubicBezTo>
                    <a:cubicBezTo>
                      <a:pt x="99" y="83"/>
                      <a:pt x="110" y="84"/>
                      <a:pt x="111" y="87"/>
                    </a:cubicBezTo>
                    <a:cubicBezTo>
                      <a:pt x="112" y="90"/>
                      <a:pt x="119" y="87"/>
                      <a:pt x="122" y="88"/>
                    </a:cubicBezTo>
                    <a:cubicBezTo>
                      <a:pt x="125" y="89"/>
                      <a:pt x="117" y="91"/>
                      <a:pt x="116" y="93"/>
                    </a:cubicBezTo>
                    <a:cubicBezTo>
                      <a:pt x="115" y="94"/>
                      <a:pt x="124" y="96"/>
                      <a:pt x="126" y="98"/>
                    </a:cubicBezTo>
                    <a:cubicBezTo>
                      <a:pt x="127" y="101"/>
                      <a:pt x="133" y="99"/>
                      <a:pt x="133" y="96"/>
                    </a:cubicBezTo>
                    <a:cubicBezTo>
                      <a:pt x="133" y="91"/>
                      <a:pt x="139" y="78"/>
                      <a:pt x="146" y="76"/>
                    </a:cubicBezTo>
                    <a:cubicBezTo>
                      <a:pt x="154" y="73"/>
                      <a:pt x="149" y="70"/>
                      <a:pt x="150" y="66"/>
                    </a:cubicBezTo>
                    <a:cubicBezTo>
                      <a:pt x="151" y="62"/>
                      <a:pt x="157" y="65"/>
                      <a:pt x="156" y="62"/>
                    </a:cubicBezTo>
                    <a:cubicBezTo>
                      <a:pt x="154" y="58"/>
                      <a:pt x="155" y="57"/>
                      <a:pt x="160" y="52"/>
                    </a:cubicBezTo>
                    <a:cubicBezTo>
                      <a:pt x="164" y="48"/>
                      <a:pt x="167" y="51"/>
                      <a:pt x="173" y="48"/>
                    </a:cubicBezTo>
                    <a:cubicBezTo>
                      <a:pt x="179" y="46"/>
                      <a:pt x="182" y="50"/>
                      <a:pt x="175" y="51"/>
                    </a:cubicBezTo>
                    <a:cubicBezTo>
                      <a:pt x="170" y="51"/>
                      <a:pt x="173" y="58"/>
                      <a:pt x="177" y="59"/>
                    </a:cubicBezTo>
                    <a:cubicBezTo>
                      <a:pt x="182" y="61"/>
                      <a:pt x="178" y="63"/>
                      <a:pt x="181" y="63"/>
                    </a:cubicBezTo>
                    <a:cubicBezTo>
                      <a:pt x="185" y="64"/>
                      <a:pt x="184" y="69"/>
                      <a:pt x="179" y="74"/>
                    </a:cubicBezTo>
                    <a:cubicBezTo>
                      <a:pt x="175" y="79"/>
                      <a:pt x="180" y="80"/>
                      <a:pt x="190" y="76"/>
                    </a:cubicBezTo>
                    <a:cubicBezTo>
                      <a:pt x="199" y="73"/>
                      <a:pt x="193" y="79"/>
                      <a:pt x="196" y="82"/>
                    </a:cubicBezTo>
                    <a:cubicBezTo>
                      <a:pt x="199" y="85"/>
                      <a:pt x="206" y="80"/>
                      <a:pt x="210" y="75"/>
                    </a:cubicBezTo>
                    <a:cubicBezTo>
                      <a:pt x="214" y="71"/>
                      <a:pt x="220" y="71"/>
                      <a:pt x="220" y="69"/>
                    </a:cubicBezTo>
                    <a:cubicBezTo>
                      <a:pt x="220" y="66"/>
                      <a:pt x="216" y="65"/>
                      <a:pt x="212" y="67"/>
                    </a:cubicBezTo>
                    <a:cubicBezTo>
                      <a:pt x="209" y="68"/>
                      <a:pt x="200" y="67"/>
                      <a:pt x="203" y="65"/>
                    </a:cubicBezTo>
                    <a:cubicBezTo>
                      <a:pt x="206" y="62"/>
                      <a:pt x="205" y="60"/>
                      <a:pt x="201" y="60"/>
                    </a:cubicBezTo>
                    <a:cubicBezTo>
                      <a:pt x="196" y="61"/>
                      <a:pt x="188" y="58"/>
                      <a:pt x="192" y="57"/>
                    </a:cubicBezTo>
                    <a:cubicBezTo>
                      <a:pt x="196" y="55"/>
                      <a:pt x="189" y="50"/>
                      <a:pt x="186" y="51"/>
                    </a:cubicBezTo>
                    <a:cubicBezTo>
                      <a:pt x="182" y="51"/>
                      <a:pt x="183" y="47"/>
                      <a:pt x="184" y="44"/>
                    </a:cubicBezTo>
                    <a:cubicBezTo>
                      <a:pt x="184" y="41"/>
                      <a:pt x="174" y="40"/>
                      <a:pt x="176" y="39"/>
                    </a:cubicBezTo>
                    <a:cubicBezTo>
                      <a:pt x="178" y="38"/>
                      <a:pt x="171" y="36"/>
                      <a:pt x="170" y="38"/>
                    </a:cubicBezTo>
                    <a:cubicBezTo>
                      <a:pt x="168" y="40"/>
                      <a:pt x="165" y="39"/>
                      <a:pt x="165" y="36"/>
                    </a:cubicBezTo>
                    <a:cubicBezTo>
                      <a:pt x="165" y="33"/>
                      <a:pt x="158" y="34"/>
                      <a:pt x="155" y="34"/>
                    </a:cubicBezTo>
                    <a:cubicBezTo>
                      <a:pt x="152" y="35"/>
                      <a:pt x="153" y="28"/>
                      <a:pt x="150" y="26"/>
                    </a:cubicBezTo>
                    <a:cubicBezTo>
                      <a:pt x="147" y="23"/>
                      <a:pt x="143" y="30"/>
                      <a:pt x="141" y="30"/>
                    </a:cubicBezTo>
                    <a:cubicBezTo>
                      <a:pt x="139" y="29"/>
                      <a:pt x="143" y="25"/>
                      <a:pt x="144" y="22"/>
                    </a:cubicBezTo>
                    <a:cubicBezTo>
                      <a:pt x="145" y="19"/>
                      <a:pt x="134" y="15"/>
                      <a:pt x="132" y="18"/>
                    </a:cubicBezTo>
                    <a:cubicBezTo>
                      <a:pt x="131" y="21"/>
                      <a:pt x="129" y="13"/>
                      <a:pt x="126" y="12"/>
                    </a:cubicBezTo>
                    <a:cubicBezTo>
                      <a:pt x="124" y="12"/>
                      <a:pt x="126" y="17"/>
                      <a:pt x="124" y="18"/>
                    </a:cubicBezTo>
                    <a:cubicBezTo>
                      <a:pt x="121" y="18"/>
                      <a:pt x="118" y="21"/>
                      <a:pt x="122" y="23"/>
                    </a:cubicBezTo>
                    <a:cubicBezTo>
                      <a:pt x="126" y="26"/>
                      <a:pt x="130" y="38"/>
                      <a:pt x="129" y="40"/>
                    </a:cubicBezTo>
                    <a:cubicBezTo>
                      <a:pt x="129" y="42"/>
                      <a:pt x="117" y="31"/>
                      <a:pt x="117" y="26"/>
                    </a:cubicBezTo>
                    <a:cubicBezTo>
                      <a:pt x="116" y="21"/>
                      <a:pt x="110" y="16"/>
                      <a:pt x="109" y="20"/>
                    </a:cubicBezTo>
                    <a:cubicBezTo>
                      <a:pt x="107" y="24"/>
                      <a:pt x="103" y="25"/>
                      <a:pt x="104" y="29"/>
                    </a:cubicBezTo>
                    <a:cubicBezTo>
                      <a:pt x="106" y="33"/>
                      <a:pt x="101" y="34"/>
                      <a:pt x="101" y="31"/>
                    </a:cubicBezTo>
                    <a:cubicBezTo>
                      <a:pt x="101" y="28"/>
                      <a:pt x="95" y="25"/>
                      <a:pt x="93" y="24"/>
                    </a:cubicBezTo>
                    <a:cubicBezTo>
                      <a:pt x="91" y="24"/>
                      <a:pt x="99" y="23"/>
                      <a:pt x="102" y="21"/>
                    </a:cubicBezTo>
                    <a:cubicBezTo>
                      <a:pt x="106" y="19"/>
                      <a:pt x="99" y="17"/>
                      <a:pt x="96" y="19"/>
                    </a:cubicBezTo>
                    <a:cubicBezTo>
                      <a:pt x="93" y="21"/>
                      <a:pt x="88" y="17"/>
                      <a:pt x="86" y="20"/>
                    </a:cubicBezTo>
                    <a:cubicBezTo>
                      <a:pt x="84" y="23"/>
                      <a:pt x="82" y="20"/>
                      <a:pt x="78" y="19"/>
                    </a:cubicBezTo>
                    <a:cubicBezTo>
                      <a:pt x="75" y="19"/>
                      <a:pt x="72" y="24"/>
                      <a:pt x="69" y="23"/>
                    </a:cubicBezTo>
                    <a:cubicBezTo>
                      <a:pt x="67" y="22"/>
                      <a:pt x="65" y="28"/>
                      <a:pt x="69" y="35"/>
                    </a:cubicBezTo>
                    <a:cubicBezTo>
                      <a:pt x="73" y="41"/>
                      <a:pt x="76" y="33"/>
                      <a:pt x="81" y="34"/>
                    </a:cubicBezTo>
                    <a:close/>
                    <a:moveTo>
                      <a:pt x="71" y="54"/>
                    </a:moveTo>
                    <a:cubicBezTo>
                      <a:pt x="74" y="55"/>
                      <a:pt x="76" y="60"/>
                      <a:pt x="79" y="59"/>
                    </a:cubicBezTo>
                    <a:cubicBezTo>
                      <a:pt x="80" y="59"/>
                      <a:pt x="75" y="53"/>
                      <a:pt x="71" y="50"/>
                    </a:cubicBezTo>
                    <a:cubicBezTo>
                      <a:pt x="68" y="46"/>
                      <a:pt x="68" y="43"/>
                      <a:pt x="64" y="44"/>
                    </a:cubicBezTo>
                    <a:cubicBezTo>
                      <a:pt x="59" y="45"/>
                      <a:pt x="68" y="53"/>
                      <a:pt x="71" y="54"/>
                    </a:cubicBezTo>
                    <a:close/>
                    <a:moveTo>
                      <a:pt x="150" y="13"/>
                    </a:moveTo>
                    <a:cubicBezTo>
                      <a:pt x="153" y="15"/>
                      <a:pt x="147" y="15"/>
                      <a:pt x="149" y="18"/>
                    </a:cubicBezTo>
                    <a:cubicBezTo>
                      <a:pt x="157" y="25"/>
                      <a:pt x="186" y="17"/>
                      <a:pt x="190" y="19"/>
                    </a:cubicBezTo>
                    <a:cubicBezTo>
                      <a:pt x="194" y="21"/>
                      <a:pt x="165" y="24"/>
                      <a:pt x="167" y="27"/>
                    </a:cubicBezTo>
                    <a:cubicBezTo>
                      <a:pt x="168" y="30"/>
                      <a:pt x="191" y="32"/>
                      <a:pt x="193" y="30"/>
                    </a:cubicBezTo>
                    <a:cubicBezTo>
                      <a:pt x="195" y="28"/>
                      <a:pt x="199" y="34"/>
                      <a:pt x="207" y="35"/>
                    </a:cubicBezTo>
                    <a:cubicBezTo>
                      <a:pt x="214" y="35"/>
                      <a:pt x="214" y="32"/>
                      <a:pt x="219" y="32"/>
                    </a:cubicBezTo>
                    <a:cubicBezTo>
                      <a:pt x="225" y="31"/>
                      <a:pt x="234" y="29"/>
                      <a:pt x="234" y="25"/>
                    </a:cubicBezTo>
                    <a:cubicBezTo>
                      <a:pt x="234" y="22"/>
                      <a:pt x="251" y="18"/>
                      <a:pt x="249" y="13"/>
                    </a:cubicBezTo>
                    <a:cubicBezTo>
                      <a:pt x="248" y="7"/>
                      <a:pt x="232" y="11"/>
                      <a:pt x="227" y="9"/>
                    </a:cubicBezTo>
                    <a:cubicBezTo>
                      <a:pt x="223" y="6"/>
                      <a:pt x="212" y="3"/>
                      <a:pt x="210" y="7"/>
                    </a:cubicBezTo>
                    <a:cubicBezTo>
                      <a:pt x="209" y="10"/>
                      <a:pt x="206" y="11"/>
                      <a:pt x="204" y="10"/>
                    </a:cubicBezTo>
                    <a:cubicBezTo>
                      <a:pt x="203" y="8"/>
                      <a:pt x="205" y="0"/>
                      <a:pt x="198" y="3"/>
                    </a:cubicBezTo>
                    <a:cubicBezTo>
                      <a:pt x="190" y="5"/>
                      <a:pt x="197" y="13"/>
                      <a:pt x="196" y="14"/>
                    </a:cubicBezTo>
                    <a:cubicBezTo>
                      <a:pt x="194" y="15"/>
                      <a:pt x="187" y="12"/>
                      <a:pt x="187" y="9"/>
                    </a:cubicBezTo>
                    <a:cubicBezTo>
                      <a:pt x="186" y="5"/>
                      <a:pt x="178" y="12"/>
                      <a:pt x="177" y="8"/>
                    </a:cubicBezTo>
                    <a:cubicBezTo>
                      <a:pt x="176" y="4"/>
                      <a:pt x="167" y="1"/>
                      <a:pt x="165" y="1"/>
                    </a:cubicBezTo>
                    <a:cubicBezTo>
                      <a:pt x="163" y="1"/>
                      <a:pt x="167" y="4"/>
                      <a:pt x="166" y="6"/>
                    </a:cubicBezTo>
                    <a:cubicBezTo>
                      <a:pt x="165" y="8"/>
                      <a:pt x="160" y="4"/>
                      <a:pt x="158" y="4"/>
                    </a:cubicBezTo>
                    <a:cubicBezTo>
                      <a:pt x="156" y="4"/>
                      <a:pt x="159" y="8"/>
                      <a:pt x="158" y="10"/>
                    </a:cubicBezTo>
                    <a:cubicBezTo>
                      <a:pt x="157" y="12"/>
                      <a:pt x="153" y="4"/>
                      <a:pt x="149" y="4"/>
                    </a:cubicBezTo>
                    <a:cubicBezTo>
                      <a:pt x="146" y="4"/>
                      <a:pt x="147" y="8"/>
                      <a:pt x="145" y="8"/>
                    </a:cubicBezTo>
                    <a:cubicBezTo>
                      <a:pt x="142" y="9"/>
                      <a:pt x="148" y="12"/>
                      <a:pt x="150" y="13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45" name="Freeform 140"/>
              <p:cNvSpPr>
                <a:spLocks/>
              </p:cNvSpPr>
              <p:nvPr/>
            </p:nvSpPr>
            <p:spPr bwMode="auto">
              <a:xfrm>
                <a:off x="7694613" y="865187"/>
                <a:ext cx="73025" cy="26988"/>
              </a:xfrm>
              <a:custGeom>
                <a:avLst/>
                <a:gdLst>
                  <a:gd name="T0" fmla="*/ 2147483647 w 38"/>
                  <a:gd name="T1" fmla="*/ 2147483647 h 14"/>
                  <a:gd name="T2" fmla="*/ 2147483647 w 38"/>
                  <a:gd name="T3" fmla="*/ 2147483647 h 14"/>
                  <a:gd name="T4" fmla="*/ 2147483647 w 38"/>
                  <a:gd name="T5" fmla="*/ 2147483647 h 14"/>
                  <a:gd name="T6" fmla="*/ 2147483647 w 38"/>
                  <a:gd name="T7" fmla="*/ 2147483647 h 14"/>
                  <a:gd name="T8" fmla="*/ 2147483647 w 38"/>
                  <a:gd name="T9" fmla="*/ 214748364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14"/>
                  <a:gd name="T17" fmla="*/ 38 w 38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14">
                    <a:moveTo>
                      <a:pt x="17" y="2"/>
                    </a:moveTo>
                    <a:cubicBezTo>
                      <a:pt x="15" y="3"/>
                      <a:pt x="0" y="2"/>
                      <a:pt x="3" y="6"/>
                    </a:cubicBezTo>
                    <a:cubicBezTo>
                      <a:pt x="6" y="9"/>
                      <a:pt x="18" y="7"/>
                      <a:pt x="24" y="11"/>
                    </a:cubicBezTo>
                    <a:cubicBezTo>
                      <a:pt x="30" y="14"/>
                      <a:pt x="38" y="11"/>
                      <a:pt x="38" y="9"/>
                    </a:cubicBezTo>
                    <a:cubicBezTo>
                      <a:pt x="38" y="6"/>
                      <a:pt x="19" y="0"/>
                      <a:pt x="17" y="2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46" name="Freeform 141"/>
              <p:cNvSpPr>
                <a:spLocks noEditPoints="1"/>
              </p:cNvSpPr>
              <p:nvPr/>
            </p:nvSpPr>
            <p:spPr bwMode="auto">
              <a:xfrm>
                <a:off x="6416675" y="1409700"/>
                <a:ext cx="369888" cy="368300"/>
              </a:xfrm>
              <a:custGeom>
                <a:avLst/>
                <a:gdLst>
                  <a:gd name="T0" fmla="*/ 2147483647 w 193"/>
                  <a:gd name="T1" fmla="*/ 2147483647 h 193"/>
                  <a:gd name="T2" fmla="*/ 2147483647 w 193"/>
                  <a:gd name="T3" fmla="*/ 2147483647 h 193"/>
                  <a:gd name="T4" fmla="*/ 2147483647 w 193"/>
                  <a:gd name="T5" fmla="*/ 2147483647 h 193"/>
                  <a:gd name="T6" fmla="*/ 2147483647 w 193"/>
                  <a:gd name="T7" fmla="*/ 2147483647 h 193"/>
                  <a:gd name="T8" fmla="*/ 2147483647 w 193"/>
                  <a:gd name="T9" fmla="*/ 2147483647 h 193"/>
                  <a:gd name="T10" fmla="*/ 2147483647 w 193"/>
                  <a:gd name="T11" fmla="*/ 2147483647 h 193"/>
                  <a:gd name="T12" fmla="*/ 2147483647 w 193"/>
                  <a:gd name="T13" fmla="*/ 2147483647 h 193"/>
                  <a:gd name="T14" fmla="*/ 2147483647 w 193"/>
                  <a:gd name="T15" fmla="*/ 2147483647 h 193"/>
                  <a:gd name="T16" fmla="*/ 2147483647 w 193"/>
                  <a:gd name="T17" fmla="*/ 2147483647 h 193"/>
                  <a:gd name="T18" fmla="*/ 2147483647 w 193"/>
                  <a:gd name="T19" fmla="*/ 2147483647 h 193"/>
                  <a:gd name="T20" fmla="*/ 2147483647 w 193"/>
                  <a:gd name="T21" fmla="*/ 2147483647 h 193"/>
                  <a:gd name="T22" fmla="*/ 2147483647 w 193"/>
                  <a:gd name="T23" fmla="*/ 2147483647 h 193"/>
                  <a:gd name="T24" fmla="*/ 2147483647 w 193"/>
                  <a:gd name="T25" fmla="*/ 2147483647 h 193"/>
                  <a:gd name="T26" fmla="*/ 2147483647 w 193"/>
                  <a:gd name="T27" fmla="*/ 2147483647 h 193"/>
                  <a:gd name="T28" fmla="*/ 2147483647 w 193"/>
                  <a:gd name="T29" fmla="*/ 2147483647 h 193"/>
                  <a:gd name="T30" fmla="*/ 2147483647 w 193"/>
                  <a:gd name="T31" fmla="*/ 2147483647 h 193"/>
                  <a:gd name="T32" fmla="*/ 2147483647 w 193"/>
                  <a:gd name="T33" fmla="*/ 2147483647 h 193"/>
                  <a:gd name="T34" fmla="*/ 2147483647 w 193"/>
                  <a:gd name="T35" fmla="*/ 2147483647 h 193"/>
                  <a:gd name="T36" fmla="*/ 2147483647 w 193"/>
                  <a:gd name="T37" fmla="*/ 2147483647 h 193"/>
                  <a:gd name="T38" fmla="*/ 2147483647 w 193"/>
                  <a:gd name="T39" fmla="*/ 2147483647 h 193"/>
                  <a:gd name="T40" fmla="*/ 2147483647 w 193"/>
                  <a:gd name="T41" fmla="*/ 2147483647 h 193"/>
                  <a:gd name="T42" fmla="*/ 2147483647 w 193"/>
                  <a:gd name="T43" fmla="*/ 2147483647 h 193"/>
                  <a:gd name="T44" fmla="*/ 2147483647 w 193"/>
                  <a:gd name="T45" fmla="*/ 2147483647 h 193"/>
                  <a:gd name="T46" fmla="*/ 2147483647 w 193"/>
                  <a:gd name="T47" fmla="*/ 2147483647 h 193"/>
                  <a:gd name="T48" fmla="*/ 2147483647 w 193"/>
                  <a:gd name="T49" fmla="*/ 2147483647 h 193"/>
                  <a:gd name="T50" fmla="*/ 2147483647 w 193"/>
                  <a:gd name="T51" fmla="*/ 2147483647 h 193"/>
                  <a:gd name="T52" fmla="*/ 2147483647 w 193"/>
                  <a:gd name="T53" fmla="*/ 2147483647 h 193"/>
                  <a:gd name="T54" fmla="*/ 2147483647 w 193"/>
                  <a:gd name="T55" fmla="*/ 2147483647 h 193"/>
                  <a:gd name="T56" fmla="*/ 2147483647 w 193"/>
                  <a:gd name="T57" fmla="*/ 2147483647 h 193"/>
                  <a:gd name="T58" fmla="*/ 2147483647 w 193"/>
                  <a:gd name="T59" fmla="*/ 2147483647 h 193"/>
                  <a:gd name="T60" fmla="*/ 2147483647 w 193"/>
                  <a:gd name="T61" fmla="*/ 2147483647 h 193"/>
                  <a:gd name="T62" fmla="*/ 2147483647 w 193"/>
                  <a:gd name="T63" fmla="*/ 2147483647 h 1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3"/>
                  <a:gd name="T97" fmla="*/ 0 h 193"/>
                  <a:gd name="T98" fmla="*/ 193 w 193"/>
                  <a:gd name="T99" fmla="*/ 193 h 19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3" h="193">
                    <a:moveTo>
                      <a:pt x="182" y="21"/>
                    </a:moveTo>
                    <a:cubicBezTo>
                      <a:pt x="180" y="18"/>
                      <a:pt x="176" y="23"/>
                      <a:pt x="171" y="24"/>
                    </a:cubicBezTo>
                    <a:cubicBezTo>
                      <a:pt x="166" y="25"/>
                      <a:pt x="150" y="12"/>
                      <a:pt x="146" y="6"/>
                    </a:cubicBezTo>
                    <a:cubicBezTo>
                      <a:pt x="142" y="0"/>
                      <a:pt x="136" y="5"/>
                      <a:pt x="139" y="9"/>
                    </a:cubicBezTo>
                    <a:cubicBezTo>
                      <a:pt x="142" y="13"/>
                      <a:pt x="138" y="15"/>
                      <a:pt x="138" y="21"/>
                    </a:cubicBezTo>
                    <a:cubicBezTo>
                      <a:pt x="138" y="27"/>
                      <a:pt x="134" y="27"/>
                      <a:pt x="135" y="31"/>
                    </a:cubicBezTo>
                    <a:cubicBezTo>
                      <a:pt x="136" y="35"/>
                      <a:pt x="130" y="34"/>
                      <a:pt x="126" y="35"/>
                    </a:cubicBezTo>
                    <a:cubicBezTo>
                      <a:pt x="122" y="35"/>
                      <a:pt x="126" y="39"/>
                      <a:pt x="121" y="41"/>
                    </a:cubicBezTo>
                    <a:cubicBezTo>
                      <a:pt x="117" y="43"/>
                      <a:pt x="117" y="47"/>
                      <a:pt x="119" y="48"/>
                    </a:cubicBezTo>
                    <a:cubicBezTo>
                      <a:pt x="122" y="49"/>
                      <a:pt x="120" y="54"/>
                      <a:pt x="119" y="57"/>
                    </a:cubicBezTo>
                    <a:cubicBezTo>
                      <a:pt x="119" y="60"/>
                      <a:pt x="122" y="57"/>
                      <a:pt x="125" y="54"/>
                    </a:cubicBezTo>
                    <a:cubicBezTo>
                      <a:pt x="128" y="51"/>
                      <a:pt x="130" y="56"/>
                      <a:pt x="131" y="53"/>
                    </a:cubicBezTo>
                    <a:cubicBezTo>
                      <a:pt x="132" y="50"/>
                      <a:pt x="124" y="48"/>
                      <a:pt x="124" y="45"/>
                    </a:cubicBezTo>
                    <a:cubicBezTo>
                      <a:pt x="125" y="41"/>
                      <a:pt x="130" y="46"/>
                      <a:pt x="134" y="44"/>
                    </a:cubicBezTo>
                    <a:cubicBezTo>
                      <a:pt x="138" y="42"/>
                      <a:pt x="146" y="43"/>
                      <a:pt x="151" y="48"/>
                    </a:cubicBezTo>
                    <a:cubicBezTo>
                      <a:pt x="156" y="52"/>
                      <a:pt x="157" y="50"/>
                      <a:pt x="158" y="45"/>
                    </a:cubicBezTo>
                    <a:cubicBezTo>
                      <a:pt x="159" y="40"/>
                      <a:pt x="167" y="37"/>
                      <a:pt x="174" y="37"/>
                    </a:cubicBezTo>
                    <a:cubicBezTo>
                      <a:pt x="182" y="37"/>
                      <a:pt x="183" y="34"/>
                      <a:pt x="180" y="32"/>
                    </a:cubicBezTo>
                    <a:cubicBezTo>
                      <a:pt x="178" y="30"/>
                      <a:pt x="193" y="21"/>
                      <a:pt x="193" y="18"/>
                    </a:cubicBezTo>
                    <a:cubicBezTo>
                      <a:pt x="192" y="15"/>
                      <a:pt x="185" y="24"/>
                      <a:pt x="182" y="21"/>
                    </a:cubicBezTo>
                    <a:close/>
                    <a:moveTo>
                      <a:pt x="121" y="67"/>
                    </a:moveTo>
                    <a:cubicBezTo>
                      <a:pt x="118" y="68"/>
                      <a:pt x="115" y="79"/>
                      <a:pt x="119" y="82"/>
                    </a:cubicBezTo>
                    <a:cubicBezTo>
                      <a:pt x="123" y="85"/>
                      <a:pt x="113" y="90"/>
                      <a:pt x="113" y="97"/>
                    </a:cubicBezTo>
                    <a:cubicBezTo>
                      <a:pt x="114" y="103"/>
                      <a:pt x="107" y="103"/>
                      <a:pt x="106" y="108"/>
                    </a:cubicBezTo>
                    <a:cubicBezTo>
                      <a:pt x="105" y="112"/>
                      <a:pt x="102" y="111"/>
                      <a:pt x="96" y="116"/>
                    </a:cubicBezTo>
                    <a:cubicBezTo>
                      <a:pt x="90" y="120"/>
                      <a:pt x="87" y="115"/>
                      <a:pt x="89" y="112"/>
                    </a:cubicBezTo>
                    <a:cubicBezTo>
                      <a:pt x="90" y="109"/>
                      <a:pt x="80" y="114"/>
                      <a:pt x="80" y="121"/>
                    </a:cubicBezTo>
                    <a:cubicBezTo>
                      <a:pt x="81" y="128"/>
                      <a:pt x="71" y="129"/>
                      <a:pt x="73" y="132"/>
                    </a:cubicBezTo>
                    <a:cubicBezTo>
                      <a:pt x="76" y="136"/>
                      <a:pt x="66" y="138"/>
                      <a:pt x="66" y="135"/>
                    </a:cubicBezTo>
                    <a:cubicBezTo>
                      <a:pt x="67" y="132"/>
                      <a:pt x="60" y="133"/>
                      <a:pt x="53" y="136"/>
                    </a:cubicBezTo>
                    <a:cubicBezTo>
                      <a:pt x="45" y="139"/>
                      <a:pt x="40" y="133"/>
                      <a:pt x="36" y="137"/>
                    </a:cubicBezTo>
                    <a:cubicBezTo>
                      <a:pt x="32" y="142"/>
                      <a:pt x="24" y="149"/>
                      <a:pt x="19" y="150"/>
                    </a:cubicBezTo>
                    <a:cubicBezTo>
                      <a:pt x="13" y="151"/>
                      <a:pt x="16" y="158"/>
                      <a:pt x="19" y="157"/>
                    </a:cubicBezTo>
                    <a:cubicBezTo>
                      <a:pt x="23" y="155"/>
                      <a:pt x="29" y="157"/>
                      <a:pt x="31" y="154"/>
                    </a:cubicBezTo>
                    <a:cubicBezTo>
                      <a:pt x="33" y="151"/>
                      <a:pt x="49" y="147"/>
                      <a:pt x="59" y="147"/>
                    </a:cubicBezTo>
                    <a:cubicBezTo>
                      <a:pt x="69" y="147"/>
                      <a:pt x="63" y="152"/>
                      <a:pt x="64" y="157"/>
                    </a:cubicBezTo>
                    <a:cubicBezTo>
                      <a:pt x="65" y="162"/>
                      <a:pt x="73" y="161"/>
                      <a:pt x="77" y="156"/>
                    </a:cubicBezTo>
                    <a:cubicBezTo>
                      <a:pt x="82" y="151"/>
                      <a:pt x="85" y="152"/>
                      <a:pt x="81" y="149"/>
                    </a:cubicBezTo>
                    <a:cubicBezTo>
                      <a:pt x="78" y="146"/>
                      <a:pt x="82" y="143"/>
                      <a:pt x="85" y="147"/>
                    </a:cubicBezTo>
                    <a:cubicBezTo>
                      <a:pt x="87" y="151"/>
                      <a:pt x="96" y="151"/>
                      <a:pt x="99" y="146"/>
                    </a:cubicBezTo>
                    <a:cubicBezTo>
                      <a:pt x="102" y="141"/>
                      <a:pt x="103" y="147"/>
                      <a:pt x="107" y="147"/>
                    </a:cubicBezTo>
                    <a:cubicBezTo>
                      <a:pt x="111" y="146"/>
                      <a:pt x="114" y="136"/>
                      <a:pt x="114" y="140"/>
                    </a:cubicBezTo>
                    <a:cubicBezTo>
                      <a:pt x="114" y="144"/>
                      <a:pt x="121" y="143"/>
                      <a:pt x="125" y="138"/>
                    </a:cubicBezTo>
                    <a:cubicBezTo>
                      <a:pt x="129" y="134"/>
                      <a:pt x="125" y="126"/>
                      <a:pt x="128" y="122"/>
                    </a:cubicBezTo>
                    <a:cubicBezTo>
                      <a:pt x="130" y="118"/>
                      <a:pt x="133" y="110"/>
                      <a:pt x="130" y="105"/>
                    </a:cubicBezTo>
                    <a:cubicBezTo>
                      <a:pt x="128" y="100"/>
                      <a:pt x="136" y="97"/>
                      <a:pt x="141" y="93"/>
                    </a:cubicBezTo>
                    <a:cubicBezTo>
                      <a:pt x="145" y="89"/>
                      <a:pt x="136" y="69"/>
                      <a:pt x="135" y="63"/>
                    </a:cubicBezTo>
                    <a:cubicBezTo>
                      <a:pt x="135" y="57"/>
                      <a:pt x="124" y="65"/>
                      <a:pt x="121" y="67"/>
                    </a:cubicBezTo>
                    <a:close/>
                    <a:moveTo>
                      <a:pt x="48" y="153"/>
                    </a:moveTo>
                    <a:cubicBezTo>
                      <a:pt x="46" y="157"/>
                      <a:pt x="42" y="155"/>
                      <a:pt x="37" y="156"/>
                    </a:cubicBezTo>
                    <a:cubicBezTo>
                      <a:pt x="32" y="157"/>
                      <a:pt x="32" y="170"/>
                      <a:pt x="35" y="171"/>
                    </a:cubicBezTo>
                    <a:cubicBezTo>
                      <a:pt x="38" y="172"/>
                      <a:pt x="41" y="172"/>
                      <a:pt x="42" y="168"/>
                    </a:cubicBezTo>
                    <a:cubicBezTo>
                      <a:pt x="43" y="164"/>
                      <a:pt x="48" y="163"/>
                      <a:pt x="51" y="165"/>
                    </a:cubicBezTo>
                    <a:cubicBezTo>
                      <a:pt x="55" y="166"/>
                      <a:pt x="59" y="160"/>
                      <a:pt x="59" y="155"/>
                    </a:cubicBezTo>
                    <a:cubicBezTo>
                      <a:pt x="59" y="150"/>
                      <a:pt x="49" y="150"/>
                      <a:pt x="48" y="153"/>
                    </a:cubicBezTo>
                    <a:close/>
                    <a:moveTo>
                      <a:pt x="25" y="166"/>
                    </a:moveTo>
                    <a:cubicBezTo>
                      <a:pt x="25" y="163"/>
                      <a:pt x="17" y="164"/>
                      <a:pt x="17" y="161"/>
                    </a:cubicBezTo>
                    <a:cubicBezTo>
                      <a:pt x="17" y="158"/>
                      <a:pt x="12" y="159"/>
                      <a:pt x="7" y="163"/>
                    </a:cubicBezTo>
                    <a:cubicBezTo>
                      <a:pt x="2" y="167"/>
                      <a:pt x="0" y="167"/>
                      <a:pt x="2" y="171"/>
                    </a:cubicBezTo>
                    <a:cubicBezTo>
                      <a:pt x="4" y="175"/>
                      <a:pt x="7" y="171"/>
                      <a:pt x="8" y="168"/>
                    </a:cubicBezTo>
                    <a:cubicBezTo>
                      <a:pt x="10" y="164"/>
                      <a:pt x="13" y="173"/>
                      <a:pt x="10" y="179"/>
                    </a:cubicBezTo>
                    <a:cubicBezTo>
                      <a:pt x="7" y="185"/>
                      <a:pt x="10" y="193"/>
                      <a:pt x="14" y="193"/>
                    </a:cubicBezTo>
                    <a:cubicBezTo>
                      <a:pt x="18" y="192"/>
                      <a:pt x="22" y="180"/>
                      <a:pt x="27" y="174"/>
                    </a:cubicBezTo>
                    <a:cubicBezTo>
                      <a:pt x="32" y="167"/>
                      <a:pt x="25" y="170"/>
                      <a:pt x="25" y="166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47" name="Freeform 142"/>
              <p:cNvSpPr>
                <a:spLocks noEditPoints="1"/>
              </p:cNvSpPr>
              <p:nvPr/>
            </p:nvSpPr>
            <p:spPr bwMode="auto">
              <a:xfrm>
                <a:off x="5240338" y="1185862"/>
                <a:ext cx="1293813" cy="896938"/>
              </a:xfrm>
              <a:custGeom>
                <a:avLst/>
                <a:gdLst>
                  <a:gd name="T0" fmla="*/ 2147483647 w 677"/>
                  <a:gd name="T1" fmla="*/ 2147483647 h 469"/>
                  <a:gd name="T2" fmla="*/ 2147483647 w 677"/>
                  <a:gd name="T3" fmla="*/ 2147483647 h 469"/>
                  <a:gd name="T4" fmla="*/ 2147483647 w 677"/>
                  <a:gd name="T5" fmla="*/ 2147483647 h 469"/>
                  <a:gd name="T6" fmla="*/ 2147483647 w 677"/>
                  <a:gd name="T7" fmla="*/ 2147483647 h 469"/>
                  <a:gd name="T8" fmla="*/ 2147483647 w 677"/>
                  <a:gd name="T9" fmla="*/ 2147483647 h 469"/>
                  <a:gd name="T10" fmla="*/ 2147483647 w 677"/>
                  <a:gd name="T11" fmla="*/ 2147483647 h 469"/>
                  <a:gd name="T12" fmla="*/ 2147483647 w 677"/>
                  <a:gd name="T13" fmla="*/ 2147483647 h 469"/>
                  <a:gd name="T14" fmla="*/ 2147483647 w 677"/>
                  <a:gd name="T15" fmla="*/ 2147483647 h 469"/>
                  <a:gd name="T16" fmla="*/ 2147483647 w 677"/>
                  <a:gd name="T17" fmla="*/ 2147483647 h 469"/>
                  <a:gd name="T18" fmla="*/ 2147483647 w 677"/>
                  <a:gd name="T19" fmla="*/ 2147483647 h 469"/>
                  <a:gd name="T20" fmla="*/ 2147483647 w 677"/>
                  <a:gd name="T21" fmla="*/ 2147483647 h 469"/>
                  <a:gd name="T22" fmla="*/ 2147483647 w 677"/>
                  <a:gd name="T23" fmla="*/ 2147483647 h 469"/>
                  <a:gd name="T24" fmla="*/ 2147483647 w 677"/>
                  <a:gd name="T25" fmla="*/ 2147483647 h 469"/>
                  <a:gd name="T26" fmla="*/ 2147483647 w 677"/>
                  <a:gd name="T27" fmla="*/ 2147483647 h 469"/>
                  <a:gd name="T28" fmla="*/ 2147483647 w 677"/>
                  <a:gd name="T29" fmla="*/ 2147483647 h 469"/>
                  <a:gd name="T30" fmla="*/ 2147483647 w 677"/>
                  <a:gd name="T31" fmla="*/ 2147483647 h 469"/>
                  <a:gd name="T32" fmla="*/ 2147483647 w 677"/>
                  <a:gd name="T33" fmla="*/ 2147483647 h 469"/>
                  <a:gd name="T34" fmla="*/ 2147483647 w 677"/>
                  <a:gd name="T35" fmla="*/ 2147483647 h 469"/>
                  <a:gd name="T36" fmla="*/ 2147483647 w 677"/>
                  <a:gd name="T37" fmla="*/ 2147483647 h 469"/>
                  <a:gd name="T38" fmla="*/ 2147483647 w 677"/>
                  <a:gd name="T39" fmla="*/ 2147483647 h 469"/>
                  <a:gd name="T40" fmla="*/ 2147483647 w 677"/>
                  <a:gd name="T41" fmla="*/ 2147483647 h 469"/>
                  <a:gd name="T42" fmla="*/ 2147483647 w 677"/>
                  <a:gd name="T43" fmla="*/ 2147483647 h 469"/>
                  <a:gd name="T44" fmla="*/ 0 w 677"/>
                  <a:gd name="T45" fmla="*/ 2147483647 h 469"/>
                  <a:gd name="T46" fmla="*/ 2147483647 w 677"/>
                  <a:gd name="T47" fmla="*/ 2147483647 h 469"/>
                  <a:gd name="T48" fmla="*/ 2147483647 w 677"/>
                  <a:gd name="T49" fmla="*/ 2147483647 h 469"/>
                  <a:gd name="T50" fmla="*/ 2147483647 w 677"/>
                  <a:gd name="T51" fmla="*/ 2147483647 h 469"/>
                  <a:gd name="T52" fmla="*/ 2147483647 w 677"/>
                  <a:gd name="T53" fmla="*/ 2147483647 h 469"/>
                  <a:gd name="T54" fmla="*/ 2147483647 w 677"/>
                  <a:gd name="T55" fmla="*/ 2147483647 h 469"/>
                  <a:gd name="T56" fmla="*/ 2147483647 w 677"/>
                  <a:gd name="T57" fmla="*/ 2147483647 h 469"/>
                  <a:gd name="T58" fmla="*/ 2147483647 w 677"/>
                  <a:gd name="T59" fmla="*/ 2147483647 h 469"/>
                  <a:gd name="T60" fmla="*/ 2147483647 w 677"/>
                  <a:gd name="T61" fmla="*/ 2147483647 h 469"/>
                  <a:gd name="T62" fmla="*/ 2147483647 w 677"/>
                  <a:gd name="T63" fmla="*/ 2147483647 h 469"/>
                  <a:gd name="T64" fmla="*/ 2147483647 w 677"/>
                  <a:gd name="T65" fmla="*/ 2147483647 h 469"/>
                  <a:gd name="T66" fmla="*/ 2147483647 w 677"/>
                  <a:gd name="T67" fmla="*/ 2147483647 h 469"/>
                  <a:gd name="T68" fmla="*/ 2147483647 w 677"/>
                  <a:gd name="T69" fmla="*/ 2147483647 h 469"/>
                  <a:gd name="T70" fmla="*/ 2147483647 w 677"/>
                  <a:gd name="T71" fmla="*/ 2147483647 h 469"/>
                  <a:gd name="T72" fmla="*/ 2147483647 w 677"/>
                  <a:gd name="T73" fmla="*/ 2147483647 h 469"/>
                  <a:gd name="T74" fmla="*/ 2147483647 w 677"/>
                  <a:gd name="T75" fmla="*/ 2147483647 h 469"/>
                  <a:gd name="T76" fmla="*/ 2147483647 w 677"/>
                  <a:gd name="T77" fmla="*/ 2147483647 h 469"/>
                  <a:gd name="T78" fmla="*/ 2147483647 w 677"/>
                  <a:gd name="T79" fmla="*/ 2147483647 h 469"/>
                  <a:gd name="T80" fmla="*/ 2147483647 w 677"/>
                  <a:gd name="T81" fmla="*/ 2147483647 h 469"/>
                  <a:gd name="T82" fmla="*/ 2147483647 w 677"/>
                  <a:gd name="T83" fmla="*/ 2147483647 h 469"/>
                  <a:gd name="T84" fmla="*/ 2147483647 w 677"/>
                  <a:gd name="T85" fmla="*/ 2147483647 h 469"/>
                  <a:gd name="T86" fmla="*/ 2147483647 w 677"/>
                  <a:gd name="T87" fmla="*/ 2147483647 h 469"/>
                  <a:gd name="T88" fmla="*/ 2147483647 w 677"/>
                  <a:gd name="T89" fmla="*/ 2147483647 h 469"/>
                  <a:gd name="T90" fmla="*/ 2147483647 w 677"/>
                  <a:gd name="T91" fmla="*/ 2147483647 h 469"/>
                  <a:gd name="T92" fmla="*/ 2147483647 w 677"/>
                  <a:gd name="T93" fmla="*/ 2147483647 h 469"/>
                  <a:gd name="T94" fmla="*/ 2147483647 w 677"/>
                  <a:gd name="T95" fmla="*/ 2147483647 h 469"/>
                  <a:gd name="T96" fmla="*/ 2147483647 w 677"/>
                  <a:gd name="T97" fmla="*/ 2147483647 h 469"/>
                  <a:gd name="T98" fmla="*/ 2147483647 w 677"/>
                  <a:gd name="T99" fmla="*/ 2147483647 h 469"/>
                  <a:gd name="T100" fmla="*/ 2147483647 w 677"/>
                  <a:gd name="T101" fmla="*/ 2147483647 h 469"/>
                  <a:gd name="T102" fmla="*/ 2147483647 w 677"/>
                  <a:gd name="T103" fmla="*/ 2147483647 h 469"/>
                  <a:gd name="T104" fmla="*/ 2147483647 w 677"/>
                  <a:gd name="T105" fmla="*/ 2147483647 h 469"/>
                  <a:gd name="T106" fmla="*/ 2147483647 w 677"/>
                  <a:gd name="T107" fmla="*/ 2147483647 h 469"/>
                  <a:gd name="T108" fmla="*/ 2147483647 w 677"/>
                  <a:gd name="T109" fmla="*/ 2147483647 h 469"/>
                  <a:gd name="T110" fmla="*/ 2147483647 w 677"/>
                  <a:gd name="T111" fmla="*/ 2147483647 h 469"/>
                  <a:gd name="T112" fmla="*/ 2147483647 w 677"/>
                  <a:gd name="T113" fmla="*/ 2147483647 h 469"/>
                  <a:gd name="T114" fmla="*/ 2147483647 w 677"/>
                  <a:gd name="T115" fmla="*/ 2147483647 h 469"/>
                  <a:gd name="T116" fmla="*/ 2147483647 w 677"/>
                  <a:gd name="T117" fmla="*/ 2147483647 h 469"/>
                  <a:gd name="T118" fmla="*/ 2147483647 w 677"/>
                  <a:gd name="T119" fmla="*/ 2147483647 h 469"/>
                  <a:gd name="T120" fmla="*/ 2147483647 w 677"/>
                  <a:gd name="T121" fmla="*/ 2147483647 h 46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77"/>
                  <a:gd name="T184" fmla="*/ 0 h 469"/>
                  <a:gd name="T185" fmla="*/ 677 w 677"/>
                  <a:gd name="T186" fmla="*/ 469 h 46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77" h="469">
                    <a:moveTo>
                      <a:pt x="673" y="83"/>
                    </a:moveTo>
                    <a:cubicBezTo>
                      <a:pt x="673" y="77"/>
                      <a:pt x="666" y="79"/>
                      <a:pt x="664" y="81"/>
                    </a:cubicBezTo>
                    <a:cubicBezTo>
                      <a:pt x="662" y="83"/>
                      <a:pt x="655" y="81"/>
                      <a:pt x="653" y="85"/>
                    </a:cubicBezTo>
                    <a:cubicBezTo>
                      <a:pt x="651" y="89"/>
                      <a:pt x="648" y="87"/>
                      <a:pt x="643" y="87"/>
                    </a:cubicBezTo>
                    <a:cubicBezTo>
                      <a:pt x="638" y="88"/>
                      <a:pt x="632" y="86"/>
                      <a:pt x="632" y="83"/>
                    </a:cubicBezTo>
                    <a:cubicBezTo>
                      <a:pt x="632" y="80"/>
                      <a:pt x="629" y="77"/>
                      <a:pt x="630" y="73"/>
                    </a:cubicBezTo>
                    <a:cubicBezTo>
                      <a:pt x="630" y="70"/>
                      <a:pt x="625" y="71"/>
                      <a:pt x="622" y="68"/>
                    </a:cubicBezTo>
                    <a:cubicBezTo>
                      <a:pt x="618" y="65"/>
                      <a:pt x="612" y="62"/>
                      <a:pt x="610" y="63"/>
                    </a:cubicBezTo>
                    <a:cubicBezTo>
                      <a:pt x="609" y="64"/>
                      <a:pt x="605" y="59"/>
                      <a:pt x="599" y="59"/>
                    </a:cubicBezTo>
                    <a:cubicBezTo>
                      <a:pt x="594" y="59"/>
                      <a:pt x="594" y="55"/>
                      <a:pt x="595" y="53"/>
                    </a:cubicBezTo>
                    <a:cubicBezTo>
                      <a:pt x="596" y="50"/>
                      <a:pt x="590" y="43"/>
                      <a:pt x="589" y="39"/>
                    </a:cubicBezTo>
                    <a:cubicBezTo>
                      <a:pt x="588" y="35"/>
                      <a:pt x="584" y="34"/>
                      <a:pt x="583" y="26"/>
                    </a:cubicBezTo>
                    <a:cubicBezTo>
                      <a:pt x="581" y="17"/>
                      <a:pt x="576" y="19"/>
                      <a:pt x="577" y="15"/>
                    </a:cubicBezTo>
                    <a:cubicBezTo>
                      <a:pt x="578" y="11"/>
                      <a:pt x="572" y="9"/>
                      <a:pt x="570" y="7"/>
                    </a:cubicBezTo>
                    <a:cubicBezTo>
                      <a:pt x="568" y="5"/>
                      <a:pt x="561" y="6"/>
                      <a:pt x="556" y="3"/>
                    </a:cubicBezTo>
                    <a:cubicBezTo>
                      <a:pt x="551" y="0"/>
                      <a:pt x="548" y="2"/>
                      <a:pt x="544" y="1"/>
                    </a:cubicBezTo>
                    <a:cubicBezTo>
                      <a:pt x="539" y="0"/>
                      <a:pt x="528" y="2"/>
                      <a:pt x="527" y="2"/>
                    </a:cubicBezTo>
                    <a:cubicBezTo>
                      <a:pt x="526" y="2"/>
                      <a:pt x="517" y="1"/>
                      <a:pt x="513" y="7"/>
                    </a:cubicBezTo>
                    <a:cubicBezTo>
                      <a:pt x="508" y="13"/>
                      <a:pt x="512" y="13"/>
                      <a:pt x="514" y="13"/>
                    </a:cubicBezTo>
                    <a:cubicBezTo>
                      <a:pt x="516" y="13"/>
                      <a:pt x="517" y="19"/>
                      <a:pt x="517" y="21"/>
                    </a:cubicBezTo>
                    <a:cubicBezTo>
                      <a:pt x="517" y="23"/>
                      <a:pt x="514" y="26"/>
                      <a:pt x="512" y="27"/>
                    </a:cubicBezTo>
                    <a:cubicBezTo>
                      <a:pt x="510" y="27"/>
                      <a:pt x="506" y="35"/>
                      <a:pt x="505" y="37"/>
                    </a:cubicBezTo>
                    <a:cubicBezTo>
                      <a:pt x="504" y="40"/>
                      <a:pt x="499" y="47"/>
                      <a:pt x="500" y="49"/>
                    </a:cubicBezTo>
                    <a:cubicBezTo>
                      <a:pt x="500" y="51"/>
                      <a:pt x="497" y="54"/>
                      <a:pt x="495" y="54"/>
                    </a:cubicBezTo>
                    <a:cubicBezTo>
                      <a:pt x="492" y="54"/>
                      <a:pt x="486" y="59"/>
                      <a:pt x="484" y="60"/>
                    </a:cubicBezTo>
                    <a:cubicBezTo>
                      <a:pt x="482" y="60"/>
                      <a:pt x="474" y="59"/>
                      <a:pt x="473" y="57"/>
                    </a:cubicBezTo>
                    <a:cubicBezTo>
                      <a:pt x="473" y="56"/>
                      <a:pt x="472" y="55"/>
                      <a:pt x="471" y="55"/>
                    </a:cubicBezTo>
                    <a:cubicBezTo>
                      <a:pt x="461" y="73"/>
                      <a:pt x="461" y="73"/>
                      <a:pt x="461" y="73"/>
                    </a:cubicBezTo>
                    <a:cubicBezTo>
                      <a:pt x="461" y="78"/>
                      <a:pt x="461" y="78"/>
                      <a:pt x="461" y="78"/>
                    </a:cubicBezTo>
                    <a:cubicBezTo>
                      <a:pt x="461" y="78"/>
                      <a:pt x="455" y="80"/>
                      <a:pt x="459" y="84"/>
                    </a:cubicBezTo>
                    <a:cubicBezTo>
                      <a:pt x="464" y="89"/>
                      <a:pt x="464" y="85"/>
                      <a:pt x="471" y="85"/>
                    </a:cubicBezTo>
                    <a:cubicBezTo>
                      <a:pt x="477" y="85"/>
                      <a:pt x="480" y="90"/>
                      <a:pt x="482" y="86"/>
                    </a:cubicBezTo>
                    <a:cubicBezTo>
                      <a:pt x="483" y="83"/>
                      <a:pt x="489" y="81"/>
                      <a:pt x="493" y="85"/>
                    </a:cubicBezTo>
                    <a:cubicBezTo>
                      <a:pt x="496" y="89"/>
                      <a:pt x="508" y="97"/>
                      <a:pt x="507" y="100"/>
                    </a:cubicBezTo>
                    <a:cubicBezTo>
                      <a:pt x="507" y="104"/>
                      <a:pt x="500" y="103"/>
                      <a:pt x="496" y="102"/>
                    </a:cubicBezTo>
                    <a:cubicBezTo>
                      <a:pt x="491" y="100"/>
                      <a:pt x="485" y="105"/>
                      <a:pt x="481" y="105"/>
                    </a:cubicBezTo>
                    <a:cubicBezTo>
                      <a:pt x="477" y="105"/>
                      <a:pt x="472" y="106"/>
                      <a:pt x="467" y="110"/>
                    </a:cubicBezTo>
                    <a:cubicBezTo>
                      <a:pt x="463" y="115"/>
                      <a:pt x="464" y="119"/>
                      <a:pt x="457" y="120"/>
                    </a:cubicBezTo>
                    <a:cubicBezTo>
                      <a:pt x="451" y="121"/>
                      <a:pt x="448" y="120"/>
                      <a:pt x="440" y="125"/>
                    </a:cubicBezTo>
                    <a:cubicBezTo>
                      <a:pt x="433" y="130"/>
                      <a:pt x="425" y="128"/>
                      <a:pt x="422" y="126"/>
                    </a:cubicBezTo>
                    <a:cubicBezTo>
                      <a:pt x="419" y="125"/>
                      <a:pt x="414" y="124"/>
                      <a:pt x="411" y="129"/>
                    </a:cubicBezTo>
                    <a:cubicBezTo>
                      <a:pt x="408" y="134"/>
                      <a:pt x="415" y="137"/>
                      <a:pt x="414" y="142"/>
                    </a:cubicBezTo>
                    <a:cubicBezTo>
                      <a:pt x="414" y="148"/>
                      <a:pt x="406" y="147"/>
                      <a:pt x="400" y="153"/>
                    </a:cubicBezTo>
                    <a:cubicBezTo>
                      <a:pt x="395" y="160"/>
                      <a:pt x="385" y="163"/>
                      <a:pt x="380" y="162"/>
                    </a:cubicBezTo>
                    <a:cubicBezTo>
                      <a:pt x="375" y="161"/>
                      <a:pt x="364" y="158"/>
                      <a:pt x="355" y="163"/>
                    </a:cubicBezTo>
                    <a:cubicBezTo>
                      <a:pt x="345" y="167"/>
                      <a:pt x="339" y="174"/>
                      <a:pt x="335" y="173"/>
                    </a:cubicBezTo>
                    <a:cubicBezTo>
                      <a:pt x="332" y="172"/>
                      <a:pt x="332" y="168"/>
                      <a:pt x="326" y="169"/>
                    </a:cubicBezTo>
                    <a:cubicBezTo>
                      <a:pt x="321" y="169"/>
                      <a:pt x="318" y="168"/>
                      <a:pt x="315" y="166"/>
                    </a:cubicBezTo>
                    <a:cubicBezTo>
                      <a:pt x="311" y="163"/>
                      <a:pt x="308" y="167"/>
                      <a:pt x="302" y="163"/>
                    </a:cubicBezTo>
                    <a:cubicBezTo>
                      <a:pt x="297" y="158"/>
                      <a:pt x="286" y="159"/>
                      <a:pt x="282" y="158"/>
                    </a:cubicBezTo>
                    <a:cubicBezTo>
                      <a:pt x="278" y="158"/>
                      <a:pt x="261" y="158"/>
                      <a:pt x="255" y="158"/>
                    </a:cubicBezTo>
                    <a:cubicBezTo>
                      <a:pt x="249" y="157"/>
                      <a:pt x="241" y="159"/>
                      <a:pt x="241" y="156"/>
                    </a:cubicBezTo>
                    <a:cubicBezTo>
                      <a:pt x="240" y="153"/>
                      <a:pt x="236" y="151"/>
                      <a:pt x="234" y="145"/>
                    </a:cubicBezTo>
                    <a:cubicBezTo>
                      <a:pt x="233" y="138"/>
                      <a:pt x="229" y="136"/>
                      <a:pt x="225" y="135"/>
                    </a:cubicBezTo>
                    <a:cubicBezTo>
                      <a:pt x="222" y="134"/>
                      <a:pt x="221" y="131"/>
                      <a:pt x="218" y="130"/>
                    </a:cubicBezTo>
                    <a:cubicBezTo>
                      <a:pt x="217" y="130"/>
                      <a:pt x="215" y="125"/>
                      <a:pt x="210" y="125"/>
                    </a:cubicBezTo>
                    <a:cubicBezTo>
                      <a:pt x="205" y="125"/>
                      <a:pt x="187" y="123"/>
                      <a:pt x="184" y="119"/>
                    </a:cubicBezTo>
                    <a:cubicBezTo>
                      <a:pt x="182" y="115"/>
                      <a:pt x="187" y="114"/>
                      <a:pt x="187" y="109"/>
                    </a:cubicBezTo>
                    <a:cubicBezTo>
                      <a:pt x="187" y="105"/>
                      <a:pt x="190" y="100"/>
                      <a:pt x="188" y="98"/>
                    </a:cubicBezTo>
                    <a:cubicBezTo>
                      <a:pt x="186" y="97"/>
                      <a:pt x="182" y="93"/>
                      <a:pt x="182" y="90"/>
                    </a:cubicBezTo>
                    <a:cubicBezTo>
                      <a:pt x="181" y="86"/>
                      <a:pt x="176" y="82"/>
                      <a:pt x="172" y="82"/>
                    </a:cubicBezTo>
                    <a:cubicBezTo>
                      <a:pt x="168" y="82"/>
                      <a:pt x="165" y="79"/>
                      <a:pt x="162" y="76"/>
                    </a:cubicBezTo>
                    <a:cubicBezTo>
                      <a:pt x="158" y="73"/>
                      <a:pt x="155" y="73"/>
                      <a:pt x="154" y="66"/>
                    </a:cubicBezTo>
                    <a:cubicBezTo>
                      <a:pt x="154" y="65"/>
                      <a:pt x="153" y="65"/>
                      <a:pt x="153" y="65"/>
                    </a:cubicBezTo>
                    <a:cubicBezTo>
                      <a:pt x="152" y="64"/>
                      <a:pt x="150" y="64"/>
                      <a:pt x="149" y="64"/>
                    </a:cubicBezTo>
                    <a:cubicBezTo>
                      <a:pt x="148" y="64"/>
                      <a:pt x="147" y="63"/>
                      <a:pt x="146" y="62"/>
                    </a:cubicBezTo>
                    <a:cubicBezTo>
                      <a:pt x="145" y="65"/>
                      <a:pt x="142" y="67"/>
                      <a:pt x="142" y="69"/>
                    </a:cubicBezTo>
                    <a:cubicBezTo>
                      <a:pt x="142" y="72"/>
                      <a:pt x="141" y="76"/>
                      <a:pt x="137" y="76"/>
                    </a:cubicBezTo>
                    <a:cubicBezTo>
                      <a:pt x="134" y="76"/>
                      <a:pt x="130" y="78"/>
                      <a:pt x="130" y="84"/>
                    </a:cubicBezTo>
                    <a:cubicBezTo>
                      <a:pt x="130" y="90"/>
                      <a:pt x="133" y="91"/>
                      <a:pt x="132" y="93"/>
                    </a:cubicBezTo>
                    <a:cubicBezTo>
                      <a:pt x="130" y="96"/>
                      <a:pt x="123" y="98"/>
                      <a:pt x="121" y="97"/>
                    </a:cubicBezTo>
                    <a:cubicBezTo>
                      <a:pt x="119" y="96"/>
                      <a:pt x="114" y="97"/>
                      <a:pt x="111" y="96"/>
                    </a:cubicBezTo>
                    <a:cubicBezTo>
                      <a:pt x="107" y="96"/>
                      <a:pt x="104" y="91"/>
                      <a:pt x="103" y="96"/>
                    </a:cubicBezTo>
                    <a:cubicBezTo>
                      <a:pt x="102" y="101"/>
                      <a:pt x="94" y="116"/>
                      <a:pt x="96" y="118"/>
                    </a:cubicBezTo>
                    <a:cubicBezTo>
                      <a:pt x="98" y="119"/>
                      <a:pt x="99" y="123"/>
                      <a:pt x="96" y="123"/>
                    </a:cubicBezTo>
                    <a:cubicBezTo>
                      <a:pt x="93" y="123"/>
                      <a:pt x="90" y="123"/>
                      <a:pt x="88" y="121"/>
                    </a:cubicBezTo>
                    <a:cubicBezTo>
                      <a:pt x="86" y="119"/>
                      <a:pt x="81" y="123"/>
                      <a:pt x="77" y="123"/>
                    </a:cubicBezTo>
                    <a:cubicBezTo>
                      <a:pt x="76" y="123"/>
                      <a:pt x="68" y="126"/>
                      <a:pt x="71" y="128"/>
                    </a:cubicBezTo>
                    <a:cubicBezTo>
                      <a:pt x="73" y="129"/>
                      <a:pt x="73" y="135"/>
                      <a:pt x="73" y="137"/>
                    </a:cubicBezTo>
                    <a:cubicBezTo>
                      <a:pt x="73" y="140"/>
                      <a:pt x="79" y="147"/>
                      <a:pt x="78" y="150"/>
                    </a:cubicBezTo>
                    <a:cubicBezTo>
                      <a:pt x="77" y="152"/>
                      <a:pt x="72" y="155"/>
                      <a:pt x="72" y="158"/>
                    </a:cubicBezTo>
                    <a:cubicBezTo>
                      <a:pt x="72" y="162"/>
                      <a:pt x="73" y="165"/>
                      <a:pt x="71" y="165"/>
                    </a:cubicBezTo>
                    <a:cubicBezTo>
                      <a:pt x="69" y="166"/>
                      <a:pt x="64" y="168"/>
                      <a:pt x="61" y="170"/>
                    </a:cubicBezTo>
                    <a:cubicBezTo>
                      <a:pt x="58" y="172"/>
                      <a:pt x="54" y="172"/>
                      <a:pt x="52" y="175"/>
                    </a:cubicBezTo>
                    <a:cubicBezTo>
                      <a:pt x="51" y="178"/>
                      <a:pt x="49" y="181"/>
                      <a:pt x="43" y="180"/>
                    </a:cubicBezTo>
                    <a:cubicBezTo>
                      <a:pt x="39" y="180"/>
                      <a:pt x="37" y="179"/>
                      <a:pt x="33" y="183"/>
                    </a:cubicBezTo>
                    <a:cubicBezTo>
                      <a:pt x="30" y="188"/>
                      <a:pt x="29" y="186"/>
                      <a:pt x="26" y="188"/>
                    </a:cubicBezTo>
                    <a:cubicBezTo>
                      <a:pt x="24" y="190"/>
                      <a:pt x="21" y="186"/>
                      <a:pt x="19" y="186"/>
                    </a:cubicBezTo>
                    <a:cubicBezTo>
                      <a:pt x="17" y="185"/>
                      <a:pt x="15" y="188"/>
                      <a:pt x="13" y="188"/>
                    </a:cubicBezTo>
                    <a:cubicBezTo>
                      <a:pt x="11" y="188"/>
                      <a:pt x="9" y="191"/>
                      <a:pt x="6" y="192"/>
                    </a:cubicBezTo>
                    <a:cubicBezTo>
                      <a:pt x="4" y="193"/>
                      <a:pt x="1" y="192"/>
                      <a:pt x="1" y="195"/>
                    </a:cubicBezTo>
                    <a:cubicBezTo>
                      <a:pt x="1" y="197"/>
                      <a:pt x="1" y="199"/>
                      <a:pt x="0" y="20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1" y="210"/>
                      <a:pt x="1" y="210"/>
                      <a:pt x="1" y="210"/>
                    </a:cubicBezTo>
                    <a:cubicBezTo>
                      <a:pt x="1" y="210"/>
                      <a:pt x="12" y="214"/>
                      <a:pt x="12" y="217"/>
                    </a:cubicBezTo>
                    <a:cubicBezTo>
                      <a:pt x="13" y="221"/>
                      <a:pt x="15" y="232"/>
                      <a:pt x="15" y="232"/>
                    </a:cubicBezTo>
                    <a:cubicBezTo>
                      <a:pt x="15" y="232"/>
                      <a:pt x="15" y="232"/>
                      <a:pt x="14" y="232"/>
                    </a:cubicBezTo>
                    <a:cubicBezTo>
                      <a:pt x="19" y="236"/>
                      <a:pt x="25" y="239"/>
                      <a:pt x="25" y="241"/>
                    </a:cubicBezTo>
                    <a:cubicBezTo>
                      <a:pt x="25" y="242"/>
                      <a:pt x="25" y="247"/>
                      <a:pt x="30" y="249"/>
                    </a:cubicBezTo>
                    <a:cubicBezTo>
                      <a:pt x="34" y="251"/>
                      <a:pt x="37" y="253"/>
                      <a:pt x="39" y="254"/>
                    </a:cubicBezTo>
                    <a:cubicBezTo>
                      <a:pt x="39" y="253"/>
                      <a:pt x="40" y="253"/>
                      <a:pt x="40" y="253"/>
                    </a:cubicBezTo>
                    <a:cubicBezTo>
                      <a:pt x="44" y="252"/>
                      <a:pt x="44" y="252"/>
                      <a:pt x="44" y="252"/>
                    </a:cubicBezTo>
                    <a:cubicBezTo>
                      <a:pt x="44" y="252"/>
                      <a:pt x="45" y="253"/>
                      <a:pt x="47" y="255"/>
                    </a:cubicBezTo>
                    <a:cubicBezTo>
                      <a:pt x="48" y="251"/>
                      <a:pt x="55" y="247"/>
                      <a:pt x="59" y="247"/>
                    </a:cubicBezTo>
                    <a:cubicBezTo>
                      <a:pt x="64" y="248"/>
                      <a:pt x="73" y="255"/>
                      <a:pt x="72" y="258"/>
                    </a:cubicBezTo>
                    <a:cubicBezTo>
                      <a:pt x="71" y="261"/>
                      <a:pt x="64" y="271"/>
                      <a:pt x="61" y="272"/>
                    </a:cubicBezTo>
                    <a:cubicBezTo>
                      <a:pt x="60" y="272"/>
                      <a:pt x="58" y="272"/>
                      <a:pt x="56" y="272"/>
                    </a:cubicBezTo>
                    <a:cubicBezTo>
                      <a:pt x="56" y="274"/>
                      <a:pt x="56" y="275"/>
                      <a:pt x="56" y="276"/>
                    </a:cubicBezTo>
                    <a:cubicBezTo>
                      <a:pt x="56" y="278"/>
                      <a:pt x="60" y="282"/>
                      <a:pt x="62" y="286"/>
                    </a:cubicBezTo>
                    <a:cubicBezTo>
                      <a:pt x="64" y="290"/>
                      <a:pt x="58" y="292"/>
                      <a:pt x="55" y="290"/>
                    </a:cubicBezTo>
                    <a:cubicBezTo>
                      <a:pt x="52" y="287"/>
                      <a:pt x="51" y="292"/>
                      <a:pt x="52" y="295"/>
                    </a:cubicBezTo>
                    <a:cubicBezTo>
                      <a:pt x="54" y="297"/>
                      <a:pt x="53" y="303"/>
                      <a:pt x="56" y="304"/>
                    </a:cubicBezTo>
                    <a:cubicBezTo>
                      <a:pt x="60" y="304"/>
                      <a:pt x="62" y="310"/>
                      <a:pt x="66" y="310"/>
                    </a:cubicBezTo>
                    <a:cubicBezTo>
                      <a:pt x="69" y="310"/>
                      <a:pt x="73" y="316"/>
                      <a:pt x="73" y="316"/>
                    </a:cubicBezTo>
                    <a:cubicBezTo>
                      <a:pt x="73" y="316"/>
                      <a:pt x="77" y="319"/>
                      <a:pt x="77" y="321"/>
                    </a:cubicBezTo>
                    <a:cubicBezTo>
                      <a:pt x="77" y="321"/>
                      <a:pt x="77" y="321"/>
                      <a:pt x="77" y="322"/>
                    </a:cubicBezTo>
                    <a:cubicBezTo>
                      <a:pt x="81" y="321"/>
                      <a:pt x="84" y="321"/>
                      <a:pt x="84" y="320"/>
                    </a:cubicBezTo>
                    <a:cubicBezTo>
                      <a:pt x="85" y="318"/>
                      <a:pt x="90" y="318"/>
                      <a:pt x="93" y="321"/>
                    </a:cubicBezTo>
                    <a:cubicBezTo>
                      <a:pt x="97" y="325"/>
                      <a:pt x="111" y="334"/>
                      <a:pt x="116" y="338"/>
                    </a:cubicBezTo>
                    <a:cubicBezTo>
                      <a:pt x="121" y="342"/>
                      <a:pt x="134" y="347"/>
                      <a:pt x="138" y="347"/>
                    </a:cubicBezTo>
                    <a:cubicBezTo>
                      <a:pt x="142" y="347"/>
                      <a:pt x="146" y="350"/>
                      <a:pt x="153" y="350"/>
                    </a:cubicBezTo>
                    <a:cubicBezTo>
                      <a:pt x="154" y="349"/>
                      <a:pt x="154" y="350"/>
                      <a:pt x="155" y="350"/>
                    </a:cubicBezTo>
                    <a:cubicBezTo>
                      <a:pt x="156" y="349"/>
                      <a:pt x="158" y="349"/>
                      <a:pt x="159" y="347"/>
                    </a:cubicBezTo>
                    <a:cubicBezTo>
                      <a:pt x="161" y="344"/>
                      <a:pt x="163" y="349"/>
                      <a:pt x="162" y="353"/>
                    </a:cubicBezTo>
                    <a:cubicBezTo>
                      <a:pt x="162" y="354"/>
                      <a:pt x="162" y="356"/>
                      <a:pt x="163" y="358"/>
                    </a:cubicBezTo>
                    <a:cubicBezTo>
                      <a:pt x="164" y="356"/>
                      <a:pt x="165" y="355"/>
                      <a:pt x="166" y="353"/>
                    </a:cubicBezTo>
                    <a:cubicBezTo>
                      <a:pt x="168" y="347"/>
                      <a:pt x="171" y="348"/>
                      <a:pt x="174" y="346"/>
                    </a:cubicBezTo>
                    <a:cubicBezTo>
                      <a:pt x="176" y="344"/>
                      <a:pt x="178" y="345"/>
                      <a:pt x="183" y="347"/>
                    </a:cubicBezTo>
                    <a:cubicBezTo>
                      <a:pt x="187" y="350"/>
                      <a:pt x="189" y="345"/>
                      <a:pt x="196" y="351"/>
                    </a:cubicBezTo>
                    <a:cubicBezTo>
                      <a:pt x="197" y="350"/>
                      <a:pt x="199" y="349"/>
                      <a:pt x="200" y="349"/>
                    </a:cubicBezTo>
                    <a:cubicBezTo>
                      <a:pt x="201" y="349"/>
                      <a:pt x="203" y="347"/>
                      <a:pt x="205" y="345"/>
                    </a:cubicBezTo>
                    <a:cubicBezTo>
                      <a:pt x="207" y="342"/>
                      <a:pt x="207" y="340"/>
                      <a:pt x="210" y="340"/>
                    </a:cubicBezTo>
                    <a:cubicBezTo>
                      <a:pt x="212" y="341"/>
                      <a:pt x="214" y="337"/>
                      <a:pt x="219" y="334"/>
                    </a:cubicBezTo>
                    <a:cubicBezTo>
                      <a:pt x="225" y="331"/>
                      <a:pt x="230" y="336"/>
                      <a:pt x="233" y="333"/>
                    </a:cubicBezTo>
                    <a:cubicBezTo>
                      <a:pt x="235" y="331"/>
                      <a:pt x="239" y="330"/>
                      <a:pt x="239" y="333"/>
                    </a:cubicBezTo>
                    <a:cubicBezTo>
                      <a:pt x="239" y="335"/>
                      <a:pt x="242" y="337"/>
                      <a:pt x="243" y="340"/>
                    </a:cubicBezTo>
                    <a:cubicBezTo>
                      <a:pt x="244" y="342"/>
                      <a:pt x="248" y="343"/>
                      <a:pt x="249" y="344"/>
                    </a:cubicBezTo>
                    <a:cubicBezTo>
                      <a:pt x="250" y="343"/>
                      <a:pt x="251" y="343"/>
                      <a:pt x="251" y="343"/>
                    </a:cubicBezTo>
                    <a:cubicBezTo>
                      <a:pt x="254" y="341"/>
                      <a:pt x="259" y="343"/>
                      <a:pt x="259" y="346"/>
                    </a:cubicBezTo>
                    <a:cubicBezTo>
                      <a:pt x="259" y="349"/>
                      <a:pt x="259" y="352"/>
                      <a:pt x="261" y="352"/>
                    </a:cubicBezTo>
                    <a:cubicBezTo>
                      <a:pt x="264" y="352"/>
                      <a:pt x="266" y="352"/>
                      <a:pt x="266" y="358"/>
                    </a:cubicBezTo>
                    <a:cubicBezTo>
                      <a:pt x="266" y="363"/>
                      <a:pt x="268" y="369"/>
                      <a:pt x="263" y="374"/>
                    </a:cubicBezTo>
                    <a:cubicBezTo>
                      <a:pt x="258" y="379"/>
                      <a:pt x="253" y="387"/>
                      <a:pt x="254" y="390"/>
                    </a:cubicBezTo>
                    <a:cubicBezTo>
                      <a:pt x="255" y="392"/>
                      <a:pt x="252" y="397"/>
                      <a:pt x="256" y="395"/>
                    </a:cubicBezTo>
                    <a:cubicBezTo>
                      <a:pt x="259" y="394"/>
                      <a:pt x="267" y="395"/>
                      <a:pt x="266" y="397"/>
                    </a:cubicBezTo>
                    <a:cubicBezTo>
                      <a:pt x="265" y="399"/>
                      <a:pt x="266" y="406"/>
                      <a:pt x="270" y="407"/>
                    </a:cubicBezTo>
                    <a:cubicBezTo>
                      <a:pt x="273" y="407"/>
                      <a:pt x="275" y="409"/>
                      <a:pt x="274" y="412"/>
                    </a:cubicBezTo>
                    <a:cubicBezTo>
                      <a:pt x="273" y="415"/>
                      <a:pt x="271" y="419"/>
                      <a:pt x="274" y="419"/>
                    </a:cubicBezTo>
                    <a:cubicBezTo>
                      <a:pt x="277" y="419"/>
                      <a:pt x="281" y="419"/>
                      <a:pt x="280" y="422"/>
                    </a:cubicBezTo>
                    <a:cubicBezTo>
                      <a:pt x="280" y="425"/>
                      <a:pt x="282" y="428"/>
                      <a:pt x="287" y="426"/>
                    </a:cubicBezTo>
                    <a:cubicBezTo>
                      <a:pt x="290" y="425"/>
                      <a:pt x="292" y="424"/>
                      <a:pt x="292" y="425"/>
                    </a:cubicBezTo>
                    <a:cubicBezTo>
                      <a:pt x="294" y="425"/>
                      <a:pt x="294" y="429"/>
                      <a:pt x="298" y="430"/>
                    </a:cubicBezTo>
                    <a:cubicBezTo>
                      <a:pt x="301" y="431"/>
                      <a:pt x="300" y="422"/>
                      <a:pt x="298" y="421"/>
                    </a:cubicBezTo>
                    <a:cubicBezTo>
                      <a:pt x="297" y="420"/>
                      <a:pt x="299" y="414"/>
                      <a:pt x="300" y="415"/>
                    </a:cubicBezTo>
                    <a:cubicBezTo>
                      <a:pt x="301" y="417"/>
                      <a:pt x="305" y="415"/>
                      <a:pt x="308" y="413"/>
                    </a:cubicBezTo>
                    <a:cubicBezTo>
                      <a:pt x="310" y="410"/>
                      <a:pt x="314" y="415"/>
                      <a:pt x="316" y="412"/>
                    </a:cubicBezTo>
                    <a:cubicBezTo>
                      <a:pt x="318" y="409"/>
                      <a:pt x="322" y="414"/>
                      <a:pt x="326" y="412"/>
                    </a:cubicBezTo>
                    <a:cubicBezTo>
                      <a:pt x="330" y="410"/>
                      <a:pt x="332" y="414"/>
                      <a:pt x="333" y="410"/>
                    </a:cubicBezTo>
                    <a:cubicBezTo>
                      <a:pt x="335" y="407"/>
                      <a:pt x="341" y="403"/>
                      <a:pt x="342" y="405"/>
                    </a:cubicBezTo>
                    <a:cubicBezTo>
                      <a:pt x="344" y="406"/>
                      <a:pt x="344" y="409"/>
                      <a:pt x="352" y="410"/>
                    </a:cubicBezTo>
                    <a:cubicBezTo>
                      <a:pt x="359" y="410"/>
                      <a:pt x="355" y="414"/>
                      <a:pt x="355" y="416"/>
                    </a:cubicBezTo>
                    <a:cubicBezTo>
                      <a:pt x="355" y="418"/>
                      <a:pt x="363" y="424"/>
                      <a:pt x="366" y="425"/>
                    </a:cubicBezTo>
                    <a:cubicBezTo>
                      <a:pt x="366" y="425"/>
                      <a:pt x="367" y="425"/>
                      <a:pt x="368" y="427"/>
                    </a:cubicBezTo>
                    <a:cubicBezTo>
                      <a:pt x="370" y="425"/>
                      <a:pt x="374" y="427"/>
                      <a:pt x="375" y="425"/>
                    </a:cubicBezTo>
                    <a:cubicBezTo>
                      <a:pt x="376" y="422"/>
                      <a:pt x="380" y="423"/>
                      <a:pt x="381" y="425"/>
                    </a:cubicBezTo>
                    <a:cubicBezTo>
                      <a:pt x="383" y="428"/>
                      <a:pt x="384" y="428"/>
                      <a:pt x="388" y="425"/>
                    </a:cubicBezTo>
                    <a:cubicBezTo>
                      <a:pt x="391" y="422"/>
                      <a:pt x="393" y="428"/>
                      <a:pt x="391" y="430"/>
                    </a:cubicBezTo>
                    <a:cubicBezTo>
                      <a:pt x="389" y="431"/>
                      <a:pt x="390" y="437"/>
                      <a:pt x="393" y="440"/>
                    </a:cubicBezTo>
                    <a:cubicBezTo>
                      <a:pt x="396" y="443"/>
                      <a:pt x="397" y="438"/>
                      <a:pt x="396" y="435"/>
                    </a:cubicBezTo>
                    <a:cubicBezTo>
                      <a:pt x="396" y="432"/>
                      <a:pt x="402" y="429"/>
                      <a:pt x="412" y="425"/>
                    </a:cubicBezTo>
                    <a:cubicBezTo>
                      <a:pt x="423" y="422"/>
                      <a:pt x="434" y="414"/>
                      <a:pt x="434" y="412"/>
                    </a:cubicBezTo>
                    <a:cubicBezTo>
                      <a:pt x="434" y="411"/>
                      <a:pt x="442" y="415"/>
                      <a:pt x="445" y="413"/>
                    </a:cubicBezTo>
                    <a:cubicBezTo>
                      <a:pt x="449" y="410"/>
                      <a:pt x="461" y="410"/>
                      <a:pt x="465" y="410"/>
                    </a:cubicBezTo>
                    <a:cubicBezTo>
                      <a:pt x="468" y="409"/>
                      <a:pt x="468" y="407"/>
                      <a:pt x="471" y="404"/>
                    </a:cubicBezTo>
                    <a:cubicBezTo>
                      <a:pt x="475" y="401"/>
                      <a:pt x="474" y="400"/>
                      <a:pt x="478" y="398"/>
                    </a:cubicBezTo>
                    <a:cubicBezTo>
                      <a:pt x="482" y="397"/>
                      <a:pt x="484" y="394"/>
                      <a:pt x="484" y="392"/>
                    </a:cubicBezTo>
                    <a:cubicBezTo>
                      <a:pt x="484" y="390"/>
                      <a:pt x="492" y="389"/>
                      <a:pt x="492" y="387"/>
                    </a:cubicBezTo>
                    <a:cubicBezTo>
                      <a:pt x="492" y="385"/>
                      <a:pt x="498" y="384"/>
                      <a:pt x="498" y="381"/>
                    </a:cubicBezTo>
                    <a:cubicBezTo>
                      <a:pt x="498" y="379"/>
                      <a:pt x="501" y="379"/>
                      <a:pt x="503" y="377"/>
                    </a:cubicBezTo>
                    <a:cubicBezTo>
                      <a:pt x="504" y="375"/>
                      <a:pt x="501" y="369"/>
                      <a:pt x="504" y="368"/>
                    </a:cubicBezTo>
                    <a:cubicBezTo>
                      <a:pt x="507" y="368"/>
                      <a:pt x="503" y="364"/>
                      <a:pt x="503" y="363"/>
                    </a:cubicBezTo>
                    <a:cubicBezTo>
                      <a:pt x="502" y="361"/>
                      <a:pt x="508" y="361"/>
                      <a:pt x="510" y="359"/>
                    </a:cubicBezTo>
                    <a:cubicBezTo>
                      <a:pt x="513" y="357"/>
                      <a:pt x="515" y="355"/>
                      <a:pt x="516" y="351"/>
                    </a:cubicBezTo>
                    <a:cubicBezTo>
                      <a:pt x="516" y="348"/>
                      <a:pt x="521" y="345"/>
                      <a:pt x="523" y="345"/>
                    </a:cubicBezTo>
                    <a:cubicBezTo>
                      <a:pt x="525" y="344"/>
                      <a:pt x="526" y="339"/>
                      <a:pt x="525" y="335"/>
                    </a:cubicBezTo>
                    <a:cubicBezTo>
                      <a:pt x="525" y="332"/>
                      <a:pt x="529" y="333"/>
                      <a:pt x="527" y="331"/>
                    </a:cubicBezTo>
                    <a:cubicBezTo>
                      <a:pt x="525" y="330"/>
                      <a:pt x="528" y="325"/>
                      <a:pt x="532" y="324"/>
                    </a:cubicBezTo>
                    <a:cubicBezTo>
                      <a:pt x="536" y="323"/>
                      <a:pt x="529" y="321"/>
                      <a:pt x="527" y="323"/>
                    </a:cubicBezTo>
                    <a:cubicBezTo>
                      <a:pt x="525" y="325"/>
                      <a:pt x="523" y="318"/>
                      <a:pt x="521" y="321"/>
                    </a:cubicBezTo>
                    <a:cubicBezTo>
                      <a:pt x="519" y="323"/>
                      <a:pt x="513" y="319"/>
                      <a:pt x="517" y="318"/>
                    </a:cubicBezTo>
                    <a:cubicBezTo>
                      <a:pt x="520" y="317"/>
                      <a:pt x="526" y="313"/>
                      <a:pt x="529" y="312"/>
                    </a:cubicBezTo>
                    <a:cubicBezTo>
                      <a:pt x="531" y="312"/>
                      <a:pt x="525" y="306"/>
                      <a:pt x="522" y="306"/>
                    </a:cubicBezTo>
                    <a:cubicBezTo>
                      <a:pt x="519" y="306"/>
                      <a:pt x="515" y="299"/>
                      <a:pt x="512" y="299"/>
                    </a:cubicBezTo>
                    <a:cubicBezTo>
                      <a:pt x="508" y="299"/>
                      <a:pt x="514" y="297"/>
                      <a:pt x="518" y="299"/>
                    </a:cubicBezTo>
                    <a:cubicBezTo>
                      <a:pt x="522" y="301"/>
                      <a:pt x="526" y="302"/>
                      <a:pt x="528" y="301"/>
                    </a:cubicBezTo>
                    <a:cubicBezTo>
                      <a:pt x="530" y="299"/>
                      <a:pt x="522" y="292"/>
                      <a:pt x="519" y="290"/>
                    </a:cubicBezTo>
                    <a:cubicBezTo>
                      <a:pt x="516" y="288"/>
                      <a:pt x="518" y="284"/>
                      <a:pt x="517" y="283"/>
                    </a:cubicBezTo>
                    <a:cubicBezTo>
                      <a:pt x="515" y="282"/>
                      <a:pt x="511" y="273"/>
                      <a:pt x="509" y="269"/>
                    </a:cubicBezTo>
                    <a:cubicBezTo>
                      <a:pt x="508" y="266"/>
                      <a:pt x="501" y="265"/>
                      <a:pt x="499" y="262"/>
                    </a:cubicBezTo>
                    <a:cubicBezTo>
                      <a:pt x="498" y="260"/>
                      <a:pt x="500" y="254"/>
                      <a:pt x="505" y="252"/>
                    </a:cubicBezTo>
                    <a:cubicBezTo>
                      <a:pt x="510" y="250"/>
                      <a:pt x="508" y="245"/>
                      <a:pt x="510" y="246"/>
                    </a:cubicBezTo>
                    <a:cubicBezTo>
                      <a:pt x="512" y="246"/>
                      <a:pt x="514" y="245"/>
                      <a:pt x="516" y="242"/>
                    </a:cubicBezTo>
                    <a:cubicBezTo>
                      <a:pt x="518" y="238"/>
                      <a:pt x="521" y="240"/>
                      <a:pt x="523" y="238"/>
                    </a:cubicBezTo>
                    <a:cubicBezTo>
                      <a:pt x="525" y="236"/>
                      <a:pt x="533" y="236"/>
                      <a:pt x="536" y="234"/>
                    </a:cubicBezTo>
                    <a:cubicBezTo>
                      <a:pt x="539" y="232"/>
                      <a:pt x="533" y="226"/>
                      <a:pt x="529" y="227"/>
                    </a:cubicBezTo>
                    <a:cubicBezTo>
                      <a:pt x="526" y="228"/>
                      <a:pt x="521" y="227"/>
                      <a:pt x="518" y="223"/>
                    </a:cubicBezTo>
                    <a:cubicBezTo>
                      <a:pt x="516" y="219"/>
                      <a:pt x="509" y="230"/>
                      <a:pt x="503" y="232"/>
                    </a:cubicBezTo>
                    <a:cubicBezTo>
                      <a:pt x="498" y="235"/>
                      <a:pt x="495" y="228"/>
                      <a:pt x="496" y="223"/>
                    </a:cubicBezTo>
                    <a:cubicBezTo>
                      <a:pt x="498" y="219"/>
                      <a:pt x="492" y="219"/>
                      <a:pt x="485" y="219"/>
                    </a:cubicBezTo>
                    <a:cubicBezTo>
                      <a:pt x="477" y="220"/>
                      <a:pt x="480" y="206"/>
                      <a:pt x="485" y="205"/>
                    </a:cubicBezTo>
                    <a:cubicBezTo>
                      <a:pt x="489" y="205"/>
                      <a:pt x="496" y="210"/>
                      <a:pt x="499" y="201"/>
                    </a:cubicBezTo>
                    <a:cubicBezTo>
                      <a:pt x="501" y="193"/>
                      <a:pt x="505" y="199"/>
                      <a:pt x="512" y="192"/>
                    </a:cubicBezTo>
                    <a:cubicBezTo>
                      <a:pt x="518" y="185"/>
                      <a:pt x="525" y="180"/>
                      <a:pt x="531" y="185"/>
                    </a:cubicBezTo>
                    <a:cubicBezTo>
                      <a:pt x="536" y="189"/>
                      <a:pt x="525" y="196"/>
                      <a:pt x="523" y="200"/>
                    </a:cubicBezTo>
                    <a:cubicBezTo>
                      <a:pt x="521" y="204"/>
                      <a:pt x="525" y="205"/>
                      <a:pt x="522" y="209"/>
                    </a:cubicBezTo>
                    <a:cubicBezTo>
                      <a:pt x="518" y="212"/>
                      <a:pt x="523" y="213"/>
                      <a:pt x="529" y="208"/>
                    </a:cubicBezTo>
                    <a:cubicBezTo>
                      <a:pt x="536" y="204"/>
                      <a:pt x="544" y="199"/>
                      <a:pt x="550" y="197"/>
                    </a:cubicBezTo>
                    <a:cubicBezTo>
                      <a:pt x="552" y="196"/>
                      <a:pt x="554" y="196"/>
                      <a:pt x="556" y="196"/>
                    </a:cubicBezTo>
                    <a:cubicBezTo>
                      <a:pt x="557" y="194"/>
                      <a:pt x="558" y="192"/>
                      <a:pt x="559" y="191"/>
                    </a:cubicBezTo>
                    <a:cubicBezTo>
                      <a:pt x="563" y="189"/>
                      <a:pt x="578" y="182"/>
                      <a:pt x="580" y="179"/>
                    </a:cubicBezTo>
                    <a:cubicBezTo>
                      <a:pt x="582" y="177"/>
                      <a:pt x="584" y="171"/>
                      <a:pt x="587" y="171"/>
                    </a:cubicBezTo>
                    <a:cubicBezTo>
                      <a:pt x="590" y="171"/>
                      <a:pt x="590" y="174"/>
                      <a:pt x="594" y="174"/>
                    </a:cubicBezTo>
                    <a:cubicBezTo>
                      <a:pt x="599" y="174"/>
                      <a:pt x="604" y="176"/>
                      <a:pt x="602" y="172"/>
                    </a:cubicBezTo>
                    <a:cubicBezTo>
                      <a:pt x="599" y="169"/>
                      <a:pt x="601" y="169"/>
                      <a:pt x="606" y="168"/>
                    </a:cubicBezTo>
                    <a:cubicBezTo>
                      <a:pt x="611" y="167"/>
                      <a:pt x="610" y="162"/>
                      <a:pt x="614" y="162"/>
                    </a:cubicBezTo>
                    <a:cubicBezTo>
                      <a:pt x="618" y="162"/>
                      <a:pt x="617" y="153"/>
                      <a:pt x="621" y="153"/>
                    </a:cubicBezTo>
                    <a:cubicBezTo>
                      <a:pt x="624" y="153"/>
                      <a:pt x="626" y="158"/>
                      <a:pt x="630" y="157"/>
                    </a:cubicBezTo>
                    <a:cubicBezTo>
                      <a:pt x="631" y="157"/>
                      <a:pt x="632" y="157"/>
                      <a:pt x="633" y="157"/>
                    </a:cubicBezTo>
                    <a:cubicBezTo>
                      <a:pt x="634" y="157"/>
                      <a:pt x="635" y="156"/>
                      <a:pt x="636" y="155"/>
                    </a:cubicBezTo>
                    <a:cubicBezTo>
                      <a:pt x="635" y="151"/>
                      <a:pt x="636" y="147"/>
                      <a:pt x="635" y="145"/>
                    </a:cubicBezTo>
                    <a:cubicBezTo>
                      <a:pt x="633" y="141"/>
                      <a:pt x="635" y="138"/>
                      <a:pt x="634" y="135"/>
                    </a:cubicBezTo>
                    <a:cubicBezTo>
                      <a:pt x="634" y="133"/>
                      <a:pt x="633" y="127"/>
                      <a:pt x="636" y="127"/>
                    </a:cubicBezTo>
                    <a:cubicBezTo>
                      <a:pt x="639" y="127"/>
                      <a:pt x="642" y="121"/>
                      <a:pt x="645" y="123"/>
                    </a:cubicBezTo>
                    <a:cubicBezTo>
                      <a:pt x="649" y="125"/>
                      <a:pt x="655" y="126"/>
                      <a:pt x="655" y="123"/>
                    </a:cubicBezTo>
                    <a:cubicBezTo>
                      <a:pt x="655" y="120"/>
                      <a:pt x="660" y="120"/>
                      <a:pt x="661" y="116"/>
                    </a:cubicBezTo>
                    <a:cubicBezTo>
                      <a:pt x="661" y="112"/>
                      <a:pt x="666" y="111"/>
                      <a:pt x="667" y="107"/>
                    </a:cubicBezTo>
                    <a:cubicBezTo>
                      <a:pt x="668" y="103"/>
                      <a:pt x="670" y="95"/>
                      <a:pt x="673" y="93"/>
                    </a:cubicBezTo>
                    <a:cubicBezTo>
                      <a:pt x="677" y="91"/>
                      <a:pt x="673" y="89"/>
                      <a:pt x="673" y="83"/>
                    </a:cubicBezTo>
                    <a:close/>
                    <a:moveTo>
                      <a:pt x="510" y="399"/>
                    </a:moveTo>
                    <a:cubicBezTo>
                      <a:pt x="506" y="412"/>
                      <a:pt x="515" y="419"/>
                      <a:pt x="516" y="418"/>
                    </a:cubicBezTo>
                    <a:cubicBezTo>
                      <a:pt x="519" y="416"/>
                      <a:pt x="533" y="387"/>
                      <a:pt x="530" y="383"/>
                    </a:cubicBezTo>
                    <a:cubicBezTo>
                      <a:pt x="527" y="379"/>
                      <a:pt x="513" y="386"/>
                      <a:pt x="510" y="399"/>
                    </a:cubicBezTo>
                    <a:close/>
                    <a:moveTo>
                      <a:pt x="391" y="444"/>
                    </a:moveTo>
                    <a:cubicBezTo>
                      <a:pt x="386" y="444"/>
                      <a:pt x="375" y="451"/>
                      <a:pt x="380" y="460"/>
                    </a:cubicBezTo>
                    <a:cubicBezTo>
                      <a:pt x="384" y="469"/>
                      <a:pt x="398" y="463"/>
                      <a:pt x="399" y="459"/>
                    </a:cubicBezTo>
                    <a:cubicBezTo>
                      <a:pt x="399" y="455"/>
                      <a:pt x="406" y="448"/>
                      <a:pt x="405" y="445"/>
                    </a:cubicBezTo>
                    <a:cubicBezTo>
                      <a:pt x="404" y="443"/>
                      <a:pt x="395" y="444"/>
                      <a:pt x="391" y="444"/>
                    </a:cubicBezTo>
                    <a:close/>
                  </a:path>
                </a:pathLst>
              </a:custGeom>
              <a:solidFill>
                <a:srgbClr val="C00000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48" name="Freeform 143"/>
              <p:cNvSpPr>
                <a:spLocks noEditPoints="1"/>
              </p:cNvSpPr>
              <p:nvPr/>
            </p:nvSpPr>
            <p:spPr bwMode="auto">
              <a:xfrm>
                <a:off x="6148388" y="2065337"/>
                <a:ext cx="207963" cy="292100"/>
              </a:xfrm>
              <a:custGeom>
                <a:avLst/>
                <a:gdLst>
                  <a:gd name="T0" fmla="*/ 2147483647 w 109"/>
                  <a:gd name="T1" fmla="*/ 2147483647 h 153"/>
                  <a:gd name="T2" fmla="*/ 2147483647 w 109"/>
                  <a:gd name="T3" fmla="*/ 2147483647 h 153"/>
                  <a:gd name="T4" fmla="*/ 2147483647 w 109"/>
                  <a:gd name="T5" fmla="*/ 2147483647 h 153"/>
                  <a:gd name="T6" fmla="*/ 2147483647 w 109"/>
                  <a:gd name="T7" fmla="*/ 2147483647 h 153"/>
                  <a:gd name="T8" fmla="*/ 2147483647 w 109"/>
                  <a:gd name="T9" fmla="*/ 2147483647 h 153"/>
                  <a:gd name="T10" fmla="*/ 2147483647 w 109"/>
                  <a:gd name="T11" fmla="*/ 2147483647 h 153"/>
                  <a:gd name="T12" fmla="*/ 2147483647 w 109"/>
                  <a:gd name="T13" fmla="*/ 2147483647 h 153"/>
                  <a:gd name="T14" fmla="*/ 2147483647 w 109"/>
                  <a:gd name="T15" fmla="*/ 2147483647 h 153"/>
                  <a:gd name="T16" fmla="*/ 2147483647 w 109"/>
                  <a:gd name="T17" fmla="*/ 2147483647 h 153"/>
                  <a:gd name="T18" fmla="*/ 2147483647 w 109"/>
                  <a:gd name="T19" fmla="*/ 2147483647 h 153"/>
                  <a:gd name="T20" fmla="*/ 2147483647 w 109"/>
                  <a:gd name="T21" fmla="*/ 2147483647 h 153"/>
                  <a:gd name="T22" fmla="*/ 2147483647 w 109"/>
                  <a:gd name="T23" fmla="*/ 2147483647 h 153"/>
                  <a:gd name="T24" fmla="*/ 2147483647 w 109"/>
                  <a:gd name="T25" fmla="*/ 2147483647 h 153"/>
                  <a:gd name="T26" fmla="*/ 2147483647 w 109"/>
                  <a:gd name="T27" fmla="*/ 2147483647 h 153"/>
                  <a:gd name="T28" fmla="*/ 2147483647 w 109"/>
                  <a:gd name="T29" fmla="*/ 2147483647 h 153"/>
                  <a:gd name="T30" fmla="*/ 2147483647 w 109"/>
                  <a:gd name="T31" fmla="*/ 2147483647 h 153"/>
                  <a:gd name="T32" fmla="*/ 2147483647 w 109"/>
                  <a:gd name="T33" fmla="*/ 2147483647 h 153"/>
                  <a:gd name="T34" fmla="*/ 2147483647 w 109"/>
                  <a:gd name="T35" fmla="*/ 2147483647 h 153"/>
                  <a:gd name="T36" fmla="*/ 2147483647 w 109"/>
                  <a:gd name="T37" fmla="*/ 2147483647 h 153"/>
                  <a:gd name="T38" fmla="*/ 2147483647 w 109"/>
                  <a:gd name="T39" fmla="*/ 2147483647 h 153"/>
                  <a:gd name="T40" fmla="*/ 2147483647 w 109"/>
                  <a:gd name="T41" fmla="*/ 2147483647 h 153"/>
                  <a:gd name="T42" fmla="*/ 2147483647 w 109"/>
                  <a:gd name="T43" fmla="*/ 2147483647 h 153"/>
                  <a:gd name="T44" fmla="*/ 2147483647 w 109"/>
                  <a:gd name="T45" fmla="*/ 2147483647 h 153"/>
                  <a:gd name="T46" fmla="*/ 2147483647 w 109"/>
                  <a:gd name="T47" fmla="*/ 2147483647 h 153"/>
                  <a:gd name="T48" fmla="*/ 2147483647 w 109"/>
                  <a:gd name="T49" fmla="*/ 2147483647 h 153"/>
                  <a:gd name="T50" fmla="*/ 2147483647 w 109"/>
                  <a:gd name="T51" fmla="*/ 2147483647 h 153"/>
                  <a:gd name="T52" fmla="*/ 2147483647 w 109"/>
                  <a:gd name="T53" fmla="*/ 2147483647 h 153"/>
                  <a:gd name="T54" fmla="*/ 2147483647 w 109"/>
                  <a:gd name="T55" fmla="*/ 2147483647 h 153"/>
                  <a:gd name="T56" fmla="*/ 2147483647 w 109"/>
                  <a:gd name="T57" fmla="*/ 2147483647 h 153"/>
                  <a:gd name="T58" fmla="*/ 2147483647 w 109"/>
                  <a:gd name="T59" fmla="*/ 2147483647 h 153"/>
                  <a:gd name="T60" fmla="*/ 2147483647 w 109"/>
                  <a:gd name="T61" fmla="*/ 2147483647 h 153"/>
                  <a:gd name="T62" fmla="*/ 2147483647 w 109"/>
                  <a:gd name="T63" fmla="*/ 2147483647 h 153"/>
                  <a:gd name="T64" fmla="*/ 2147483647 w 109"/>
                  <a:gd name="T65" fmla="*/ 2147483647 h 153"/>
                  <a:gd name="T66" fmla="*/ 2147483647 w 109"/>
                  <a:gd name="T67" fmla="*/ 2147483647 h 153"/>
                  <a:gd name="T68" fmla="*/ 2147483647 w 109"/>
                  <a:gd name="T69" fmla="*/ 2147483647 h 153"/>
                  <a:gd name="T70" fmla="*/ 2147483647 w 109"/>
                  <a:gd name="T71" fmla="*/ 2147483647 h 153"/>
                  <a:gd name="T72" fmla="*/ 2147483647 w 109"/>
                  <a:gd name="T73" fmla="*/ 2147483647 h 153"/>
                  <a:gd name="T74" fmla="*/ 2147483647 w 109"/>
                  <a:gd name="T75" fmla="*/ 2147483647 h 153"/>
                  <a:gd name="T76" fmla="*/ 2147483647 w 109"/>
                  <a:gd name="T77" fmla="*/ 2147483647 h 153"/>
                  <a:gd name="T78" fmla="*/ 2147483647 w 109"/>
                  <a:gd name="T79" fmla="*/ 2147483647 h 153"/>
                  <a:gd name="T80" fmla="*/ 2147483647 w 109"/>
                  <a:gd name="T81" fmla="*/ 2147483647 h 153"/>
                  <a:gd name="T82" fmla="*/ 2147483647 w 109"/>
                  <a:gd name="T83" fmla="*/ 2147483647 h 153"/>
                  <a:gd name="T84" fmla="*/ 2147483647 w 109"/>
                  <a:gd name="T85" fmla="*/ 2147483647 h 153"/>
                  <a:gd name="T86" fmla="*/ 2147483647 w 109"/>
                  <a:gd name="T87" fmla="*/ 2147483647 h 153"/>
                  <a:gd name="T88" fmla="*/ 2147483647 w 109"/>
                  <a:gd name="T89" fmla="*/ 2147483647 h 153"/>
                  <a:gd name="T90" fmla="*/ 2147483647 w 109"/>
                  <a:gd name="T91" fmla="*/ 2147483647 h 153"/>
                  <a:gd name="T92" fmla="*/ 2147483647 w 109"/>
                  <a:gd name="T93" fmla="*/ 2147483647 h 153"/>
                  <a:gd name="T94" fmla="*/ 2147483647 w 109"/>
                  <a:gd name="T95" fmla="*/ 2147483647 h 153"/>
                  <a:gd name="T96" fmla="*/ 2147483647 w 109"/>
                  <a:gd name="T97" fmla="*/ 2147483647 h 153"/>
                  <a:gd name="T98" fmla="*/ 2147483647 w 109"/>
                  <a:gd name="T99" fmla="*/ 2147483647 h 153"/>
                  <a:gd name="T100" fmla="*/ 2147483647 w 109"/>
                  <a:gd name="T101" fmla="*/ 2147483647 h 153"/>
                  <a:gd name="T102" fmla="*/ 2147483647 w 109"/>
                  <a:gd name="T103" fmla="*/ 2147483647 h 153"/>
                  <a:gd name="T104" fmla="*/ 2147483647 w 109"/>
                  <a:gd name="T105" fmla="*/ 2147483647 h 153"/>
                  <a:gd name="T106" fmla="*/ 2147483647 w 109"/>
                  <a:gd name="T107" fmla="*/ 2147483647 h 153"/>
                  <a:gd name="T108" fmla="*/ 2147483647 w 109"/>
                  <a:gd name="T109" fmla="*/ 2147483647 h 15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9"/>
                  <a:gd name="T166" fmla="*/ 0 h 153"/>
                  <a:gd name="T167" fmla="*/ 109 w 109"/>
                  <a:gd name="T168" fmla="*/ 153 h 15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9" h="153">
                    <a:moveTo>
                      <a:pt x="58" y="59"/>
                    </a:moveTo>
                    <a:cubicBezTo>
                      <a:pt x="64" y="58"/>
                      <a:pt x="73" y="66"/>
                      <a:pt x="72" y="69"/>
                    </a:cubicBezTo>
                    <a:cubicBezTo>
                      <a:pt x="70" y="72"/>
                      <a:pt x="72" y="82"/>
                      <a:pt x="75" y="79"/>
                    </a:cubicBezTo>
                    <a:cubicBezTo>
                      <a:pt x="78" y="76"/>
                      <a:pt x="83" y="80"/>
                      <a:pt x="80" y="84"/>
                    </a:cubicBezTo>
                    <a:cubicBezTo>
                      <a:pt x="77" y="88"/>
                      <a:pt x="84" y="93"/>
                      <a:pt x="85" y="98"/>
                    </a:cubicBezTo>
                    <a:cubicBezTo>
                      <a:pt x="86" y="103"/>
                      <a:pt x="90" y="99"/>
                      <a:pt x="89" y="95"/>
                    </a:cubicBezTo>
                    <a:cubicBezTo>
                      <a:pt x="88" y="91"/>
                      <a:pt x="90" y="91"/>
                      <a:pt x="94" y="88"/>
                    </a:cubicBezTo>
                    <a:cubicBezTo>
                      <a:pt x="98" y="85"/>
                      <a:pt x="94" y="80"/>
                      <a:pt x="91" y="75"/>
                    </a:cubicBezTo>
                    <a:cubicBezTo>
                      <a:pt x="88" y="69"/>
                      <a:pt x="78" y="71"/>
                      <a:pt x="78" y="66"/>
                    </a:cubicBezTo>
                    <a:cubicBezTo>
                      <a:pt x="78" y="60"/>
                      <a:pt x="71" y="59"/>
                      <a:pt x="71" y="56"/>
                    </a:cubicBezTo>
                    <a:cubicBezTo>
                      <a:pt x="70" y="53"/>
                      <a:pt x="61" y="50"/>
                      <a:pt x="55" y="53"/>
                    </a:cubicBezTo>
                    <a:cubicBezTo>
                      <a:pt x="49" y="56"/>
                      <a:pt x="53" y="47"/>
                      <a:pt x="49" y="43"/>
                    </a:cubicBezTo>
                    <a:cubicBezTo>
                      <a:pt x="45" y="38"/>
                      <a:pt x="52" y="32"/>
                      <a:pt x="57" y="27"/>
                    </a:cubicBezTo>
                    <a:cubicBezTo>
                      <a:pt x="62" y="21"/>
                      <a:pt x="56" y="12"/>
                      <a:pt x="56" y="8"/>
                    </a:cubicBezTo>
                    <a:cubicBezTo>
                      <a:pt x="57" y="4"/>
                      <a:pt x="57" y="3"/>
                      <a:pt x="54" y="4"/>
                    </a:cubicBezTo>
                    <a:cubicBezTo>
                      <a:pt x="52" y="6"/>
                      <a:pt x="42" y="0"/>
                      <a:pt x="38" y="3"/>
                    </a:cubicBezTo>
                    <a:cubicBezTo>
                      <a:pt x="34" y="6"/>
                      <a:pt x="38" y="28"/>
                      <a:pt x="36" y="29"/>
                    </a:cubicBezTo>
                    <a:cubicBezTo>
                      <a:pt x="34" y="31"/>
                      <a:pt x="31" y="26"/>
                      <a:pt x="30" y="28"/>
                    </a:cubicBezTo>
                    <a:cubicBezTo>
                      <a:pt x="29" y="31"/>
                      <a:pt x="31" y="43"/>
                      <a:pt x="33" y="43"/>
                    </a:cubicBezTo>
                    <a:cubicBezTo>
                      <a:pt x="36" y="43"/>
                      <a:pt x="38" y="47"/>
                      <a:pt x="36" y="52"/>
                    </a:cubicBezTo>
                    <a:cubicBezTo>
                      <a:pt x="35" y="57"/>
                      <a:pt x="41" y="58"/>
                      <a:pt x="48" y="56"/>
                    </a:cubicBezTo>
                    <a:cubicBezTo>
                      <a:pt x="54" y="53"/>
                      <a:pt x="52" y="60"/>
                      <a:pt x="58" y="59"/>
                    </a:cubicBezTo>
                    <a:close/>
                    <a:moveTo>
                      <a:pt x="37" y="62"/>
                    </a:moveTo>
                    <a:cubicBezTo>
                      <a:pt x="38" y="67"/>
                      <a:pt x="40" y="76"/>
                      <a:pt x="47" y="74"/>
                    </a:cubicBezTo>
                    <a:cubicBezTo>
                      <a:pt x="55" y="72"/>
                      <a:pt x="36" y="58"/>
                      <a:pt x="37" y="62"/>
                    </a:cubicBezTo>
                    <a:close/>
                    <a:moveTo>
                      <a:pt x="55" y="94"/>
                    </a:moveTo>
                    <a:cubicBezTo>
                      <a:pt x="57" y="94"/>
                      <a:pt x="61" y="94"/>
                      <a:pt x="61" y="91"/>
                    </a:cubicBezTo>
                    <a:cubicBezTo>
                      <a:pt x="62" y="88"/>
                      <a:pt x="65" y="97"/>
                      <a:pt x="62" y="100"/>
                    </a:cubicBezTo>
                    <a:cubicBezTo>
                      <a:pt x="59" y="103"/>
                      <a:pt x="59" y="111"/>
                      <a:pt x="64" y="112"/>
                    </a:cubicBezTo>
                    <a:cubicBezTo>
                      <a:pt x="69" y="113"/>
                      <a:pt x="77" y="97"/>
                      <a:pt x="76" y="94"/>
                    </a:cubicBezTo>
                    <a:cubicBezTo>
                      <a:pt x="75" y="91"/>
                      <a:pt x="71" y="96"/>
                      <a:pt x="72" y="92"/>
                    </a:cubicBezTo>
                    <a:cubicBezTo>
                      <a:pt x="73" y="88"/>
                      <a:pt x="60" y="78"/>
                      <a:pt x="55" y="79"/>
                    </a:cubicBezTo>
                    <a:cubicBezTo>
                      <a:pt x="50" y="80"/>
                      <a:pt x="51" y="95"/>
                      <a:pt x="55" y="94"/>
                    </a:cubicBezTo>
                    <a:close/>
                    <a:moveTo>
                      <a:pt x="16" y="101"/>
                    </a:moveTo>
                    <a:cubicBezTo>
                      <a:pt x="11" y="107"/>
                      <a:pt x="0" y="116"/>
                      <a:pt x="2" y="119"/>
                    </a:cubicBezTo>
                    <a:cubicBezTo>
                      <a:pt x="4" y="123"/>
                      <a:pt x="16" y="105"/>
                      <a:pt x="22" y="100"/>
                    </a:cubicBezTo>
                    <a:cubicBezTo>
                      <a:pt x="28" y="96"/>
                      <a:pt x="27" y="92"/>
                      <a:pt x="25" y="88"/>
                    </a:cubicBezTo>
                    <a:cubicBezTo>
                      <a:pt x="23" y="84"/>
                      <a:pt x="21" y="95"/>
                      <a:pt x="16" y="101"/>
                    </a:cubicBezTo>
                    <a:close/>
                    <a:moveTo>
                      <a:pt x="75" y="107"/>
                    </a:moveTo>
                    <a:cubicBezTo>
                      <a:pt x="77" y="111"/>
                      <a:pt x="86" y="105"/>
                      <a:pt x="84" y="102"/>
                    </a:cubicBezTo>
                    <a:cubicBezTo>
                      <a:pt x="81" y="99"/>
                      <a:pt x="74" y="105"/>
                      <a:pt x="75" y="107"/>
                    </a:cubicBezTo>
                    <a:close/>
                    <a:moveTo>
                      <a:pt x="105" y="133"/>
                    </a:moveTo>
                    <a:cubicBezTo>
                      <a:pt x="109" y="129"/>
                      <a:pt x="103" y="116"/>
                      <a:pt x="103" y="108"/>
                    </a:cubicBezTo>
                    <a:cubicBezTo>
                      <a:pt x="103" y="100"/>
                      <a:pt x="92" y="103"/>
                      <a:pt x="95" y="108"/>
                    </a:cubicBezTo>
                    <a:cubicBezTo>
                      <a:pt x="98" y="113"/>
                      <a:pt x="89" y="109"/>
                      <a:pt x="88" y="114"/>
                    </a:cubicBezTo>
                    <a:cubicBezTo>
                      <a:pt x="88" y="119"/>
                      <a:pt x="81" y="115"/>
                      <a:pt x="82" y="119"/>
                    </a:cubicBezTo>
                    <a:cubicBezTo>
                      <a:pt x="82" y="123"/>
                      <a:pt x="75" y="119"/>
                      <a:pt x="72" y="116"/>
                    </a:cubicBezTo>
                    <a:cubicBezTo>
                      <a:pt x="68" y="114"/>
                      <a:pt x="64" y="123"/>
                      <a:pt x="59" y="124"/>
                    </a:cubicBezTo>
                    <a:cubicBezTo>
                      <a:pt x="54" y="125"/>
                      <a:pt x="51" y="136"/>
                      <a:pt x="54" y="136"/>
                    </a:cubicBezTo>
                    <a:cubicBezTo>
                      <a:pt x="58" y="135"/>
                      <a:pt x="60" y="130"/>
                      <a:pt x="64" y="130"/>
                    </a:cubicBezTo>
                    <a:cubicBezTo>
                      <a:pt x="68" y="131"/>
                      <a:pt x="67" y="126"/>
                      <a:pt x="73" y="127"/>
                    </a:cubicBezTo>
                    <a:cubicBezTo>
                      <a:pt x="78" y="128"/>
                      <a:pt x="74" y="145"/>
                      <a:pt x="82" y="147"/>
                    </a:cubicBezTo>
                    <a:cubicBezTo>
                      <a:pt x="90" y="148"/>
                      <a:pt x="90" y="153"/>
                      <a:pt x="94" y="153"/>
                    </a:cubicBezTo>
                    <a:cubicBezTo>
                      <a:pt x="97" y="153"/>
                      <a:pt x="93" y="142"/>
                      <a:pt x="93" y="138"/>
                    </a:cubicBezTo>
                    <a:cubicBezTo>
                      <a:pt x="94" y="135"/>
                      <a:pt x="101" y="138"/>
                      <a:pt x="105" y="133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49" name="Freeform 144"/>
              <p:cNvSpPr>
                <a:spLocks noEditPoints="1"/>
              </p:cNvSpPr>
              <p:nvPr/>
            </p:nvSpPr>
            <p:spPr bwMode="auto">
              <a:xfrm>
                <a:off x="6664325" y="2535237"/>
                <a:ext cx="273050" cy="173038"/>
              </a:xfrm>
              <a:custGeom>
                <a:avLst/>
                <a:gdLst>
                  <a:gd name="T0" fmla="*/ 2147483647 w 143"/>
                  <a:gd name="T1" fmla="*/ 2147483647 h 91"/>
                  <a:gd name="T2" fmla="*/ 2147483647 w 143"/>
                  <a:gd name="T3" fmla="*/ 2147483647 h 91"/>
                  <a:gd name="T4" fmla="*/ 2147483647 w 143"/>
                  <a:gd name="T5" fmla="*/ 2147483647 h 91"/>
                  <a:gd name="T6" fmla="*/ 2147483647 w 143"/>
                  <a:gd name="T7" fmla="*/ 2147483647 h 91"/>
                  <a:gd name="T8" fmla="*/ 2147483647 w 143"/>
                  <a:gd name="T9" fmla="*/ 2147483647 h 91"/>
                  <a:gd name="T10" fmla="*/ 2147483647 w 143"/>
                  <a:gd name="T11" fmla="*/ 2147483647 h 91"/>
                  <a:gd name="T12" fmla="*/ 2147483647 w 143"/>
                  <a:gd name="T13" fmla="*/ 2147483647 h 91"/>
                  <a:gd name="T14" fmla="*/ 2147483647 w 143"/>
                  <a:gd name="T15" fmla="*/ 2147483647 h 91"/>
                  <a:gd name="T16" fmla="*/ 0 w 143"/>
                  <a:gd name="T17" fmla="*/ 0 h 91"/>
                  <a:gd name="T18" fmla="*/ 0 w 143"/>
                  <a:gd name="T19" fmla="*/ 2147483647 h 91"/>
                  <a:gd name="T20" fmla="*/ 2147483647 w 143"/>
                  <a:gd name="T21" fmla="*/ 2147483647 h 91"/>
                  <a:gd name="T22" fmla="*/ 2147483647 w 143"/>
                  <a:gd name="T23" fmla="*/ 2147483647 h 91"/>
                  <a:gd name="T24" fmla="*/ 2147483647 w 143"/>
                  <a:gd name="T25" fmla="*/ 2147483647 h 91"/>
                  <a:gd name="T26" fmla="*/ 2147483647 w 143"/>
                  <a:gd name="T27" fmla="*/ 2147483647 h 91"/>
                  <a:gd name="T28" fmla="*/ 2147483647 w 143"/>
                  <a:gd name="T29" fmla="*/ 2147483647 h 91"/>
                  <a:gd name="T30" fmla="*/ 2147483647 w 143"/>
                  <a:gd name="T31" fmla="*/ 2147483647 h 91"/>
                  <a:gd name="T32" fmla="*/ 2147483647 w 143"/>
                  <a:gd name="T33" fmla="*/ 2147483647 h 91"/>
                  <a:gd name="T34" fmla="*/ 2147483647 w 143"/>
                  <a:gd name="T35" fmla="*/ 2147483647 h 91"/>
                  <a:gd name="T36" fmla="*/ 2147483647 w 143"/>
                  <a:gd name="T37" fmla="*/ 2147483647 h 91"/>
                  <a:gd name="T38" fmla="*/ 2147483647 w 143"/>
                  <a:gd name="T39" fmla="*/ 2147483647 h 91"/>
                  <a:gd name="T40" fmla="*/ 2147483647 w 143"/>
                  <a:gd name="T41" fmla="*/ 2147483647 h 91"/>
                  <a:gd name="T42" fmla="*/ 2147483647 w 143"/>
                  <a:gd name="T43" fmla="*/ 2147483647 h 91"/>
                  <a:gd name="T44" fmla="*/ 2147483647 w 143"/>
                  <a:gd name="T45" fmla="*/ 2147483647 h 91"/>
                  <a:gd name="T46" fmla="*/ 2147483647 w 143"/>
                  <a:gd name="T47" fmla="*/ 2147483647 h 91"/>
                  <a:gd name="T48" fmla="*/ 2147483647 w 143"/>
                  <a:gd name="T49" fmla="*/ 2147483647 h 91"/>
                  <a:gd name="T50" fmla="*/ 2147483647 w 143"/>
                  <a:gd name="T51" fmla="*/ 2147483647 h 91"/>
                  <a:gd name="T52" fmla="*/ 2147483647 w 143"/>
                  <a:gd name="T53" fmla="*/ 2147483647 h 91"/>
                  <a:gd name="T54" fmla="*/ 2147483647 w 143"/>
                  <a:gd name="T55" fmla="*/ 2147483647 h 9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3"/>
                  <a:gd name="T85" fmla="*/ 0 h 91"/>
                  <a:gd name="T86" fmla="*/ 143 w 143"/>
                  <a:gd name="T87" fmla="*/ 91 h 9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3" h="91">
                    <a:moveTo>
                      <a:pt x="102" y="84"/>
                    </a:moveTo>
                    <a:cubicBezTo>
                      <a:pt x="100" y="83"/>
                      <a:pt x="94" y="79"/>
                      <a:pt x="94" y="76"/>
                    </a:cubicBezTo>
                    <a:cubicBezTo>
                      <a:pt x="95" y="74"/>
                      <a:pt x="88" y="74"/>
                      <a:pt x="83" y="71"/>
                    </a:cubicBezTo>
                    <a:cubicBezTo>
                      <a:pt x="78" y="68"/>
                      <a:pt x="80" y="58"/>
                      <a:pt x="75" y="56"/>
                    </a:cubicBezTo>
                    <a:cubicBezTo>
                      <a:pt x="70" y="54"/>
                      <a:pt x="66" y="46"/>
                      <a:pt x="72" y="47"/>
                    </a:cubicBezTo>
                    <a:cubicBezTo>
                      <a:pt x="78" y="47"/>
                      <a:pt x="79" y="44"/>
                      <a:pt x="75" y="39"/>
                    </a:cubicBezTo>
                    <a:cubicBezTo>
                      <a:pt x="70" y="35"/>
                      <a:pt x="53" y="33"/>
                      <a:pt x="52" y="27"/>
                    </a:cubicBezTo>
                    <a:cubicBezTo>
                      <a:pt x="52" y="21"/>
                      <a:pt x="21" y="6"/>
                      <a:pt x="8" y="3"/>
                    </a:cubicBezTo>
                    <a:cubicBezTo>
                      <a:pt x="6" y="2"/>
                      <a:pt x="3" y="1"/>
                      <a:pt x="0" y="0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3" y="73"/>
                      <a:pt x="7" y="75"/>
                      <a:pt x="12" y="75"/>
                    </a:cubicBezTo>
                    <a:cubicBezTo>
                      <a:pt x="26" y="76"/>
                      <a:pt x="23" y="68"/>
                      <a:pt x="25" y="68"/>
                    </a:cubicBezTo>
                    <a:cubicBezTo>
                      <a:pt x="28" y="68"/>
                      <a:pt x="29" y="63"/>
                      <a:pt x="32" y="59"/>
                    </a:cubicBezTo>
                    <a:cubicBezTo>
                      <a:pt x="35" y="56"/>
                      <a:pt x="48" y="59"/>
                      <a:pt x="56" y="65"/>
                    </a:cubicBezTo>
                    <a:cubicBezTo>
                      <a:pt x="63" y="71"/>
                      <a:pt x="72" y="88"/>
                      <a:pt x="80" y="87"/>
                    </a:cubicBezTo>
                    <a:cubicBezTo>
                      <a:pt x="88" y="85"/>
                      <a:pt x="97" y="91"/>
                      <a:pt x="104" y="91"/>
                    </a:cubicBezTo>
                    <a:cubicBezTo>
                      <a:pt x="111" y="91"/>
                      <a:pt x="105" y="85"/>
                      <a:pt x="102" y="84"/>
                    </a:cubicBezTo>
                    <a:close/>
                    <a:moveTo>
                      <a:pt x="121" y="25"/>
                    </a:moveTo>
                    <a:cubicBezTo>
                      <a:pt x="121" y="28"/>
                      <a:pt x="116" y="29"/>
                      <a:pt x="108" y="33"/>
                    </a:cubicBezTo>
                    <a:cubicBezTo>
                      <a:pt x="99" y="36"/>
                      <a:pt x="84" y="29"/>
                      <a:pt x="84" y="34"/>
                    </a:cubicBezTo>
                    <a:cubicBezTo>
                      <a:pt x="83" y="37"/>
                      <a:pt x="93" y="42"/>
                      <a:pt x="102" y="42"/>
                    </a:cubicBezTo>
                    <a:cubicBezTo>
                      <a:pt x="111" y="42"/>
                      <a:pt x="125" y="33"/>
                      <a:pt x="125" y="30"/>
                    </a:cubicBezTo>
                    <a:cubicBezTo>
                      <a:pt x="125" y="28"/>
                      <a:pt x="131" y="23"/>
                      <a:pt x="129" y="20"/>
                    </a:cubicBezTo>
                    <a:cubicBezTo>
                      <a:pt x="126" y="18"/>
                      <a:pt x="121" y="22"/>
                      <a:pt x="121" y="25"/>
                    </a:cubicBezTo>
                    <a:close/>
                    <a:moveTo>
                      <a:pt x="133" y="12"/>
                    </a:moveTo>
                    <a:cubicBezTo>
                      <a:pt x="127" y="9"/>
                      <a:pt x="123" y="6"/>
                      <a:pt x="129" y="13"/>
                    </a:cubicBezTo>
                    <a:cubicBezTo>
                      <a:pt x="136" y="19"/>
                      <a:pt x="132" y="24"/>
                      <a:pt x="136" y="23"/>
                    </a:cubicBezTo>
                    <a:cubicBezTo>
                      <a:pt x="143" y="22"/>
                      <a:pt x="138" y="15"/>
                      <a:pt x="133" y="12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50" name="Freeform 145"/>
              <p:cNvSpPr>
                <a:spLocks/>
              </p:cNvSpPr>
              <p:nvPr/>
            </p:nvSpPr>
            <p:spPr bwMode="auto">
              <a:xfrm>
                <a:off x="5362575" y="2263775"/>
                <a:ext cx="46038" cy="88900"/>
              </a:xfrm>
              <a:custGeom>
                <a:avLst/>
                <a:gdLst>
                  <a:gd name="T0" fmla="*/ 2147483647 w 24"/>
                  <a:gd name="T1" fmla="*/ 0 h 47"/>
                  <a:gd name="T2" fmla="*/ 2147483647 w 24"/>
                  <a:gd name="T3" fmla="*/ 2147483647 h 47"/>
                  <a:gd name="T4" fmla="*/ 2147483647 w 24"/>
                  <a:gd name="T5" fmla="*/ 2147483647 h 47"/>
                  <a:gd name="T6" fmla="*/ 2147483647 w 24"/>
                  <a:gd name="T7" fmla="*/ 2147483647 h 47"/>
                  <a:gd name="T8" fmla="*/ 2147483647 w 24"/>
                  <a:gd name="T9" fmla="*/ 2147483647 h 47"/>
                  <a:gd name="T10" fmla="*/ 2147483647 w 24"/>
                  <a:gd name="T11" fmla="*/ 0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47"/>
                  <a:gd name="T20" fmla="*/ 24 w 24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47">
                    <a:moveTo>
                      <a:pt x="5" y="0"/>
                    </a:moveTo>
                    <a:cubicBezTo>
                      <a:pt x="2" y="1"/>
                      <a:pt x="3" y="7"/>
                      <a:pt x="1" y="11"/>
                    </a:cubicBezTo>
                    <a:cubicBezTo>
                      <a:pt x="0" y="15"/>
                      <a:pt x="0" y="20"/>
                      <a:pt x="1" y="26"/>
                    </a:cubicBezTo>
                    <a:cubicBezTo>
                      <a:pt x="1" y="32"/>
                      <a:pt x="1" y="39"/>
                      <a:pt x="6" y="43"/>
                    </a:cubicBezTo>
                    <a:cubicBezTo>
                      <a:pt x="13" y="47"/>
                      <a:pt x="23" y="36"/>
                      <a:pt x="24" y="27"/>
                    </a:cubicBezTo>
                    <a:cubicBezTo>
                      <a:pt x="24" y="17"/>
                      <a:pt x="8" y="0"/>
                      <a:pt x="5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51" name="Freeform 146"/>
              <p:cNvSpPr>
                <a:spLocks/>
              </p:cNvSpPr>
              <p:nvPr/>
            </p:nvSpPr>
            <p:spPr bwMode="auto">
              <a:xfrm>
                <a:off x="4559300" y="2724150"/>
                <a:ext cx="160338" cy="317500"/>
              </a:xfrm>
              <a:custGeom>
                <a:avLst/>
                <a:gdLst>
                  <a:gd name="T0" fmla="*/ 2147483647 w 84"/>
                  <a:gd name="T1" fmla="*/ 2147483647 h 166"/>
                  <a:gd name="T2" fmla="*/ 2147483647 w 84"/>
                  <a:gd name="T3" fmla="*/ 2147483647 h 166"/>
                  <a:gd name="T4" fmla="*/ 2147483647 w 84"/>
                  <a:gd name="T5" fmla="*/ 2147483647 h 166"/>
                  <a:gd name="T6" fmla="*/ 2147483647 w 84"/>
                  <a:gd name="T7" fmla="*/ 2147483647 h 166"/>
                  <a:gd name="T8" fmla="*/ 2147483647 w 84"/>
                  <a:gd name="T9" fmla="*/ 2147483647 h 166"/>
                  <a:gd name="T10" fmla="*/ 2147483647 w 84"/>
                  <a:gd name="T11" fmla="*/ 2147483647 h 166"/>
                  <a:gd name="T12" fmla="*/ 2147483647 w 84"/>
                  <a:gd name="T13" fmla="*/ 2147483647 h 166"/>
                  <a:gd name="T14" fmla="*/ 2147483647 w 84"/>
                  <a:gd name="T15" fmla="*/ 2147483647 h 166"/>
                  <a:gd name="T16" fmla="*/ 2147483647 w 84"/>
                  <a:gd name="T17" fmla="*/ 2147483647 h 166"/>
                  <a:gd name="T18" fmla="*/ 2147483647 w 84"/>
                  <a:gd name="T19" fmla="*/ 2147483647 h 166"/>
                  <a:gd name="T20" fmla="*/ 2147483647 w 84"/>
                  <a:gd name="T21" fmla="*/ 2147483647 h 166"/>
                  <a:gd name="T22" fmla="*/ 2147483647 w 84"/>
                  <a:gd name="T23" fmla="*/ 2147483647 h 166"/>
                  <a:gd name="T24" fmla="*/ 2147483647 w 84"/>
                  <a:gd name="T25" fmla="*/ 2147483647 h 166"/>
                  <a:gd name="T26" fmla="*/ 2147483647 w 84"/>
                  <a:gd name="T27" fmla="*/ 2147483647 h 166"/>
                  <a:gd name="T28" fmla="*/ 2147483647 w 84"/>
                  <a:gd name="T29" fmla="*/ 2147483647 h 166"/>
                  <a:gd name="T30" fmla="*/ 2147483647 w 84"/>
                  <a:gd name="T31" fmla="*/ 2147483647 h 166"/>
                  <a:gd name="T32" fmla="*/ 2147483647 w 84"/>
                  <a:gd name="T33" fmla="*/ 2147483647 h 166"/>
                  <a:gd name="T34" fmla="*/ 2147483647 w 84"/>
                  <a:gd name="T35" fmla="*/ 2147483647 h 166"/>
                  <a:gd name="T36" fmla="*/ 2147483647 w 84"/>
                  <a:gd name="T37" fmla="*/ 2147483647 h 166"/>
                  <a:gd name="T38" fmla="*/ 2147483647 w 84"/>
                  <a:gd name="T39" fmla="*/ 2147483647 h 166"/>
                  <a:gd name="T40" fmla="*/ 2147483647 w 84"/>
                  <a:gd name="T41" fmla="*/ 2147483647 h 166"/>
                  <a:gd name="T42" fmla="*/ 2147483647 w 84"/>
                  <a:gd name="T43" fmla="*/ 2147483647 h 166"/>
                  <a:gd name="T44" fmla="*/ 2147483647 w 84"/>
                  <a:gd name="T45" fmla="*/ 2147483647 h 1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4"/>
                  <a:gd name="T70" fmla="*/ 0 h 166"/>
                  <a:gd name="T71" fmla="*/ 84 w 84"/>
                  <a:gd name="T72" fmla="*/ 166 h 16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4" h="166">
                    <a:moveTo>
                      <a:pt x="71" y="5"/>
                    </a:moveTo>
                    <a:cubicBezTo>
                      <a:pt x="70" y="0"/>
                      <a:pt x="68" y="7"/>
                      <a:pt x="67" y="9"/>
                    </a:cubicBezTo>
                    <a:cubicBezTo>
                      <a:pt x="66" y="10"/>
                      <a:pt x="65" y="14"/>
                      <a:pt x="65" y="17"/>
                    </a:cubicBezTo>
                    <a:cubicBezTo>
                      <a:pt x="66" y="19"/>
                      <a:pt x="61" y="22"/>
                      <a:pt x="59" y="22"/>
                    </a:cubicBezTo>
                    <a:cubicBezTo>
                      <a:pt x="56" y="21"/>
                      <a:pt x="52" y="23"/>
                      <a:pt x="53" y="27"/>
                    </a:cubicBezTo>
                    <a:cubicBezTo>
                      <a:pt x="54" y="30"/>
                      <a:pt x="51" y="30"/>
                      <a:pt x="53" y="33"/>
                    </a:cubicBezTo>
                    <a:cubicBezTo>
                      <a:pt x="54" y="36"/>
                      <a:pt x="49" y="39"/>
                      <a:pt x="44" y="40"/>
                    </a:cubicBezTo>
                    <a:cubicBezTo>
                      <a:pt x="40" y="40"/>
                      <a:pt x="34" y="48"/>
                      <a:pt x="29" y="48"/>
                    </a:cubicBezTo>
                    <a:cubicBezTo>
                      <a:pt x="24" y="47"/>
                      <a:pt x="19" y="51"/>
                      <a:pt x="14" y="50"/>
                    </a:cubicBezTo>
                    <a:cubicBezTo>
                      <a:pt x="10" y="50"/>
                      <a:pt x="13" y="59"/>
                      <a:pt x="10" y="65"/>
                    </a:cubicBezTo>
                    <a:cubicBezTo>
                      <a:pt x="6" y="71"/>
                      <a:pt x="8" y="78"/>
                      <a:pt x="11" y="86"/>
                    </a:cubicBezTo>
                    <a:cubicBezTo>
                      <a:pt x="14" y="93"/>
                      <a:pt x="16" y="99"/>
                      <a:pt x="8" y="109"/>
                    </a:cubicBezTo>
                    <a:cubicBezTo>
                      <a:pt x="0" y="118"/>
                      <a:pt x="1" y="129"/>
                      <a:pt x="4" y="136"/>
                    </a:cubicBezTo>
                    <a:cubicBezTo>
                      <a:pt x="7" y="142"/>
                      <a:pt x="7" y="152"/>
                      <a:pt x="11" y="157"/>
                    </a:cubicBezTo>
                    <a:cubicBezTo>
                      <a:pt x="16" y="162"/>
                      <a:pt x="28" y="166"/>
                      <a:pt x="31" y="162"/>
                    </a:cubicBezTo>
                    <a:cubicBezTo>
                      <a:pt x="35" y="158"/>
                      <a:pt x="39" y="162"/>
                      <a:pt x="43" y="158"/>
                    </a:cubicBezTo>
                    <a:cubicBezTo>
                      <a:pt x="47" y="153"/>
                      <a:pt x="54" y="127"/>
                      <a:pt x="59" y="110"/>
                    </a:cubicBezTo>
                    <a:cubicBezTo>
                      <a:pt x="65" y="93"/>
                      <a:pt x="72" y="71"/>
                      <a:pt x="72" y="66"/>
                    </a:cubicBezTo>
                    <a:cubicBezTo>
                      <a:pt x="71" y="62"/>
                      <a:pt x="76" y="59"/>
                      <a:pt x="74" y="54"/>
                    </a:cubicBezTo>
                    <a:cubicBezTo>
                      <a:pt x="72" y="49"/>
                      <a:pt x="74" y="43"/>
                      <a:pt x="77" y="47"/>
                    </a:cubicBezTo>
                    <a:cubicBezTo>
                      <a:pt x="79" y="51"/>
                      <a:pt x="82" y="51"/>
                      <a:pt x="83" y="45"/>
                    </a:cubicBezTo>
                    <a:cubicBezTo>
                      <a:pt x="84" y="40"/>
                      <a:pt x="79" y="32"/>
                      <a:pt x="79" y="24"/>
                    </a:cubicBezTo>
                    <a:cubicBezTo>
                      <a:pt x="79" y="16"/>
                      <a:pt x="72" y="9"/>
                      <a:pt x="71" y="5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52" name="Freeform 147"/>
              <p:cNvSpPr>
                <a:spLocks noEditPoints="1"/>
              </p:cNvSpPr>
              <p:nvPr/>
            </p:nvSpPr>
            <p:spPr bwMode="auto">
              <a:xfrm>
                <a:off x="4552950" y="2052637"/>
                <a:ext cx="258763" cy="157163"/>
              </a:xfrm>
              <a:custGeom>
                <a:avLst/>
                <a:gdLst>
                  <a:gd name="T0" fmla="*/ 2147483647 w 135"/>
                  <a:gd name="T1" fmla="*/ 2147483647 h 82"/>
                  <a:gd name="T2" fmla="*/ 2147483647 w 135"/>
                  <a:gd name="T3" fmla="*/ 2147483647 h 82"/>
                  <a:gd name="T4" fmla="*/ 2147483647 w 135"/>
                  <a:gd name="T5" fmla="*/ 2147483647 h 82"/>
                  <a:gd name="T6" fmla="*/ 2147483647 w 135"/>
                  <a:gd name="T7" fmla="*/ 2147483647 h 82"/>
                  <a:gd name="T8" fmla="*/ 2147483647 w 135"/>
                  <a:gd name="T9" fmla="*/ 2147483647 h 82"/>
                  <a:gd name="T10" fmla="*/ 2147483647 w 135"/>
                  <a:gd name="T11" fmla="*/ 2147483647 h 82"/>
                  <a:gd name="T12" fmla="*/ 2147483647 w 135"/>
                  <a:gd name="T13" fmla="*/ 2147483647 h 82"/>
                  <a:gd name="T14" fmla="*/ 2147483647 w 135"/>
                  <a:gd name="T15" fmla="*/ 2147483647 h 82"/>
                  <a:gd name="T16" fmla="*/ 2147483647 w 135"/>
                  <a:gd name="T17" fmla="*/ 2147483647 h 82"/>
                  <a:gd name="T18" fmla="*/ 0 w 135"/>
                  <a:gd name="T19" fmla="*/ 2147483647 h 82"/>
                  <a:gd name="T20" fmla="*/ 2147483647 w 135"/>
                  <a:gd name="T21" fmla="*/ 2147483647 h 82"/>
                  <a:gd name="T22" fmla="*/ 2147483647 w 135"/>
                  <a:gd name="T23" fmla="*/ 2147483647 h 82"/>
                  <a:gd name="T24" fmla="*/ 2147483647 w 135"/>
                  <a:gd name="T25" fmla="*/ 2147483647 h 82"/>
                  <a:gd name="T26" fmla="*/ 2147483647 w 135"/>
                  <a:gd name="T27" fmla="*/ 2147483647 h 82"/>
                  <a:gd name="T28" fmla="*/ 2147483647 w 135"/>
                  <a:gd name="T29" fmla="*/ 2147483647 h 82"/>
                  <a:gd name="T30" fmla="*/ 2147483647 w 135"/>
                  <a:gd name="T31" fmla="*/ 2147483647 h 82"/>
                  <a:gd name="T32" fmla="*/ 2147483647 w 135"/>
                  <a:gd name="T33" fmla="*/ 2147483647 h 82"/>
                  <a:gd name="T34" fmla="*/ 2147483647 w 135"/>
                  <a:gd name="T35" fmla="*/ 2147483647 h 82"/>
                  <a:gd name="T36" fmla="*/ 2147483647 w 135"/>
                  <a:gd name="T37" fmla="*/ 2147483647 h 82"/>
                  <a:gd name="T38" fmla="*/ 2147483647 w 135"/>
                  <a:gd name="T39" fmla="*/ 2147483647 h 82"/>
                  <a:gd name="T40" fmla="*/ 2147483647 w 135"/>
                  <a:gd name="T41" fmla="*/ 2147483647 h 82"/>
                  <a:gd name="T42" fmla="*/ 2147483647 w 135"/>
                  <a:gd name="T43" fmla="*/ 0 h 82"/>
                  <a:gd name="T44" fmla="*/ 2147483647 w 135"/>
                  <a:gd name="T45" fmla="*/ 2147483647 h 82"/>
                  <a:gd name="T46" fmla="*/ 2147483647 w 135"/>
                  <a:gd name="T47" fmla="*/ 2147483647 h 82"/>
                  <a:gd name="T48" fmla="*/ 2147483647 w 135"/>
                  <a:gd name="T49" fmla="*/ 2147483647 h 82"/>
                  <a:gd name="T50" fmla="*/ 2147483647 w 135"/>
                  <a:gd name="T51" fmla="*/ 2147483647 h 8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5"/>
                  <a:gd name="T79" fmla="*/ 0 h 82"/>
                  <a:gd name="T80" fmla="*/ 135 w 135"/>
                  <a:gd name="T81" fmla="*/ 82 h 8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5" h="82">
                    <a:moveTo>
                      <a:pt x="95" y="3"/>
                    </a:moveTo>
                    <a:cubicBezTo>
                      <a:pt x="90" y="4"/>
                      <a:pt x="75" y="3"/>
                      <a:pt x="73" y="4"/>
                    </a:cubicBezTo>
                    <a:cubicBezTo>
                      <a:pt x="71" y="5"/>
                      <a:pt x="58" y="15"/>
                      <a:pt x="56" y="19"/>
                    </a:cubicBezTo>
                    <a:cubicBezTo>
                      <a:pt x="54" y="24"/>
                      <a:pt x="51" y="25"/>
                      <a:pt x="48" y="22"/>
                    </a:cubicBezTo>
                    <a:cubicBezTo>
                      <a:pt x="45" y="20"/>
                      <a:pt x="33" y="21"/>
                      <a:pt x="32" y="20"/>
                    </a:cubicBezTo>
                    <a:cubicBezTo>
                      <a:pt x="31" y="19"/>
                      <a:pt x="23" y="18"/>
                      <a:pt x="18" y="19"/>
                    </a:cubicBezTo>
                    <a:cubicBezTo>
                      <a:pt x="14" y="19"/>
                      <a:pt x="12" y="17"/>
                      <a:pt x="10" y="17"/>
                    </a:cubicBezTo>
                    <a:cubicBezTo>
                      <a:pt x="8" y="18"/>
                      <a:pt x="6" y="20"/>
                      <a:pt x="5" y="21"/>
                    </a:cubicBezTo>
                    <a:cubicBezTo>
                      <a:pt x="4" y="23"/>
                      <a:pt x="6" y="26"/>
                      <a:pt x="6" y="28"/>
                    </a:cubicBezTo>
                    <a:cubicBezTo>
                      <a:pt x="5" y="28"/>
                      <a:pt x="3" y="29"/>
                      <a:pt x="0" y="30"/>
                    </a:cubicBezTo>
                    <a:cubicBezTo>
                      <a:pt x="1" y="33"/>
                      <a:pt x="2" y="35"/>
                      <a:pt x="1" y="37"/>
                    </a:cubicBezTo>
                    <a:cubicBezTo>
                      <a:pt x="0" y="41"/>
                      <a:pt x="1" y="50"/>
                      <a:pt x="5" y="55"/>
                    </a:cubicBezTo>
                    <a:cubicBezTo>
                      <a:pt x="8" y="61"/>
                      <a:pt x="7" y="70"/>
                      <a:pt x="9" y="72"/>
                    </a:cubicBezTo>
                    <a:cubicBezTo>
                      <a:pt x="10" y="74"/>
                      <a:pt x="23" y="73"/>
                      <a:pt x="29" y="70"/>
                    </a:cubicBezTo>
                    <a:cubicBezTo>
                      <a:pt x="35" y="66"/>
                      <a:pt x="39" y="65"/>
                      <a:pt x="44" y="65"/>
                    </a:cubicBezTo>
                    <a:cubicBezTo>
                      <a:pt x="48" y="65"/>
                      <a:pt x="54" y="61"/>
                      <a:pt x="56" y="59"/>
                    </a:cubicBezTo>
                    <a:cubicBezTo>
                      <a:pt x="57" y="57"/>
                      <a:pt x="64" y="57"/>
                      <a:pt x="67" y="57"/>
                    </a:cubicBezTo>
                    <a:cubicBezTo>
                      <a:pt x="70" y="58"/>
                      <a:pt x="73" y="54"/>
                      <a:pt x="76" y="51"/>
                    </a:cubicBezTo>
                    <a:cubicBezTo>
                      <a:pt x="79" y="48"/>
                      <a:pt x="89" y="47"/>
                      <a:pt x="100" y="43"/>
                    </a:cubicBezTo>
                    <a:cubicBezTo>
                      <a:pt x="110" y="40"/>
                      <a:pt x="108" y="35"/>
                      <a:pt x="111" y="32"/>
                    </a:cubicBezTo>
                    <a:cubicBezTo>
                      <a:pt x="113" y="30"/>
                      <a:pt x="116" y="30"/>
                      <a:pt x="120" y="28"/>
                    </a:cubicBezTo>
                    <a:cubicBezTo>
                      <a:pt x="115" y="18"/>
                      <a:pt x="109" y="6"/>
                      <a:pt x="106" y="0"/>
                    </a:cubicBezTo>
                    <a:cubicBezTo>
                      <a:pt x="101" y="1"/>
                      <a:pt x="97" y="3"/>
                      <a:pt x="95" y="3"/>
                    </a:cubicBezTo>
                    <a:close/>
                    <a:moveTo>
                      <a:pt x="123" y="78"/>
                    </a:moveTo>
                    <a:cubicBezTo>
                      <a:pt x="127" y="82"/>
                      <a:pt x="134" y="77"/>
                      <a:pt x="134" y="76"/>
                    </a:cubicBezTo>
                    <a:cubicBezTo>
                      <a:pt x="135" y="74"/>
                      <a:pt x="119" y="73"/>
                      <a:pt x="123" y="78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53" name="Freeform 148"/>
              <p:cNvSpPr>
                <a:spLocks noEditPoints="1"/>
              </p:cNvSpPr>
              <p:nvPr/>
            </p:nvSpPr>
            <p:spPr bwMode="auto">
              <a:xfrm>
                <a:off x="6961188" y="2592387"/>
                <a:ext cx="174625" cy="125413"/>
              </a:xfrm>
              <a:custGeom>
                <a:avLst/>
                <a:gdLst>
                  <a:gd name="T0" fmla="*/ 2147483647 w 92"/>
                  <a:gd name="T1" fmla="*/ 2147483647 h 66"/>
                  <a:gd name="T2" fmla="*/ 2147483647 w 92"/>
                  <a:gd name="T3" fmla="*/ 2147483647 h 66"/>
                  <a:gd name="T4" fmla="*/ 2147483647 w 92"/>
                  <a:gd name="T5" fmla="*/ 2147483647 h 66"/>
                  <a:gd name="T6" fmla="*/ 2147483647 w 92"/>
                  <a:gd name="T7" fmla="*/ 2147483647 h 66"/>
                  <a:gd name="T8" fmla="*/ 2147483647 w 92"/>
                  <a:gd name="T9" fmla="*/ 2147483647 h 66"/>
                  <a:gd name="T10" fmla="*/ 2147483647 w 92"/>
                  <a:gd name="T11" fmla="*/ 2147483647 h 66"/>
                  <a:gd name="T12" fmla="*/ 2147483647 w 92"/>
                  <a:gd name="T13" fmla="*/ 2147483647 h 66"/>
                  <a:gd name="T14" fmla="*/ 2147483647 w 92"/>
                  <a:gd name="T15" fmla="*/ 2147483647 h 66"/>
                  <a:gd name="T16" fmla="*/ 2147483647 w 92"/>
                  <a:gd name="T17" fmla="*/ 2147483647 h 66"/>
                  <a:gd name="T18" fmla="*/ 2147483647 w 92"/>
                  <a:gd name="T19" fmla="*/ 2147483647 h 66"/>
                  <a:gd name="T20" fmla="*/ 2147483647 w 92"/>
                  <a:gd name="T21" fmla="*/ 2147483647 h 66"/>
                  <a:gd name="T22" fmla="*/ 2147483647 w 92"/>
                  <a:gd name="T23" fmla="*/ 2147483647 h 66"/>
                  <a:gd name="T24" fmla="*/ 2147483647 w 92"/>
                  <a:gd name="T25" fmla="*/ 2147483647 h 66"/>
                  <a:gd name="T26" fmla="*/ 2147483647 w 92"/>
                  <a:gd name="T27" fmla="*/ 2147483647 h 66"/>
                  <a:gd name="T28" fmla="*/ 2147483647 w 92"/>
                  <a:gd name="T29" fmla="*/ 2147483647 h 66"/>
                  <a:gd name="T30" fmla="*/ 2147483647 w 92"/>
                  <a:gd name="T31" fmla="*/ 2147483647 h 66"/>
                  <a:gd name="T32" fmla="*/ 2147483647 w 92"/>
                  <a:gd name="T33" fmla="*/ 2147483647 h 66"/>
                  <a:gd name="T34" fmla="*/ 2147483647 w 92"/>
                  <a:gd name="T35" fmla="*/ 2147483647 h 6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2"/>
                  <a:gd name="T55" fmla="*/ 0 h 66"/>
                  <a:gd name="T56" fmla="*/ 92 w 92"/>
                  <a:gd name="T57" fmla="*/ 66 h 6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2" h="66">
                    <a:moveTo>
                      <a:pt x="1" y="3"/>
                    </a:moveTo>
                    <a:cubicBezTo>
                      <a:pt x="0" y="6"/>
                      <a:pt x="11" y="21"/>
                      <a:pt x="15" y="19"/>
                    </a:cubicBezTo>
                    <a:cubicBezTo>
                      <a:pt x="22" y="14"/>
                      <a:pt x="2" y="0"/>
                      <a:pt x="1" y="3"/>
                    </a:cubicBezTo>
                    <a:close/>
                    <a:moveTo>
                      <a:pt x="22" y="17"/>
                    </a:moveTo>
                    <a:cubicBezTo>
                      <a:pt x="22" y="18"/>
                      <a:pt x="30" y="26"/>
                      <a:pt x="32" y="24"/>
                    </a:cubicBezTo>
                    <a:cubicBezTo>
                      <a:pt x="34" y="23"/>
                      <a:pt x="23" y="14"/>
                      <a:pt x="22" y="17"/>
                    </a:cubicBezTo>
                    <a:close/>
                    <a:moveTo>
                      <a:pt x="60" y="37"/>
                    </a:moveTo>
                    <a:cubicBezTo>
                      <a:pt x="63" y="35"/>
                      <a:pt x="44" y="25"/>
                      <a:pt x="44" y="28"/>
                    </a:cubicBezTo>
                    <a:cubicBezTo>
                      <a:pt x="44" y="31"/>
                      <a:pt x="57" y="38"/>
                      <a:pt x="60" y="37"/>
                    </a:cubicBezTo>
                    <a:close/>
                    <a:moveTo>
                      <a:pt x="58" y="47"/>
                    </a:moveTo>
                    <a:cubicBezTo>
                      <a:pt x="59" y="52"/>
                      <a:pt x="66" y="55"/>
                      <a:pt x="69" y="54"/>
                    </a:cubicBezTo>
                    <a:cubicBezTo>
                      <a:pt x="72" y="52"/>
                      <a:pt x="57" y="42"/>
                      <a:pt x="58" y="47"/>
                    </a:cubicBezTo>
                    <a:close/>
                    <a:moveTo>
                      <a:pt x="78" y="58"/>
                    </a:moveTo>
                    <a:cubicBezTo>
                      <a:pt x="79" y="60"/>
                      <a:pt x="85" y="66"/>
                      <a:pt x="89" y="63"/>
                    </a:cubicBezTo>
                    <a:cubicBezTo>
                      <a:pt x="92" y="61"/>
                      <a:pt x="78" y="56"/>
                      <a:pt x="78" y="58"/>
                    </a:cubicBezTo>
                    <a:close/>
                    <a:moveTo>
                      <a:pt x="70" y="36"/>
                    </a:moveTo>
                    <a:cubicBezTo>
                      <a:pt x="67" y="42"/>
                      <a:pt x="77" y="51"/>
                      <a:pt x="79" y="51"/>
                    </a:cubicBezTo>
                    <a:cubicBezTo>
                      <a:pt x="80" y="52"/>
                      <a:pt x="72" y="32"/>
                      <a:pt x="70" y="36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54" name="Freeform 149"/>
              <p:cNvSpPr>
                <a:spLocks noEditPoints="1"/>
              </p:cNvSpPr>
              <p:nvPr/>
            </p:nvSpPr>
            <p:spPr bwMode="auto">
              <a:xfrm>
                <a:off x="6961188" y="2592387"/>
                <a:ext cx="174625" cy="125413"/>
              </a:xfrm>
              <a:custGeom>
                <a:avLst/>
                <a:gdLst>
                  <a:gd name="T0" fmla="*/ 2147483647 w 92"/>
                  <a:gd name="T1" fmla="*/ 2147483647 h 66"/>
                  <a:gd name="T2" fmla="*/ 2147483647 w 92"/>
                  <a:gd name="T3" fmla="*/ 2147483647 h 66"/>
                  <a:gd name="T4" fmla="*/ 2147483647 w 92"/>
                  <a:gd name="T5" fmla="*/ 2147483647 h 66"/>
                  <a:gd name="T6" fmla="*/ 2147483647 w 92"/>
                  <a:gd name="T7" fmla="*/ 2147483647 h 66"/>
                  <a:gd name="T8" fmla="*/ 2147483647 w 92"/>
                  <a:gd name="T9" fmla="*/ 2147483647 h 66"/>
                  <a:gd name="T10" fmla="*/ 2147483647 w 92"/>
                  <a:gd name="T11" fmla="*/ 2147483647 h 66"/>
                  <a:gd name="T12" fmla="*/ 2147483647 w 92"/>
                  <a:gd name="T13" fmla="*/ 2147483647 h 66"/>
                  <a:gd name="T14" fmla="*/ 2147483647 w 92"/>
                  <a:gd name="T15" fmla="*/ 2147483647 h 66"/>
                  <a:gd name="T16" fmla="*/ 2147483647 w 92"/>
                  <a:gd name="T17" fmla="*/ 2147483647 h 66"/>
                  <a:gd name="T18" fmla="*/ 2147483647 w 92"/>
                  <a:gd name="T19" fmla="*/ 2147483647 h 66"/>
                  <a:gd name="T20" fmla="*/ 2147483647 w 92"/>
                  <a:gd name="T21" fmla="*/ 2147483647 h 66"/>
                  <a:gd name="T22" fmla="*/ 2147483647 w 92"/>
                  <a:gd name="T23" fmla="*/ 2147483647 h 66"/>
                  <a:gd name="T24" fmla="*/ 2147483647 w 92"/>
                  <a:gd name="T25" fmla="*/ 2147483647 h 66"/>
                  <a:gd name="T26" fmla="*/ 2147483647 w 92"/>
                  <a:gd name="T27" fmla="*/ 2147483647 h 66"/>
                  <a:gd name="T28" fmla="*/ 2147483647 w 92"/>
                  <a:gd name="T29" fmla="*/ 2147483647 h 66"/>
                  <a:gd name="T30" fmla="*/ 2147483647 w 92"/>
                  <a:gd name="T31" fmla="*/ 2147483647 h 66"/>
                  <a:gd name="T32" fmla="*/ 2147483647 w 92"/>
                  <a:gd name="T33" fmla="*/ 2147483647 h 66"/>
                  <a:gd name="T34" fmla="*/ 2147483647 w 92"/>
                  <a:gd name="T35" fmla="*/ 2147483647 h 6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2"/>
                  <a:gd name="T55" fmla="*/ 0 h 66"/>
                  <a:gd name="T56" fmla="*/ 92 w 92"/>
                  <a:gd name="T57" fmla="*/ 66 h 6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2" h="66">
                    <a:moveTo>
                      <a:pt x="1" y="3"/>
                    </a:moveTo>
                    <a:cubicBezTo>
                      <a:pt x="0" y="6"/>
                      <a:pt x="11" y="21"/>
                      <a:pt x="15" y="19"/>
                    </a:cubicBezTo>
                    <a:cubicBezTo>
                      <a:pt x="22" y="14"/>
                      <a:pt x="2" y="0"/>
                      <a:pt x="1" y="3"/>
                    </a:cubicBezTo>
                    <a:close/>
                    <a:moveTo>
                      <a:pt x="22" y="17"/>
                    </a:moveTo>
                    <a:cubicBezTo>
                      <a:pt x="22" y="18"/>
                      <a:pt x="30" y="26"/>
                      <a:pt x="32" y="24"/>
                    </a:cubicBezTo>
                    <a:cubicBezTo>
                      <a:pt x="34" y="23"/>
                      <a:pt x="23" y="14"/>
                      <a:pt x="22" y="17"/>
                    </a:cubicBezTo>
                    <a:close/>
                    <a:moveTo>
                      <a:pt x="60" y="37"/>
                    </a:moveTo>
                    <a:cubicBezTo>
                      <a:pt x="63" y="35"/>
                      <a:pt x="44" y="25"/>
                      <a:pt x="44" y="28"/>
                    </a:cubicBezTo>
                    <a:cubicBezTo>
                      <a:pt x="44" y="31"/>
                      <a:pt x="57" y="38"/>
                      <a:pt x="60" y="37"/>
                    </a:cubicBezTo>
                    <a:close/>
                    <a:moveTo>
                      <a:pt x="58" y="47"/>
                    </a:moveTo>
                    <a:cubicBezTo>
                      <a:pt x="59" y="52"/>
                      <a:pt x="66" y="55"/>
                      <a:pt x="69" y="54"/>
                    </a:cubicBezTo>
                    <a:cubicBezTo>
                      <a:pt x="72" y="52"/>
                      <a:pt x="57" y="42"/>
                      <a:pt x="58" y="47"/>
                    </a:cubicBezTo>
                    <a:close/>
                    <a:moveTo>
                      <a:pt x="78" y="58"/>
                    </a:moveTo>
                    <a:cubicBezTo>
                      <a:pt x="79" y="60"/>
                      <a:pt x="85" y="66"/>
                      <a:pt x="89" y="63"/>
                    </a:cubicBezTo>
                    <a:cubicBezTo>
                      <a:pt x="92" y="61"/>
                      <a:pt x="78" y="56"/>
                      <a:pt x="78" y="58"/>
                    </a:cubicBezTo>
                    <a:close/>
                    <a:moveTo>
                      <a:pt x="70" y="36"/>
                    </a:moveTo>
                    <a:cubicBezTo>
                      <a:pt x="67" y="42"/>
                      <a:pt x="77" y="51"/>
                      <a:pt x="79" y="51"/>
                    </a:cubicBezTo>
                    <a:cubicBezTo>
                      <a:pt x="80" y="52"/>
                      <a:pt x="72" y="32"/>
                      <a:pt x="70" y="36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55" name="Freeform 150"/>
              <p:cNvSpPr>
                <a:spLocks noEditPoints="1"/>
              </p:cNvSpPr>
              <p:nvPr/>
            </p:nvSpPr>
            <p:spPr bwMode="auto">
              <a:xfrm>
                <a:off x="6054725" y="2706687"/>
                <a:ext cx="884238" cy="787400"/>
              </a:xfrm>
              <a:custGeom>
                <a:avLst/>
                <a:gdLst>
                  <a:gd name="T0" fmla="*/ 2147483647 w 463"/>
                  <a:gd name="T1" fmla="*/ 2147483647 h 412"/>
                  <a:gd name="T2" fmla="*/ 2147483647 w 463"/>
                  <a:gd name="T3" fmla="*/ 2147483647 h 412"/>
                  <a:gd name="T4" fmla="*/ 2147483647 w 463"/>
                  <a:gd name="T5" fmla="*/ 2147483647 h 412"/>
                  <a:gd name="T6" fmla="*/ 2147483647 w 463"/>
                  <a:gd name="T7" fmla="*/ 2147483647 h 412"/>
                  <a:gd name="T8" fmla="*/ 2147483647 w 463"/>
                  <a:gd name="T9" fmla="*/ 2147483647 h 412"/>
                  <a:gd name="T10" fmla="*/ 2147483647 w 463"/>
                  <a:gd name="T11" fmla="*/ 2147483647 h 412"/>
                  <a:gd name="T12" fmla="*/ 2147483647 w 463"/>
                  <a:gd name="T13" fmla="*/ 2147483647 h 412"/>
                  <a:gd name="T14" fmla="*/ 2147483647 w 463"/>
                  <a:gd name="T15" fmla="*/ 2147483647 h 412"/>
                  <a:gd name="T16" fmla="*/ 2147483647 w 463"/>
                  <a:gd name="T17" fmla="*/ 2147483647 h 412"/>
                  <a:gd name="T18" fmla="*/ 2147483647 w 463"/>
                  <a:gd name="T19" fmla="*/ 2147483647 h 412"/>
                  <a:gd name="T20" fmla="*/ 2147483647 w 463"/>
                  <a:gd name="T21" fmla="*/ 2147483647 h 412"/>
                  <a:gd name="T22" fmla="*/ 2147483647 w 463"/>
                  <a:gd name="T23" fmla="*/ 2147483647 h 412"/>
                  <a:gd name="T24" fmla="*/ 2147483647 w 463"/>
                  <a:gd name="T25" fmla="*/ 2147483647 h 412"/>
                  <a:gd name="T26" fmla="*/ 2147483647 w 463"/>
                  <a:gd name="T27" fmla="*/ 2147483647 h 412"/>
                  <a:gd name="T28" fmla="*/ 2147483647 w 463"/>
                  <a:gd name="T29" fmla="*/ 2147483647 h 412"/>
                  <a:gd name="T30" fmla="*/ 2147483647 w 463"/>
                  <a:gd name="T31" fmla="*/ 2147483647 h 412"/>
                  <a:gd name="T32" fmla="*/ 2147483647 w 463"/>
                  <a:gd name="T33" fmla="*/ 2147483647 h 412"/>
                  <a:gd name="T34" fmla="*/ 2147483647 w 463"/>
                  <a:gd name="T35" fmla="*/ 2147483647 h 412"/>
                  <a:gd name="T36" fmla="*/ 2147483647 w 463"/>
                  <a:gd name="T37" fmla="*/ 2147483647 h 412"/>
                  <a:gd name="T38" fmla="*/ 2147483647 w 463"/>
                  <a:gd name="T39" fmla="*/ 2147483647 h 412"/>
                  <a:gd name="T40" fmla="*/ 2147483647 w 463"/>
                  <a:gd name="T41" fmla="*/ 2147483647 h 412"/>
                  <a:gd name="T42" fmla="*/ 2147483647 w 463"/>
                  <a:gd name="T43" fmla="*/ 2147483647 h 412"/>
                  <a:gd name="T44" fmla="*/ 2147483647 w 463"/>
                  <a:gd name="T45" fmla="*/ 2147483647 h 412"/>
                  <a:gd name="T46" fmla="*/ 2147483647 w 463"/>
                  <a:gd name="T47" fmla="*/ 2147483647 h 412"/>
                  <a:gd name="T48" fmla="*/ 2147483647 w 463"/>
                  <a:gd name="T49" fmla="*/ 2147483647 h 412"/>
                  <a:gd name="T50" fmla="*/ 2147483647 w 463"/>
                  <a:gd name="T51" fmla="*/ 2147483647 h 412"/>
                  <a:gd name="T52" fmla="*/ 2147483647 w 463"/>
                  <a:gd name="T53" fmla="*/ 2147483647 h 412"/>
                  <a:gd name="T54" fmla="*/ 2147483647 w 463"/>
                  <a:gd name="T55" fmla="*/ 2147483647 h 412"/>
                  <a:gd name="T56" fmla="*/ 2147483647 w 463"/>
                  <a:gd name="T57" fmla="*/ 2147483647 h 412"/>
                  <a:gd name="T58" fmla="*/ 2147483647 w 463"/>
                  <a:gd name="T59" fmla="*/ 2147483647 h 412"/>
                  <a:gd name="T60" fmla="*/ 2147483647 w 463"/>
                  <a:gd name="T61" fmla="*/ 2147483647 h 412"/>
                  <a:gd name="T62" fmla="*/ 2147483647 w 463"/>
                  <a:gd name="T63" fmla="*/ 2147483647 h 412"/>
                  <a:gd name="T64" fmla="*/ 2147483647 w 463"/>
                  <a:gd name="T65" fmla="*/ 2147483647 h 412"/>
                  <a:gd name="T66" fmla="*/ 2147483647 w 463"/>
                  <a:gd name="T67" fmla="*/ 2147483647 h 412"/>
                  <a:gd name="T68" fmla="*/ 2147483647 w 463"/>
                  <a:gd name="T69" fmla="*/ 2147483647 h 412"/>
                  <a:gd name="T70" fmla="*/ 2147483647 w 463"/>
                  <a:gd name="T71" fmla="*/ 2147483647 h 412"/>
                  <a:gd name="T72" fmla="*/ 2147483647 w 463"/>
                  <a:gd name="T73" fmla="*/ 2147483647 h 412"/>
                  <a:gd name="T74" fmla="*/ 2147483647 w 463"/>
                  <a:gd name="T75" fmla="*/ 2147483647 h 412"/>
                  <a:gd name="T76" fmla="*/ 2147483647 w 463"/>
                  <a:gd name="T77" fmla="*/ 2147483647 h 412"/>
                  <a:gd name="T78" fmla="*/ 2147483647 w 463"/>
                  <a:gd name="T79" fmla="*/ 2147483647 h 412"/>
                  <a:gd name="T80" fmla="*/ 2147483647 w 463"/>
                  <a:gd name="T81" fmla="*/ 2147483647 h 412"/>
                  <a:gd name="T82" fmla="*/ 2147483647 w 463"/>
                  <a:gd name="T83" fmla="*/ 2147483647 h 412"/>
                  <a:gd name="T84" fmla="*/ 2147483647 w 463"/>
                  <a:gd name="T85" fmla="*/ 2147483647 h 412"/>
                  <a:gd name="T86" fmla="*/ 2147483647 w 463"/>
                  <a:gd name="T87" fmla="*/ 2147483647 h 412"/>
                  <a:gd name="T88" fmla="*/ 2147483647 w 463"/>
                  <a:gd name="T89" fmla="*/ 2147483647 h 412"/>
                  <a:gd name="T90" fmla="*/ 2147483647 w 463"/>
                  <a:gd name="T91" fmla="*/ 2147483647 h 412"/>
                  <a:gd name="T92" fmla="*/ 2147483647 w 463"/>
                  <a:gd name="T93" fmla="*/ 2147483647 h 412"/>
                  <a:gd name="T94" fmla="*/ 2147483647 w 463"/>
                  <a:gd name="T95" fmla="*/ 2147483647 h 412"/>
                  <a:gd name="T96" fmla="*/ 2147483647 w 463"/>
                  <a:gd name="T97" fmla="*/ 2147483647 h 412"/>
                  <a:gd name="T98" fmla="*/ 2147483647 w 463"/>
                  <a:gd name="T99" fmla="*/ 2147483647 h 41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3"/>
                  <a:gd name="T151" fmla="*/ 0 h 412"/>
                  <a:gd name="T152" fmla="*/ 463 w 463"/>
                  <a:gd name="T153" fmla="*/ 412 h 41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3" h="412">
                    <a:moveTo>
                      <a:pt x="460" y="207"/>
                    </a:moveTo>
                    <a:cubicBezTo>
                      <a:pt x="462" y="205"/>
                      <a:pt x="459" y="197"/>
                      <a:pt x="457" y="198"/>
                    </a:cubicBezTo>
                    <a:cubicBezTo>
                      <a:pt x="456" y="200"/>
                      <a:pt x="456" y="186"/>
                      <a:pt x="457" y="180"/>
                    </a:cubicBezTo>
                    <a:cubicBezTo>
                      <a:pt x="458" y="173"/>
                      <a:pt x="457" y="174"/>
                      <a:pt x="454" y="177"/>
                    </a:cubicBezTo>
                    <a:cubicBezTo>
                      <a:pt x="451" y="181"/>
                      <a:pt x="447" y="171"/>
                      <a:pt x="447" y="169"/>
                    </a:cubicBezTo>
                    <a:cubicBezTo>
                      <a:pt x="446" y="166"/>
                      <a:pt x="442" y="159"/>
                      <a:pt x="438" y="160"/>
                    </a:cubicBezTo>
                    <a:cubicBezTo>
                      <a:pt x="434" y="161"/>
                      <a:pt x="436" y="154"/>
                      <a:pt x="432" y="155"/>
                    </a:cubicBezTo>
                    <a:cubicBezTo>
                      <a:pt x="428" y="156"/>
                      <a:pt x="428" y="149"/>
                      <a:pt x="428" y="143"/>
                    </a:cubicBezTo>
                    <a:cubicBezTo>
                      <a:pt x="429" y="137"/>
                      <a:pt x="426" y="142"/>
                      <a:pt x="424" y="139"/>
                    </a:cubicBezTo>
                    <a:cubicBezTo>
                      <a:pt x="422" y="137"/>
                      <a:pt x="420" y="139"/>
                      <a:pt x="417" y="140"/>
                    </a:cubicBezTo>
                    <a:cubicBezTo>
                      <a:pt x="415" y="141"/>
                      <a:pt x="414" y="135"/>
                      <a:pt x="415" y="132"/>
                    </a:cubicBezTo>
                    <a:cubicBezTo>
                      <a:pt x="415" y="130"/>
                      <a:pt x="414" y="127"/>
                      <a:pt x="410" y="124"/>
                    </a:cubicBezTo>
                    <a:cubicBezTo>
                      <a:pt x="407" y="121"/>
                      <a:pt x="406" y="119"/>
                      <a:pt x="407" y="116"/>
                    </a:cubicBezTo>
                    <a:cubicBezTo>
                      <a:pt x="407" y="112"/>
                      <a:pt x="385" y="101"/>
                      <a:pt x="381" y="100"/>
                    </a:cubicBezTo>
                    <a:cubicBezTo>
                      <a:pt x="376" y="99"/>
                      <a:pt x="380" y="94"/>
                      <a:pt x="378" y="93"/>
                    </a:cubicBezTo>
                    <a:cubicBezTo>
                      <a:pt x="376" y="91"/>
                      <a:pt x="375" y="84"/>
                      <a:pt x="375" y="79"/>
                    </a:cubicBezTo>
                    <a:cubicBezTo>
                      <a:pt x="375" y="73"/>
                      <a:pt x="368" y="72"/>
                      <a:pt x="368" y="67"/>
                    </a:cubicBezTo>
                    <a:cubicBezTo>
                      <a:pt x="369" y="63"/>
                      <a:pt x="366" y="58"/>
                      <a:pt x="367" y="53"/>
                    </a:cubicBezTo>
                    <a:cubicBezTo>
                      <a:pt x="367" y="48"/>
                      <a:pt x="360" y="47"/>
                      <a:pt x="359" y="44"/>
                    </a:cubicBezTo>
                    <a:cubicBezTo>
                      <a:pt x="359" y="42"/>
                      <a:pt x="355" y="44"/>
                      <a:pt x="351" y="45"/>
                    </a:cubicBezTo>
                    <a:cubicBezTo>
                      <a:pt x="346" y="45"/>
                      <a:pt x="347" y="39"/>
                      <a:pt x="347" y="33"/>
                    </a:cubicBezTo>
                    <a:cubicBezTo>
                      <a:pt x="348" y="28"/>
                      <a:pt x="345" y="18"/>
                      <a:pt x="342" y="15"/>
                    </a:cubicBezTo>
                    <a:cubicBezTo>
                      <a:pt x="338" y="13"/>
                      <a:pt x="338" y="3"/>
                      <a:pt x="336" y="2"/>
                    </a:cubicBezTo>
                    <a:cubicBezTo>
                      <a:pt x="335" y="0"/>
                      <a:pt x="329" y="7"/>
                      <a:pt x="329" y="10"/>
                    </a:cubicBezTo>
                    <a:cubicBezTo>
                      <a:pt x="329" y="13"/>
                      <a:pt x="329" y="17"/>
                      <a:pt x="326" y="19"/>
                    </a:cubicBezTo>
                    <a:cubicBezTo>
                      <a:pt x="324" y="21"/>
                      <a:pt x="328" y="29"/>
                      <a:pt x="325" y="31"/>
                    </a:cubicBezTo>
                    <a:cubicBezTo>
                      <a:pt x="322" y="34"/>
                      <a:pt x="325" y="45"/>
                      <a:pt x="324" y="51"/>
                    </a:cubicBezTo>
                    <a:cubicBezTo>
                      <a:pt x="323" y="58"/>
                      <a:pt x="323" y="64"/>
                      <a:pt x="320" y="69"/>
                    </a:cubicBezTo>
                    <a:cubicBezTo>
                      <a:pt x="317" y="73"/>
                      <a:pt x="317" y="80"/>
                      <a:pt x="311" y="82"/>
                    </a:cubicBezTo>
                    <a:cubicBezTo>
                      <a:pt x="305" y="84"/>
                      <a:pt x="297" y="79"/>
                      <a:pt x="297" y="76"/>
                    </a:cubicBezTo>
                    <a:cubicBezTo>
                      <a:pt x="297" y="73"/>
                      <a:pt x="291" y="71"/>
                      <a:pt x="287" y="71"/>
                    </a:cubicBezTo>
                    <a:cubicBezTo>
                      <a:pt x="284" y="72"/>
                      <a:pt x="282" y="67"/>
                      <a:pt x="276" y="63"/>
                    </a:cubicBezTo>
                    <a:cubicBezTo>
                      <a:pt x="271" y="58"/>
                      <a:pt x="266" y="64"/>
                      <a:pt x="265" y="59"/>
                    </a:cubicBezTo>
                    <a:cubicBezTo>
                      <a:pt x="263" y="54"/>
                      <a:pt x="261" y="53"/>
                      <a:pt x="257" y="50"/>
                    </a:cubicBezTo>
                    <a:cubicBezTo>
                      <a:pt x="253" y="47"/>
                      <a:pt x="254" y="47"/>
                      <a:pt x="258" y="45"/>
                    </a:cubicBezTo>
                    <a:cubicBezTo>
                      <a:pt x="262" y="42"/>
                      <a:pt x="261" y="38"/>
                      <a:pt x="259" y="35"/>
                    </a:cubicBezTo>
                    <a:cubicBezTo>
                      <a:pt x="257" y="32"/>
                      <a:pt x="261" y="33"/>
                      <a:pt x="266" y="30"/>
                    </a:cubicBezTo>
                    <a:cubicBezTo>
                      <a:pt x="271" y="27"/>
                      <a:pt x="266" y="24"/>
                      <a:pt x="270" y="22"/>
                    </a:cubicBezTo>
                    <a:cubicBezTo>
                      <a:pt x="274" y="21"/>
                      <a:pt x="272" y="18"/>
                      <a:pt x="268" y="17"/>
                    </a:cubicBezTo>
                    <a:cubicBezTo>
                      <a:pt x="264" y="16"/>
                      <a:pt x="265" y="21"/>
                      <a:pt x="263" y="21"/>
                    </a:cubicBezTo>
                    <a:cubicBezTo>
                      <a:pt x="262" y="22"/>
                      <a:pt x="260" y="15"/>
                      <a:pt x="259" y="15"/>
                    </a:cubicBezTo>
                    <a:cubicBezTo>
                      <a:pt x="258" y="16"/>
                      <a:pt x="253" y="22"/>
                      <a:pt x="251" y="19"/>
                    </a:cubicBezTo>
                    <a:cubicBezTo>
                      <a:pt x="248" y="16"/>
                      <a:pt x="234" y="13"/>
                      <a:pt x="229" y="12"/>
                    </a:cubicBezTo>
                    <a:cubicBezTo>
                      <a:pt x="223" y="11"/>
                      <a:pt x="221" y="4"/>
                      <a:pt x="218" y="6"/>
                    </a:cubicBezTo>
                    <a:cubicBezTo>
                      <a:pt x="215" y="7"/>
                      <a:pt x="219" y="9"/>
                      <a:pt x="222" y="13"/>
                    </a:cubicBezTo>
                    <a:cubicBezTo>
                      <a:pt x="226" y="17"/>
                      <a:pt x="210" y="20"/>
                      <a:pt x="205" y="18"/>
                    </a:cubicBezTo>
                    <a:cubicBezTo>
                      <a:pt x="200" y="17"/>
                      <a:pt x="206" y="22"/>
                      <a:pt x="202" y="22"/>
                    </a:cubicBezTo>
                    <a:cubicBezTo>
                      <a:pt x="198" y="21"/>
                      <a:pt x="197" y="28"/>
                      <a:pt x="194" y="32"/>
                    </a:cubicBezTo>
                    <a:cubicBezTo>
                      <a:pt x="191" y="35"/>
                      <a:pt x="193" y="38"/>
                      <a:pt x="189" y="40"/>
                    </a:cubicBezTo>
                    <a:cubicBezTo>
                      <a:pt x="186" y="42"/>
                      <a:pt x="186" y="45"/>
                      <a:pt x="190" y="50"/>
                    </a:cubicBezTo>
                    <a:cubicBezTo>
                      <a:pt x="194" y="54"/>
                      <a:pt x="188" y="55"/>
                      <a:pt x="184" y="51"/>
                    </a:cubicBezTo>
                    <a:cubicBezTo>
                      <a:pt x="180" y="47"/>
                      <a:pt x="177" y="47"/>
                      <a:pt x="177" y="51"/>
                    </a:cubicBezTo>
                    <a:cubicBezTo>
                      <a:pt x="177" y="56"/>
                      <a:pt x="172" y="54"/>
                      <a:pt x="173" y="49"/>
                    </a:cubicBezTo>
                    <a:cubicBezTo>
                      <a:pt x="174" y="44"/>
                      <a:pt x="168" y="46"/>
                      <a:pt x="167" y="44"/>
                    </a:cubicBezTo>
                    <a:cubicBezTo>
                      <a:pt x="166" y="41"/>
                      <a:pt x="161" y="36"/>
                      <a:pt x="157" y="37"/>
                    </a:cubicBezTo>
                    <a:cubicBezTo>
                      <a:pt x="154" y="37"/>
                      <a:pt x="154" y="40"/>
                      <a:pt x="151" y="40"/>
                    </a:cubicBezTo>
                    <a:cubicBezTo>
                      <a:pt x="148" y="40"/>
                      <a:pt x="147" y="42"/>
                      <a:pt x="147" y="46"/>
                    </a:cubicBezTo>
                    <a:cubicBezTo>
                      <a:pt x="148" y="49"/>
                      <a:pt x="142" y="45"/>
                      <a:pt x="139" y="46"/>
                    </a:cubicBezTo>
                    <a:cubicBezTo>
                      <a:pt x="135" y="46"/>
                      <a:pt x="139" y="51"/>
                      <a:pt x="137" y="51"/>
                    </a:cubicBezTo>
                    <a:cubicBezTo>
                      <a:pt x="135" y="51"/>
                      <a:pt x="135" y="55"/>
                      <a:pt x="131" y="55"/>
                    </a:cubicBezTo>
                    <a:cubicBezTo>
                      <a:pt x="128" y="55"/>
                      <a:pt x="129" y="62"/>
                      <a:pt x="129" y="66"/>
                    </a:cubicBezTo>
                    <a:cubicBezTo>
                      <a:pt x="130" y="69"/>
                      <a:pt x="124" y="64"/>
                      <a:pt x="121" y="65"/>
                    </a:cubicBezTo>
                    <a:cubicBezTo>
                      <a:pt x="118" y="66"/>
                      <a:pt x="122" y="69"/>
                      <a:pt x="123" y="73"/>
                    </a:cubicBezTo>
                    <a:cubicBezTo>
                      <a:pt x="124" y="78"/>
                      <a:pt x="121" y="77"/>
                      <a:pt x="119" y="79"/>
                    </a:cubicBezTo>
                    <a:cubicBezTo>
                      <a:pt x="117" y="81"/>
                      <a:pt x="115" y="74"/>
                      <a:pt x="115" y="71"/>
                    </a:cubicBezTo>
                    <a:cubicBezTo>
                      <a:pt x="115" y="67"/>
                      <a:pt x="110" y="70"/>
                      <a:pt x="106" y="75"/>
                    </a:cubicBezTo>
                    <a:cubicBezTo>
                      <a:pt x="101" y="80"/>
                      <a:pt x="107" y="87"/>
                      <a:pt x="105" y="88"/>
                    </a:cubicBezTo>
                    <a:cubicBezTo>
                      <a:pt x="103" y="90"/>
                      <a:pt x="94" y="98"/>
                      <a:pt x="89" y="104"/>
                    </a:cubicBezTo>
                    <a:cubicBezTo>
                      <a:pt x="84" y="111"/>
                      <a:pt x="73" y="107"/>
                      <a:pt x="69" y="110"/>
                    </a:cubicBezTo>
                    <a:cubicBezTo>
                      <a:pt x="66" y="113"/>
                      <a:pt x="62" y="111"/>
                      <a:pt x="58" y="113"/>
                    </a:cubicBezTo>
                    <a:cubicBezTo>
                      <a:pt x="55" y="116"/>
                      <a:pt x="48" y="121"/>
                      <a:pt x="48" y="118"/>
                    </a:cubicBezTo>
                    <a:cubicBezTo>
                      <a:pt x="47" y="115"/>
                      <a:pt x="38" y="117"/>
                      <a:pt x="34" y="121"/>
                    </a:cubicBezTo>
                    <a:cubicBezTo>
                      <a:pt x="30" y="125"/>
                      <a:pt x="24" y="129"/>
                      <a:pt x="20" y="129"/>
                    </a:cubicBezTo>
                    <a:cubicBezTo>
                      <a:pt x="16" y="129"/>
                      <a:pt x="16" y="136"/>
                      <a:pt x="14" y="137"/>
                    </a:cubicBezTo>
                    <a:cubicBezTo>
                      <a:pt x="12" y="139"/>
                      <a:pt x="13" y="132"/>
                      <a:pt x="13" y="130"/>
                    </a:cubicBezTo>
                    <a:cubicBezTo>
                      <a:pt x="13" y="129"/>
                      <a:pt x="9" y="133"/>
                      <a:pt x="7" y="139"/>
                    </a:cubicBezTo>
                    <a:cubicBezTo>
                      <a:pt x="5" y="144"/>
                      <a:pt x="11" y="146"/>
                      <a:pt x="8" y="151"/>
                    </a:cubicBezTo>
                    <a:cubicBezTo>
                      <a:pt x="4" y="157"/>
                      <a:pt x="0" y="162"/>
                      <a:pt x="6" y="169"/>
                    </a:cubicBezTo>
                    <a:cubicBezTo>
                      <a:pt x="11" y="176"/>
                      <a:pt x="14" y="181"/>
                      <a:pt x="12" y="184"/>
                    </a:cubicBezTo>
                    <a:cubicBezTo>
                      <a:pt x="10" y="188"/>
                      <a:pt x="7" y="177"/>
                      <a:pt x="5" y="179"/>
                    </a:cubicBezTo>
                    <a:cubicBezTo>
                      <a:pt x="4" y="180"/>
                      <a:pt x="10" y="184"/>
                      <a:pt x="9" y="187"/>
                    </a:cubicBezTo>
                    <a:cubicBezTo>
                      <a:pt x="7" y="189"/>
                      <a:pt x="2" y="178"/>
                      <a:pt x="1" y="181"/>
                    </a:cubicBezTo>
                    <a:cubicBezTo>
                      <a:pt x="0" y="183"/>
                      <a:pt x="12" y="200"/>
                      <a:pt x="12" y="206"/>
                    </a:cubicBezTo>
                    <a:cubicBezTo>
                      <a:pt x="12" y="212"/>
                      <a:pt x="22" y="218"/>
                      <a:pt x="22" y="227"/>
                    </a:cubicBezTo>
                    <a:cubicBezTo>
                      <a:pt x="21" y="236"/>
                      <a:pt x="30" y="251"/>
                      <a:pt x="32" y="253"/>
                    </a:cubicBezTo>
                    <a:cubicBezTo>
                      <a:pt x="33" y="255"/>
                      <a:pt x="28" y="261"/>
                      <a:pt x="29" y="268"/>
                    </a:cubicBezTo>
                    <a:cubicBezTo>
                      <a:pt x="30" y="275"/>
                      <a:pt x="27" y="277"/>
                      <a:pt x="23" y="277"/>
                    </a:cubicBezTo>
                    <a:cubicBezTo>
                      <a:pt x="18" y="277"/>
                      <a:pt x="21" y="284"/>
                      <a:pt x="26" y="285"/>
                    </a:cubicBezTo>
                    <a:cubicBezTo>
                      <a:pt x="30" y="285"/>
                      <a:pt x="29" y="289"/>
                      <a:pt x="34" y="292"/>
                    </a:cubicBezTo>
                    <a:cubicBezTo>
                      <a:pt x="39" y="296"/>
                      <a:pt x="52" y="294"/>
                      <a:pt x="56" y="294"/>
                    </a:cubicBezTo>
                    <a:cubicBezTo>
                      <a:pt x="60" y="294"/>
                      <a:pt x="61" y="288"/>
                      <a:pt x="67" y="288"/>
                    </a:cubicBezTo>
                    <a:cubicBezTo>
                      <a:pt x="73" y="287"/>
                      <a:pt x="72" y="286"/>
                      <a:pt x="75" y="282"/>
                    </a:cubicBezTo>
                    <a:cubicBezTo>
                      <a:pt x="78" y="279"/>
                      <a:pt x="91" y="280"/>
                      <a:pt x="104" y="280"/>
                    </a:cubicBezTo>
                    <a:cubicBezTo>
                      <a:pt x="117" y="281"/>
                      <a:pt x="123" y="277"/>
                      <a:pt x="125" y="272"/>
                    </a:cubicBezTo>
                    <a:cubicBezTo>
                      <a:pt x="127" y="267"/>
                      <a:pt x="136" y="267"/>
                      <a:pt x="140" y="263"/>
                    </a:cubicBezTo>
                    <a:cubicBezTo>
                      <a:pt x="144" y="260"/>
                      <a:pt x="147" y="259"/>
                      <a:pt x="157" y="260"/>
                    </a:cubicBezTo>
                    <a:cubicBezTo>
                      <a:pt x="167" y="260"/>
                      <a:pt x="176" y="255"/>
                      <a:pt x="182" y="253"/>
                    </a:cubicBezTo>
                    <a:cubicBezTo>
                      <a:pt x="188" y="250"/>
                      <a:pt x="200" y="251"/>
                      <a:pt x="206" y="250"/>
                    </a:cubicBezTo>
                    <a:cubicBezTo>
                      <a:pt x="212" y="248"/>
                      <a:pt x="213" y="257"/>
                      <a:pt x="219" y="256"/>
                    </a:cubicBezTo>
                    <a:cubicBezTo>
                      <a:pt x="226" y="256"/>
                      <a:pt x="229" y="258"/>
                      <a:pt x="233" y="258"/>
                    </a:cubicBezTo>
                    <a:cubicBezTo>
                      <a:pt x="236" y="258"/>
                      <a:pt x="236" y="261"/>
                      <a:pt x="239" y="261"/>
                    </a:cubicBezTo>
                    <a:cubicBezTo>
                      <a:pt x="243" y="262"/>
                      <a:pt x="242" y="265"/>
                      <a:pt x="240" y="268"/>
                    </a:cubicBezTo>
                    <a:cubicBezTo>
                      <a:pt x="238" y="272"/>
                      <a:pt x="245" y="271"/>
                      <a:pt x="250" y="278"/>
                    </a:cubicBezTo>
                    <a:cubicBezTo>
                      <a:pt x="255" y="284"/>
                      <a:pt x="250" y="285"/>
                      <a:pt x="253" y="290"/>
                    </a:cubicBezTo>
                    <a:cubicBezTo>
                      <a:pt x="255" y="295"/>
                      <a:pt x="257" y="294"/>
                      <a:pt x="262" y="287"/>
                    </a:cubicBezTo>
                    <a:cubicBezTo>
                      <a:pt x="267" y="280"/>
                      <a:pt x="272" y="285"/>
                      <a:pt x="273" y="279"/>
                    </a:cubicBezTo>
                    <a:cubicBezTo>
                      <a:pt x="274" y="273"/>
                      <a:pt x="279" y="266"/>
                      <a:pt x="283" y="269"/>
                    </a:cubicBezTo>
                    <a:cubicBezTo>
                      <a:pt x="286" y="272"/>
                      <a:pt x="280" y="273"/>
                      <a:pt x="278" y="285"/>
                    </a:cubicBezTo>
                    <a:cubicBezTo>
                      <a:pt x="276" y="296"/>
                      <a:pt x="272" y="290"/>
                      <a:pt x="271" y="293"/>
                    </a:cubicBezTo>
                    <a:cubicBezTo>
                      <a:pt x="270" y="297"/>
                      <a:pt x="281" y="298"/>
                      <a:pt x="281" y="292"/>
                    </a:cubicBezTo>
                    <a:cubicBezTo>
                      <a:pt x="281" y="286"/>
                      <a:pt x="283" y="284"/>
                      <a:pt x="288" y="289"/>
                    </a:cubicBezTo>
                    <a:cubicBezTo>
                      <a:pt x="292" y="295"/>
                      <a:pt x="285" y="299"/>
                      <a:pt x="286" y="302"/>
                    </a:cubicBezTo>
                    <a:cubicBezTo>
                      <a:pt x="287" y="304"/>
                      <a:pt x="292" y="301"/>
                      <a:pt x="294" y="301"/>
                    </a:cubicBezTo>
                    <a:cubicBezTo>
                      <a:pt x="299" y="301"/>
                      <a:pt x="305" y="311"/>
                      <a:pt x="304" y="317"/>
                    </a:cubicBezTo>
                    <a:cubicBezTo>
                      <a:pt x="303" y="322"/>
                      <a:pt x="301" y="327"/>
                      <a:pt x="310" y="331"/>
                    </a:cubicBezTo>
                    <a:cubicBezTo>
                      <a:pt x="318" y="335"/>
                      <a:pt x="315" y="336"/>
                      <a:pt x="321" y="336"/>
                    </a:cubicBezTo>
                    <a:cubicBezTo>
                      <a:pt x="328" y="336"/>
                      <a:pt x="341" y="341"/>
                      <a:pt x="344" y="344"/>
                    </a:cubicBezTo>
                    <a:cubicBezTo>
                      <a:pt x="348" y="347"/>
                      <a:pt x="357" y="342"/>
                      <a:pt x="358" y="336"/>
                    </a:cubicBezTo>
                    <a:cubicBezTo>
                      <a:pt x="360" y="330"/>
                      <a:pt x="367" y="336"/>
                      <a:pt x="363" y="338"/>
                    </a:cubicBezTo>
                    <a:cubicBezTo>
                      <a:pt x="360" y="340"/>
                      <a:pt x="365" y="344"/>
                      <a:pt x="365" y="341"/>
                    </a:cubicBezTo>
                    <a:cubicBezTo>
                      <a:pt x="365" y="338"/>
                      <a:pt x="367" y="335"/>
                      <a:pt x="368" y="339"/>
                    </a:cubicBezTo>
                    <a:cubicBezTo>
                      <a:pt x="369" y="343"/>
                      <a:pt x="374" y="343"/>
                      <a:pt x="376" y="346"/>
                    </a:cubicBezTo>
                    <a:cubicBezTo>
                      <a:pt x="377" y="349"/>
                      <a:pt x="379" y="351"/>
                      <a:pt x="379" y="348"/>
                    </a:cubicBezTo>
                    <a:cubicBezTo>
                      <a:pt x="379" y="346"/>
                      <a:pt x="380" y="344"/>
                      <a:pt x="384" y="342"/>
                    </a:cubicBezTo>
                    <a:cubicBezTo>
                      <a:pt x="388" y="341"/>
                      <a:pt x="391" y="338"/>
                      <a:pt x="395" y="334"/>
                    </a:cubicBezTo>
                    <a:cubicBezTo>
                      <a:pt x="399" y="331"/>
                      <a:pt x="417" y="330"/>
                      <a:pt x="419" y="330"/>
                    </a:cubicBezTo>
                    <a:cubicBezTo>
                      <a:pt x="420" y="330"/>
                      <a:pt x="421" y="315"/>
                      <a:pt x="422" y="307"/>
                    </a:cubicBezTo>
                    <a:cubicBezTo>
                      <a:pt x="423" y="300"/>
                      <a:pt x="430" y="298"/>
                      <a:pt x="431" y="290"/>
                    </a:cubicBezTo>
                    <a:cubicBezTo>
                      <a:pt x="432" y="282"/>
                      <a:pt x="441" y="267"/>
                      <a:pt x="443" y="266"/>
                    </a:cubicBezTo>
                    <a:cubicBezTo>
                      <a:pt x="445" y="265"/>
                      <a:pt x="449" y="263"/>
                      <a:pt x="450" y="258"/>
                    </a:cubicBezTo>
                    <a:cubicBezTo>
                      <a:pt x="450" y="253"/>
                      <a:pt x="456" y="248"/>
                      <a:pt x="456" y="242"/>
                    </a:cubicBezTo>
                    <a:cubicBezTo>
                      <a:pt x="456" y="237"/>
                      <a:pt x="459" y="230"/>
                      <a:pt x="458" y="228"/>
                    </a:cubicBezTo>
                    <a:cubicBezTo>
                      <a:pt x="458" y="226"/>
                      <a:pt x="456" y="221"/>
                      <a:pt x="460" y="217"/>
                    </a:cubicBezTo>
                    <a:cubicBezTo>
                      <a:pt x="463" y="213"/>
                      <a:pt x="458" y="208"/>
                      <a:pt x="460" y="207"/>
                    </a:cubicBezTo>
                    <a:close/>
                    <a:moveTo>
                      <a:pt x="210" y="11"/>
                    </a:moveTo>
                    <a:cubicBezTo>
                      <a:pt x="209" y="8"/>
                      <a:pt x="191" y="11"/>
                      <a:pt x="195" y="14"/>
                    </a:cubicBezTo>
                    <a:cubicBezTo>
                      <a:pt x="198" y="16"/>
                      <a:pt x="210" y="14"/>
                      <a:pt x="210" y="11"/>
                    </a:cubicBezTo>
                    <a:close/>
                    <a:moveTo>
                      <a:pt x="266" y="307"/>
                    </a:moveTo>
                    <a:cubicBezTo>
                      <a:pt x="269" y="309"/>
                      <a:pt x="278" y="309"/>
                      <a:pt x="279" y="305"/>
                    </a:cubicBezTo>
                    <a:cubicBezTo>
                      <a:pt x="281" y="302"/>
                      <a:pt x="263" y="305"/>
                      <a:pt x="266" y="307"/>
                    </a:cubicBezTo>
                    <a:close/>
                    <a:moveTo>
                      <a:pt x="379" y="376"/>
                    </a:moveTo>
                    <a:cubicBezTo>
                      <a:pt x="372" y="377"/>
                      <a:pt x="362" y="370"/>
                      <a:pt x="360" y="371"/>
                    </a:cubicBezTo>
                    <a:cubicBezTo>
                      <a:pt x="357" y="372"/>
                      <a:pt x="368" y="389"/>
                      <a:pt x="365" y="393"/>
                    </a:cubicBezTo>
                    <a:cubicBezTo>
                      <a:pt x="361" y="398"/>
                      <a:pt x="375" y="410"/>
                      <a:pt x="380" y="411"/>
                    </a:cubicBezTo>
                    <a:cubicBezTo>
                      <a:pt x="385" y="412"/>
                      <a:pt x="383" y="406"/>
                      <a:pt x="386" y="406"/>
                    </a:cubicBezTo>
                    <a:cubicBezTo>
                      <a:pt x="389" y="407"/>
                      <a:pt x="388" y="403"/>
                      <a:pt x="389" y="401"/>
                    </a:cubicBezTo>
                    <a:cubicBezTo>
                      <a:pt x="389" y="398"/>
                      <a:pt x="392" y="403"/>
                      <a:pt x="395" y="402"/>
                    </a:cubicBezTo>
                    <a:cubicBezTo>
                      <a:pt x="398" y="400"/>
                      <a:pt x="394" y="390"/>
                      <a:pt x="398" y="390"/>
                    </a:cubicBezTo>
                    <a:cubicBezTo>
                      <a:pt x="402" y="390"/>
                      <a:pt x="399" y="377"/>
                      <a:pt x="398" y="372"/>
                    </a:cubicBezTo>
                    <a:cubicBezTo>
                      <a:pt x="397" y="368"/>
                      <a:pt x="386" y="376"/>
                      <a:pt x="379" y="376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56" name="Freeform 151"/>
              <p:cNvSpPr>
                <a:spLocks noEditPoints="1"/>
              </p:cNvSpPr>
              <p:nvPr/>
            </p:nvSpPr>
            <p:spPr bwMode="auto">
              <a:xfrm>
                <a:off x="7212013" y="3267075"/>
                <a:ext cx="269875" cy="320675"/>
              </a:xfrm>
              <a:custGeom>
                <a:avLst/>
                <a:gdLst>
                  <a:gd name="T0" fmla="*/ 2147483647 w 141"/>
                  <a:gd name="T1" fmla="*/ 2147483647 h 168"/>
                  <a:gd name="T2" fmla="*/ 2147483647 w 141"/>
                  <a:gd name="T3" fmla="*/ 2147483647 h 168"/>
                  <a:gd name="T4" fmla="*/ 2147483647 w 141"/>
                  <a:gd name="T5" fmla="*/ 2147483647 h 168"/>
                  <a:gd name="T6" fmla="*/ 2147483647 w 141"/>
                  <a:gd name="T7" fmla="*/ 2147483647 h 168"/>
                  <a:gd name="T8" fmla="*/ 2147483647 w 141"/>
                  <a:gd name="T9" fmla="*/ 2147483647 h 168"/>
                  <a:gd name="T10" fmla="*/ 2147483647 w 141"/>
                  <a:gd name="T11" fmla="*/ 2147483647 h 168"/>
                  <a:gd name="T12" fmla="*/ 2147483647 w 141"/>
                  <a:gd name="T13" fmla="*/ 2147483647 h 168"/>
                  <a:gd name="T14" fmla="*/ 2147483647 w 141"/>
                  <a:gd name="T15" fmla="*/ 2147483647 h 168"/>
                  <a:gd name="T16" fmla="*/ 2147483647 w 141"/>
                  <a:gd name="T17" fmla="*/ 2147483647 h 168"/>
                  <a:gd name="T18" fmla="*/ 2147483647 w 141"/>
                  <a:gd name="T19" fmla="*/ 2147483647 h 168"/>
                  <a:gd name="T20" fmla="*/ 2147483647 w 141"/>
                  <a:gd name="T21" fmla="*/ 2147483647 h 168"/>
                  <a:gd name="T22" fmla="*/ 2147483647 w 141"/>
                  <a:gd name="T23" fmla="*/ 2147483647 h 168"/>
                  <a:gd name="T24" fmla="*/ 2147483647 w 141"/>
                  <a:gd name="T25" fmla="*/ 2147483647 h 168"/>
                  <a:gd name="T26" fmla="*/ 2147483647 w 141"/>
                  <a:gd name="T27" fmla="*/ 2147483647 h 168"/>
                  <a:gd name="T28" fmla="*/ 2147483647 w 141"/>
                  <a:gd name="T29" fmla="*/ 2147483647 h 168"/>
                  <a:gd name="T30" fmla="*/ 2147483647 w 141"/>
                  <a:gd name="T31" fmla="*/ 2147483647 h 168"/>
                  <a:gd name="T32" fmla="*/ 2147483647 w 141"/>
                  <a:gd name="T33" fmla="*/ 2147483647 h 168"/>
                  <a:gd name="T34" fmla="*/ 2147483647 w 141"/>
                  <a:gd name="T35" fmla="*/ 2147483647 h 168"/>
                  <a:gd name="T36" fmla="*/ 2147483647 w 141"/>
                  <a:gd name="T37" fmla="*/ 2147483647 h 168"/>
                  <a:gd name="T38" fmla="*/ 2147483647 w 141"/>
                  <a:gd name="T39" fmla="*/ 2147483647 h 168"/>
                  <a:gd name="T40" fmla="*/ 2147483647 w 141"/>
                  <a:gd name="T41" fmla="*/ 2147483647 h 168"/>
                  <a:gd name="T42" fmla="*/ 2147483647 w 141"/>
                  <a:gd name="T43" fmla="*/ 2147483647 h 168"/>
                  <a:gd name="T44" fmla="*/ 2147483647 w 141"/>
                  <a:gd name="T45" fmla="*/ 2147483647 h 168"/>
                  <a:gd name="T46" fmla="*/ 2147483647 w 141"/>
                  <a:gd name="T47" fmla="*/ 2147483647 h 168"/>
                  <a:gd name="T48" fmla="*/ 2147483647 w 141"/>
                  <a:gd name="T49" fmla="*/ 2147483647 h 168"/>
                  <a:gd name="T50" fmla="*/ 2147483647 w 141"/>
                  <a:gd name="T51" fmla="*/ 2147483647 h 168"/>
                  <a:gd name="T52" fmla="*/ 2147483647 w 141"/>
                  <a:gd name="T53" fmla="*/ 2147483647 h 168"/>
                  <a:gd name="T54" fmla="*/ 2147483647 w 141"/>
                  <a:gd name="T55" fmla="*/ 2147483647 h 168"/>
                  <a:gd name="T56" fmla="*/ 2147483647 w 141"/>
                  <a:gd name="T57" fmla="*/ 2147483647 h 168"/>
                  <a:gd name="T58" fmla="*/ 2147483647 w 141"/>
                  <a:gd name="T59" fmla="*/ 0 h 168"/>
                  <a:gd name="T60" fmla="*/ 2147483647 w 141"/>
                  <a:gd name="T61" fmla="*/ 2147483647 h 168"/>
                  <a:gd name="T62" fmla="*/ 2147483647 w 141"/>
                  <a:gd name="T63" fmla="*/ 2147483647 h 168"/>
                  <a:gd name="T64" fmla="*/ 2147483647 w 141"/>
                  <a:gd name="T65" fmla="*/ 2147483647 h 168"/>
                  <a:gd name="T66" fmla="*/ 2147483647 w 141"/>
                  <a:gd name="T67" fmla="*/ 2147483647 h 168"/>
                  <a:gd name="T68" fmla="*/ 2147483647 w 141"/>
                  <a:gd name="T69" fmla="*/ 2147483647 h 168"/>
                  <a:gd name="T70" fmla="*/ 2147483647 w 141"/>
                  <a:gd name="T71" fmla="*/ 2147483647 h 168"/>
                  <a:gd name="T72" fmla="*/ 2147483647 w 141"/>
                  <a:gd name="T73" fmla="*/ 2147483647 h 168"/>
                  <a:gd name="T74" fmla="*/ 2147483647 w 141"/>
                  <a:gd name="T75" fmla="*/ 2147483647 h 168"/>
                  <a:gd name="T76" fmla="*/ 2147483647 w 141"/>
                  <a:gd name="T77" fmla="*/ 2147483647 h 168"/>
                  <a:gd name="T78" fmla="*/ 2147483647 w 141"/>
                  <a:gd name="T79" fmla="*/ 2147483647 h 168"/>
                  <a:gd name="T80" fmla="*/ 2147483647 w 141"/>
                  <a:gd name="T81" fmla="*/ 2147483647 h 168"/>
                  <a:gd name="T82" fmla="*/ 2147483647 w 141"/>
                  <a:gd name="T83" fmla="*/ 2147483647 h 168"/>
                  <a:gd name="T84" fmla="*/ 2147483647 w 141"/>
                  <a:gd name="T85" fmla="*/ 2147483647 h 168"/>
                  <a:gd name="T86" fmla="*/ 2147483647 w 141"/>
                  <a:gd name="T87" fmla="*/ 2147483647 h 16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1"/>
                  <a:gd name="T133" fmla="*/ 0 h 168"/>
                  <a:gd name="T134" fmla="*/ 141 w 141"/>
                  <a:gd name="T135" fmla="*/ 168 h 16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1" h="168">
                    <a:moveTo>
                      <a:pt x="87" y="81"/>
                    </a:moveTo>
                    <a:cubicBezTo>
                      <a:pt x="84" y="79"/>
                      <a:pt x="82" y="82"/>
                      <a:pt x="78" y="84"/>
                    </a:cubicBezTo>
                    <a:cubicBezTo>
                      <a:pt x="74" y="86"/>
                      <a:pt x="72" y="76"/>
                      <a:pt x="67" y="79"/>
                    </a:cubicBezTo>
                    <a:cubicBezTo>
                      <a:pt x="62" y="83"/>
                      <a:pt x="67" y="85"/>
                      <a:pt x="61" y="89"/>
                    </a:cubicBezTo>
                    <a:cubicBezTo>
                      <a:pt x="56" y="94"/>
                      <a:pt x="58" y="95"/>
                      <a:pt x="52" y="105"/>
                    </a:cubicBezTo>
                    <a:cubicBezTo>
                      <a:pt x="46" y="115"/>
                      <a:pt x="24" y="120"/>
                      <a:pt x="21" y="125"/>
                    </a:cubicBezTo>
                    <a:cubicBezTo>
                      <a:pt x="18" y="131"/>
                      <a:pt x="7" y="135"/>
                      <a:pt x="7" y="139"/>
                    </a:cubicBezTo>
                    <a:cubicBezTo>
                      <a:pt x="7" y="143"/>
                      <a:pt x="0" y="146"/>
                      <a:pt x="4" y="151"/>
                    </a:cubicBezTo>
                    <a:cubicBezTo>
                      <a:pt x="7" y="155"/>
                      <a:pt x="11" y="152"/>
                      <a:pt x="14" y="156"/>
                    </a:cubicBezTo>
                    <a:cubicBezTo>
                      <a:pt x="17" y="159"/>
                      <a:pt x="21" y="156"/>
                      <a:pt x="22" y="159"/>
                    </a:cubicBezTo>
                    <a:cubicBezTo>
                      <a:pt x="24" y="162"/>
                      <a:pt x="35" y="162"/>
                      <a:pt x="43" y="154"/>
                    </a:cubicBezTo>
                    <a:cubicBezTo>
                      <a:pt x="51" y="147"/>
                      <a:pt x="47" y="143"/>
                      <a:pt x="50" y="141"/>
                    </a:cubicBezTo>
                    <a:cubicBezTo>
                      <a:pt x="54" y="139"/>
                      <a:pt x="54" y="133"/>
                      <a:pt x="56" y="129"/>
                    </a:cubicBezTo>
                    <a:cubicBezTo>
                      <a:pt x="58" y="126"/>
                      <a:pt x="60" y="122"/>
                      <a:pt x="69" y="122"/>
                    </a:cubicBezTo>
                    <a:cubicBezTo>
                      <a:pt x="78" y="122"/>
                      <a:pt x="73" y="120"/>
                      <a:pt x="72" y="116"/>
                    </a:cubicBezTo>
                    <a:cubicBezTo>
                      <a:pt x="72" y="111"/>
                      <a:pt x="80" y="111"/>
                      <a:pt x="80" y="105"/>
                    </a:cubicBezTo>
                    <a:cubicBezTo>
                      <a:pt x="80" y="100"/>
                      <a:pt x="91" y="95"/>
                      <a:pt x="89" y="90"/>
                    </a:cubicBezTo>
                    <a:cubicBezTo>
                      <a:pt x="86" y="86"/>
                      <a:pt x="91" y="84"/>
                      <a:pt x="87" y="81"/>
                    </a:cubicBezTo>
                    <a:close/>
                    <a:moveTo>
                      <a:pt x="15" y="167"/>
                    </a:moveTo>
                    <a:cubicBezTo>
                      <a:pt x="17" y="168"/>
                      <a:pt x="22" y="166"/>
                      <a:pt x="19" y="162"/>
                    </a:cubicBezTo>
                    <a:cubicBezTo>
                      <a:pt x="16" y="158"/>
                      <a:pt x="11" y="166"/>
                      <a:pt x="15" y="167"/>
                    </a:cubicBezTo>
                    <a:close/>
                    <a:moveTo>
                      <a:pt x="128" y="41"/>
                    </a:moveTo>
                    <a:cubicBezTo>
                      <a:pt x="126" y="45"/>
                      <a:pt x="121" y="40"/>
                      <a:pt x="117" y="40"/>
                    </a:cubicBezTo>
                    <a:cubicBezTo>
                      <a:pt x="113" y="40"/>
                      <a:pt x="110" y="37"/>
                      <a:pt x="110" y="33"/>
                    </a:cubicBezTo>
                    <a:cubicBezTo>
                      <a:pt x="110" y="29"/>
                      <a:pt x="109" y="24"/>
                      <a:pt x="105" y="24"/>
                    </a:cubicBezTo>
                    <a:cubicBezTo>
                      <a:pt x="101" y="24"/>
                      <a:pt x="106" y="28"/>
                      <a:pt x="105" y="30"/>
                    </a:cubicBezTo>
                    <a:cubicBezTo>
                      <a:pt x="103" y="32"/>
                      <a:pt x="102" y="28"/>
                      <a:pt x="100" y="28"/>
                    </a:cubicBezTo>
                    <a:cubicBezTo>
                      <a:pt x="98" y="28"/>
                      <a:pt x="96" y="25"/>
                      <a:pt x="96" y="20"/>
                    </a:cubicBezTo>
                    <a:cubicBezTo>
                      <a:pt x="96" y="15"/>
                      <a:pt x="92" y="16"/>
                      <a:pt x="92" y="10"/>
                    </a:cubicBezTo>
                    <a:cubicBezTo>
                      <a:pt x="92" y="4"/>
                      <a:pt x="83" y="0"/>
                      <a:pt x="78" y="0"/>
                    </a:cubicBezTo>
                    <a:cubicBezTo>
                      <a:pt x="73" y="0"/>
                      <a:pt x="79" y="9"/>
                      <a:pt x="81" y="12"/>
                    </a:cubicBezTo>
                    <a:cubicBezTo>
                      <a:pt x="84" y="15"/>
                      <a:pt x="89" y="18"/>
                      <a:pt x="89" y="20"/>
                    </a:cubicBezTo>
                    <a:cubicBezTo>
                      <a:pt x="89" y="22"/>
                      <a:pt x="93" y="28"/>
                      <a:pt x="96" y="29"/>
                    </a:cubicBezTo>
                    <a:cubicBezTo>
                      <a:pt x="99" y="30"/>
                      <a:pt x="94" y="39"/>
                      <a:pt x="94" y="46"/>
                    </a:cubicBezTo>
                    <a:cubicBezTo>
                      <a:pt x="94" y="53"/>
                      <a:pt x="89" y="51"/>
                      <a:pt x="85" y="56"/>
                    </a:cubicBezTo>
                    <a:cubicBezTo>
                      <a:pt x="81" y="60"/>
                      <a:pt x="94" y="65"/>
                      <a:pt x="100" y="69"/>
                    </a:cubicBezTo>
                    <a:cubicBezTo>
                      <a:pt x="105" y="74"/>
                      <a:pt x="95" y="85"/>
                      <a:pt x="97" y="87"/>
                    </a:cubicBezTo>
                    <a:cubicBezTo>
                      <a:pt x="97" y="89"/>
                      <a:pt x="101" y="90"/>
                      <a:pt x="107" y="89"/>
                    </a:cubicBezTo>
                    <a:cubicBezTo>
                      <a:pt x="113" y="87"/>
                      <a:pt x="115" y="75"/>
                      <a:pt x="119" y="71"/>
                    </a:cubicBezTo>
                    <a:cubicBezTo>
                      <a:pt x="123" y="68"/>
                      <a:pt x="121" y="62"/>
                      <a:pt x="123" y="60"/>
                    </a:cubicBezTo>
                    <a:cubicBezTo>
                      <a:pt x="125" y="57"/>
                      <a:pt x="128" y="57"/>
                      <a:pt x="130" y="57"/>
                    </a:cubicBezTo>
                    <a:cubicBezTo>
                      <a:pt x="133" y="57"/>
                      <a:pt x="132" y="50"/>
                      <a:pt x="135" y="50"/>
                    </a:cubicBezTo>
                    <a:cubicBezTo>
                      <a:pt x="139" y="50"/>
                      <a:pt x="137" y="46"/>
                      <a:pt x="139" y="40"/>
                    </a:cubicBezTo>
                    <a:cubicBezTo>
                      <a:pt x="141" y="35"/>
                      <a:pt x="130" y="37"/>
                      <a:pt x="128" y="41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57" name="Freeform 152"/>
              <p:cNvSpPr>
                <a:spLocks noEditPoints="1"/>
              </p:cNvSpPr>
              <p:nvPr/>
            </p:nvSpPr>
            <p:spPr bwMode="auto">
              <a:xfrm>
                <a:off x="7448550" y="2830512"/>
                <a:ext cx="58738" cy="53975"/>
              </a:xfrm>
              <a:custGeom>
                <a:avLst/>
                <a:gdLst>
                  <a:gd name="T0" fmla="*/ 2147483647 w 31"/>
                  <a:gd name="T1" fmla="*/ 2147483647 h 28"/>
                  <a:gd name="T2" fmla="*/ 2147483647 w 31"/>
                  <a:gd name="T3" fmla="*/ 2147483647 h 28"/>
                  <a:gd name="T4" fmla="*/ 2147483647 w 31"/>
                  <a:gd name="T5" fmla="*/ 2147483647 h 28"/>
                  <a:gd name="T6" fmla="*/ 2147483647 w 31"/>
                  <a:gd name="T7" fmla="*/ 2147483647 h 28"/>
                  <a:gd name="T8" fmla="*/ 2147483647 w 31"/>
                  <a:gd name="T9" fmla="*/ 2147483647 h 28"/>
                  <a:gd name="T10" fmla="*/ 2147483647 w 31"/>
                  <a:gd name="T11" fmla="*/ 2147483647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28"/>
                  <a:gd name="T20" fmla="*/ 31 w 3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28">
                    <a:moveTo>
                      <a:pt x="4" y="24"/>
                    </a:moveTo>
                    <a:cubicBezTo>
                      <a:pt x="8" y="28"/>
                      <a:pt x="17" y="27"/>
                      <a:pt x="17" y="20"/>
                    </a:cubicBezTo>
                    <a:cubicBezTo>
                      <a:pt x="17" y="13"/>
                      <a:pt x="0" y="20"/>
                      <a:pt x="4" y="24"/>
                    </a:cubicBezTo>
                    <a:close/>
                    <a:moveTo>
                      <a:pt x="20" y="10"/>
                    </a:moveTo>
                    <a:cubicBezTo>
                      <a:pt x="22" y="11"/>
                      <a:pt x="31" y="8"/>
                      <a:pt x="31" y="4"/>
                    </a:cubicBezTo>
                    <a:cubicBezTo>
                      <a:pt x="31" y="0"/>
                      <a:pt x="15" y="9"/>
                      <a:pt x="20" y="10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58" name="Freeform 153"/>
              <p:cNvSpPr>
                <a:spLocks/>
              </p:cNvSpPr>
              <p:nvPr/>
            </p:nvSpPr>
            <p:spPr bwMode="auto">
              <a:xfrm>
                <a:off x="4773613" y="1484312"/>
                <a:ext cx="309563" cy="195263"/>
              </a:xfrm>
              <a:custGeom>
                <a:avLst/>
                <a:gdLst>
                  <a:gd name="T0" fmla="*/ 2147483647 w 162"/>
                  <a:gd name="T1" fmla="*/ 2147483647 h 102"/>
                  <a:gd name="T2" fmla="*/ 2147483647 w 162"/>
                  <a:gd name="T3" fmla="*/ 2147483647 h 102"/>
                  <a:gd name="T4" fmla="*/ 2147483647 w 162"/>
                  <a:gd name="T5" fmla="*/ 2147483647 h 102"/>
                  <a:gd name="T6" fmla="*/ 2147483647 w 162"/>
                  <a:gd name="T7" fmla="*/ 2147483647 h 102"/>
                  <a:gd name="T8" fmla="*/ 2147483647 w 162"/>
                  <a:gd name="T9" fmla="*/ 2147483647 h 102"/>
                  <a:gd name="T10" fmla="*/ 2147483647 w 162"/>
                  <a:gd name="T11" fmla="*/ 2147483647 h 102"/>
                  <a:gd name="T12" fmla="*/ 2147483647 w 162"/>
                  <a:gd name="T13" fmla="*/ 2147483647 h 102"/>
                  <a:gd name="T14" fmla="*/ 2147483647 w 162"/>
                  <a:gd name="T15" fmla="*/ 2147483647 h 102"/>
                  <a:gd name="T16" fmla="*/ 2147483647 w 162"/>
                  <a:gd name="T17" fmla="*/ 2147483647 h 102"/>
                  <a:gd name="T18" fmla="*/ 2147483647 w 162"/>
                  <a:gd name="T19" fmla="*/ 2147483647 h 102"/>
                  <a:gd name="T20" fmla="*/ 2147483647 w 162"/>
                  <a:gd name="T21" fmla="*/ 2147483647 h 102"/>
                  <a:gd name="T22" fmla="*/ 2147483647 w 162"/>
                  <a:gd name="T23" fmla="*/ 2147483647 h 102"/>
                  <a:gd name="T24" fmla="*/ 2147483647 w 162"/>
                  <a:gd name="T25" fmla="*/ 2147483647 h 102"/>
                  <a:gd name="T26" fmla="*/ 2147483647 w 162"/>
                  <a:gd name="T27" fmla="*/ 2147483647 h 102"/>
                  <a:gd name="T28" fmla="*/ 2147483647 w 162"/>
                  <a:gd name="T29" fmla="*/ 2147483647 h 102"/>
                  <a:gd name="T30" fmla="*/ 2147483647 w 162"/>
                  <a:gd name="T31" fmla="*/ 2147483647 h 102"/>
                  <a:gd name="T32" fmla="*/ 2147483647 w 162"/>
                  <a:gd name="T33" fmla="*/ 2147483647 h 102"/>
                  <a:gd name="T34" fmla="*/ 2147483647 w 162"/>
                  <a:gd name="T35" fmla="*/ 2147483647 h 102"/>
                  <a:gd name="T36" fmla="*/ 2147483647 w 162"/>
                  <a:gd name="T37" fmla="*/ 2147483647 h 102"/>
                  <a:gd name="T38" fmla="*/ 2147483647 w 162"/>
                  <a:gd name="T39" fmla="*/ 2147483647 h 102"/>
                  <a:gd name="T40" fmla="*/ 2147483647 w 162"/>
                  <a:gd name="T41" fmla="*/ 2147483647 h 102"/>
                  <a:gd name="T42" fmla="*/ 2147483647 w 162"/>
                  <a:gd name="T43" fmla="*/ 2147483647 h 102"/>
                  <a:gd name="T44" fmla="*/ 2147483647 w 162"/>
                  <a:gd name="T45" fmla="*/ 2147483647 h 102"/>
                  <a:gd name="T46" fmla="*/ 2147483647 w 162"/>
                  <a:gd name="T47" fmla="*/ 2147483647 h 102"/>
                  <a:gd name="T48" fmla="*/ 2147483647 w 162"/>
                  <a:gd name="T49" fmla="*/ 2147483647 h 102"/>
                  <a:gd name="T50" fmla="*/ 2147483647 w 162"/>
                  <a:gd name="T51" fmla="*/ 2147483647 h 102"/>
                  <a:gd name="T52" fmla="*/ 2147483647 w 162"/>
                  <a:gd name="T53" fmla="*/ 2147483647 h 102"/>
                  <a:gd name="T54" fmla="*/ 2147483647 w 162"/>
                  <a:gd name="T55" fmla="*/ 2147483647 h 102"/>
                  <a:gd name="T56" fmla="*/ 2147483647 w 162"/>
                  <a:gd name="T57" fmla="*/ 2147483647 h 102"/>
                  <a:gd name="T58" fmla="*/ 2147483647 w 162"/>
                  <a:gd name="T59" fmla="*/ 2147483647 h 102"/>
                  <a:gd name="T60" fmla="*/ 2147483647 w 162"/>
                  <a:gd name="T61" fmla="*/ 2147483647 h 102"/>
                  <a:gd name="T62" fmla="*/ 2147483647 w 162"/>
                  <a:gd name="T63" fmla="*/ 2147483647 h 102"/>
                  <a:gd name="T64" fmla="*/ 2147483647 w 162"/>
                  <a:gd name="T65" fmla="*/ 2147483647 h 102"/>
                  <a:gd name="T66" fmla="*/ 2147483647 w 162"/>
                  <a:gd name="T67" fmla="*/ 2147483647 h 102"/>
                  <a:gd name="T68" fmla="*/ 2147483647 w 162"/>
                  <a:gd name="T69" fmla="*/ 2147483647 h 102"/>
                  <a:gd name="T70" fmla="*/ 2147483647 w 162"/>
                  <a:gd name="T71" fmla="*/ 2147483647 h 102"/>
                  <a:gd name="T72" fmla="*/ 2147483647 w 162"/>
                  <a:gd name="T73" fmla="*/ 2147483647 h 102"/>
                  <a:gd name="T74" fmla="*/ 2147483647 w 162"/>
                  <a:gd name="T75" fmla="*/ 2147483647 h 102"/>
                  <a:gd name="T76" fmla="*/ 2147483647 w 162"/>
                  <a:gd name="T77" fmla="*/ 2147483647 h 102"/>
                  <a:gd name="T78" fmla="*/ 2147483647 w 162"/>
                  <a:gd name="T79" fmla="*/ 2147483647 h 102"/>
                  <a:gd name="T80" fmla="*/ 2147483647 w 162"/>
                  <a:gd name="T81" fmla="*/ 2147483647 h 102"/>
                  <a:gd name="T82" fmla="*/ 2147483647 w 162"/>
                  <a:gd name="T83" fmla="*/ 2147483647 h 102"/>
                  <a:gd name="T84" fmla="*/ 2147483647 w 162"/>
                  <a:gd name="T85" fmla="*/ 2147483647 h 102"/>
                  <a:gd name="T86" fmla="*/ 2147483647 w 162"/>
                  <a:gd name="T87" fmla="*/ 2147483647 h 102"/>
                  <a:gd name="T88" fmla="*/ 2147483647 w 162"/>
                  <a:gd name="T89" fmla="*/ 2147483647 h 102"/>
                  <a:gd name="T90" fmla="*/ 2147483647 w 162"/>
                  <a:gd name="T91" fmla="*/ 2147483647 h 102"/>
                  <a:gd name="T92" fmla="*/ 2147483647 w 162"/>
                  <a:gd name="T93" fmla="*/ 2147483647 h 102"/>
                  <a:gd name="T94" fmla="*/ 2147483647 w 162"/>
                  <a:gd name="T95" fmla="*/ 2147483647 h 10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62"/>
                  <a:gd name="T145" fmla="*/ 0 h 102"/>
                  <a:gd name="T146" fmla="*/ 162 w 162"/>
                  <a:gd name="T147" fmla="*/ 102 h 10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62" h="102">
                    <a:moveTo>
                      <a:pt x="161" y="64"/>
                    </a:moveTo>
                    <a:cubicBezTo>
                      <a:pt x="161" y="64"/>
                      <a:pt x="153" y="60"/>
                      <a:pt x="151" y="61"/>
                    </a:cubicBezTo>
                    <a:cubicBezTo>
                      <a:pt x="148" y="61"/>
                      <a:pt x="144" y="55"/>
                      <a:pt x="139" y="53"/>
                    </a:cubicBezTo>
                    <a:cubicBezTo>
                      <a:pt x="134" y="51"/>
                      <a:pt x="128" y="48"/>
                      <a:pt x="126" y="45"/>
                    </a:cubicBezTo>
                    <a:cubicBezTo>
                      <a:pt x="124" y="42"/>
                      <a:pt x="116" y="39"/>
                      <a:pt x="115" y="37"/>
                    </a:cubicBezTo>
                    <a:cubicBezTo>
                      <a:pt x="114" y="35"/>
                      <a:pt x="112" y="31"/>
                      <a:pt x="110" y="28"/>
                    </a:cubicBezTo>
                    <a:cubicBezTo>
                      <a:pt x="107" y="25"/>
                      <a:pt x="107" y="21"/>
                      <a:pt x="105" y="20"/>
                    </a:cubicBezTo>
                    <a:cubicBezTo>
                      <a:pt x="103" y="20"/>
                      <a:pt x="88" y="20"/>
                      <a:pt x="88" y="18"/>
                    </a:cubicBezTo>
                    <a:cubicBezTo>
                      <a:pt x="88" y="16"/>
                      <a:pt x="87" y="7"/>
                      <a:pt x="84" y="6"/>
                    </a:cubicBezTo>
                    <a:cubicBezTo>
                      <a:pt x="81" y="6"/>
                      <a:pt x="77" y="5"/>
                      <a:pt x="76" y="3"/>
                    </a:cubicBezTo>
                    <a:cubicBezTo>
                      <a:pt x="74" y="2"/>
                      <a:pt x="69" y="0"/>
                      <a:pt x="68" y="1"/>
                    </a:cubicBezTo>
                    <a:cubicBezTo>
                      <a:pt x="67" y="3"/>
                      <a:pt x="64" y="4"/>
                      <a:pt x="63" y="4"/>
                    </a:cubicBezTo>
                    <a:cubicBezTo>
                      <a:pt x="62" y="4"/>
                      <a:pt x="62" y="8"/>
                      <a:pt x="59" y="8"/>
                    </a:cubicBezTo>
                    <a:cubicBezTo>
                      <a:pt x="56" y="8"/>
                      <a:pt x="51" y="12"/>
                      <a:pt x="51" y="14"/>
                    </a:cubicBezTo>
                    <a:cubicBezTo>
                      <a:pt x="51" y="16"/>
                      <a:pt x="51" y="20"/>
                      <a:pt x="47" y="19"/>
                    </a:cubicBezTo>
                    <a:cubicBezTo>
                      <a:pt x="45" y="19"/>
                      <a:pt x="42" y="19"/>
                      <a:pt x="39" y="17"/>
                    </a:cubicBezTo>
                    <a:cubicBezTo>
                      <a:pt x="38" y="18"/>
                      <a:pt x="35" y="20"/>
                      <a:pt x="31" y="15"/>
                    </a:cubicBezTo>
                    <a:cubicBezTo>
                      <a:pt x="27" y="10"/>
                      <a:pt x="21" y="5"/>
                      <a:pt x="17" y="5"/>
                    </a:cubicBezTo>
                    <a:cubicBezTo>
                      <a:pt x="14" y="5"/>
                      <a:pt x="3" y="5"/>
                      <a:pt x="6" y="11"/>
                    </a:cubicBezTo>
                    <a:cubicBezTo>
                      <a:pt x="7" y="10"/>
                      <a:pt x="8" y="9"/>
                      <a:pt x="11" y="9"/>
                    </a:cubicBezTo>
                    <a:cubicBezTo>
                      <a:pt x="19" y="10"/>
                      <a:pt x="15" y="19"/>
                      <a:pt x="20" y="19"/>
                    </a:cubicBezTo>
                    <a:cubicBezTo>
                      <a:pt x="24" y="20"/>
                      <a:pt x="29" y="26"/>
                      <a:pt x="25" y="26"/>
                    </a:cubicBezTo>
                    <a:cubicBezTo>
                      <a:pt x="21" y="26"/>
                      <a:pt x="18" y="30"/>
                      <a:pt x="14" y="28"/>
                    </a:cubicBezTo>
                    <a:cubicBezTo>
                      <a:pt x="10" y="27"/>
                      <a:pt x="5" y="24"/>
                      <a:pt x="3" y="28"/>
                    </a:cubicBezTo>
                    <a:cubicBezTo>
                      <a:pt x="2" y="33"/>
                      <a:pt x="0" y="38"/>
                      <a:pt x="6" y="38"/>
                    </a:cubicBezTo>
                    <a:cubicBezTo>
                      <a:pt x="11" y="37"/>
                      <a:pt x="10" y="41"/>
                      <a:pt x="6" y="45"/>
                    </a:cubicBezTo>
                    <a:cubicBezTo>
                      <a:pt x="3" y="48"/>
                      <a:pt x="12" y="44"/>
                      <a:pt x="13" y="47"/>
                    </a:cubicBezTo>
                    <a:cubicBezTo>
                      <a:pt x="13" y="51"/>
                      <a:pt x="16" y="51"/>
                      <a:pt x="15" y="56"/>
                    </a:cubicBezTo>
                    <a:cubicBezTo>
                      <a:pt x="14" y="60"/>
                      <a:pt x="15" y="66"/>
                      <a:pt x="15" y="71"/>
                    </a:cubicBezTo>
                    <a:cubicBezTo>
                      <a:pt x="19" y="71"/>
                      <a:pt x="23" y="71"/>
                      <a:pt x="24" y="70"/>
                    </a:cubicBezTo>
                    <a:cubicBezTo>
                      <a:pt x="26" y="67"/>
                      <a:pt x="31" y="63"/>
                      <a:pt x="34" y="63"/>
                    </a:cubicBezTo>
                    <a:cubicBezTo>
                      <a:pt x="37" y="63"/>
                      <a:pt x="41" y="64"/>
                      <a:pt x="42" y="62"/>
                    </a:cubicBezTo>
                    <a:cubicBezTo>
                      <a:pt x="44" y="59"/>
                      <a:pt x="54" y="60"/>
                      <a:pt x="55" y="62"/>
                    </a:cubicBezTo>
                    <a:cubicBezTo>
                      <a:pt x="57" y="64"/>
                      <a:pt x="62" y="66"/>
                      <a:pt x="64" y="66"/>
                    </a:cubicBezTo>
                    <a:cubicBezTo>
                      <a:pt x="65" y="66"/>
                      <a:pt x="66" y="69"/>
                      <a:pt x="69" y="68"/>
                    </a:cubicBezTo>
                    <a:cubicBezTo>
                      <a:pt x="72" y="68"/>
                      <a:pt x="79" y="69"/>
                      <a:pt x="79" y="71"/>
                    </a:cubicBezTo>
                    <a:cubicBezTo>
                      <a:pt x="79" y="73"/>
                      <a:pt x="81" y="75"/>
                      <a:pt x="84" y="75"/>
                    </a:cubicBezTo>
                    <a:cubicBezTo>
                      <a:pt x="86" y="75"/>
                      <a:pt x="89" y="82"/>
                      <a:pt x="91" y="82"/>
                    </a:cubicBezTo>
                    <a:cubicBezTo>
                      <a:pt x="94" y="81"/>
                      <a:pt x="99" y="81"/>
                      <a:pt x="99" y="83"/>
                    </a:cubicBezTo>
                    <a:cubicBezTo>
                      <a:pt x="99" y="84"/>
                      <a:pt x="100" y="92"/>
                      <a:pt x="101" y="97"/>
                    </a:cubicBezTo>
                    <a:cubicBezTo>
                      <a:pt x="102" y="96"/>
                      <a:pt x="103" y="96"/>
                      <a:pt x="104" y="96"/>
                    </a:cubicBezTo>
                    <a:cubicBezTo>
                      <a:pt x="105" y="97"/>
                      <a:pt x="111" y="96"/>
                      <a:pt x="112" y="99"/>
                    </a:cubicBezTo>
                    <a:cubicBezTo>
                      <a:pt x="113" y="102"/>
                      <a:pt x="122" y="100"/>
                      <a:pt x="122" y="95"/>
                    </a:cubicBezTo>
                    <a:cubicBezTo>
                      <a:pt x="121" y="90"/>
                      <a:pt x="136" y="90"/>
                      <a:pt x="138" y="86"/>
                    </a:cubicBezTo>
                    <a:cubicBezTo>
                      <a:pt x="139" y="81"/>
                      <a:pt x="141" y="73"/>
                      <a:pt x="144" y="75"/>
                    </a:cubicBezTo>
                    <a:cubicBezTo>
                      <a:pt x="148" y="76"/>
                      <a:pt x="150" y="69"/>
                      <a:pt x="153" y="69"/>
                    </a:cubicBezTo>
                    <a:cubicBezTo>
                      <a:pt x="156" y="70"/>
                      <a:pt x="158" y="72"/>
                      <a:pt x="162" y="71"/>
                    </a:cubicBezTo>
                    <a:lnTo>
                      <a:pt x="161" y="64"/>
                    </a:ln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59" name="Freeform 154"/>
              <p:cNvSpPr>
                <a:spLocks/>
              </p:cNvSpPr>
              <p:nvPr/>
            </p:nvSpPr>
            <p:spPr bwMode="auto">
              <a:xfrm>
                <a:off x="4586288" y="1554162"/>
                <a:ext cx="425450" cy="360363"/>
              </a:xfrm>
              <a:custGeom>
                <a:avLst/>
                <a:gdLst>
                  <a:gd name="T0" fmla="*/ 2147483647 w 223"/>
                  <a:gd name="T1" fmla="*/ 2147483647 h 188"/>
                  <a:gd name="T2" fmla="*/ 2147483647 w 223"/>
                  <a:gd name="T3" fmla="*/ 2147483647 h 188"/>
                  <a:gd name="T4" fmla="*/ 2147483647 w 223"/>
                  <a:gd name="T5" fmla="*/ 2147483647 h 188"/>
                  <a:gd name="T6" fmla="*/ 2147483647 w 223"/>
                  <a:gd name="T7" fmla="*/ 2147483647 h 188"/>
                  <a:gd name="T8" fmla="*/ 2147483647 w 223"/>
                  <a:gd name="T9" fmla="*/ 2147483647 h 188"/>
                  <a:gd name="T10" fmla="*/ 2147483647 w 223"/>
                  <a:gd name="T11" fmla="*/ 2147483647 h 188"/>
                  <a:gd name="T12" fmla="*/ 2147483647 w 223"/>
                  <a:gd name="T13" fmla="*/ 2147483647 h 188"/>
                  <a:gd name="T14" fmla="*/ 2147483647 w 223"/>
                  <a:gd name="T15" fmla="*/ 2147483647 h 188"/>
                  <a:gd name="T16" fmla="*/ 2147483647 w 223"/>
                  <a:gd name="T17" fmla="*/ 2147483647 h 188"/>
                  <a:gd name="T18" fmla="*/ 2147483647 w 223"/>
                  <a:gd name="T19" fmla="*/ 2147483647 h 188"/>
                  <a:gd name="T20" fmla="*/ 2147483647 w 223"/>
                  <a:gd name="T21" fmla="*/ 2147483647 h 188"/>
                  <a:gd name="T22" fmla="*/ 2147483647 w 223"/>
                  <a:gd name="T23" fmla="*/ 2147483647 h 188"/>
                  <a:gd name="T24" fmla="*/ 2147483647 w 223"/>
                  <a:gd name="T25" fmla="*/ 2147483647 h 188"/>
                  <a:gd name="T26" fmla="*/ 2147483647 w 223"/>
                  <a:gd name="T27" fmla="*/ 2147483647 h 188"/>
                  <a:gd name="T28" fmla="*/ 2147483647 w 223"/>
                  <a:gd name="T29" fmla="*/ 2147483647 h 188"/>
                  <a:gd name="T30" fmla="*/ 2147483647 w 223"/>
                  <a:gd name="T31" fmla="*/ 2147483647 h 188"/>
                  <a:gd name="T32" fmla="*/ 2147483647 w 223"/>
                  <a:gd name="T33" fmla="*/ 2147483647 h 188"/>
                  <a:gd name="T34" fmla="*/ 2147483647 w 223"/>
                  <a:gd name="T35" fmla="*/ 2147483647 h 188"/>
                  <a:gd name="T36" fmla="*/ 2147483647 w 223"/>
                  <a:gd name="T37" fmla="*/ 2147483647 h 188"/>
                  <a:gd name="T38" fmla="*/ 2147483647 w 223"/>
                  <a:gd name="T39" fmla="*/ 2147483647 h 188"/>
                  <a:gd name="T40" fmla="*/ 2147483647 w 223"/>
                  <a:gd name="T41" fmla="*/ 2147483647 h 188"/>
                  <a:gd name="T42" fmla="*/ 2147483647 w 223"/>
                  <a:gd name="T43" fmla="*/ 2147483647 h 188"/>
                  <a:gd name="T44" fmla="*/ 2147483647 w 223"/>
                  <a:gd name="T45" fmla="*/ 2147483647 h 188"/>
                  <a:gd name="T46" fmla="*/ 2147483647 w 223"/>
                  <a:gd name="T47" fmla="*/ 2147483647 h 188"/>
                  <a:gd name="T48" fmla="*/ 2147483647 w 223"/>
                  <a:gd name="T49" fmla="*/ 2147483647 h 188"/>
                  <a:gd name="T50" fmla="*/ 2147483647 w 223"/>
                  <a:gd name="T51" fmla="*/ 2147483647 h 188"/>
                  <a:gd name="T52" fmla="*/ 2147483647 w 223"/>
                  <a:gd name="T53" fmla="*/ 2147483647 h 188"/>
                  <a:gd name="T54" fmla="*/ 2147483647 w 223"/>
                  <a:gd name="T55" fmla="*/ 2147483647 h 188"/>
                  <a:gd name="T56" fmla="*/ 2147483647 w 223"/>
                  <a:gd name="T57" fmla="*/ 2147483647 h 188"/>
                  <a:gd name="T58" fmla="*/ 2147483647 w 223"/>
                  <a:gd name="T59" fmla="*/ 2147483647 h 188"/>
                  <a:gd name="T60" fmla="*/ 2147483647 w 223"/>
                  <a:gd name="T61" fmla="*/ 2147483647 h 188"/>
                  <a:gd name="T62" fmla="*/ 2147483647 w 223"/>
                  <a:gd name="T63" fmla="*/ 2147483647 h 188"/>
                  <a:gd name="T64" fmla="*/ 2147483647 w 223"/>
                  <a:gd name="T65" fmla="*/ 2147483647 h 188"/>
                  <a:gd name="T66" fmla="*/ 2147483647 w 223"/>
                  <a:gd name="T67" fmla="*/ 2147483647 h 188"/>
                  <a:gd name="T68" fmla="*/ 2147483647 w 223"/>
                  <a:gd name="T69" fmla="*/ 2147483647 h 188"/>
                  <a:gd name="T70" fmla="*/ 2147483647 w 223"/>
                  <a:gd name="T71" fmla="*/ 2147483647 h 188"/>
                  <a:gd name="T72" fmla="*/ 2147483647 w 223"/>
                  <a:gd name="T73" fmla="*/ 2147483647 h 188"/>
                  <a:gd name="T74" fmla="*/ 2147483647 w 223"/>
                  <a:gd name="T75" fmla="*/ 2147483647 h 188"/>
                  <a:gd name="T76" fmla="*/ 2147483647 w 223"/>
                  <a:gd name="T77" fmla="*/ 2147483647 h 188"/>
                  <a:gd name="T78" fmla="*/ 2147483647 w 223"/>
                  <a:gd name="T79" fmla="*/ 2147483647 h 188"/>
                  <a:gd name="T80" fmla="*/ 2147483647 w 223"/>
                  <a:gd name="T81" fmla="*/ 2147483647 h 188"/>
                  <a:gd name="T82" fmla="*/ 2147483647 w 223"/>
                  <a:gd name="T83" fmla="*/ 2147483647 h 188"/>
                  <a:gd name="T84" fmla="*/ 2147483647 w 223"/>
                  <a:gd name="T85" fmla="*/ 2147483647 h 188"/>
                  <a:gd name="T86" fmla="*/ 2147483647 w 223"/>
                  <a:gd name="T87" fmla="*/ 2147483647 h 188"/>
                  <a:gd name="T88" fmla="*/ 2147483647 w 223"/>
                  <a:gd name="T89" fmla="*/ 2147483647 h 188"/>
                  <a:gd name="T90" fmla="*/ 2147483647 w 223"/>
                  <a:gd name="T91" fmla="*/ 2147483647 h 188"/>
                  <a:gd name="T92" fmla="*/ 2147483647 w 223"/>
                  <a:gd name="T93" fmla="*/ 2147483647 h 188"/>
                  <a:gd name="T94" fmla="*/ 2147483647 w 223"/>
                  <a:gd name="T95" fmla="*/ 2147483647 h 188"/>
                  <a:gd name="T96" fmla="*/ 2147483647 w 223"/>
                  <a:gd name="T97" fmla="*/ 2147483647 h 188"/>
                  <a:gd name="T98" fmla="*/ 2147483647 w 223"/>
                  <a:gd name="T99" fmla="*/ 2147483647 h 188"/>
                  <a:gd name="T100" fmla="*/ 2147483647 w 223"/>
                  <a:gd name="T101" fmla="*/ 2147483647 h 188"/>
                  <a:gd name="T102" fmla="*/ 2147483647 w 223"/>
                  <a:gd name="T103" fmla="*/ 2147483647 h 188"/>
                  <a:gd name="T104" fmla="*/ 2147483647 w 223"/>
                  <a:gd name="T105" fmla="*/ 2147483647 h 188"/>
                  <a:gd name="T106" fmla="*/ 2147483647 w 223"/>
                  <a:gd name="T107" fmla="*/ 2147483647 h 188"/>
                  <a:gd name="T108" fmla="*/ 2147483647 w 223"/>
                  <a:gd name="T109" fmla="*/ 2147483647 h 188"/>
                  <a:gd name="T110" fmla="*/ 2147483647 w 223"/>
                  <a:gd name="T111" fmla="*/ 2147483647 h 188"/>
                  <a:gd name="T112" fmla="*/ 2147483647 w 223"/>
                  <a:gd name="T113" fmla="*/ 2147483647 h 188"/>
                  <a:gd name="T114" fmla="*/ 2147483647 w 223"/>
                  <a:gd name="T115" fmla="*/ 2147483647 h 188"/>
                  <a:gd name="T116" fmla="*/ 2147483647 w 223"/>
                  <a:gd name="T117" fmla="*/ 2147483647 h 188"/>
                  <a:gd name="T118" fmla="*/ 2147483647 w 223"/>
                  <a:gd name="T119" fmla="*/ 2147483647 h 188"/>
                  <a:gd name="T120" fmla="*/ 2147483647 w 223"/>
                  <a:gd name="T121" fmla="*/ 2147483647 h 188"/>
                  <a:gd name="T122" fmla="*/ 2147483647 w 223"/>
                  <a:gd name="T123" fmla="*/ 2147483647 h 18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23"/>
                  <a:gd name="T187" fmla="*/ 0 h 188"/>
                  <a:gd name="T188" fmla="*/ 223 w 223"/>
                  <a:gd name="T189" fmla="*/ 188 h 18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23" h="188">
                    <a:moveTo>
                      <a:pt x="217" y="162"/>
                    </a:moveTo>
                    <a:cubicBezTo>
                      <a:pt x="214" y="161"/>
                      <a:pt x="217" y="152"/>
                      <a:pt x="212" y="150"/>
                    </a:cubicBezTo>
                    <a:cubicBezTo>
                      <a:pt x="206" y="148"/>
                      <a:pt x="201" y="144"/>
                      <a:pt x="200" y="140"/>
                    </a:cubicBezTo>
                    <a:cubicBezTo>
                      <a:pt x="199" y="136"/>
                      <a:pt x="192" y="133"/>
                      <a:pt x="192" y="130"/>
                    </a:cubicBezTo>
                    <a:cubicBezTo>
                      <a:pt x="193" y="128"/>
                      <a:pt x="206" y="119"/>
                      <a:pt x="204" y="114"/>
                    </a:cubicBezTo>
                    <a:cubicBezTo>
                      <a:pt x="202" y="109"/>
                      <a:pt x="194" y="110"/>
                      <a:pt x="193" y="108"/>
                    </a:cubicBezTo>
                    <a:cubicBezTo>
                      <a:pt x="192" y="107"/>
                      <a:pt x="193" y="100"/>
                      <a:pt x="191" y="95"/>
                    </a:cubicBezTo>
                    <a:cubicBezTo>
                      <a:pt x="189" y="91"/>
                      <a:pt x="193" y="86"/>
                      <a:pt x="191" y="83"/>
                    </a:cubicBezTo>
                    <a:cubicBezTo>
                      <a:pt x="189" y="81"/>
                      <a:pt x="192" y="75"/>
                      <a:pt x="192" y="74"/>
                    </a:cubicBezTo>
                    <a:cubicBezTo>
                      <a:pt x="193" y="72"/>
                      <a:pt x="197" y="69"/>
                      <a:pt x="197" y="65"/>
                    </a:cubicBezTo>
                    <a:cubicBezTo>
                      <a:pt x="197" y="62"/>
                      <a:pt x="198" y="60"/>
                      <a:pt x="199" y="60"/>
                    </a:cubicBezTo>
                    <a:cubicBezTo>
                      <a:pt x="198" y="55"/>
                      <a:pt x="197" y="47"/>
                      <a:pt x="197" y="46"/>
                    </a:cubicBezTo>
                    <a:cubicBezTo>
                      <a:pt x="197" y="44"/>
                      <a:pt x="192" y="44"/>
                      <a:pt x="189" y="45"/>
                    </a:cubicBezTo>
                    <a:cubicBezTo>
                      <a:pt x="187" y="45"/>
                      <a:pt x="184" y="38"/>
                      <a:pt x="182" y="38"/>
                    </a:cubicBezTo>
                    <a:cubicBezTo>
                      <a:pt x="179" y="38"/>
                      <a:pt x="177" y="36"/>
                      <a:pt x="177" y="34"/>
                    </a:cubicBezTo>
                    <a:cubicBezTo>
                      <a:pt x="177" y="32"/>
                      <a:pt x="170" y="31"/>
                      <a:pt x="167" y="31"/>
                    </a:cubicBezTo>
                    <a:cubicBezTo>
                      <a:pt x="164" y="32"/>
                      <a:pt x="163" y="29"/>
                      <a:pt x="162" y="29"/>
                    </a:cubicBezTo>
                    <a:cubicBezTo>
                      <a:pt x="160" y="29"/>
                      <a:pt x="155" y="27"/>
                      <a:pt x="153" y="25"/>
                    </a:cubicBezTo>
                    <a:cubicBezTo>
                      <a:pt x="152" y="23"/>
                      <a:pt x="142" y="22"/>
                      <a:pt x="140" y="25"/>
                    </a:cubicBezTo>
                    <a:cubicBezTo>
                      <a:pt x="139" y="27"/>
                      <a:pt x="135" y="26"/>
                      <a:pt x="132" y="26"/>
                    </a:cubicBezTo>
                    <a:cubicBezTo>
                      <a:pt x="129" y="26"/>
                      <a:pt x="124" y="30"/>
                      <a:pt x="122" y="33"/>
                    </a:cubicBezTo>
                    <a:cubicBezTo>
                      <a:pt x="121" y="34"/>
                      <a:pt x="117" y="34"/>
                      <a:pt x="113" y="34"/>
                    </a:cubicBezTo>
                    <a:cubicBezTo>
                      <a:pt x="113" y="37"/>
                      <a:pt x="113" y="39"/>
                      <a:pt x="113" y="40"/>
                    </a:cubicBezTo>
                    <a:cubicBezTo>
                      <a:pt x="111" y="43"/>
                      <a:pt x="98" y="45"/>
                      <a:pt x="88" y="46"/>
                    </a:cubicBezTo>
                    <a:cubicBezTo>
                      <a:pt x="79" y="46"/>
                      <a:pt x="78" y="33"/>
                      <a:pt x="68" y="33"/>
                    </a:cubicBezTo>
                    <a:cubicBezTo>
                      <a:pt x="60" y="33"/>
                      <a:pt x="54" y="26"/>
                      <a:pt x="54" y="20"/>
                    </a:cubicBezTo>
                    <a:cubicBezTo>
                      <a:pt x="50" y="18"/>
                      <a:pt x="45" y="15"/>
                      <a:pt x="46" y="14"/>
                    </a:cubicBezTo>
                    <a:cubicBezTo>
                      <a:pt x="47" y="12"/>
                      <a:pt x="49" y="1"/>
                      <a:pt x="44" y="4"/>
                    </a:cubicBezTo>
                    <a:cubicBezTo>
                      <a:pt x="38" y="6"/>
                      <a:pt x="31" y="15"/>
                      <a:pt x="21" y="14"/>
                    </a:cubicBezTo>
                    <a:cubicBezTo>
                      <a:pt x="11" y="12"/>
                      <a:pt x="18" y="11"/>
                      <a:pt x="13" y="9"/>
                    </a:cubicBezTo>
                    <a:cubicBezTo>
                      <a:pt x="9" y="7"/>
                      <a:pt x="12" y="2"/>
                      <a:pt x="7" y="1"/>
                    </a:cubicBezTo>
                    <a:cubicBezTo>
                      <a:pt x="2" y="0"/>
                      <a:pt x="5" y="6"/>
                      <a:pt x="3" y="6"/>
                    </a:cubicBezTo>
                    <a:cubicBezTo>
                      <a:pt x="0" y="6"/>
                      <a:pt x="2" y="14"/>
                      <a:pt x="3" y="16"/>
                    </a:cubicBezTo>
                    <a:cubicBezTo>
                      <a:pt x="4" y="18"/>
                      <a:pt x="1" y="27"/>
                      <a:pt x="3" y="28"/>
                    </a:cubicBezTo>
                    <a:cubicBezTo>
                      <a:pt x="5" y="28"/>
                      <a:pt x="9" y="35"/>
                      <a:pt x="9" y="37"/>
                    </a:cubicBezTo>
                    <a:cubicBezTo>
                      <a:pt x="8" y="38"/>
                      <a:pt x="13" y="43"/>
                      <a:pt x="13" y="46"/>
                    </a:cubicBezTo>
                    <a:cubicBezTo>
                      <a:pt x="13" y="49"/>
                      <a:pt x="17" y="52"/>
                      <a:pt x="19" y="52"/>
                    </a:cubicBezTo>
                    <a:cubicBezTo>
                      <a:pt x="21" y="52"/>
                      <a:pt x="24" y="54"/>
                      <a:pt x="23" y="56"/>
                    </a:cubicBezTo>
                    <a:cubicBezTo>
                      <a:pt x="22" y="59"/>
                      <a:pt x="25" y="63"/>
                      <a:pt x="22" y="63"/>
                    </a:cubicBezTo>
                    <a:cubicBezTo>
                      <a:pt x="19" y="63"/>
                      <a:pt x="20" y="71"/>
                      <a:pt x="17" y="72"/>
                    </a:cubicBezTo>
                    <a:cubicBezTo>
                      <a:pt x="15" y="73"/>
                      <a:pt x="17" y="81"/>
                      <a:pt x="19" y="82"/>
                    </a:cubicBezTo>
                    <a:cubicBezTo>
                      <a:pt x="21" y="83"/>
                      <a:pt x="25" y="85"/>
                      <a:pt x="24" y="88"/>
                    </a:cubicBezTo>
                    <a:cubicBezTo>
                      <a:pt x="24" y="91"/>
                      <a:pt x="34" y="96"/>
                      <a:pt x="37" y="97"/>
                    </a:cubicBezTo>
                    <a:cubicBezTo>
                      <a:pt x="40" y="97"/>
                      <a:pt x="40" y="102"/>
                      <a:pt x="42" y="103"/>
                    </a:cubicBezTo>
                    <a:cubicBezTo>
                      <a:pt x="44" y="105"/>
                      <a:pt x="41" y="109"/>
                      <a:pt x="41" y="111"/>
                    </a:cubicBezTo>
                    <a:cubicBezTo>
                      <a:pt x="42" y="113"/>
                      <a:pt x="46" y="115"/>
                      <a:pt x="45" y="119"/>
                    </a:cubicBezTo>
                    <a:cubicBezTo>
                      <a:pt x="45" y="121"/>
                      <a:pt x="48" y="124"/>
                      <a:pt x="51" y="127"/>
                    </a:cubicBezTo>
                    <a:cubicBezTo>
                      <a:pt x="52" y="127"/>
                      <a:pt x="53" y="127"/>
                      <a:pt x="54" y="127"/>
                    </a:cubicBezTo>
                    <a:cubicBezTo>
                      <a:pt x="57" y="127"/>
                      <a:pt x="57" y="124"/>
                      <a:pt x="59" y="126"/>
                    </a:cubicBezTo>
                    <a:cubicBezTo>
                      <a:pt x="62" y="128"/>
                      <a:pt x="65" y="126"/>
                      <a:pt x="67" y="125"/>
                    </a:cubicBezTo>
                    <a:cubicBezTo>
                      <a:pt x="70" y="125"/>
                      <a:pt x="76" y="137"/>
                      <a:pt x="79" y="143"/>
                    </a:cubicBezTo>
                    <a:cubicBezTo>
                      <a:pt x="82" y="149"/>
                      <a:pt x="81" y="151"/>
                      <a:pt x="85" y="153"/>
                    </a:cubicBezTo>
                    <a:cubicBezTo>
                      <a:pt x="89" y="156"/>
                      <a:pt x="93" y="155"/>
                      <a:pt x="99" y="160"/>
                    </a:cubicBezTo>
                    <a:cubicBezTo>
                      <a:pt x="104" y="166"/>
                      <a:pt x="119" y="170"/>
                      <a:pt x="125" y="170"/>
                    </a:cubicBezTo>
                    <a:cubicBezTo>
                      <a:pt x="131" y="170"/>
                      <a:pt x="135" y="164"/>
                      <a:pt x="143" y="165"/>
                    </a:cubicBezTo>
                    <a:cubicBezTo>
                      <a:pt x="150" y="167"/>
                      <a:pt x="149" y="176"/>
                      <a:pt x="151" y="180"/>
                    </a:cubicBezTo>
                    <a:cubicBezTo>
                      <a:pt x="154" y="183"/>
                      <a:pt x="185" y="186"/>
                      <a:pt x="191" y="187"/>
                    </a:cubicBezTo>
                    <a:cubicBezTo>
                      <a:pt x="193" y="188"/>
                      <a:pt x="197" y="188"/>
                      <a:pt x="202" y="188"/>
                    </a:cubicBezTo>
                    <a:cubicBezTo>
                      <a:pt x="202" y="187"/>
                      <a:pt x="202" y="186"/>
                      <a:pt x="202" y="185"/>
                    </a:cubicBezTo>
                    <a:cubicBezTo>
                      <a:pt x="202" y="180"/>
                      <a:pt x="206" y="176"/>
                      <a:pt x="209" y="174"/>
                    </a:cubicBezTo>
                    <a:cubicBezTo>
                      <a:pt x="213" y="172"/>
                      <a:pt x="216" y="171"/>
                      <a:pt x="220" y="171"/>
                    </a:cubicBezTo>
                    <a:cubicBezTo>
                      <a:pt x="223" y="170"/>
                      <a:pt x="220" y="163"/>
                      <a:pt x="217" y="162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60" name="Freeform 155"/>
              <p:cNvSpPr>
                <a:spLocks noEditPoints="1"/>
              </p:cNvSpPr>
              <p:nvPr/>
            </p:nvSpPr>
            <p:spPr bwMode="auto">
              <a:xfrm>
                <a:off x="4641850" y="1128712"/>
                <a:ext cx="876300" cy="412750"/>
              </a:xfrm>
              <a:custGeom>
                <a:avLst/>
                <a:gdLst>
                  <a:gd name="T0" fmla="*/ 2147483647 w 459"/>
                  <a:gd name="T1" fmla="*/ 2147483647 h 216"/>
                  <a:gd name="T2" fmla="*/ 2147483647 w 459"/>
                  <a:gd name="T3" fmla="*/ 2147483647 h 216"/>
                  <a:gd name="T4" fmla="*/ 2147483647 w 459"/>
                  <a:gd name="T5" fmla="*/ 2147483647 h 216"/>
                  <a:gd name="T6" fmla="*/ 2147483647 w 459"/>
                  <a:gd name="T7" fmla="*/ 2147483647 h 216"/>
                  <a:gd name="T8" fmla="*/ 2147483647 w 459"/>
                  <a:gd name="T9" fmla="*/ 2147483647 h 216"/>
                  <a:gd name="T10" fmla="*/ 2147483647 w 459"/>
                  <a:gd name="T11" fmla="*/ 2147483647 h 216"/>
                  <a:gd name="T12" fmla="*/ 2147483647 w 459"/>
                  <a:gd name="T13" fmla="*/ 2147483647 h 216"/>
                  <a:gd name="T14" fmla="*/ 2147483647 w 459"/>
                  <a:gd name="T15" fmla="*/ 2147483647 h 216"/>
                  <a:gd name="T16" fmla="*/ 2147483647 w 459"/>
                  <a:gd name="T17" fmla="*/ 2147483647 h 216"/>
                  <a:gd name="T18" fmla="*/ 2147483647 w 459"/>
                  <a:gd name="T19" fmla="*/ 2147483647 h 216"/>
                  <a:gd name="T20" fmla="*/ 2147483647 w 459"/>
                  <a:gd name="T21" fmla="*/ 2147483647 h 216"/>
                  <a:gd name="T22" fmla="*/ 2147483647 w 459"/>
                  <a:gd name="T23" fmla="*/ 2147483647 h 216"/>
                  <a:gd name="T24" fmla="*/ 2147483647 w 459"/>
                  <a:gd name="T25" fmla="*/ 2147483647 h 216"/>
                  <a:gd name="T26" fmla="*/ 2147483647 w 459"/>
                  <a:gd name="T27" fmla="*/ 2147483647 h 216"/>
                  <a:gd name="T28" fmla="*/ 2147483647 w 459"/>
                  <a:gd name="T29" fmla="*/ 2147483647 h 216"/>
                  <a:gd name="T30" fmla="*/ 2147483647 w 459"/>
                  <a:gd name="T31" fmla="*/ 2147483647 h 216"/>
                  <a:gd name="T32" fmla="*/ 2147483647 w 459"/>
                  <a:gd name="T33" fmla="*/ 2147483647 h 216"/>
                  <a:gd name="T34" fmla="*/ 2147483647 w 459"/>
                  <a:gd name="T35" fmla="*/ 2147483647 h 216"/>
                  <a:gd name="T36" fmla="*/ 2147483647 w 459"/>
                  <a:gd name="T37" fmla="*/ 2147483647 h 216"/>
                  <a:gd name="T38" fmla="*/ 2147483647 w 459"/>
                  <a:gd name="T39" fmla="*/ 2147483647 h 216"/>
                  <a:gd name="T40" fmla="*/ 2147483647 w 459"/>
                  <a:gd name="T41" fmla="*/ 2147483647 h 216"/>
                  <a:gd name="T42" fmla="*/ 2147483647 w 459"/>
                  <a:gd name="T43" fmla="*/ 2147483647 h 216"/>
                  <a:gd name="T44" fmla="*/ 2147483647 w 459"/>
                  <a:gd name="T45" fmla="*/ 2147483647 h 216"/>
                  <a:gd name="T46" fmla="*/ 2147483647 w 459"/>
                  <a:gd name="T47" fmla="*/ 2147483647 h 216"/>
                  <a:gd name="T48" fmla="*/ 2147483647 w 459"/>
                  <a:gd name="T49" fmla="*/ 2147483647 h 216"/>
                  <a:gd name="T50" fmla="*/ 2147483647 w 459"/>
                  <a:gd name="T51" fmla="*/ 2147483647 h 216"/>
                  <a:gd name="T52" fmla="*/ 2147483647 w 459"/>
                  <a:gd name="T53" fmla="*/ 2147483647 h 216"/>
                  <a:gd name="T54" fmla="*/ 2147483647 w 459"/>
                  <a:gd name="T55" fmla="*/ 2147483647 h 216"/>
                  <a:gd name="T56" fmla="*/ 2147483647 w 459"/>
                  <a:gd name="T57" fmla="*/ 2147483647 h 216"/>
                  <a:gd name="T58" fmla="*/ 2147483647 w 459"/>
                  <a:gd name="T59" fmla="*/ 2147483647 h 216"/>
                  <a:gd name="T60" fmla="*/ 2147483647 w 459"/>
                  <a:gd name="T61" fmla="*/ 2147483647 h 216"/>
                  <a:gd name="T62" fmla="*/ 2147483647 w 459"/>
                  <a:gd name="T63" fmla="*/ 2147483647 h 216"/>
                  <a:gd name="T64" fmla="*/ 2147483647 w 459"/>
                  <a:gd name="T65" fmla="*/ 2147483647 h 216"/>
                  <a:gd name="T66" fmla="*/ 2147483647 w 459"/>
                  <a:gd name="T67" fmla="*/ 2147483647 h 216"/>
                  <a:gd name="T68" fmla="*/ 2147483647 w 459"/>
                  <a:gd name="T69" fmla="*/ 2147483647 h 216"/>
                  <a:gd name="T70" fmla="*/ 2147483647 w 459"/>
                  <a:gd name="T71" fmla="*/ 2147483647 h 216"/>
                  <a:gd name="T72" fmla="*/ 2147483647 w 459"/>
                  <a:gd name="T73" fmla="*/ 2147483647 h 216"/>
                  <a:gd name="T74" fmla="*/ 2147483647 w 459"/>
                  <a:gd name="T75" fmla="*/ 2147483647 h 216"/>
                  <a:gd name="T76" fmla="*/ 2147483647 w 459"/>
                  <a:gd name="T77" fmla="*/ 2147483647 h 216"/>
                  <a:gd name="T78" fmla="*/ 2147483647 w 459"/>
                  <a:gd name="T79" fmla="*/ 2147483647 h 216"/>
                  <a:gd name="T80" fmla="*/ 2147483647 w 459"/>
                  <a:gd name="T81" fmla="*/ 2147483647 h 216"/>
                  <a:gd name="T82" fmla="*/ 2147483647 w 459"/>
                  <a:gd name="T83" fmla="*/ 2147483647 h 216"/>
                  <a:gd name="T84" fmla="*/ 2147483647 w 459"/>
                  <a:gd name="T85" fmla="*/ 2147483647 h 216"/>
                  <a:gd name="T86" fmla="*/ 2147483647 w 459"/>
                  <a:gd name="T87" fmla="*/ 2147483647 h 216"/>
                  <a:gd name="T88" fmla="*/ 2147483647 w 459"/>
                  <a:gd name="T89" fmla="*/ 2147483647 h 216"/>
                  <a:gd name="T90" fmla="*/ 2147483647 w 459"/>
                  <a:gd name="T91" fmla="*/ 2147483647 h 216"/>
                  <a:gd name="T92" fmla="*/ 2147483647 w 459"/>
                  <a:gd name="T93" fmla="*/ 2147483647 h 216"/>
                  <a:gd name="T94" fmla="*/ 2147483647 w 459"/>
                  <a:gd name="T95" fmla="*/ 2147483647 h 216"/>
                  <a:gd name="T96" fmla="*/ 2147483647 w 459"/>
                  <a:gd name="T97" fmla="*/ 2147483647 h 21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59"/>
                  <a:gd name="T148" fmla="*/ 0 h 216"/>
                  <a:gd name="T149" fmla="*/ 459 w 459"/>
                  <a:gd name="T150" fmla="*/ 216 h 21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59" h="216">
                    <a:moveTo>
                      <a:pt x="457" y="88"/>
                    </a:moveTo>
                    <a:cubicBezTo>
                      <a:pt x="456" y="86"/>
                      <a:pt x="454" y="87"/>
                      <a:pt x="453" y="88"/>
                    </a:cubicBezTo>
                    <a:cubicBezTo>
                      <a:pt x="451" y="89"/>
                      <a:pt x="446" y="89"/>
                      <a:pt x="444" y="89"/>
                    </a:cubicBezTo>
                    <a:cubicBezTo>
                      <a:pt x="442" y="89"/>
                      <a:pt x="438" y="87"/>
                      <a:pt x="438" y="85"/>
                    </a:cubicBezTo>
                    <a:cubicBezTo>
                      <a:pt x="438" y="83"/>
                      <a:pt x="438" y="80"/>
                      <a:pt x="436" y="80"/>
                    </a:cubicBezTo>
                    <a:cubicBezTo>
                      <a:pt x="434" y="80"/>
                      <a:pt x="431" y="79"/>
                      <a:pt x="429" y="75"/>
                    </a:cubicBezTo>
                    <a:cubicBezTo>
                      <a:pt x="427" y="70"/>
                      <a:pt x="424" y="70"/>
                      <a:pt x="421" y="69"/>
                    </a:cubicBezTo>
                    <a:cubicBezTo>
                      <a:pt x="419" y="67"/>
                      <a:pt x="413" y="71"/>
                      <a:pt x="410" y="72"/>
                    </a:cubicBezTo>
                    <a:cubicBezTo>
                      <a:pt x="407" y="73"/>
                      <a:pt x="403" y="71"/>
                      <a:pt x="399" y="70"/>
                    </a:cubicBezTo>
                    <a:cubicBezTo>
                      <a:pt x="396" y="69"/>
                      <a:pt x="394" y="63"/>
                      <a:pt x="390" y="64"/>
                    </a:cubicBezTo>
                    <a:cubicBezTo>
                      <a:pt x="387" y="65"/>
                      <a:pt x="386" y="71"/>
                      <a:pt x="384" y="71"/>
                    </a:cubicBezTo>
                    <a:cubicBezTo>
                      <a:pt x="381" y="71"/>
                      <a:pt x="377" y="58"/>
                      <a:pt x="372" y="51"/>
                    </a:cubicBezTo>
                    <a:cubicBezTo>
                      <a:pt x="367" y="44"/>
                      <a:pt x="359" y="29"/>
                      <a:pt x="351" y="26"/>
                    </a:cubicBezTo>
                    <a:cubicBezTo>
                      <a:pt x="344" y="24"/>
                      <a:pt x="346" y="20"/>
                      <a:pt x="348" y="18"/>
                    </a:cubicBezTo>
                    <a:cubicBezTo>
                      <a:pt x="350" y="16"/>
                      <a:pt x="344" y="15"/>
                      <a:pt x="341" y="17"/>
                    </a:cubicBezTo>
                    <a:cubicBezTo>
                      <a:pt x="338" y="19"/>
                      <a:pt x="334" y="22"/>
                      <a:pt x="330" y="23"/>
                    </a:cubicBezTo>
                    <a:cubicBezTo>
                      <a:pt x="327" y="24"/>
                      <a:pt x="322" y="29"/>
                      <a:pt x="318" y="28"/>
                    </a:cubicBezTo>
                    <a:cubicBezTo>
                      <a:pt x="314" y="27"/>
                      <a:pt x="313" y="33"/>
                      <a:pt x="310" y="30"/>
                    </a:cubicBezTo>
                    <a:cubicBezTo>
                      <a:pt x="307" y="27"/>
                      <a:pt x="314" y="25"/>
                      <a:pt x="314" y="23"/>
                    </a:cubicBezTo>
                    <a:cubicBezTo>
                      <a:pt x="314" y="20"/>
                      <a:pt x="309" y="23"/>
                      <a:pt x="308" y="22"/>
                    </a:cubicBezTo>
                    <a:cubicBezTo>
                      <a:pt x="306" y="20"/>
                      <a:pt x="302" y="19"/>
                      <a:pt x="302" y="21"/>
                    </a:cubicBezTo>
                    <a:cubicBezTo>
                      <a:pt x="302" y="23"/>
                      <a:pt x="299" y="22"/>
                      <a:pt x="299" y="20"/>
                    </a:cubicBezTo>
                    <a:cubicBezTo>
                      <a:pt x="299" y="19"/>
                      <a:pt x="297" y="15"/>
                      <a:pt x="295" y="18"/>
                    </a:cubicBezTo>
                    <a:cubicBezTo>
                      <a:pt x="293" y="20"/>
                      <a:pt x="286" y="21"/>
                      <a:pt x="285" y="19"/>
                    </a:cubicBezTo>
                    <a:cubicBezTo>
                      <a:pt x="283" y="18"/>
                      <a:pt x="286" y="17"/>
                      <a:pt x="286" y="15"/>
                    </a:cubicBezTo>
                    <a:cubicBezTo>
                      <a:pt x="286" y="12"/>
                      <a:pt x="283" y="9"/>
                      <a:pt x="284" y="7"/>
                    </a:cubicBezTo>
                    <a:cubicBezTo>
                      <a:pt x="284" y="4"/>
                      <a:pt x="279" y="1"/>
                      <a:pt x="277" y="2"/>
                    </a:cubicBezTo>
                    <a:cubicBezTo>
                      <a:pt x="274" y="3"/>
                      <a:pt x="271" y="2"/>
                      <a:pt x="268" y="1"/>
                    </a:cubicBezTo>
                    <a:cubicBezTo>
                      <a:pt x="265" y="0"/>
                      <a:pt x="254" y="2"/>
                      <a:pt x="254" y="4"/>
                    </a:cubicBezTo>
                    <a:cubicBezTo>
                      <a:pt x="253" y="7"/>
                      <a:pt x="240" y="9"/>
                      <a:pt x="237" y="10"/>
                    </a:cubicBezTo>
                    <a:cubicBezTo>
                      <a:pt x="235" y="11"/>
                      <a:pt x="225" y="12"/>
                      <a:pt x="221" y="13"/>
                    </a:cubicBezTo>
                    <a:cubicBezTo>
                      <a:pt x="218" y="13"/>
                      <a:pt x="214" y="16"/>
                      <a:pt x="210" y="16"/>
                    </a:cubicBezTo>
                    <a:cubicBezTo>
                      <a:pt x="205" y="16"/>
                      <a:pt x="197" y="17"/>
                      <a:pt x="193" y="20"/>
                    </a:cubicBezTo>
                    <a:cubicBezTo>
                      <a:pt x="189" y="23"/>
                      <a:pt x="182" y="20"/>
                      <a:pt x="179" y="21"/>
                    </a:cubicBezTo>
                    <a:cubicBezTo>
                      <a:pt x="176" y="22"/>
                      <a:pt x="171" y="21"/>
                      <a:pt x="170" y="22"/>
                    </a:cubicBezTo>
                    <a:cubicBezTo>
                      <a:pt x="168" y="23"/>
                      <a:pt x="169" y="29"/>
                      <a:pt x="170" y="31"/>
                    </a:cubicBezTo>
                    <a:cubicBezTo>
                      <a:pt x="172" y="34"/>
                      <a:pt x="180" y="35"/>
                      <a:pt x="180" y="36"/>
                    </a:cubicBezTo>
                    <a:cubicBezTo>
                      <a:pt x="181" y="38"/>
                      <a:pt x="172" y="38"/>
                      <a:pt x="168" y="38"/>
                    </a:cubicBezTo>
                    <a:cubicBezTo>
                      <a:pt x="164" y="39"/>
                      <a:pt x="165" y="44"/>
                      <a:pt x="166" y="46"/>
                    </a:cubicBezTo>
                    <a:cubicBezTo>
                      <a:pt x="167" y="49"/>
                      <a:pt x="162" y="51"/>
                      <a:pt x="159" y="52"/>
                    </a:cubicBezTo>
                    <a:cubicBezTo>
                      <a:pt x="156" y="53"/>
                      <a:pt x="159" y="58"/>
                      <a:pt x="162" y="58"/>
                    </a:cubicBezTo>
                    <a:cubicBezTo>
                      <a:pt x="165" y="58"/>
                      <a:pt x="168" y="61"/>
                      <a:pt x="170" y="61"/>
                    </a:cubicBezTo>
                    <a:cubicBezTo>
                      <a:pt x="173" y="61"/>
                      <a:pt x="173" y="66"/>
                      <a:pt x="173" y="69"/>
                    </a:cubicBezTo>
                    <a:cubicBezTo>
                      <a:pt x="173" y="72"/>
                      <a:pt x="170" y="73"/>
                      <a:pt x="166" y="73"/>
                    </a:cubicBezTo>
                    <a:cubicBezTo>
                      <a:pt x="162" y="73"/>
                      <a:pt x="160" y="70"/>
                      <a:pt x="158" y="69"/>
                    </a:cubicBezTo>
                    <a:cubicBezTo>
                      <a:pt x="155" y="69"/>
                      <a:pt x="156" y="74"/>
                      <a:pt x="154" y="75"/>
                    </a:cubicBezTo>
                    <a:cubicBezTo>
                      <a:pt x="152" y="76"/>
                      <a:pt x="151" y="71"/>
                      <a:pt x="148" y="71"/>
                    </a:cubicBezTo>
                    <a:cubicBezTo>
                      <a:pt x="145" y="71"/>
                      <a:pt x="142" y="71"/>
                      <a:pt x="141" y="68"/>
                    </a:cubicBezTo>
                    <a:cubicBezTo>
                      <a:pt x="140" y="65"/>
                      <a:pt x="133" y="64"/>
                      <a:pt x="130" y="67"/>
                    </a:cubicBezTo>
                    <a:cubicBezTo>
                      <a:pt x="127" y="70"/>
                      <a:pt x="126" y="69"/>
                      <a:pt x="123" y="67"/>
                    </a:cubicBezTo>
                    <a:cubicBezTo>
                      <a:pt x="121" y="65"/>
                      <a:pt x="113" y="68"/>
                      <a:pt x="112" y="70"/>
                    </a:cubicBezTo>
                    <a:cubicBezTo>
                      <a:pt x="111" y="73"/>
                      <a:pt x="106" y="74"/>
                      <a:pt x="102" y="71"/>
                    </a:cubicBezTo>
                    <a:cubicBezTo>
                      <a:pt x="98" y="69"/>
                      <a:pt x="95" y="68"/>
                      <a:pt x="95" y="71"/>
                    </a:cubicBezTo>
                    <a:cubicBezTo>
                      <a:pt x="95" y="75"/>
                      <a:pt x="92" y="72"/>
                      <a:pt x="92" y="70"/>
                    </a:cubicBezTo>
                    <a:cubicBezTo>
                      <a:pt x="92" y="68"/>
                      <a:pt x="86" y="64"/>
                      <a:pt x="83" y="62"/>
                    </a:cubicBezTo>
                    <a:cubicBezTo>
                      <a:pt x="80" y="60"/>
                      <a:pt x="70" y="60"/>
                      <a:pt x="70" y="58"/>
                    </a:cubicBezTo>
                    <a:cubicBezTo>
                      <a:pt x="69" y="56"/>
                      <a:pt x="63" y="54"/>
                      <a:pt x="62" y="58"/>
                    </a:cubicBezTo>
                    <a:cubicBezTo>
                      <a:pt x="60" y="61"/>
                      <a:pt x="58" y="59"/>
                      <a:pt x="56" y="58"/>
                    </a:cubicBezTo>
                    <a:cubicBezTo>
                      <a:pt x="54" y="57"/>
                      <a:pt x="49" y="59"/>
                      <a:pt x="47" y="60"/>
                    </a:cubicBezTo>
                    <a:cubicBezTo>
                      <a:pt x="45" y="61"/>
                      <a:pt x="39" y="66"/>
                      <a:pt x="35" y="66"/>
                    </a:cubicBezTo>
                    <a:cubicBezTo>
                      <a:pt x="32" y="66"/>
                      <a:pt x="34" y="70"/>
                      <a:pt x="29" y="71"/>
                    </a:cubicBezTo>
                    <a:cubicBezTo>
                      <a:pt x="25" y="72"/>
                      <a:pt x="26" y="75"/>
                      <a:pt x="26" y="77"/>
                    </a:cubicBezTo>
                    <a:cubicBezTo>
                      <a:pt x="27" y="79"/>
                      <a:pt x="29" y="83"/>
                      <a:pt x="25" y="84"/>
                    </a:cubicBezTo>
                    <a:cubicBezTo>
                      <a:pt x="21" y="86"/>
                      <a:pt x="20" y="79"/>
                      <a:pt x="16" y="77"/>
                    </a:cubicBezTo>
                    <a:cubicBezTo>
                      <a:pt x="13" y="74"/>
                      <a:pt x="10" y="77"/>
                      <a:pt x="10" y="81"/>
                    </a:cubicBezTo>
                    <a:cubicBezTo>
                      <a:pt x="10" y="84"/>
                      <a:pt x="6" y="84"/>
                      <a:pt x="4" y="88"/>
                    </a:cubicBezTo>
                    <a:cubicBezTo>
                      <a:pt x="2" y="91"/>
                      <a:pt x="7" y="92"/>
                      <a:pt x="7" y="93"/>
                    </a:cubicBezTo>
                    <a:cubicBezTo>
                      <a:pt x="7" y="95"/>
                      <a:pt x="4" y="96"/>
                      <a:pt x="3" y="97"/>
                    </a:cubicBezTo>
                    <a:cubicBezTo>
                      <a:pt x="2" y="97"/>
                      <a:pt x="0" y="102"/>
                      <a:pt x="1" y="104"/>
                    </a:cubicBezTo>
                    <a:cubicBezTo>
                      <a:pt x="2" y="105"/>
                      <a:pt x="8" y="105"/>
                      <a:pt x="7" y="108"/>
                    </a:cubicBezTo>
                    <a:cubicBezTo>
                      <a:pt x="7" y="112"/>
                      <a:pt x="6" y="115"/>
                      <a:pt x="9" y="114"/>
                    </a:cubicBezTo>
                    <a:cubicBezTo>
                      <a:pt x="12" y="113"/>
                      <a:pt x="15" y="114"/>
                      <a:pt x="17" y="114"/>
                    </a:cubicBezTo>
                    <a:cubicBezTo>
                      <a:pt x="19" y="114"/>
                      <a:pt x="21" y="118"/>
                      <a:pt x="24" y="122"/>
                    </a:cubicBezTo>
                    <a:cubicBezTo>
                      <a:pt x="28" y="126"/>
                      <a:pt x="29" y="128"/>
                      <a:pt x="26" y="129"/>
                    </a:cubicBezTo>
                    <a:cubicBezTo>
                      <a:pt x="22" y="130"/>
                      <a:pt x="24" y="132"/>
                      <a:pt x="28" y="134"/>
                    </a:cubicBezTo>
                    <a:cubicBezTo>
                      <a:pt x="30" y="134"/>
                      <a:pt x="31" y="135"/>
                      <a:pt x="32" y="136"/>
                    </a:cubicBezTo>
                    <a:cubicBezTo>
                      <a:pt x="33" y="135"/>
                      <a:pt x="33" y="135"/>
                      <a:pt x="34" y="134"/>
                    </a:cubicBezTo>
                    <a:cubicBezTo>
                      <a:pt x="40" y="129"/>
                      <a:pt x="50" y="125"/>
                      <a:pt x="58" y="127"/>
                    </a:cubicBezTo>
                    <a:cubicBezTo>
                      <a:pt x="65" y="129"/>
                      <a:pt x="72" y="125"/>
                      <a:pt x="75" y="130"/>
                    </a:cubicBezTo>
                    <a:cubicBezTo>
                      <a:pt x="78" y="135"/>
                      <a:pt x="75" y="143"/>
                      <a:pt x="76" y="147"/>
                    </a:cubicBezTo>
                    <a:cubicBezTo>
                      <a:pt x="78" y="150"/>
                      <a:pt x="70" y="150"/>
                      <a:pt x="65" y="150"/>
                    </a:cubicBezTo>
                    <a:cubicBezTo>
                      <a:pt x="60" y="149"/>
                      <a:pt x="50" y="152"/>
                      <a:pt x="51" y="155"/>
                    </a:cubicBezTo>
                    <a:cubicBezTo>
                      <a:pt x="53" y="158"/>
                      <a:pt x="56" y="165"/>
                      <a:pt x="50" y="161"/>
                    </a:cubicBezTo>
                    <a:cubicBezTo>
                      <a:pt x="43" y="157"/>
                      <a:pt x="40" y="165"/>
                      <a:pt x="44" y="165"/>
                    </a:cubicBezTo>
                    <a:cubicBezTo>
                      <a:pt x="48" y="165"/>
                      <a:pt x="53" y="169"/>
                      <a:pt x="53" y="172"/>
                    </a:cubicBezTo>
                    <a:cubicBezTo>
                      <a:pt x="53" y="175"/>
                      <a:pt x="53" y="182"/>
                      <a:pt x="56" y="181"/>
                    </a:cubicBezTo>
                    <a:cubicBezTo>
                      <a:pt x="60" y="180"/>
                      <a:pt x="60" y="186"/>
                      <a:pt x="64" y="185"/>
                    </a:cubicBezTo>
                    <a:cubicBezTo>
                      <a:pt x="69" y="185"/>
                      <a:pt x="73" y="187"/>
                      <a:pt x="70" y="191"/>
                    </a:cubicBezTo>
                    <a:cubicBezTo>
                      <a:pt x="66" y="195"/>
                      <a:pt x="72" y="207"/>
                      <a:pt x="73" y="205"/>
                    </a:cubicBezTo>
                    <a:cubicBezTo>
                      <a:pt x="74" y="203"/>
                      <a:pt x="73" y="199"/>
                      <a:pt x="75" y="197"/>
                    </a:cubicBezTo>
                    <a:cubicBezTo>
                      <a:pt x="72" y="191"/>
                      <a:pt x="83" y="191"/>
                      <a:pt x="86" y="191"/>
                    </a:cubicBezTo>
                    <a:cubicBezTo>
                      <a:pt x="90" y="191"/>
                      <a:pt x="96" y="196"/>
                      <a:pt x="100" y="201"/>
                    </a:cubicBezTo>
                    <a:cubicBezTo>
                      <a:pt x="104" y="207"/>
                      <a:pt x="108" y="203"/>
                      <a:pt x="108" y="203"/>
                    </a:cubicBezTo>
                    <a:cubicBezTo>
                      <a:pt x="110" y="153"/>
                      <a:pt x="110" y="153"/>
                      <a:pt x="110" y="153"/>
                    </a:cubicBezTo>
                    <a:cubicBezTo>
                      <a:pt x="138" y="146"/>
                      <a:pt x="138" y="146"/>
                      <a:pt x="138" y="146"/>
                    </a:cubicBezTo>
                    <a:cubicBezTo>
                      <a:pt x="138" y="145"/>
                      <a:pt x="139" y="144"/>
                      <a:pt x="139" y="144"/>
                    </a:cubicBezTo>
                    <a:cubicBezTo>
                      <a:pt x="143" y="139"/>
                      <a:pt x="148" y="143"/>
                      <a:pt x="149" y="144"/>
                    </a:cubicBezTo>
                    <a:cubicBezTo>
                      <a:pt x="151" y="145"/>
                      <a:pt x="150" y="139"/>
                      <a:pt x="154" y="139"/>
                    </a:cubicBezTo>
                    <a:cubicBezTo>
                      <a:pt x="158" y="139"/>
                      <a:pt x="154" y="146"/>
                      <a:pt x="157" y="146"/>
                    </a:cubicBezTo>
                    <a:cubicBezTo>
                      <a:pt x="159" y="146"/>
                      <a:pt x="164" y="154"/>
                      <a:pt x="163" y="160"/>
                    </a:cubicBezTo>
                    <a:cubicBezTo>
                      <a:pt x="167" y="164"/>
                      <a:pt x="175" y="173"/>
                      <a:pt x="176" y="175"/>
                    </a:cubicBezTo>
                    <a:cubicBezTo>
                      <a:pt x="177" y="177"/>
                      <a:pt x="188" y="173"/>
                      <a:pt x="191" y="174"/>
                    </a:cubicBezTo>
                    <a:cubicBezTo>
                      <a:pt x="193" y="175"/>
                      <a:pt x="210" y="175"/>
                      <a:pt x="213" y="175"/>
                    </a:cubicBezTo>
                    <a:cubicBezTo>
                      <a:pt x="216" y="175"/>
                      <a:pt x="219" y="181"/>
                      <a:pt x="222" y="181"/>
                    </a:cubicBezTo>
                    <a:cubicBezTo>
                      <a:pt x="226" y="182"/>
                      <a:pt x="224" y="188"/>
                      <a:pt x="225" y="192"/>
                    </a:cubicBezTo>
                    <a:cubicBezTo>
                      <a:pt x="225" y="196"/>
                      <a:pt x="231" y="200"/>
                      <a:pt x="231" y="204"/>
                    </a:cubicBezTo>
                    <a:cubicBezTo>
                      <a:pt x="232" y="207"/>
                      <a:pt x="237" y="205"/>
                      <a:pt x="241" y="206"/>
                    </a:cubicBezTo>
                    <a:cubicBezTo>
                      <a:pt x="244" y="207"/>
                      <a:pt x="250" y="209"/>
                      <a:pt x="250" y="212"/>
                    </a:cubicBezTo>
                    <a:cubicBezTo>
                      <a:pt x="251" y="216"/>
                      <a:pt x="255" y="213"/>
                      <a:pt x="256" y="210"/>
                    </a:cubicBezTo>
                    <a:cubicBezTo>
                      <a:pt x="256" y="208"/>
                      <a:pt x="260" y="204"/>
                      <a:pt x="267" y="201"/>
                    </a:cubicBezTo>
                    <a:cubicBezTo>
                      <a:pt x="270" y="200"/>
                      <a:pt x="272" y="200"/>
                      <a:pt x="274" y="201"/>
                    </a:cubicBezTo>
                    <a:cubicBezTo>
                      <a:pt x="275" y="198"/>
                      <a:pt x="276" y="195"/>
                      <a:pt x="277" y="195"/>
                    </a:cubicBezTo>
                    <a:cubicBezTo>
                      <a:pt x="279" y="194"/>
                      <a:pt x="284" y="190"/>
                      <a:pt x="284" y="187"/>
                    </a:cubicBezTo>
                    <a:cubicBezTo>
                      <a:pt x="284" y="184"/>
                      <a:pt x="293" y="184"/>
                      <a:pt x="299" y="187"/>
                    </a:cubicBezTo>
                    <a:cubicBezTo>
                      <a:pt x="305" y="190"/>
                      <a:pt x="309" y="190"/>
                      <a:pt x="309" y="185"/>
                    </a:cubicBezTo>
                    <a:cubicBezTo>
                      <a:pt x="310" y="180"/>
                      <a:pt x="318" y="179"/>
                      <a:pt x="321" y="180"/>
                    </a:cubicBezTo>
                    <a:cubicBezTo>
                      <a:pt x="324" y="182"/>
                      <a:pt x="332" y="186"/>
                      <a:pt x="336" y="185"/>
                    </a:cubicBezTo>
                    <a:cubicBezTo>
                      <a:pt x="340" y="183"/>
                      <a:pt x="360" y="185"/>
                      <a:pt x="365" y="186"/>
                    </a:cubicBezTo>
                    <a:cubicBezTo>
                      <a:pt x="370" y="188"/>
                      <a:pt x="371" y="184"/>
                      <a:pt x="376" y="189"/>
                    </a:cubicBezTo>
                    <a:cubicBezTo>
                      <a:pt x="379" y="193"/>
                      <a:pt x="381" y="190"/>
                      <a:pt x="385" y="193"/>
                    </a:cubicBezTo>
                    <a:cubicBezTo>
                      <a:pt x="385" y="192"/>
                      <a:pt x="385" y="190"/>
                      <a:pt x="385" y="188"/>
                    </a:cubicBezTo>
                    <a:cubicBezTo>
                      <a:pt x="385" y="185"/>
                      <a:pt x="390" y="182"/>
                      <a:pt x="391" y="180"/>
                    </a:cubicBezTo>
                    <a:cubicBezTo>
                      <a:pt x="392" y="177"/>
                      <a:pt x="386" y="170"/>
                      <a:pt x="386" y="167"/>
                    </a:cubicBezTo>
                    <a:cubicBezTo>
                      <a:pt x="386" y="165"/>
                      <a:pt x="386" y="159"/>
                      <a:pt x="384" y="158"/>
                    </a:cubicBezTo>
                    <a:cubicBezTo>
                      <a:pt x="381" y="156"/>
                      <a:pt x="389" y="153"/>
                      <a:pt x="390" y="153"/>
                    </a:cubicBezTo>
                    <a:cubicBezTo>
                      <a:pt x="394" y="153"/>
                      <a:pt x="399" y="149"/>
                      <a:pt x="401" y="151"/>
                    </a:cubicBezTo>
                    <a:cubicBezTo>
                      <a:pt x="403" y="153"/>
                      <a:pt x="406" y="153"/>
                      <a:pt x="409" y="153"/>
                    </a:cubicBezTo>
                    <a:cubicBezTo>
                      <a:pt x="412" y="153"/>
                      <a:pt x="411" y="149"/>
                      <a:pt x="409" y="148"/>
                    </a:cubicBezTo>
                    <a:cubicBezTo>
                      <a:pt x="407" y="146"/>
                      <a:pt x="415" y="131"/>
                      <a:pt x="416" y="126"/>
                    </a:cubicBezTo>
                    <a:cubicBezTo>
                      <a:pt x="417" y="121"/>
                      <a:pt x="420" y="126"/>
                      <a:pt x="424" y="126"/>
                    </a:cubicBezTo>
                    <a:cubicBezTo>
                      <a:pt x="427" y="127"/>
                      <a:pt x="432" y="126"/>
                      <a:pt x="434" y="127"/>
                    </a:cubicBezTo>
                    <a:cubicBezTo>
                      <a:pt x="436" y="128"/>
                      <a:pt x="443" y="126"/>
                      <a:pt x="445" y="123"/>
                    </a:cubicBezTo>
                    <a:cubicBezTo>
                      <a:pt x="446" y="121"/>
                      <a:pt x="443" y="120"/>
                      <a:pt x="443" y="114"/>
                    </a:cubicBezTo>
                    <a:cubicBezTo>
                      <a:pt x="443" y="108"/>
                      <a:pt x="447" y="106"/>
                      <a:pt x="450" y="106"/>
                    </a:cubicBezTo>
                    <a:cubicBezTo>
                      <a:pt x="454" y="106"/>
                      <a:pt x="455" y="102"/>
                      <a:pt x="455" y="99"/>
                    </a:cubicBezTo>
                    <a:cubicBezTo>
                      <a:pt x="455" y="97"/>
                      <a:pt x="458" y="95"/>
                      <a:pt x="459" y="92"/>
                    </a:cubicBezTo>
                    <a:cubicBezTo>
                      <a:pt x="458" y="91"/>
                      <a:pt x="457" y="89"/>
                      <a:pt x="457" y="88"/>
                    </a:cubicBezTo>
                    <a:close/>
                    <a:moveTo>
                      <a:pt x="171" y="137"/>
                    </a:moveTo>
                    <a:cubicBezTo>
                      <a:pt x="170" y="139"/>
                      <a:pt x="157" y="135"/>
                      <a:pt x="156" y="132"/>
                    </a:cubicBezTo>
                    <a:cubicBezTo>
                      <a:pt x="155" y="130"/>
                      <a:pt x="174" y="133"/>
                      <a:pt x="171" y="137"/>
                    </a:cubicBezTo>
                    <a:close/>
                    <a:moveTo>
                      <a:pt x="361" y="136"/>
                    </a:moveTo>
                    <a:cubicBezTo>
                      <a:pt x="351" y="136"/>
                      <a:pt x="331" y="131"/>
                      <a:pt x="322" y="140"/>
                    </a:cubicBezTo>
                    <a:cubicBezTo>
                      <a:pt x="314" y="149"/>
                      <a:pt x="320" y="154"/>
                      <a:pt x="316" y="154"/>
                    </a:cubicBezTo>
                    <a:cubicBezTo>
                      <a:pt x="312" y="155"/>
                      <a:pt x="310" y="141"/>
                      <a:pt x="315" y="136"/>
                    </a:cubicBezTo>
                    <a:cubicBezTo>
                      <a:pt x="320" y="131"/>
                      <a:pt x="335" y="129"/>
                      <a:pt x="344" y="132"/>
                    </a:cubicBezTo>
                    <a:cubicBezTo>
                      <a:pt x="353" y="134"/>
                      <a:pt x="370" y="130"/>
                      <a:pt x="372" y="130"/>
                    </a:cubicBezTo>
                    <a:cubicBezTo>
                      <a:pt x="375" y="131"/>
                      <a:pt x="370" y="136"/>
                      <a:pt x="361" y="136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61" name="Freeform 156"/>
              <p:cNvSpPr>
                <a:spLocks noEditPoints="1"/>
              </p:cNvSpPr>
              <p:nvPr/>
            </p:nvSpPr>
            <p:spPr bwMode="auto">
              <a:xfrm>
                <a:off x="4064000" y="112712"/>
                <a:ext cx="3681413" cy="1411288"/>
              </a:xfrm>
              <a:custGeom>
                <a:avLst/>
                <a:gdLst>
                  <a:gd name="T0" fmla="*/ 2147483647 w 1926"/>
                  <a:gd name="T1" fmla="*/ 2147483647 h 739"/>
                  <a:gd name="T2" fmla="*/ 2147483647 w 1926"/>
                  <a:gd name="T3" fmla="*/ 2147483647 h 739"/>
                  <a:gd name="T4" fmla="*/ 2147483647 w 1926"/>
                  <a:gd name="T5" fmla="*/ 2147483647 h 739"/>
                  <a:gd name="T6" fmla="*/ 2147483647 w 1926"/>
                  <a:gd name="T7" fmla="*/ 2147483647 h 739"/>
                  <a:gd name="T8" fmla="*/ 2147483647 w 1926"/>
                  <a:gd name="T9" fmla="*/ 2147483647 h 739"/>
                  <a:gd name="T10" fmla="*/ 2147483647 w 1926"/>
                  <a:gd name="T11" fmla="*/ 2147483647 h 739"/>
                  <a:gd name="T12" fmla="*/ 2147483647 w 1926"/>
                  <a:gd name="T13" fmla="*/ 2147483647 h 739"/>
                  <a:gd name="T14" fmla="*/ 2147483647 w 1926"/>
                  <a:gd name="T15" fmla="*/ 2147483647 h 739"/>
                  <a:gd name="T16" fmla="*/ 2147483647 w 1926"/>
                  <a:gd name="T17" fmla="*/ 2147483647 h 739"/>
                  <a:gd name="T18" fmla="*/ 2147483647 w 1926"/>
                  <a:gd name="T19" fmla="*/ 2147483647 h 739"/>
                  <a:gd name="T20" fmla="*/ 2147483647 w 1926"/>
                  <a:gd name="T21" fmla="*/ 2147483647 h 739"/>
                  <a:gd name="T22" fmla="*/ 2147483647 w 1926"/>
                  <a:gd name="T23" fmla="*/ 2147483647 h 739"/>
                  <a:gd name="T24" fmla="*/ 2147483647 w 1926"/>
                  <a:gd name="T25" fmla="*/ 2147483647 h 739"/>
                  <a:gd name="T26" fmla="*/ 2147483647 w 1926"/>
                  <a:gd name="T27" fmla="*/ 2147483647 h 739"/>
                  <a:gd name="T28" fmla="*/ 2147483647 w 1926"/>
                  <a:gd name="T29" fmla="*/ 2147483647 h 739"/>
                  <a:gd name="T30" fmla="*/ 2147483647 w 1926"/>
                  <a:gd name="T31" fmla="*/ 2147483647 h 739"/>
                  <a:gd name="T32" fmla="*/ 2147483647 w 1926"/>
                  <a:gd name="T33" fmla="*/ 2147483647 h 739"/>
                  <a:gd name="T34" fmla="*/ 2147483647 w 1926"/>
                  <a:gd name="T35" fmla="*/ 2147483647 h 739"/>
                  <a:gd name="T36" fmla="*/ 2147483647 w 1926"/>
                  <a:gd name="T37" fmla="*/ 2147483647 h 739"/>
                  <a:gd name="T38" fmla="*/ 2147483647 w 1926"/>
                  <a:gd name="T39" fmla="*/ 2147483647 h 739"/>
                  <a:gd name="T40" fmla="*/ 2147483647 w 1926"/>
                  <a:gd name="T41" fmla="*/ 2147483647 h 739"/>
                  <a:gd name="T42" fmla="*/ 2147483647 w 1926"/>
                  <a:gd name="T43" fmla="*/ 2147483647 h 739"/>
                  <a:gd name="T44" fmla="*/ 2147483647 w 1926"/>
                  <a:gd name="T45" fmla="*/ 2147483647 h 739"/>
                  <a:gd name="T46" fmla="*/ 2147483647 w 1926"/>
                  <a:gd name="T47" fmla="*/ 2147483647 h 739"/>
                  <a:gd name="T48" fmla="*/ 2147483647 w 1926"/>
                  <a:gd name="T49" fmla="*/ 2147483647 h 739"/>
                  <a:gd name="T50" fmla="*/ 2147483647 w 1926"/>
                  <a:gd name="T51" fmla="*/ 2147483647 h 739"/>
                  <a:gd name="T52" fmla="*/ 2147483647 w 1926"/>
                  <a:gd name="T53" fmla="*/ 2147483647 h 739"/>
                  <a:gd name="T54" fmla="*/ 2147483647 w 1926"/>
                  <a:gd name="T55" fmla="*/ 2147483647 h 739"/>
                  <a:gd name="T56" fmla="*/ 2147483647 w 1926"/>
                  <a:gd name="T57" fmla="*/ 2147483647 h 739"/>
                  <a:gd name="T58" fmla="*/ 2147483647 w 1926"/>
                  <a:gd name="T59" fmla="*/ 2147483647 h 739"/>
                  <a:gd name="T60" fmla="*/ 2147483647 w 1926"/>
                  <a:gd name="T61" fmla="*/ 2147483647 h 739"/>
                  <a:gd name="T62" fmla="*/ 2147483647 w 1926"/>
                  <a:gd name="T63" fmla="*/ 2147483647 h 739"/>
                  <a:gd name="T64" fmla="*/ 2147483647 w 1926"/>
                  <a:gd name="T65" fmla="*/ 2147483647 h 739"/>
                  <a:gd name="T66" fmla="*/ 2147483647 w 1926"/>
                  <a:gd name="T67" fmla="*/ 2147483647 h 739"/>
                  <a:gd name="T68" fmla="*/ 2147483647 w 1926"/>
                  <a:gd name="T69" fmla="*/ 2147483647 h 739"/>
                  <a:gd name="T70" fmla="*/ 2147483647 w 1926"/>
                  <a:gd name="T71" fmla="*/ 2147483647 h 739"/>
                  <a:gd name="T72" fmla="*/ 2147483647 w 1926"/>
                  <a:gd name="T73" fmla="*/ 2147483647 h 739"/>
                  <a:gd name="T74" fmla="*/ 2147483647 w 1926"/>
                  <a:gd name="T75" fmla="*/ 2147483647 h 739"/>
                  <a:gd name="T76" fmla="*/ 2147483647 w 1926"/>
                  <a:gd name="T77" fmla="*/ 2147483647 h 739"/>
                  <a:gd name="T78" fmla="*/ 2147483647 w 1926"/>
                  <a:gd name="T79" fmla="*/ 2147483647 h 739"/>
                  <a:gd name="T80" fmla="*/ 2147483647 w 1926"/>
                  <a:gd name="T81" fmla="*/ 2147483647 h 739"/>
                  <a:gd name="T82" fmla="*/ 2147483647 w 1926"/>
                  <a:gd name="T83" fmla="*/ 2147483647 h 739"/>
                  <a:gd name="T84" fmla="*/ 2147483647 w 1926"/>
                  <a:gd name="T85" fmla="*/ 2147483647 h 739"/>
                  <a:gd name="T86" fmla="*/ 2147483647 w 1926"/>
                  <a:gd name="T87" fmla="*/ 2147483647 h 739"/>
                  <a:gd name="T88" fmla="*/ 2147483647 w 1926"/>
                  <a:gd name="T89" fmla="*/ 2147483647 h 739"/>
                  <a:gd name="T90" fmla="*/ 2147483647 w 1926"/>
                  <a:gd name="T91" fmla="*/ 2147483647 h 739"/>
                  <a:gd name="T92" fmla="*/ 2147483647 w 1926"/>
                  <a:gd name="T93" fmla="*/ 2147483647 h 739"/>
                  <a:gd name="T94" fmla="*/ 2147483647 w 1926"/>
                  <a:gd name="T95" fmla="*/ 2147483647 h 739"/>
                  <a:gd name="T96" fmla="*/ 2147483647 w 1926"/>
                  <a:gd name="T97" fmla="*/ 2147483647 h 739"/>
                  <a:gd name="T98" fmla="*/ 2147483647 w 1926"/>
                  <a:gd name="T99" fmla="*/ 2147483647 h 739"/>
                  <a:gd name="T100" fmla="*/ 2147483647 w 1926"/>
                  <a:gd name="T101" fmla="*/ 2147483647 h 739"/>
                  <a:gd name="T102" fmla="*/ 2147483647 w 1926"/>
                  <a:gd name="T103" fmla="*/ 2147483647 h 739"/>
                  <a:gd name="T104" fmla="*/ 2147483647 w 1926"/>
                  <a:gd name="T105" fmla="*/ 2147483647 h 739"/>
                  <a:gd name="T106" fmla="*/ 2147483647 w 1926"/>
                  <a:gd name="T107" fmla="*/ 2147483647 h 739"/>
                  <a:gd name="T108" fmla="*/ 2147483647 w 1926"/>
                  <a:gd name="T109" fmla="*/ 2147483647 h 739"/>
                  <a:gd name="T110" fmla="*/ 2147483647 w 1926"/>
                  <a:gd name="T111" fmla="*/ 2147483647 h 739"/>
                  <a:gd name="T112" fmla="*/ 2147483647 w 1926"/>
                  <a:gd name="T113" fmla="*/ 2147483647 h 739"/>
                  <a:gd name="T114" fmla="*/ 2147483647 w 1926"/>
                  <a:gd name="T115" fmla="*/ 2147483647 h 739"/>
                  <a:gd name="T116" fmla="*/ 2147483647 w 1926"/>
                  <a:gd name="T117" fmla="*/ 2147483647 h 739"/>
                  <a:gd name="T118" fmla="*/ 2147483647 w 1926"/>
                  <a:gd name="T119" fmla="*/ 2147483647 h 739"/>
                  <a:gd name="T120" fmla="*/ 2147483647 w 1926"/>
                  <a:gd name="T121" fmla="*/ 2147483647 h 739"/>
                  <a:gd name="T122" fmla="*/ 2147483647 w 1926"/>
                  <a:gd name="T123" fmla="*/ 2147483647 h 73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926"/>
                  <a:gd name="T187" fmla="*/ 0 h 739"/>
                  <a:gd name="T188" fmla="*/ 1926 w 1926"/>
                  <a:gd name="T189" fmla="*/ 739 h 73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926" h="739">
                    <a:moveTo>
                      <a:pt x="29" y="534"/>
                    </a:moveTo>
                    <a:cubicBezTo>
                      <a:pt x="28" y="535"/>
                      <a:pt x="24" y="534"/>
                      <a:pt x="23" y="532"/>
                    </a:cubicBezTo>
                    <a:cubicBezTo>
                      <a:pt x="22" y="530"/>
                      <a:pt x="18" y="531"/>
                      <a:pt x="16" y="531"/>
                    </a:cubicBezTo>
                    <a:cubicBezTo>
                      <a:pt x="16" y="532"/>
                      <a:pt x="17" y="532"/>
                      <a:pt x="18" y="533"/>
                    </a:cubicBezTo>
                    <a:cubicBezTo>
                      <a:pt x="19" y="536"/>
                      <a:pt x="12" y="536"/>
                      <a:pt x="14" y="539"/>
                    </a:cubicBezTo>
                    <a:cubicBezTo>
                      <a:pt x="16" y="542"/>
                      <a:pt x="9" y="542"/>
                      <a:pt x="9" y="539"/>
                    </a:cubicBezTo>
                    <a:cubicBezTo>
                      <a:pt x="9" y="536"/>
                      <a:pt x="1" y="537"/>
                      <a:pt x="1" y="540"/>
                    </a:cubicBezTo>
                    <a:cubicBezTo>
                      <a:pt x="1" y="540"/>
                      <a:pt x="1" y="541"/>
                      <a:pt x="0" y="542"/>
                    </a:cubicBezTo>
                    <a:cubicBezTo>
                      <a:pt x="2" y="543"/>
                      <a:pt x="5" y="544"/>
                      <a:pt x="6" y="544"/>
                    </a:cubicBezTo>
                    <a:cubicBezTo>
                      <a:pt x="7" y="545"/>
                      <a:pt x="27" y="547"/>
                      <a:pt x="35" y="545"/>
                    </a:cubicBezTo>
                    <a:cubicBezTo>
                      <a:pt x="35" y="544"/>
                      <a:pt x="36" y="540"/>
                      <a:pt x="36" y="538"/>
                    </a:cubicBezTo>
                    <a:cubicBezTo>
                      <a:pt x="36" y="536"/>
                      <a:pt x="31" y="534"/>
                      <a:pt x="29" y="534"/>
                    </a:cubicBezTo>
                    <a:close/>
                    <a:moveTo>
                      <a:pt x="814" y="12"/>
                    </a:moveTo>
                    <a:cubicBezTo>
                      <a:pt x="815" y="7"/>
                      <a:pt x="793" y="9"/>
                      <a:pt x="799" y="14"/>
                    </a:cubicBezTo>
                    <a:cubicBezTo>
                      <a:pt x="801" y="16"/>
                      <a:pt x="812" y="17"/>
                      <a:pt x="814" y="12"/>
                    </a:cubicBezTo>
                    <a:close/>
                    <a:moveTo>
                      <a:pt x="512" y="21"/>
                    </a:moveTo>
                    <a:cubicBezTo>
                      <a:pt x="524" y="20"/>
                      <a:pt x="524" y="13"/>
                      <a:pt x="517" y="11"/>
                    </a:cubicBezTo>
                    <a:cubicBezTo>
                      <a:pt x="511" y="10"/>
                      <a:pt x="510" y="15"/>
                      <a:pt x="506" y="15"/>
                    </a:cubicBezTo>
                    <a:cubicBezTo>
                      <a:pt x="503" y="15"/>
                      <a:pt x="490" y="17"/>
                      <a:pt x="493" y="20"/>
                    </a:cubicBezTo>
                    <a:cubicBezTo>
                      <a:pt x="496" y="23"/>
                      <a:pt x="505" y="22"/>
                      <a:pt x="512" y="21"/>
                    </a:cubicBezTo>
                    <a:close/>
                    <a:moveTo>
                      <a:pt x="840" y="45"/>
                    </a:moveTo>
                    <a:cubicBezTo>
                      <a:pt x="840" y="49"/>
                      <a:pt x="829" y="53"/>
                      <a:pt x="832" y="55"/>
                    </a:cubicBezTo>
                    <a:cubicBezTo>
                      <a:pt x="835" y="58"/>
                      <a:pt x="837" y="57"/>
                      <a:pt x="841" y="58"/>
                    </a:cubicBezTo>
                    <a:cubicBezTo>
                      <a:pt x="844" y="58"/>
                      <a:pt x="846" y="67"/>
                      <a:pt x="852" y="65"/>
                    </a:cubicBezTo>
                    <a:cubicBezTo>
                      <a:pt x="858" y="64"/>
                      <a:pt x="874" y="72"/>
                      <a:pt x="884" y="72"/>
                    </a:cubicBezTo>
                    <a:cubicBezTo>
                      <a:pt x="893" y="72"/>
                      <a:pt x="894" y="64"/>
                      <a:pt x="891" y="64"/>
                    </a:cubicBezTo>
                    <a:cubicBezTo>
                      <a:pt x="888" y="63"/>
                      <a:pt x="891" y="59"/>
                      <a:pt x="896" y="51"/>
                    </a:cubicBezTo>
                    <a:cubicBezTo>
                      <a:pt x="902" y="43"/>
                      <a:pt x="880" y="38"/>
                      <a:pt x="880" y="44"/>
                    </a:cubicBezTo>
                    <a:cubicBezTo>
                      <a:pt x="880" y="50"/>
                      <a:pt x="873" y="42"/>
                      <a:pt x="871" y="39"/>
                    </a:cubicBezTo>
                    <a:cubicBezTo>
                      <a:pt x="869" y="35"/>
                      <a:pt x="840" y="42"/>
                      <a:pt x="840" y="45"/>
                    </a:cubicBezTo>
                    <a:close/>
                    <a:moveTo>
                      <a:pt x="576" y="206"/>
                    </a:moveTo>
                    <a:cubicBezTo>
                      <a:pt x="580" y="207"/>
                      <a:pt x="592" y="205"/>
                      <a:pt x="593" y="202"/>
                    </a:cubicBezTo>
                    <a:cubicBezTo>
                      <a:pt x="595" y="200"/>
                      <a:pt x="589" y="197"/>
                      <a:pt x="581" y="197"/>
                    </a:cubicBezTo>
                    <a:cubicBezTo>
                      <a:pt x="573" y="197"/>
                      <a:pt x="572" y="206"/>
                      <a:pt x="576" y="206"/>
                    </a:cubicBezTo>
                    <a:close/>
                    <a:moveTo>
                      <a:pt x="673" y="211"/>
                    </a:moveTo>
                    <a:cubicBezTo>
                      <a:pt x="679" y="214"/>
                      <a:pt x="683" y="213"/>
                      <a:pt x="682" y="208"/>
                    </a:cubicBezTo>
                    <a:cubicBezTo>
                      <a:pt x="681" y="202"/>
                      <a:pt x="669" y="209"/>
                      <a:pt x="673" y="211"/>
                    </a:cubicBezTo>
                    <a:close/>
                    <a:moveTo>
                      <a:pt x="892" y="92"/>
                    </a:moveTo>
                    <a:cubicBezTo>
                      <a:pt x="896" y="95"/>
                      <a:pt x="911" y="89"/>
                      <a:pt x="921" y="89"/>
                    </a:cubicBezTo>
                    <a:cubicBezTo>
                      <a:pt x="931" y="90"/>
                      <a:pt x="959" y="82"/>
                      <a:pt x="960" y="76"/>
                    </a:cubicBezTo>
                    <a:cubicBezTo>
                      <a:pt x="961" y="71"/>
                      <a:pt x="950" y="71"/>
                      <a:pt x="946" y="67"/>
                    </a:cubicBezTo>
                    <a:cubicBezTo>
                      <a:pt x="941" y="62"/>
                      <a:pt x="932" y="66"/>
                      <a:pt x="929" y="70"/>
                    </a:cubicBezTo>
                    <a:cubicBezTo>
                      <a:pt x="927" y="74"/>
                      <a:pt x="924" y="70"/>
                      <a:pt x="931" y="64"/>
                    </a:cubicBezTo>
                    <a:cubicBezTo>
                      <a:pt x="937" y="58"/>
                      <a:pt x="924" y="53"/>
                      <a:pt x="924" y="57"/>
                    </a:cubicBezTo>
                    <a:cubicBezTo>
                      <a:pt x="924" y="61"/>
                      <a:pt x="912" y="57"/>
                      <a:pt x="912" y="61"/>
                    </a:cubicBezTo>
                    <a:cubicBezTo>
                      <a:pt x="912" y="65"/>
                      <a:pt x="908" y="66"/>
                      <a:pt x="908" y="70"/>
                    </a:cubicBezTo>
                    <a:cubicBezTo>
                      <a:pt x="908" y="74"/>
                      <a:pt x="900" y="68"/>
                      <a:pt x="900" y="76"/>
                    </a:cubicBezTo>
                    <a:cubicBezTo>
                      <a:pt x="899" y="85"/>
                      <a:pt x="887" y="89"/>
                      <a:pt x="892" y="92"/>
                    </a:cubicBezTo>
                    <a:close/>
                    <a:moveTo>
                      <a:pt x="822" y="36"/>
                    </a:moveTo>
                    <a:cubicBezTo>
                      <a:pt x="829" y="39"/>
                      <a:pt x="826" y="40"/>
                      <a:pt x="820" y="40"/>
                    </a:cubicBezTo>
                    <a:cubicBezTo>
                      <a:pt x="813" y="40"/>
                      <a:pt x="807" y="42"/>
                      <a:pt x="812" y="44"/>
                    </a:cubicBezTo>
                    <a:cubicBezTo>
                      <a:pt x="815" y="46"/>
                      <a:pt x="815" y="49"/>
                      <a:pt x="822" y="51"/>
                    </a:cubicBezTo>
                    <a:cubicBezTo>
                      <a:pt x="829" y="53"/>
                      <a:pt x="836" y="47"/>
                      <a:pt x="835" y="43"/>
                    </a:cubicBezTo>
                    <a:cubicBezTo>
                      <a:pt x="834" y="39"/>
                      <a:pt x="859" y="35"/>
                      <a:pt x="866" y="34"/>
                    </a:cubicBezTo>
                    <a:cubicBezTo>
                      <a:pt x="873" y="32"/>
                      <a:pt x="862" y="25"/>
                      <a:pt x="869" y="24"/>
                    </a:cubicBezTo>
                    <a:cubicBezTo>
                      <a:pt x="876" y="24"/>
                      <a:pt x="873" y="20"/>
                      <a:pt x="864" y="19"/>
                    </a:cubicBezTo>
                    <a:cubicBezTo>
                      <a:pt x="855" y="18"/>
                      <a:pt x="859" y="10"/>
                      <a:pt x="856" y="7"/>
                    </a:cubicBezTo>
                    <a:cubicBezTo>
                      <a:pt x="853" y="5"/>
                      <a:pt x="851" y="11"/>
                      <a:pt x="840" y="13"/>
                    </a:cubicBezTo>
                    <a:cubicBezTo>
                      <a:pt x="828" y="15"/>
                      <a:pt x="822" y="18"/>
                      <a:pt x="827" y="21"/>
                    </a:cubicBezTo>
                    <a:cubicBezTo>
                      <a:pt x="832" y="23"/>
                      <a:pt x="827" y="29"/>
                      <a:pt x="822" y="28"/>
                    </a:cubicBezTo>
                    <a:cubicBezTo>
                      <a:pt x="817" y="28"/>
                      <a:pt x="816" y="33"/>
                      <a:pt x="822" y="36"/>
                    </a:cubicBezTo>
                    <a:close/>
                    <a:moveTo>
                      <a:pt x="1423" y="161"/>
                    </a:moveTo>
                    <a:cubicBezTo>
                      <a:pt x="1431" y="161"/>
                      <a:pt x="1435" y="169"/>
                      <a:pt x="1450" y="170"/>
                    </a:cubicBezTo>
                    <a:cubicBezTo>
                      <a:pt x="1465" y="171"/>
                      <a:pt x="1477" y="168"/>
                      <a:pt x="1477" y="165"/>
                    </a:cubicBezTo>
                    <a:cubicBezTo>
                      <a:pt x="1477" y="161"/>
                      <a:pt x="1463" y="156"/>
                      <a:pt x="1459" y="159"/>
                    </a:cubicBezTo>
                    <a:cubicBezTo>
                      <a:pt x="1454" y="162"/>
                      <a:pt x="1451" y="155"/>
                      <a:pt x="1446" y="156"/>
                    </a:cubicBezTo>
                    <a:cubicBezTo>
                      <a:pt x="1440" y="158"/>
                      <a:pt x="1433" y="158"/>
                      <a:pt x="1430" y="153"/>
                    </a:cubicBezTo>
                    <a:cubicBezTo>
                      <a:pt x="1428" y="148"/>
                      <a:pt x="1419" y="160"/>
                      <a:pt x="1423" y="161"/>
                    </a:cubicBezTo>
                    <a:close/>
                    <a:moveTo>
                      <a:pt x="1795" y="254"/>
                    </a:moveTo>
                    <a:cubicBezTo>
                      <a:pt x="1801" y="257"/>
                      <a:pt x="1805" y="250"/>
                      <a:pt x="1811" y="254"/>
                    </a:cubicBezTo>
                    <a:cubicBezTo>
                      <a:pt x="1816" y="257"/>
                      <a:pt x="1829" y="252"/>
                      <a:pt x="1834" y="251"/>
                    </a:cubicBezTo>
                    <a:cubicBezTo>
                      <a:pt x="1840" y="250"/>
                      <a:pt x="1837" y="243"/>
                      <a:pt x="1822" y="241"/>
                    </a:cubicBezTo>
                    <a:cubicBezTo>
                      <a:pt x="1807" y="239"/>
                      <a:pt x="1788" y="250"/>
                      <a:pt x="1795" y="254"/>
                    </a:cubicBezTo>
                    <a:close/>
                    <a:moveTo>
                      <a:pt x="1322" y="161"/>
                    </a:moveTo>
                    <a:cubicBezTo>
                      <a:pt x="1326" y="163"/>
                      <a:pt x="1328" y="166"/>
                      <a:pt x="1331" y="168"/>
                    </a:cubicBezTo>
                    <a:cubicBezTo>
                      <a:pt x="1333" y="171"/>
                      <a:pt x="1343" y="167"/>
                      <a:pt x="1347" y="166"/>
                    </a:cubicBezTo>
                    <a:cubicBezTo>
                      <a:pt x="1351" y="164"/>
                      <a:pt x="1352" y="172"/>
                      <a:pt x="1358" y="168"/>
                    </a:cubicBezTo>
                    <a:cubicBezTo>
                      <a:pt x="1364" y="164"/>
                      <a:pt x="1371" y="166"/>
                      <a:pt x="1378" y="166"/>
                    </a:cubicBezTo>
                    <a:cubicBezTo>
                      <a:pt x="1385" y="166"/>
                      <a:pt x="1377" y="157"/>
                      <a:pt x="1377" y="153"/>
                    </a:cubicBezTo>
                    <a:cubicBezTo>
                      <a:pt x="1377" y="149"/>
                      <a:pt x="1386" y="151"/>
                      <a:pt x="1383" y="155"/>
                    </a:cubicBezTo>
                    <a:cubicBezTo>
                      <a:pt x="1380" y="158"/>
                      <a:pt x="1387" y="166"/>
                      <a:pt x="1398" y="165"/>
                    </a:cubicBezTo>
                    <a:cubicBezTo>
                      <a:pt x="1408" y="164"/>
                      <a:pt x="1400" y="158"/>
                      <a:pt x="1406" y="155"/>
                    </a:cubicBezTo>
                    <a:cubicBezTo>
                      <a:pt x="1411" y="153"/>
                      <a:pt x="1410" y="150"/>
                      <a:pt x="1403" y="146"/>
                    </a:cubicBezTo>
                    <a:cubicBezTo>
                      <a:pt x="1395" y="141"/>
                      <a:pt x="1385" y="144"/>
                      <a:pt x="1378" y="141"/>
                    </a:cubicBezTo>
                    <a:cubicBezTo>
                      <a:pt x="1371" y="138"/>
                      <a:pt x="1363" y="138"/>
                      <a:pt x="1362" y="145"/>
                    </a:cubicBezTo>
                    <a:cubicBezTo>
                      <a:pt x="1362" y="152"/>
                      <a:pt x="1348" y="137"/>
                      <a:pt x="1341" y="135"/>
                    </a:cubicBezTo>
                    <a:cubicBezTo>
                      <a:pt x="1333" y="132"/>
                      <a:pt x="1311" y="155"/>
                      <a:pt x="1322" y="161"/>
                    </a:cubicBezTo>
                    <a:close/>
                    <a:moveTo>
                      <a:pt x="1391" y="204"/>
                    </a:moveTo>
                    <a:cubicBezTo>
                      <a:pt x="1397" y="202"/>
                      <a:pt x="1387" y="191"/>
                      <a:pt x="1377" y="190"/>
                    </a:cubicBezTo>
                    <a:cubicBezTo>
                      <a:pt x="1366" y="188"/>
                      <a:pt x="1357" y="196"/>
                      <a:pt x="1358" y="198"/>
                    </a:cubicBezTo>
                    <a:cubicBezTo>
                      <a:pt x="1361" y="203"/>
                      <a:pt x="1385" y="205"/>
                      <a:pt x="1391" y="204"/>
                    </a:cubicBezTo>
                    <a:close/>
                    <a:moveTo>
                      <a:pt x="1365" y="182"/>
                    </a:moveTo>
                    <a:cubicBezTo>
                      <a:pt x="1365" y="177"/>
                      <a:pt x="1347" y="183"/>
                      <a:pt x="1354" y="186"/>
                    </a:cubicBezTo>
                    <a:cubicBezTo>
                      <a:pt x="1358" y="187"/>
                      <a:pt x="1365" y="187"/>
                      <a:pt x="1365" y="182"/>
                    </a:cubicBezTo>
                    <a:close/>
                    <a:moveTo>
                      <a:pt x="1389" y="589"/>
                    </a:moveTo>
                    <a:cubicBezTo>
                      <a:pt x="1385" y="579"/>
                      <a:pt x="1394" y="570"/>
                      <a:pt x="1387" y="565"/>
                    </a:cubicBezTo>
                    <a:cubicBezTo>
                      <a:pt x="1381" y="560"/>
                      <a:pt x="1383" y="549"/>
                      <a:pt x="1380" y="551"/>
                    </a:cubicBezTo>
                    <a:cubicBezTo>
                      <a:pt x="1377" y="553"/>
                      <a:pt x="1380" y="562"/>
                      <a:pt x="1375" y="563"/>
                    </a:cubicBezTo>
                    <a:cubicBezTo>
                      <a:pt x="1369" y="564"/>
                      <a:pt x="1374" y="569"/>
                      <a:pt x="1372" y="575"/>
                    </a:cubicBezTo>
                    <a:cubicBezTo>
                      <a:pt x="1370" y="582"/>
                      <a:pt x="1373" y="592"/>
                      <a:pt x="1376" y="598"/>
                    </a:cubicBezTo>
                    <a:cubicBezTo>
                      <a:pt x="1379" y="604"/>
                      <a:pt x="1372" y="636"/>
                      <a:pt x="1375" y="641"/>
                    </a:cubicBezTo>
                    <a:cubicBezTo>
                      <a:pt x="1378" y="646"/>
                      <a:pt x="1371" y="670"/>
                      <a:pt x="1373" y="673"/>
                    </a:cubicBezTo>
                    <a:cubicBezTo>
                      <a:pt x="1377" y="677"/>
                      <a:pt x="1374" y="666"/>
                      <a:pt x="1380" y="665"/>
                    </a:cubicBezTo>
                    <a:cubicBezTo>
                      <a:pt x="1386" y="664"/>
                      <a:pt x="1386" y="672"/>
                      <a:pt x="1390" y="674"/>
                    </a:cubicBezTo>
                    <a:cubicBezTo>
                      <a:pt x="1394" y="675"/>
                      <a:pt x="1391" y="663"/>
                      <a:pt x="1388" y="664"/>
                    </a:cubicBezTo>
                    <a:cubicBezTo>
                      <a:pt x="1385" y="664"/>
                      <a:pt x="1382" y="656"/>
                      <a:pt x="1380" y="650"/>
                    </a:cubicBezTo>
                    <a:cubicBezTo>
                      <a:pt x="1379" y="645"/>
                      <a:pt x="1384" y="639"/>
                      <a:pt x="1384" y="632"/>
                    </a:cubicBezTo>
                    <a:cubicBezTo>
                      <a:pt x="1384" y="625"/>
                      <a:pt x="1392" y="626"/>
                      <a:pt x="1397" y="631"/>
                    </a:cubicBezTo>
                    <a:cubicBezTo>
                      <a:pt x="1402" y="636"/>
                      <a:pt x="1403" y="632"/>
                      <a:pt x="1401" y="629"/>
                    </a:cubicBezTo>
                    <a:cubicBezTo>
                      <a:pt x="1399" y="625"/>
                      <a:pt x="1392" y="598"/>
                      <a:pt x="1389" y="589"/>
                    </a:cubicBezTo>
                    <a:close/>
                    <a:moveTo>
                      <a:pt x="326" y="292"/>
                    </a:moveTo>
                    <a:cubicBezTo>
                      <a:pt x="335" y="300"/>
                      <a:pt x="343" y="288"/>
                      <a:pt x="347" y="287"/>
                    </a:cubicBezTo>
                    <a:cubicBezTo>
                      <a:pt x="351" y="287"/>
                      <a:pt x="344" y="282"/>
                      <a:pt x="337" y="280"/>
                    </a:cubicBezTo>
                    <a:cubicBezTo>
                      <a:pt x="330" y="278"/>
                      <a:pt x="319" y="285"/>
                      <a:pt x="326" y="292"/>
                    </a:cubicBezTo>
                    <a:close/>
                    <a:moveTo>
                      <a:pt x="340" y="22"/>
                    </a:moveTo>
                    <a:cubicBezTo>
                      <a:pt x="345" y="26"/>
                      <a:pt x="327" y="25"/>
                      <a:pt x="325" y="28"/>
                    </a:cubicBezTo>
                    <a:cubicBezTo>
                      <a:pt x="323" y="31"/>
                      <a:pt x="312" y="30"/>
                      <a:pt x="314" y="34"/>
                    </a:cubicBezTo>
                    <a:cubicBezTo>
                      <a:pt x="316" y="38"/>
                      <a:pt x="333" y="38"/>
                      <a:pt x="333" y="35"/>
                    </a:cubicBezTo>
                    <a:cubicBezTo>
                      <a:pt x="333" y="32"/>
                      <a:pt x="342" y="35"/>
                      <a:pt x="342" y="32"/>
                    </a:cubicBezTo>
                    <a:cubicBezTo>
                      <a:pt x="342" y="29"/>
                      <a:pt x="346" y="25"/>
                      <a:pt x="355" y="25"/>
                    </a:cubicBezTo>
                    <a:cubicBezTo>
                      <a:pt x="365" y="24"/>
                      <a:pt x="365" y="21"/>
                      <a:pt x="356" y="17"/>
                    </a:cubicBezTo>
                    <a:cubicBezTo>
                      <a:pt x="347" y="13"/>
                      <a:pt x="336" y="19"/>
                      <a:pt x="340" y="22"/>
                    </a:cubicBezTo>
                    <a:close/>
                    <a:moveTo>
                      <a:pt x="309" y="25"/>
                    </a:moveTo>
                    <a:cubicBezTo>
                      <a:pt x="317" y="18"/>
                      <a:pt x="327" y="25"/>
                      <a:pt x="328" y="22"/>
                    </a:cubicBezTo>
                    <a:cubicBezTo>
                      <a:pt x="329" y="18"/>
                      <a:pt x="314" y="17"/>
                      <a:pt x="308" y="20"/>
                    </a:cubicBezTo>
                    <a:cubicBezTo>
                      <a:pt x="302" y="23"/>
                      <a:pt x="289" y="21"/>
                      <a:pt x="291" y="25"/>
                    </a:cubicBezTo>
                    <a:cubicBezTo>
                      <a:pt x="292" y="27"/>
                      <a:pt x="301" y="32"/>
                      <a:pt x="309" y="25"/>
                    </a:cubicBezTo>
                    <a:close/>
                    <a:moveTo>
                      <a:pt x="1036" y="176"/>
                    </a:moveTo>
                    <a:cubicBezTo>
                      <a:pt x="1034" y="178"/>
                      <a:pt x="1027" y="178"/>
                      <a:pt x="1029" y="181"/>
                    </a:cubicBezTo>
                    <a:cubicBezTo>
                      <a:pt x="1032" y="185"/>
                      <a:pt x="1049" y="183"/>
                      <a:pt x="1049" y="178"/>
                    </a:cubicBezTo>
                    <a:cubicBezTo>
                      <a:pt x="1050" y="172"/>
                      <a:pt x="1037" y="173"/>
                      <a:pt x="1036" y="176"/>
                    </a:cubicBezTo>
                    <a:close/>
                    <a:moveTo>
                      <a:pt x="1923" y="348"/>
                    </a:moveTo>
                    <a:cubicBezTo>
                      <a:pt x="1920" y="347"/>
                      <a:pt x="1909" y="340"/>
                      <a:pt x="1906" y="337"/>
                    </a:cubicBezTo>
                    <a:cubicBezTo>
                      <a:pt x="1904" y="333"/>
                      <a:pt x="1891" y="331"/>
                      <a:pt x="1891" y="333"/>
                    </a:cubicBezTo>
                    <a:cubicBezTo>
                      <a:pt x="1891" y="335"/>
                      <a:pt x="1887" y="332"/>
                      <a:pt x="1886" y="330"/>
                    </a:cubicBezTo>
                    <a:cubicBezTo>
                      <a:pt x="1885" y="328"/>
                      <a:pt x="1871" y="328"/>
                      <a:pt x="1871" y="330"/>
                    </a:cubicBezTo>
                    <a:cubicBezTo>
                      <a:pt x="1871" y="332"/>
                      <a:pt x="1874" y="333"/>
                      <a:pt x="1876" y="335"/>
                    </a:cubicBezTo>
                    <a:cubicBezTo>
                      <a:pt x="1878" y="338"/>
                      <a:pt x="1873" y="339"/>
                      <a:pt x="1874" y="342"/>
                    </a:cubicBezTo>
                    <a:cubicBezTo>
                      <a:pt x="1875" y="345"/>
                      <a:pt x="1869" y="341"/>
                      <a:pt x="1867" y="339"/>
                    </a:cubicBezTo>
                    <a:cubicBezTo>
                      <a:pt x="1865" y="338"/>
                      <a:pt x="1866" y="331"/>
                      <a:pt x="1867" y="328"/>
                    </a:cubicBezTo>
                    <a:cubicBezTo>
                      <a:pt x="1867" y="324"/>
                      <a:pt x="1863" y="325"/>
                      <a:pt x="1862" y="322"/>
                    </a:cubicBezTo>
                    <a:cubicBezTo>
                      <a:pt x="1862" y="318"/>
                      <a:pt x="1847" y="312"/>
                      <a:pt x="1841" y="309"/>
                    </a:cubicBezTo>
                    <a:cubicBezTo>
                      <a:pt x="1834" y="306"/>
                      <a:pt x="1826" y="304"/>
                      <a:pt x="1824" y="301"/>
                    </a:cubicBezTo>
                    <a:cubicBezTo>
                      <a:pt x="1822" y="297"/>
                      <a:pt x="1810" y="297"/>
                      <a:pt x="1806" y="292"/>
                    </a:cubicBezTo>
                    <a:cubicBezTo>
                      <a:pt x="1802" y="288"/>
                      <a:pt x="1783" y="280"/>
                      <a:pt x="1775" y="279"/>
                    </a:cubicBezTo>
                    <a:cubicBezTo>
                      <a:pt x="1766" y="279"/>
                      <a:pt x="1768" y="274"/>
                      <a:pt x="1764" y="275"/>
                    </a:cubicBezTo>
                    <a:cubicBezTo>
                      <a:pt x="1760" y="276"/>
                      <a:pt x="1743" y="275"/>
                      <a:pt x="1738" y="274"/>
                    </a:cubicBezTo>
                    <a:cubicBezTo>
                      <a:pt x="1732" y="273"/>
                      <a:pt x="1731" y="277"/>
                      <a:pt x="1727" y="276"/>
                    </a:cubicBezTo>
                    <a:cubicBezTo>
                      <a:pt x="1724" y="274"/>
                      <a:pt x="1704" y="267"/>
                      <a:pt x="1701" y="270"/>
                    </a:cubicBezTo>
                    <a:cubicBezTo>
                      <a:pt x="1699" y="272"/>
                      <a:pt x="1700" y="276"/>
                      <a:pt x="1698" y="277"/>
                    </a:cubicBezTo>
                    <a:cubicBezTo>
                      <a:pt x="1695" y="278"/>
                      <a:pt x="1698" y="281"/>
                      <a:pt x="1703" y="286"/>
                    </a:cubicBezTo>
                    <a:cubicBezTo>
                      <a:pt x="1709" y="291"/>
                      <a:pt x="1705" y="295"/>
                      <a:pt x="1700" y="297"/>
                    </a:cubicBezTo>
                    <a:cubicBezTo>
                      <a:pt x="1695" y="299"/>
                      <a:pt x="1687" y="295"/>
                      <a:pt x="1685" y="291"/>
                    </a:cubicBezTo>
                    <a:cubicBezTo>
                      <a:pt x="1682" y="287"/>
                      <a:pt x="1676" y="289"/>
                      <a:pt x="1674" y="284"/>
                    </a:cubicBezTo>
                    <a:cubicBezTo>
                      <a:pt x="1672" y="279"/>
                      <a:pt x="1676" y="278"/>
                      <a:pt x="1679" y="281"/>
                    </a:cubicBezTo>
                    <a:cubicBezTo>
                      <a:pt x="1683" y="284"/>
                      <a:pt x="1687" y="281"/>
                      <a:pt x="1688" y="278"/>
                    </a:cubicBezTo>
                    <a:cubicBezTo>
                      <a:pt x="1688" y="274"/>
                      <a:pt x="1679" y="272"/>
                      <a:pt x="1673" y="272"/>
                    </a:cubicBezTo>
                    <a:cubicBezTo>
                      <a:pt x="1668" y="272"/>
                      <a:pt x="1665" y="279"/>
                      <a:pt x="1660" y="282"/>
                    </a:cubicBezTo>
                    <a:cubicBezTo>
                      <a:pt x="1655" y="285"/>
                      <a:pt x="1634" y="281"/>
                      <a:pt x="1632" y="279"/>
                    </a:cubicBezTo>
                    <a:cubicBezTo>
                      <a:pt x="1630" y="277"/>
                      <a:pt x="1601" y="279"/>
                      <a:pt x="1598" y="281"/>
                    </a:cubicBezTo>
                    <a:cubicBezTo>
                      <a:pt x="1595" y="283"/>
                      <a:pt x="1597" y="291"/>
                      <a:pt x="1596" y="292"/>
                    </a:cubicBezTo>
                    <a:cubicBezTo>
                      <a:pt x="1594" y="292"/>
                      <a:pt x="1593" y="283"/>
                      <a:pt x="1593" y="281"/>
                    </a:cubicBezTo>
                    <a:cubicBezTo>
                      <a:pt x="1593" y="279"/>
                      <a:pt x="1589" y="278"/>
                      <a:pt x="1584" y="278"/>
                    </a:cubicBezTo>
                    <a:cubicBezTo>
                      <a:pt x="1579" y="278"/>
                      <a:pt x="1576" y="278"/>
                      <a:pt x="1578" y="275"/>
                    </a:cubicBezTo>
                    <a:cubicBezTo>
                      <a:pt x="1580" y="273"/>
                      <a:pt x="1576" y="271"/>
                      <a:pt x="1580" y="268"/>
                    </a:cubicBezTo>
                    <a:cubicBezTo>
                      <a:pt x="1584" y="265"/>
                      <a:pt x="1573" y="257"/>
                      <a:pt x="1562" y="252"/>
                    </a:cubicBezTo>
                    <a:cubicBezTo>
                      <a:pt x="1551" y="248"/>
                      <a:pt x="1526" y="250"/>
                      <a:pt x="1519" y="252"/>
                    </a:cubicBezTo>
                    <a:cubicBezTo>
                      <a:pt x="1512" y="254"/>
                      <a:pt x="1499" y="254"/>
                      <a:pt x="1493" y="254"/>
                    </a:cubicBezTo>
                    <a:cubicBezTo>
                      <a:pt x="1486" y="254"/>
                      <a:pt x="1491" y="251"/>
                      <a:pt x="1490" y="248"/>
                    </a:cubicBezTo>
                    <a:cubicBezTo>
                      <a:pt x="1488" y="245"/>
                      <a:pt x="1477" y="242"/>
                      <a:pt x="1475" y="244"/>
                    </a:cubicBezTo>
                    <a:cubicBezTo>
                      <a:pt x="1474" y="247"/>
                      <a:pt x="1471" y="244"/>
                      <a:pt x="1471" y="242"/>
                    </a:cubicBezTo>
                    <a:cubicBezTo>
                      <a:pt x="1471" y="241"/>
                      <a:pt x="1461" y="237"/>
                      <a:pt x="1457" y="238"/>
                    </a:cubicBezTo>
                    <a:cubicBezTo>
                      <a:pt x="1453" y="239"/>
                      <a:pt x="1451" y="234"/>
                      <a:pt x="1456" y="234"/>
                    </a:cubicBezTo>
                    <a:cubicBezTo>
                      <a:pt x="1460" y="234"/>
                      <a:pt x="1468" y="235"/>
                      <a:pt x="1465" y="230"/>
                    </a:cubicBezTo>
                    <a:cubicBezTo>
                      <a:pt x="1461" y="224"/>
                      <a:pt x="1431" y="223"/>
                      <a:pt x="1429" y="224"/>
                    </a:cubicBezTo>
                    <a:cubicBezTo>
                      <a:pt x="1426" y="225"/>
                      <a:pt x="1428" y="229"/>
                      <a:pt x="1422" y="235"/>
                    </a:cubicBezTo>
                    <a:cubicBezTo>
                      <a:pt x="1415" y="241"/>
                      <a:pt x="1409" y="237"/>
                      <a:pt x="1410" y="234"/>
                    </a:cubicBezTo>
                    <a:cubicBezTo>
                      <a:pt x="1411" y="231"/>
                      <a:pt x="1419" y="231"/>
                      <a:pt x="1419" y="228"/>
                    </a:cubicBezTo>
                    <a:cubicBezTo>
                      <a:pt x="1419" y="225"/>
                      <a:pt x="1408" y="227"/>
                      <a:pt x="1406" y="224"/>
                    </a:cubicBezTo>
                    <a:cubicBezTo>
                      <a:pt x="1404" y="222"/>
                      <a:pt x="1408" y="220"/>
                      <a:pt x="1412" y="221"/>
                    </a:cubicBezTo>
                    <a:cubicBezTo>
                      <a:pt x="1416" y="223"/>
                      <a:pt x="1423" y="223"/>
                      <a:pt x="1424" y="221"/>
                    </a:cubicBezTo>
                    <a:cubicBezTo>
                      <a:pt x="1424" y="220"/>
                      <a:pt x="1420" y="219"/>
                      <a:pt x="1413" y="218"/>
                    </a:cubicBezTo>
                    <a:cubicBezTo>
                      <a:pt x="1406" y="217"/>
                      <a:pt x="1390" y="213"/>
                      <a:pt x="1382" y="214"/>
                    </a:cubicBezTo>
                    <a:cubicBezTo>
                      <a:pt x="1373" y="215"/>
                      <a:pt x="1369" y="211"/>
                      <a:pt x="1365" y="210"/>
                    </a:cubicBezTo>
                    <a:cubicBezTo>
                      <a:pt x="1360" y="210"/>
                      <a:pt x="1360" y="213"/>
                      <a:pt x="1362" y="216"/>
                    </a:cubicBezTo>
                    <a:cubicBezTo>
                      <a:pt x="1364" y="218"/>
                      <a:pt x="1358" y="220"/>
                      <a:pt x="1352" y="219"/>
                    </a:cubicBezTo>
                    <a:cubicBezTo>
                      <a:pt x="1347" y="218"/>
                      <a:pt x="1339" y="222"/>
                      <a:pt x="1342" y="226"/>
                    </a:cubicBezTo>
                    <a:cubicBezTo>
                      <a:pt x="1345" y="230"/>
                      <a:pt x="1348" y="225"/>
                      <a:pt x="1351" y="226"/>
                    </a:cubicBezTo>
                    <a:cubicBezTo>
                      <a:pt x="1353" y="228"/>
                      <a:pt x="1344" y="230"/>
                      <a:pt x="1348" y="232"/>
                    </a:cubicBezTo>
                    <a:cubicBezTo>
                      <a:pt x="1352" y="234"/>
                      <a:pt x="1351" y="238"/>
                      <a:pt x="1351" y="240"/>
                    </a:cubicBezTo>
                    <a:cubicBezTo>
                      <a:pt x="1351" y="242"/>
                      <a:pt x="1345" y="243"/>
                      <a:pt x="1342" y="240"/>
                    </a:cubicBezTo>
                    <a:cubicBezTo>
                      <a:pt x="1340" y="237"/>
                      <a:pt x="1336" y="240"/>
                      <a:pt x="1331" y="239"/>
                    </a:cubicBezTo>
                    <a:cubicBezTo>
                      <a:pt x="1327" y="239"/>
                      <a:pt x="1323" y="241"/>
                      <a:pt x="1328" y="242"/>
                    </a:cubicBezTo>
                    <a:cubicBezTo>
                      <a:pt x="1333" y="242"/>
                      <a:pt x="1335" y="246"/>
                      <a:pt x="1328" y="246"/>
                    </a:cubicBezTo>
                    <a:cubicBezTo>
                      <a:pt x="1322" y="247"/>
                      <a:pt x="1323" y="240"/>
                      <a:pt x="1319" y="241"/>
                    </a:cubicBezTo>
                    <a:cubicBezTo>
                      <a:pt x="1315" y="242"/>
                      <a:pt x="1307" y="238"/>
                      <a:pt x="1302" y="238"/>
                    </a:cubicBezTo>
                    <a:cubicBezTo>
                      <a:pt x="1297" y="238"/>
                      <a:pt x="1295" y="242"/>
                      <a:pt x="1289" y="242"/>
                    </a:cubicBezTo>
                    <a:cubicBezTo>
                      <a:pt x="1283" y="243"/>
                      <a:pt x="1274" y="239"/>
                      <a:pt x="1272" y="236"/>
                    </a:cubicBezTo>
                    <a:cubicBezTo>
                      <a:pt x="1269" y="232"/>
                      <a:pt x="1269" y="231"/>
                      <a:pt x="1266" y="235"/>
                    </a:cubicBezTo>
                    <a:cubicBezTo>
                      <a:pt x="1263" y="239"/>
                      <a:pt x="1262" y="246"/>
                      <a:pt x="1259" y="247"/>
                    </a:cubicBezTo>
                    <a:cubicBezTo>
                      <a:pt x="1256" y="247"/>
                      <a:pt x="1255" y="254"/>
                      <a:pt x="1252" y="256"/>
                    </a:cubicBezTo>
                    <a:cubicBezTo>
                      <a:pt x="1249" y="257"/>
                      <a:pt x="1249" y="253"/>
                      <a:pt x="1245" y="253"/>
                    </a:cubicBezTo>
                    <a:cubicBezTo>
                      <a:pt x="1241" y="254"/>
                      <a:pt x="1229" y="242"/>
                      <a:pt x="1228" y="238"/>
                    </a:cubicBezTo>
                    <a:cubicBezTo>
                      <a:pt x="1228" y="235"/>
                      <a:pt x="1220" y="228"/>
                      <a:pt x="1218" y="227"/>
                    </a:cubicBezTo>
                    <a:cubicBezTo>
                      <a:pt x="1216" y="225"/>
                      <a:pt x="1220" y="225"/>
                      <a:pt x="1223" y="227"/>
                    </a:cubicBezTo>
                    <a:cubicBezTo>
                      <a:pt x="1225" y="229"/>
                      <a:pt x="1228" y="229"/>
                      <a:pt x="1231" y="228"/>
                    </a:cubicBezTo>
                    <a:cubicBezTo>
                      <a:pt x="1233" y="226"/>
                      <a:pt x="1233" y="220"/>
                      <a:pt x="1229" y="220"/>
                    </a:cubicBezTo>
                    <a:cubicBezTo>
                      <a:pt x="1224" y="220"/>
                      <a:pt x="1226" y="216"/>
                      <a:pt x="1228" y="216"/>
                    </a:cubicBezTo>
                    <a:cubicBezTo>
                      <a:pt x="1230" y="215"/>
                      <a:pt x="1223" y="208"/>
                      <a:pt x="1226" y="208"/>
                    </a:cubicBezTo>
                    <a:cubicBezTo>
                      <a:pt x="1228" y="207"/>
                      <a:pt x="1227" y="204"/>
                      <a:pt x="1224" y="204"/>
                    </a:cubicBezTo>
                    <a:cubicBezTo>
                      <a:pt x="1220" y="203"/>
                      <a:pt x="1216" y="200"/>
                      <a:pt x="1216" y="198"/>
                    </a:cubicBezTo>
                    <a:cubicBezTo>
                      <a:pt x="1216" y="197"/>
                      <a:pt x="1200" y="196"/>
                      <a:pt x="1201" y="199"/>
                    </a:cubicBezTo>
                    <a:cubicBezTo>
                      <a:pt x="1202" y="201"/>
                      <a:pt x="1196" y="200"/>
                      <a:pt x="1197" y="198"/>
                    </a:cubicBezTo>
                    <a:cubicBezTo>
                      <a:pt x="1198" y="196"/>
                      <a:pt x="1191" y="197"/>
                      <a:pt x="1184" y="195"/>
                    </a:cubicBezTo>
                    <a:cubicBezTo>
                      <a:pt x="1177" y="193"/>
                      <a:pt x="1176" y="188"/>
                      <a:pt x="1174" y="187"/>
                    </a:cubicBezTo>
                    <a:cubicBezTo>
                      <a:pt x="1171" y="187"/>
                      <a:pt x="1172" y="194"/>
                      <a:pt x="1169" y="193"/>
                    </a:cubicBezTo>
                    <a:cubicBezTo>
                      <a:pt x="1165" y="191"/>
                      <a:pt x="1161" y="194"/>
                      <a:pt x="1163" y="199"/>
                    </a:cubicBezTo>
                    <a:cubicBezTo>
                      <a:pt x="1165" y="203"/>
                      <a:pt x="1163" y="204"/>
                      <a:pt x="1163" y="207"/>
                    </a:cubicBezTo>
                    <a:cubicBezTo>
                      <a:pt x="1162" y="211"/>
                      <a:pt x="1160" y="209"/>
                      <a:pt x="1156" y="208"/>
                    </a:cubicBezTo>
                    <a:cubicBezTo>
                      <a:pt x="1152" y="206"/>
                      <a:pt x="1152" y="211"/>
                      <a:pt x="1142" y="209"/>
                    </a:cubicBezTo>
                    <a:cubicBezTo>
                      <a:pt x="1133" y="207"/>
                      <a:pt x="1129" y="209"/>
                      <a:pt x="1127" y="206"/>
                    </a:cubicBezTo>
                    <a:cubicBezTo>
                      <a:pt x="1126" y="203"/>
                      <a:pt x="1123" y="203"/>
                      <a:pt x="1122" y="205"/>
                    </a:cubicBezTo>
                    <a:cubicBezTo>
                      <a:pt x="1122" y="208"/>
                      <a:pt x="1108" y="207"/>
                      <a:pt x="1107" y="203"/>
                    </a:cubicBezTo>
                    <a:cubicBezTo>
                      <a:pt x="1105" y="199"/>
                      <a:pt x="1109" y="199"/>
                      <a:pt x="1111" y="198"/>
                    </a:cubicBezTo>
                    <a:cubicBezTo>
                      <a:pt x="1113" y="197"/>
                      <a:pt x="1109" y="195"/>
                      <a:pt x="1101" y="196"/>
                    </a:cubicBezTo>
                    <a:cubicBezTo>
                      <a:pt x="1093" y="196"/>
                      <a:pt x="1088" y="192"/>
                      <a:pt x="1080" y="193"/>
                    </a:cubicBezTo>
                    <a:cubicBezTo>
                      <a:pt x="1072" y="193"/>
                      <a:pt x="1054" y="195"/>
                      <a:pt x="1052" y="196"/>
                    </a:cubicBezTo>
                    <a:cubicBezTo>
                      <a:pt x="1049" y="197"/>
                      <a:pt x="1054" y="202"/>
                      <a:pt x="1050" y="202"/>
                    </a:cubicBezTo>
                    <a:cubicBezTo>
                      <a:pt x="1047" y="203"/>
                      <a:pt x="1049" y="195"/>
                      <a:pt x="1049" y="191"/>
                    </a:cubicBezTo>
                    <a:cubicBezTo>
                      <a:pt x="1048" y="188"/>
                      <a:pt x="1042" y="187"/>
                      <a:pt x="1043" y="190"/>
                    </a:cubicBezTo>
                    <a:cubicBezTo>
                      <a:pt x="1044" y="193"/>
                      <a:pt x="1034" y="194"/>
                      <a:pt x="1031" y="192"/>
                    </a:cubicBezTo>
                    <a:cubicBezTo>
                      <a:pt x="1029" y="189"/>
                      <a:pt x="1025" y="187"/>
                      <a:pt x="1018" y="185"/>
                    </a:cubicBezTo>
                    <a:cubicBezTo>
                      <a:pt x="1012" y="183"/>
                      <a:pt x="1004" y="190"/>
                      <a:pt x="1006" y="192"/>
                    </a:cubicBezTo>
                    <a:cubicBezTo>
                      <a:pt x="1007" y="194"/>
                      <a:pt x="1012" y="193"/>
                      <a:pt x="1012" y="194"/>
                    </a:cubicBezTo>
                    <a:cubicBezTo>
                      <a:pt x="1013" y="197"/>
                      <a:pt x="999" y="196"/>
                      <a:pt x="999" y="198"/>
                    </a:cubicBezTo>
                    <a:cubicBezTo>
                      <a:pt x="999" y="200"/>
                      <a:pt x="985" y="204"/>
                      <a:pt x="981" y="204"/>
                    </a:cubicBezTo>
                    <a:cubicBezTo>
                      <a:pt x="970" y="205"/>
                      <a:pt x="968" y="205"/>
                      <a:pt x="963" y="210"/>
                    </a:cubicBezTo>
                    <a:cubicBezTo>
                      <a:pt x="958" y="214"/>
                      <a:pt x="962" y="206"/>
                      <a:pt x="966" y="202"/>
                    </a:cubicBezTo>
                    <a:cubicBezTo>
                      <a:pt x="970" y="198"/>
                      <a:pt x="974" y="200"/>
                      <a:pt x="976" y="196"/>
                    </a:cubicBezTo>
                    <a:cubicBezTo>
                      <a:pt x="979" y="193"/>
                      <a:pt x="982" y="194"/>
                      <a:pt x="989" y="193"/>
                    </a:cubicBezTo>
                    <a:cubicBezTo>
                      <a:pt x="995" y="192"/>
                      <a:pt x="995" y="188"/>
                      <a:pt x="998" y="187"/>
                    </a:cubicBezTo>
                    <a:cubicBezTo>
                      <a:pt x="1001" y="185"/>
                      <a:pt x="1008" y="182"/>
                      <a:pt x="1009" y="179"/>
                    </a:cubicBezTo>
                    <a:cubicBezTo>
                      <a:pt x="1011" y="176"/>
                      <a:pt x="1026" y="171"/>
                      <a:pt x="1029" y="172"/>
                    </a:cubicBezTo>
                    <a:cubicBezTo>
                      <a:pt x="1032" y="172"/>
                      <a:pt x="1032" y="166"/>
                      <a:pt x="1034" y="166"/>
                    </a:cubicBezTo>
                    <a:cubicBezTo>
                      <a:pt x="1036" y="166"/>
                      <a:pt x="1044" y="162"/>
                      <a:pt x="1048" y="160"/>
                    </a:cubicBezTo>
                    <a:cubicBezTo>
                      <a:pt x="1051" y="159"/>
                      <a:pt x="1053" y="156"/>
                      <a:pt x="1053" y="153"/>
                    </a:cubicBezTo>
                    <a:cubicBezTo>
                      <a:pt x="1053" y="151"/>
                      <a:pt x="1048" y="152"/>
                      <a:pt x="1048" y="150"/>
                    </a:cubicBezTo>
                    <a:cubicBezTo>
                      <a:pt x="1047" y="148"/>
                      <a:pt x="1050" y="149"/>
                      <a:pt x="1053" y="148"/>
                    </a:cubicBezTo>
                    <a:cubicBezTo>
                      <a:pt x="1057" y="146"/>
                      <a:pt x="1053" y="142"/>
                      <a:pt x="1051" y="142"/>
                    </a:cubicBezTo>
                    <a:cubicBezTo>
                      <a:pt x="1048" y="143"/>
                      <a:pt x="1052" y="140"/>
                      <a:pt x="1050" y="137"/>
                    </a:cubicBezTo>
                    <a:cubicBezTo>
                      <a:pt x="1047" y="134"/>
                      <a:pt x="1042" y="139"/>
                      <a:pt x="1042" y="136"/>
                    </a:cubicBezTo>
                    <a:cubicBezTo>
                      <a:pt x="1042" y="132"/>
                      <a:pt x="1042" y="128"/>
                      <a:pt x="1040" y="126"/>
                    </a:cubicBezTo>
                    <a:cubicBezTo>
                      <a:pt x="1038" y="124"/>
                      <a:pt x="1034" y="130"/>
                      <a:pt x="1030" y="127"/>
                    </a:cubicBezTo>
                    <a:cubicBezTo>
                      <a:pt x="1026" y="124"/>
                      <a:pt x="1014" y="122"/>
                      <a:pt x="1014" y="123"/>
                    </a:cubicBezTo>
                    <a:cubicBezTo>
                      <a:pt x="1014" y="124"/>
                      <a:pt x="1008" y="121"/>
                      <a:pt x="1007" y="122"/>
                    </a:cubicBezTo>
                    <a:cubicBezTo>
                      <a:pt x="1006" y="124"/>
                      <a:pt x="996" y="123"/>
                      <a:pt x="993" y="123"/>
                    </a:cubicBezTo>
                    <a:cubicBezTo>
                      <a:pt x="990" y="122"/>
                      <a:pt x="986" y="124"/>
                      <a:pt x="986" y="127"/>
                    </a:cubicBezTo>
                    <a:cubicBezTo>
                      <a:pt x="985" y="130"/>
                      <a:pt x="974" y="129"/>
                      <a:pt x="971" y="128"/>
                    </a:cubicBezTo>
                    <a:cubicBezTo>
                      <a:pt x="969" y="128"/>
                      <a:pt x="980" y="119"/>
                      <a:pt x="980" y="118"/>
                    </a:cubicBezTo>
                    <a:cubicBezTo>
                      <a:pt x="980" y="116"/>
                      <a:pt x="962" y="118"/>
                      <a:pt x="961" y="116"/>
                    </a:cubicBezTo>
                    <a:cubicBezTo>
                      <a:pt x="960" y="115"/>
                      <a:pt x="952" y="114"/>
                      <a:pt x="948" y="114"/>
                    </a:cubicBezTo>
                    <a:cubicBezTo>
                      <a:pt x="944" y="114"/>
                      <a:pt x="948" y="113"/>
                      <a:pt x="951" y="113"/>
                    </a:cubicBezTo>
                    <a:cubicBezTo>
                      <a:pt x="955" y="113"/>
                      <a:pt x="958" y="110"/>
                      <a:pt x="962" y="109"/>
                    </a:cubicBezTo>
                    <a:cubicBezTo>
                      <a:pt x="965" y="108"/>
                      <a:pt x="965" y="107"/>
                      <a:pt x="963" y="105"/>
                    </a:cubicBezTo>
                    <a:cubicBezTo>
                      <a:pt x="961" y="102"/>
                      <a:pt x="957" y="103"/>
                      <a:pt x="953" y="102"/>
                    </a:cubicBezTo>
                    <a:cubicBezTo>
                      <a:pt x="950" y="101"/>
                      <a:pt x="945" y="99"/>
                      <a:pt x="942" y="99"/>
                    </a:cubicBezTo>
                    <a:cubicBezTo>
                      <a:pt x="938" y="99"/>
                      <a:pt x="935" y="101"/>
                      <a:pt x="927" y="102"/>
                    </a:cubicBezTo>
                    <a:cubicBezTo>
                      <a:pt x="919" y="104"/>
                      <a:pt x="918" y="110"/>
                      <a:pt x="914" y="112"/>
                    </a:cubicBezTo>
                    <a:cubicBezTo>
                      <a:pt x="910" y="114"/>
                      <a:pt x="903" y="121"/>
                      <a:pt x="907" y="122"/>
                    </a:cubicBezTo>
                    <a:cubicBezTo>
                      <a:pt x="910" y="122"/>
                      <a:pt x="908" y="124"/>
                      <a:pt x="909" y="126"/>
                    </a:cubicBezTo>
                    <a:cubicBezTo>
                      <a:pt x="909" y="129"/>
                      <a:pt x="906" y="129"/>
                      <a:pt x="902" y="128"/>
                    </a:cubicBezTo>
                    <a:cubicBezTo>
                      <a:pt x="899" y="128"/>
                      <a:pt x="885" y="128"/>
                      <a:pt x="885" y="131"/>
                    </a:cubicBezTo>
                    <a:cubicBezTo>
                      <a:pt x="885" y="134"/>
                      <a:pt x="893" y="135"/>
                      <a:pt x="893" y="136"/>
                    </a:cubicBezTo>
                    <a:cubicBezTo>
                      <a:pt x="892" y="138"/>
                      <a:pt x="887" y="136"/>
                      <a:pt x="884" y="135"/>
                    </a:cubicBezTo>
                    <a:cubicBezTo>
                      <a:pt x="881" y="133"/>
                      <a:pt x="875" y="134"/>
                      <a:pt x="874" y="137"/>
                    </a:cubicBezTo>
                    <a:cubicBezTo>
                      <a:pt x="873" y="140"/>
                      <a:pt x="868" y="139"/>
                      <a:pt x="867" y="138"/>
                    </a:cubicBezTo>
                    <a:cubicBezTo>
                      <a:pt x="865" y="138"/>
                      <a:pt x="862" y="140"/>
                      <a:pt x="860" y="139"/>
                    </a:cubicBezTo>
                    <a:cubicBezTo>
                      <a:pt x="857" y="138"/>
                      <a:pt x="865" y="134"/>
                      <a:pt x="863" y="133"/>
                    </a:cubicBezTo>
                    <a:cubicBezTo>
                      <a:pt x="861" y="131"/>
                      <a:pt x="853" y="132"/>
                      <a:pt x="852" y="135"/>
                    </a:cubicBezTo>
                    <a:cubicBezTo>
                      <a:pt x="851" y="138"/>
                      <a:pt x="846" y="133"/>
                      <a:pt x="845" y="134"/>
                    </a:cubicBezTo>
                    <a:cubicBezTo>
                      <a:pt x="843" y="135"/>
                      <a:pt x="841" y="136"/>
                      <a:pt x="837" y="138"/>
                    </a:cubicBezTo>
                    <a:cubicBezTo>
                      <a:pt x="834" y="139"/>
                      <a:pt x="828" y="136"/>
                      <a:pt x="826" y="139"/>
                    </a:cubicBezTo>
                    <a:cubicBezTo>
                      <a:pt x="825" y="142"/>
                      <a:pt x="833" y="142"/>
                      <a:pt x="833" y="144"/>
                    </a:cubicBezTo>
                    <a:cubicBezTo>
                      <a:pt x="833" y="145"/>
                      <a:pt x="815" y="145"/>
                      <a:pt x="815" y="146"/>
                    </a:cubicBezTo>
                    <a:cubicBezTo>
                      <a:pt x="814" y="148"/>
                      <a:pt x="808" y="148"/>
                      <a:pt x="800" y="148"/>
                    </a:cubicBezTo>
                    <a:cubicBezTo>
                      <a:pt x="793" y="149"/>
                      <a:pt x="796" y="152"/>
                      <a:pt x="790" y="153"/>
                    </a:cubicBezTo>
                    <a:cubicBezTo>
                      <a:pt x="784" y="155"/>
                      <a:pt x="781" y="155"/>
                      <a:pt x="779" y="158"/>
                    </a:cubicBezTo>
                    <a:cubicBezTo>
                      <a:pt x="777" y="161"/>
                      <a:pt x="773" y="161"/>
                      <a:pt x="771" y="159"/>
                    </a:cubicBezTo>
                    <a:cubicBezTo>
                      <a:pt x="769" y="157"/>
                      <a:pt x="763" y="160"/>
                      <a:pt x="766" y="160"/>
                    </a:cubicBezTo>
                    <a:cubicBezTo>
                      <a:pt x="769" y="161"/>
                      <a:pt x="766" y="164"/>
                      <a:pt x="764" y="163"/>
                    </a:cubicBezTo>
                    <a:cubicBezTo>
                      <a:pt x="763" y="162"/>
                      <a:pt x="757" y="166"/>
                      <a:pt x="760" y="166"/>
                    </a:cubicBezTo>
                    <a:cubicBezTo>
                      <a:pt x="763" y="166"/>
                      <a:pt x="765" y="168"/>
                      <a:pt x="763" y="170"/>
                    </a:cubicBezTo>
                    <a:cubicBezTo>
                      <a:pt x="762" y="172"/>
                      <a:pt x="755" y="168"/>
                      <a:pt x="754" y="169"/>
                    </a:cubicBezTo>
                    <a:cubicBezTo>
                      <a:pt x="752" y="171"/>
                      <a:pt x="757" y="173"/>
                      <a:pt x="760" y="173"/>
                    </a:cubicBezTo>
                    <a:cubicBezTo>
                      <a:pt x="763" y="173"/>
                      <a:pt x="764" y="175"/>
                      <a:pt x="765" y="177"/>
                    </a:cubicBezTo>
                    <a:cubicBezTo>
                      <a:pt x="765" y="179"/>
                      <a:pt x="758" y="175"/>
                      <a:pt x="756" y="177"/>
                    </a:cubicBezTo>
                    <a:cubicBezTo>
                      <a:pt x="755" y="179"/>
                      <a:pt x="757" y="180"/>
                      <a:pt x="761" y="180"/>
                    </a:cubicBezTo>
                    <a:cubicBezTo>
                      <a:pt x="764" y="181"/>
                      <a:pt x="761" y="182"/>
                      <a:pt x="764" y="184"/>
                    </a:cubicBezTo>
                    <a:cubicBezTo>
                      <a:pt x="764" y="184"/>
                      <a:pt x="765" y="185"/>
                      <a:pt x="765" y="185"/>
                    </a:cubicBezTo>
                    <a:cubicBezTo>
                      <a:pt x="766" y="187"/>
                      <a:pt x="763" y="188"/>
                      <a:pt x="764" y="190"/>
                    </a:cubicBezTo>
                    <a:cubicBezTo>
                      <a:pt x="764" y="192"/>
                      <a:pt x="760" y="193"/>
                      <a:pt x="760" y="191"/>
                    </a:cubicBezTo>
                    <a:cubicBezTo>
                      <a:pt x="760" y="189"/>
                      <a:pt x="752" y="188"/>
                      <a:pt x="750" y="190"/>
                    </a:cubicBezTo>
                    <a:cubicBezTo>
                      <a:pt x="748" y="192"/>
                      <a:pt x="747" y="194"/>
                      <a:pt x="744" y="192"/>
                    </a:cubicBezTo>
                    <a:cubicBezTo>
                      <a:pt x="742" y="190"/>
                      <a:pt x="736" y="192"/>
                      <a:pt x="728" y="193"/>
                    </a:cubicBezTo>
                    <a:cubicBezTo>
                      <a:pt x="720" y="193"/>
                      <a:pt x="703" y="194"/>
                      <a:pt x="699" y="195"/>
                    </a:cubicBezTo>
                    <a:cubicBezTo>
                      <a:pt x="694" y="197"/>
                      <a:pt x="691" y="203"/>
                      <a:pt x="695" y="206"/>
                    </a:cubicBezTo>
                    <a:cubicBezTo>
                      <a:pt x="699" y="210"/>
                      <a:pt x="695" y="212"/>
                      <a:pt x="695" y="214"/>
                    </a:cubicBezTo>
                    <a:cubicBezTo>
                      <a:pt x="695" y="217"/>
                      <a:pt x="705" y="222"/>
                      <a:pt x="710" y="223"/>
                    </a:cubicBezTo>
                    <a:cubicBezTo>
                      <a:pt x="716" y="223"/>
                      <a:pt x="720" y="230"/>
                      <a:pt x="717" y="234"/>
                    </a:cubicBezTo>
                    <a:cubicBezTo>
                      <a:pt x="714" y="238"/>
                      <a:pt x="704" y="232"/>
                      <a:pt x="698" y="227"/>
                    </a:cubicBezTo>
                    <a:cubicBezTo>
                      <a:pt x="691" y="222"/>
                      <a:pt x="677" y="220"/>
                      <a:pt x="672" y="221"/>
                    </a:cubicBezTo>
                    <a:cubicBezTo>
                      <a:pt x="667" y="221"/>
                      <a:pt x="670" y="216"/>
                      <a:pt x="664" y="217"/>
                    </a:cubicBezTo>
                    <a:cubicBezTo>
                      <a:pt x="657" y="217"/>
                      <a:pt x="652" y="222"/>
                      <a:pt x="656" y="222"/>
                    </a:cubicBezTo>
                    <a:cubicBezTo>
                      <a:pt x="661" y="222"/>
                      <a:pt x="663" y="222"/>
                      <a:pt x="661" y="224"/>
                    </a:cubicBezTo>
                    <a:cubicBezTo>
                      <a:pt x="659" y="226"/>
                      <a:pt x="662" y="225"/>
                      <a:pt x="667" y="228"/>
                    </a:cubicBezTo>
                    <a:cubicBezTo>
                      <a:pt x="672" y="230"/>
                      <a:pt x="663" y="233"/>
                      <a:pt x="658" y="229"/>
                    </a:cubicBezTo>
                    <a:cubicBezTo>
                      <a:pt x="653" y="226"/>
                      <a:pt x="647" y="229"/>
                      <a:pt x="646" y="232"/>
                    </a:cubicBezTo>
                    <a:cubicBezTo>
                      <a:pt x="644" y="234"/>
                      <a:pt x="652" y="242"/>
                      <a:pt x="661" y="243"/>
                    </a:cubicBezTo>
                    <a:cubicBezTo>
                      <a:pt x="670" y="245"/>
                      <a:pt x="667" y="248"/>
                      <a:pt x="671" y="249"/>
                    </a:cubicBezTo>
                    <a:cubicBezTo>
                      <a:pt x="675" y="251"/>
                      <a:pt x="672" y="252"/>
                      <a:pt x="669" y="252"/>
                    </a:cubicBezTo>
                    <a:cubicBezTo>
                      <a:pt x="666" y="253"/>
                      <a:pt x="661" y="248"/>
                      <a:pt x="656" y="246"/>
                    </a:cubicBezTo>
                    <a:cubicBezTo>
                      <a:pt x="652" y="243"/>
                      <a:pt x="640" y="247"/>
                      <a:pt x="637" y="244"/>
                    </a:cubicBezTo>
                    <a:cubicBezTo>
                      <a:pt x="635" y="241"/>
                      <a:pt x="639" y="239"/>
                      <a:pt x="636" y="237"/>
                    </a:cubicBezTo>
                    <a:cubicBezTo>
                      <a:pt x="634" y="235"/>
                      <a:pt x="636" y="230"/>
                      <a:pt x="639" y="226"/>
                    </a:cubicBezTo>
                    <a:cubicBezTo>
                      <a:pt x="642" y="221"/>
                      <a:pt x="639" y="213"/>
                      <a:pt x="634" y="212"/>
                    </a:cubicBezTo>
                    <a:cubicBezTo>
                      <a:pt x="630" y="210"/>
                      <a:pt x="630" y="215"/>
                      <a:pt x="631" y="216"/>
                    </a:cubicBezTo>
                    <a:cubicBezTo>
                      <a:pt x="632" y="217"/>
                      <a:pt x="632" y="224"/>
                      <a:pt x="628" y="228"/>
                    </a:cubicBezTo>
                    <a:cubicBezTo>
                      <a:pt x="625" y="232"/>
                      <a:pt x="615" y="232"/>
                      <a:pt x="615" y="235"/>
                    </a:cubicBezTo>
                    <a:cubicBezTo>
                      <a:pt x="615" y="238"/>
                      <a:pt x="608" y="240"/>
                      <a:pt x="610" y="242"/>
                    </a:cubicBezTo>
                    <a:cubicBezTo>
                      <a:pt x="613" y="244"/>
                      <a:pt x="622" y="254"/>
                      <a:pt x="623" y="257"/>
                    </a:cubicBezTo>
                    <a:cubicBezTo>
                      <a:pt x="625" y="261"/>
                      <a:pt x="615" y="271"/>
                      <a:pt x="617" y="276"/>
                    </a:cubicBezTo>
                    <a:cubicBezTo>
                      <a:pt x="618" y="282"/>
                      <a:pt x="615" y="285"/>
                      <a:pt x="617" y="288"/>
                    </a:cubicBezTo>
                    <a:cubicBezTo>
                      <a:pt x="619" y="291"/>
                      <a:pt x="623" y="288"/>
                      <a:pt x="626" y="289"/>
                    </a:cubicBezTo>
                    <a:cubicBezTo>
                      <a:pt x="628" y="290"/>
                      <a:pt x="633" y="288"/>
                      <a:pt x="639" y="286"/>
                    </a:cubicBezTo>
                    <a:cubicBezTo>
                      <a:pt x="645" y="285"/>
                      <a:pt x="656" y="292"/>
                      <a:pt x="661" y="294"/>
                    </a:cubicBezTo>
                    <a:cubicBezTo>
                      <a:pt x="665" y="296"/>
                      <a:pt x="663" y="299"/>
                      <a:pt x="665" y="302"/>
                    </a:cubicBezTo>
                    <a:cubicBezTo>
                      <a:pt x="667" y="306"/>
                      <a:pt x="660" y="306"/>
                      <a:pt x="660" y="311"/>
                    </a:cubicBezTo>
                    <a:cubicBezTo>
                      <a:pt x="659" y="316"/>
                      <a:pt x="672" y="318"/>
                      <a:pt x="673" y="319"/>
                    </a:cubicBezTo>
                    <a:cubicBezTo>
                      <a:pt x="673" y="321"/>
                      <a:pt x="664" y="320"/>
                      <a:pt x="660" y="318"/>
                    </a:cubicBezTo>
                    <a:cubicBezTo>
                      <a:pt x="656" y="317"/>
                      <a:pt x="656" y="312"/>
                      <a:pt x="655" y="311"/>
                    </a:cubicBezTo>
                    <a:cubicBezTo>
                      <a:pt x="654" y="310"/>
                      <a:pt x="657" y="306"/>
                      <a:pt x="658" y="303"/>
                    </a:cubicBezTo>
                    <a:cubicBezTo>
                      <a:pt x="658" y="300"/>
                      <a:pt x="653" y="298"/>
                      <a:pt x="652" y="296"/>
                    </a:cubicBezTo>
                    <a:cubicBezTo>
                      <a:pt x="650" y="294"/>
                      <a:pt x="648" y="291"/>
                      <a:pt x="645" y="291"/>
                    </a:cubicBezTo>
                    <a:cubicBezTo>
                      <a:pt x="642" y="292"/>
                      <a:pt x="631" y="293"/>
                      <a:pt x="627" y="296"/>
                    </a:cubicBezTo>
                    <a:cubicBezTo>
                      <a:pt x="624" y="299"/>
                      <a:pt x="628" y="307"/>
                      <a:pt x="630" y="312"/>
                    </a:cubicBezTo>
                    <a:cubicBezTo>
                      <a:pt x="632" y="316"/>
                      <a:pt x="620" y="322"/>
                      <a:pt x="620" y="325"/>
                    </a:cubicBezTo>
                    <a:cubicBezTo>
                      <a:pt x="621" y="328"/>
                      <a:pt x="617" y="330"/>
                      <a:pt x="612" y="332"/>
                    </a:cubicBezTo>
                    <a:cubicBezTo>
                      <a:pt x="607" y="335"/>
                      <a:pt x="601" y="337"/>
                      <a:pt x="602" y="341"/>
                    </a:cubicBezTo>
                    <a:cubicBezTo>
                      <a:pt x="602" y="346"/>
                      <a:pt x="595" y="343"/>
                      <a:pt x="591" y="341"/>
                    </a:cubicBezTo>
                    <a:cubicBezTo>
                      <a:pt x="588" y="339"/>
                      <a:pt x="583" y="343"/>
                      <a:pt x="578" y="342"/>
                    </a:cubicBezTo>
                    <a:cubicBezTo>
                      <a:pt x="573" y="342"/>
                      <a:pt x="573" y="338"/>
                      <a:pt x="569" y="340"/>
                    </a:cubicBezTo>
                    <a:cubicBezTo>
                      <a:pt x="565" y="341"/>
                      <a:pt x="563" y="338"/>
                      <a:pt x="564" y="335"/>
                    </a:cubicBezTo>
                    <a:cubicBezTo>
                      <a:pt x="565" y="332"/>
                      <a:pt x="570" y="334"/>
                      <a:pt x="570" y="336"/>
                    </a:cubicBezTo>
                    <a:cubicBezTo>
                      <a:pt x="570" y="338"/>
                      <a:pt x="573" y="337"/>
                      <a:pt x="576" y="336"/>
                    </a:cubicBezTo>
                    <a:cubicBezTo>
                      <a:pt x="580" y="334"/>
                      <a:pt x="578" y="338"/>
                      <a:pt x="583" y="338"/>
                    </a:cubicBezTo>
                    <a:cubicBezTo>
                      <a:pt x="588" y="339"/>
                      <a:pt x="585" y="336"/>
                      <a:pt x="589" y="336"/>
                    </a:cubicBezTo>
                    <a:cubicBezTo>
                      <a:pt x="592" y="336"/>
                      <a:pt x="593" y="335"/>
                      <a:pt x="591" y="333"/>
                    </a:cubicBezTo>
                    <a:cubicBezTo>
                      <a:pt x="590" y="332"/>
                      <a:pt x="594" y="330"/>
                      <a:pt x="596" y="329"/>
                    </a:cubicBezTo>
                    <a:cubicBezTo>
                      <a:pt x="599" y="328"/>
                      <a:pt x="598" y="324"/>
                      <a:pt x="600" y="323"/>
                    </a:cubicBezTo>
                    <a:cubicBezTo>
                      <a:pt x="602" y="322"/>
                      <a:pt x="601" y="320"/>
                      <a:pt x="603" y="320"/>
                    </a:cubicBezTo>
                    <a:cubicBezTo>
                      <a:pt x="605" y="319"/>
                      <a:pt x="606" y="316"/>
                      <a:pt x="608" y="316"/>
                    </a:cubicBezTo>
                    <a:cubicBezTo>
                      <a:pt x="611" y="316"/>
                      <a:pt x="612" y="312"/>
                      <a:pt x="610" y="311"/>
                    </a:cubicBezTo>
                    <a:cubicBezTo>
                      <a:pt x="609" y="309"/>
                      <a:pt x="611" y="304"/>
                      <a:pt x="613" y="303"/>
                    </a:cubicBezTo>
                    <a:cubicBezTo>
                      <a:pt x="616" y="302"/>
                      <a:pt x="616" y="300"/>
                      <a:pt x="614" y="299"/>
                    </a:cubicBezTo>
                    <a:cubicBezTo>
                      <a:pt x="612" y="297"/>
                      <a:pt x="604" y="292"/>
                      <a:pt x="605" y="289"/>
                    </a:cubicBezTo>
                    <a:cubicBezTo>
                      <a:pt x="605" y="286"/>
                      <a:pt x="604" y="280"/>
                      <a:pt x="605" y="278"/>
                    </a:cubicBezTo>
                    <a:cubicBezTo>
                      <a:pt x="606" y="275"/>
                      <a:pt x="605" y="270"/>
                      <a:pt x="604" y="267"/>
                    </a:cubicBezTo>
                    <a:cubicBezTo>
                      <a:pt x="604" y="264"/>
                      <a:pt x="606" y="261"/>
                      <a:pt x="607" y="255"/>
                    </a:cubicBezTo>
                    <a:cubicBezTo>
                      <a:pt x="608" y="250"/>
                      <a:pt x="601" y="244"/>
                      <a:pt x="598" y="242"/>
                    </a:cubicBezTo>
                    <a:cubicBezTo>
                      <a:pt x="595" y="241"/>
                      <a:pt x="597" y="238"/>
                      <a:pt x="602" y="234"/>
                    </a:cubicBezTo>
                    <a:cubicBezTo>
                      <a:pt x="607" y="230"/>
                      <a:pt x="607" y="217"/>
                      <a:pt x="607" y="215"/>
                    </a:cubicBezTo>
                    <a:cubicBezTo>
                      <a:pt x="606" y="212"/>
                      <a:pt x="596" y="210"/>
                      <a:pt x="593" y="210"/>
                    </a:cubicBezTo>
                    <a:cubicBezTo>
                      <a:pt x="589" y="210"/>
                      <a:pt x="575" y="210"/>
                      <a:pt x="571" y="209"/>
                    </a:cubicBezTo>
                    <a:cubicBezTo>
                      <a:pt x="568" y="208"/>
                      <a:pt x="566" y="212"/>
                      <a:pt x="565" y="215"/>
                    </a:cubicBezTo>
                    <a:cubicBezTo>
                      <a:pt x="563" y="219"/>
                      <a:pt x="559" y="224"/>
                      <a:pt x="557" y="231"/>
                    </a:cubicBezTo>
                    <a:cubicBezTo>
                      <a:pt x="555" y="239"/>
                      <a:pt x="546" y="241"/>
                      <a:pt x="542" y="243"/>
                    </a:cubicBezTo>
                    <a:cubicBezTo>
                      <a:pt x="538" y="245"/>
                      <a:pt x="536" y="250"/>
                      <a:pt x="538" y="253"/>
                    </a:cubicBezTo>
                    <a:cubicBezTo>
                      <a:pt x="539" y="255"/>
                      <a:pt x="542" y="253"/>
                      <a:pt x="544" y="254"/>
                    </a:cubicBezTo>
                    <a:cubicBezTo>
                      <a:pt x="546" y="255"/>
                      <a:pt x="544" y="262"/>
                      <a:pt x="543" y="263"/>
                    </a:cubicBezTo>
                    <a:cubicBezTo>
                      <a:pt x="541" y="264"/>
                      <a:pt x="545" y="267"/>
                      <a:pt x="542" y="269"/>
                    </a:cubicBezTo>
                    <a:cubicBezTo>
                      <a:pt x="539" y="270"/>
                      <a:pt x="536" y="274"/>
                      <a:pt x="538" y="276"/>
                    </a:cubicBezTo>
                    <a:cubicBezTo>
                      <a:pt x="540" y="278"/>
                      <a:pt x="548" y="279"/>
                      <a:pt x="551" y="281"/>
                    </a:cubicBezTo>
                    <a:cubicBezTo>
                      <a:pt x="555" y="283"/>
                      <a:pt x="554" y="287"/>
                      <a:pt x="556" y="290"/>
                    </a:cubicBezTo>
                    <a:cubicBezTo>
                      <a:pt x="559" y="294"/>
                      <a:pt x="562" y="292"/>
                      <a:pt x="563" y="294"/>
                    </a:cubicBezTo>
                    <a:cubicBezTo>
                      <a:pt x="564" y="296"/>
                      <a:pt x="558" y="305"/>
                      <a:pt x="556" y="305"/>
                    </a:cubicBezTo>
                    <a:cubicBezTo>
                      <a:pt x="554" y="305"/>
                      <a:pt x="545" y="296"/>
                      <a:pt x="542" y="294"/>
                    </a:cubicBezTo>
                    <a:cubicBezTo>
                      <a:pt x="540" y="292"/>
                      <a:pt x="529" y="289"/>
                      <a:pt x="524" y="286"/>
                    </a:cubicBezTo>
                    <a:cubicBezTo>
                      <a:pt x="519" y="284"/>
                      <a:pt x="515" y="284"/>
                      <a:pt x="509" y="280"/>
                    </a:cubicBezTo>
                    <a:cubicBezTo>
                      <a:pt x="504" y="276"/>
                      <a:pt x="499" y="275"/>
                      <a:pt x="488" y="275"/>
                    </a:cubicBezTo>
                    <a:cubicBezTo>
                      <a:pt x="478" y="275"/>
                      <a:pt x="471" y="272"/>
                      <a:pt x="468" y="273"/>
                    </a:cubicBezTo>
                    <a:cubicBezTo>
                      <a:pt x="464" y="273"/>
                      <a:pt x="466" y="269"/>
                      <a:pt x="460" y="267"/>
                    </a:cubicBezTo>
                    <a:cubicBezTo>
                      <a:pt x="453" y="264"/>
                      <a:pt x="449" y="260"/>
                      <a:pt x="446" y="262"/>
                    </a:cubicBezTo>
                    <a:cubicBezTo>
                      <a:pt x="442" y="264"/>
                      <a:pt x="444" y="271"/>
                      <a:pt x="449" y="272"/>
                    </a:cubicBezTo>
                    <a:cubicBezTo>
                      <a:pt x="454" y="272"/>
                      <a:pt x="452" y="275"/>
                      <a:pt x="457" y="275"/>
                    </a:cubicBezTo>
                    <a:cubicBezTo>
                      <a:pt x="463" y="275"/>
                      <a:pt x="465" y="277"/>
                      <a:pt x="465" y="280"/>
                    </a:cubicBezTo>
                    <a:cubicBezTo>
                      <a:pt x="464" y="284"/>
                      <a:pt x="467" y="287"/>
                      <a:pt x="470" y="289"/>
                    </a:cubicBezTo>
                    <a:cubicBezTo>
                      <a:pt x="472" y="292"/>
                      <a:pt x="471" y="296"/>
                      <a:pt x="466" y="296"/>
                    </a:cubicBezTo>
                    <a:cubicBezTo>
                      <a:pt x="462" y="296"/>
                      <a:pt x="457" y="296"/>
                      <a:pt x="459" y="299"/>
                    </a:cubicBezTo>
                    <a:cubicBezTo>
                      <a:pt x="461" y="303"/>
                      <a:pt x="457" y="303"/>
                      <a:pt x="453" y="302"/>
                    </a:cubicBezTo>
                    <a:cubicBezTo>
                      <a:pt x="448" y="300"/>
                      <a:pt x="451" y="297"/>
                      <a:pt x="453" y="295"/>
                    </a:cubicBezTo>
                    <a:cubicBezTo>
                      <a:pt x="455" y="293"/>
                      <a:pt x="449" y="291"/>
                      <a:pt x="446" y="290"/>
                    </a:cubicBezTo>
                    <a:cubicBezTo>
                      <a:pt x="443" y="289"/>
                      <a:pt x="432" y="297"/>
                      <a:pt x="429" y="299"/>
                    </a:cubicBezTo>
                    <a:cubicBezTo>
                      <a:pt x="425" y="300"/>
                      <a:pt x="418" y="297"/>
                      <a:pt x="410" y="299"/>
                    </a:cubicBezTo>
                    <a:cubicBezTo>
                      <a:pt x="402" y="301"/>
                      <a:pt x="402" y="307"/>
                      <a:pt x="399" y="306"/>
                    </a:cubicBezTo>
                    <a:cubicBezTo>
                      <a:pt x="396" y="306"/>
                      <a:pt x="387" y="307"/>
                      <a:pt x="384" y="305"/>
                    </a:cubicBezTo>
                    <a:cubicBezTo>
                      <a:pt x="381" y="303"/>
                      <a:pt x="383" y="302"/>
                      <a:pt x="387" y="302"/>
                    </a:cubicBezTo>
                    <a:cubicBezTo>
                      <a:pt x="390" y="302"/>
                      <a:pt x="391" y="301"/>
                      <a:pt x="389" y="299"/>
                    </a:cubicBezTo>
                    <a:cubicBezTo>
                      <a:pt x="387" y="296"/>
                      <a:pt x="392" y="293"/>
                      <a:pt x="392" y="291"/>
                    </a:cubicBezTo>
                    <a:cubicBezTo>
                      <a:pt x="392" y="289"/>
                      <a:pt x="379" y="294"/>
                      <a:pt x="377" y="296"/>
                    </a:cubicBezTo>
                    <a:cubicBezTo>
                      <a:pt x="374" y="297"/>
                      <a:pt x="377" y="301"/>
                      <a:pt x="374" y="302"/>
                    </a:cubicBezTo>
                    <a:cubicBezTo>
                      <a:pt x="372" y="303"/>
                      <a:pt x="372" y="300"/>
                      <a:pt x="369" y="299"/>
                    </a:cubicBezTo>
                    <a:cubicBezTo>
                      <a:pt x="367" y="298"/>
                      <a:pt x="347" y="302"/>
                      <a:pt x="344" y="307"/>
                    </a:cubicBezTo>
                    <a:cubicBezTo>
                      <a:pt x="340" y="311"/>
                      <a:pt x="333" y="311"/>
                      <a:pt x="333" y="313"/>
                    </a:cubicBezTo>
                    <a:cubicBezTo>
                      <a:pt x="333" y="316"/>
                      <a:pt x="324" y="315"/>
                      <a:pt x="320" y="317"/>
                    </a:cubicBezTo>
                    <a:cubicBezTo>
                      <a:pt x="317" y="319"/>
                      <a:pt x="319" y="326"/>
                      <a:pt x="318" y="329"/>
                    </a:cubicBezTo>
                    <a:cubicBezTo>
                      <a:pt x="317" y="332"/>
                      <a:pt x="303" y="331"/>
                      <a:pt x="299" y="331"/>
                    </a:cubicBezTo>
                    <a:cubicBezTo>
                      <a:pt x="295" y="332"/>
                      <a:pt x="293" y="323"/>
                      <a:pt x="290" y="323"/>
                    </a:cubicBezTo>
                    <a:cubicBezTo>
                      <a:pt x="286" y="322"/>
                      <a:pt x="288" y="318"/>
                      <a:pt x="289" y="316"/>
                    </a:cubicBezTo>
                    <a:cubicBezTo>
                      <a:pt x="290" y="314"/>
                      <a:pt x="293" y="315"/>
                      <a:pt x="297" y="313"/>
                    </a:cubicBezTo>
                    <a:cubicBezTo>
                      <a:pt x="301" y="310"/>
                      <a:pt x="306" y="314"/>
                      <a:pt x="307" y="312"/>
                    </a:cubicBezTo>
                    <a:cubicBezTo>
                      <a:pt x="309" y="310"/>
                      <a:pt x="301" y="306"/>
                      <a:pt x="300" y="301"/>
                    </a:cubicBezTo>
                    <a:cubicBezTo>
                      <a:pt x="300" y="297"/>
                      <a:pt x="291" y="296"/>
                      <a:pt x="286" y="297"/>
                    </a:cubicBezTo>
                    <a:cubicBezTo>
                      <a:pt x="281" y="299"/>
                      <a:pt x="276" y="298"/>
                      <a:pt x="272" y="296"/>
                    </a:cubicBezTo>
                    <a:cubicBezTo>
                      <a:pt x="269" y="294"/>
                      <a:pt x="269" y="299"/>
                      <a:pt x="274" y="300"/>
                    </a:cubicBezTo>
                    <a:cubicBezTo>
                      <a:pt x="279" y="302"/>
                      <a:pt x="277" y="306"/>
                      <a:pt x="277" y="308"/>
                    </a:cubicBezTo>
                    <a:cubicBezTo>
                      <a:pt x="278" y="311"/>
                      <a:pt x="276" y="316"/>
                      <a:pt x="273" y="321"/>
                    </a:cubicBezTo>
                    <a:cubicBezTo>
                      <a:pt x="270" y="325"/>
                      <a:pt x="272" y="325"/>
                      <a:pt x="277" y="325"/>
                    </a:cubicBezTo>
                    <a:cubicBezTo>
                      <a:pt x="281" y="324"/>
                      <a:pt x="281" y="330"/>
                      <a:pt x="281" y="335"/>
                    </a:cubicBezTo>
                    <a:cubicBezTo>
                      <a:pt x="281" y="339"/>
                      <a:pt x="277" y="340"/>
                      <a:pt x="277" y="343"/>
                    </a:cubicBezTo>
                    <a:cubicBezTo>
                      <a:pt x="277" y="346"/>
                      <a:pt x="274" y="342"/>
                      <a:pt x="273" y="343"/>
                    </a:cubicBezTo>
                    <a:cubicBezTo>
                      <a:pt x="271" y="344"/>
                      <a:pt x="270" y="342"/>
                      <a:pt x="269" y="340"/>
                    </a:cubicBezTo>
                    <a:cubicBezTo>
                      <a:pt x="269" y="337"/>
                      <a:pt x="262" y="339"/>
                      <a:pt x="258" y="338"/>
                    </a:cubicBezTo>
                    <a:cubicBezTo>
                      <a:pt x="254" y="337"/>
                      <a:pt x="253" y="338"/>
                      <a:pt x="251" y="341"/>
                    </a:cubicBezTo>
                    <a:cubicBezTo>
                      <a:pt x="249" y="344"/>
                      <a:pt x="244" y="345"/>
                      <a:pt x="241" y="345"/>
                    </a:cubicBezTo>
                    <a:cubicBezTo>
                      <a:pt x="238" y="346"/>
                      <a:pt x="233" y="351"/>
                      <a:pt x="230" y="353"/>
                    </a:cubicBezTo>
                    <a:cubicBezTo>
                      <a:pt x="227" y="355"/>
                      <a:pt x="226" y="359"/>
                      <a:pt x="231" y="363"/>
                    </a:cubicBezTo>
                    <a:cubicBezTo>
                      <a:pt x="235" y="367"/>
                      <a:pt x="236" y="370"/>
                      <a:pt x="235" y="372"/>
                    </a:cubicBezTo>
                    <a:cubicBezTo>
                      <a:pt x="235" y="374"/>
                      <a:pt x="224" y="373"/>
                      <a:pt x="222" y="371"/>
                    </a:cubicBezTo>
                    <a:cubicBezTo>
                      <a:pt x="220" y="369"/>
                      <a:pt x="213" y="368"/>
                      <a:pt x="210" y="368"/>
                    </a:cubicBezTo>
                    <a:cubicBezTo>
                      <a:pt x="208" y="369"/>
                      <a:pt x="201" y="361"/>
                      <a:pt x="197" y="361"/>
                    </a:cubicBezTo>
                    <a:cubicBezTo>
                      <a:pt x="194" y="361"/>
                      <a:pt x="192" y="365"/>
                      <a:pt x="190" y="367"/>
                    </a:cubicBezTo>
                    <a:cubicBezTo>
                      <a:pt x="189" y="369"/>
                      <a:pt x="192" y="370"/>
                      <a:pt x="194" y="374"/>
                    </a:cubicBezTo>
                    <a:cubicBezTo>
                      <a:pt x="195" y="377"/>
                      <a:pt x="202" y="377"/>
                      <a:pt x="205" y="377"/>
                    </a:cubicBezTo>
                    <a:cubicBezTo>
                      <a:pt x="208" y="377"/>
                      <a:pt x="207" y="382"/>
                      <a:pt x="206" y="384"/>
                    </a:cubicBezTo>
                    <a:cubicBezTo>
                      <a:pt x="205" y="386"/>
                      <a:pt x="199" y="388"/>
                      <a:pt x="197" y="386"/>
                    </a:cubicBezTo>
                    <a:cubicBezTo>
                      <a:pt x="196" y="383"/>
                      <a:pt x="189" y="386"/>
                      <a:pt x="188" y="383"/>
                    </a:cubicBezTo>
                    <a:cubicBezTo>
                      <a:pt x="188" y="380"/>
                      <a:pt x="183" y="376"/>
                      <a:pt x="178" y="377"/>
                    </a:cubicBezTo>
                    <a:cubicBezTo>
                      <a:pt x="173" y="378"/>
                      <a:pt x="172" y="375"/>
                      <a:pt x="172" y="371"/>
                    </a:cubicBezTo>
                    <a:cubicBezTo>
                      <a:pt x="173" y="367"/>
                      <a:pt x="169" y="364"/>
                      <a:pt x="170" y="362"/>
                    </a:cubicBezTo>
                    <a:cubicBezTo>
                      <a:pt x="170" y="361"/>
                      <a:pt x="167" y="357"/>
                      <a:pt x="170" y="355"/>
                    </a:cubicBezTo>
                    <a:cubicBezTo>
                      <a:pt x="173" y="353"/>
                      <a:pt x="171" y="350"/>
                      <a:pt x="171" y="348"/>
                    </a:cubicBezTo>
                    <a:cubicBezTo>
                      <a:pt x="171" y="345"/>
                      <a:pt x="166" y="342"/>
                      <a:pt x="162" y="342"/>
                    </a:cubicBezTo>
                    <a:cubicBezTo>
                      <a:pt x="158" y="342"/>
                      <a:pt x="159" y="337"/>
                      <a:pt x="155" y="337"/>
                    </a:cubicBezTo>
                    <a:cubicBezTo>
                      <a:pt x="152" y="336"/>
                      <a:pt x="145" y="330"/>
                      <a:pt x="144" y="327"/>
                    </a:cubicBezTo>
                    <a:cubicBezTo>
                      <a:pt x="144" y="325"/>
                      <a:pt x="138" y="325"/>
                      <a:pt x="140" y="324"/>
                    </a:cubicBezTo>
                    <a:cubicBezTo>
                      <a:pt x="142" y="323"/>
                      <a:pt x="146" y="324"/>
                      <a:pt x="149" y="327"/>
                    </a:cubicBezTo>
                    <a:cubicBezTo>
                      <a:pt x="152" y="330"/>
                      <a:pt x="157" y="333"/>
                      <a:pt x="165" y="334"/>
                    </a:cubicBezTo>
                    <a:cubicBezTo>
                      <a:pt x="173" y="335"/>
                      <a:pt x="176" y="338"/>
                      <a:pt x="185" y="340"/>
                    </a:cubicBezTo>
                    <a:cubicBezTo>
                      <a:pt x="193" y="341"/>
                      <a:pt x="198" y="342"/>
                      <a:pt x="211" y="344"/>
                    </a:cubicBezTo>
                    <a:cubicBezTo>
                      <a:pt x="223" y="346"/>
                      <a:pt x="240" y="333"/>
                      <a:pt x="244" y="330"/>
                    </a:cubicBezTo>
                    <a:cubicBezTo>
                      <a:pt x="247" y="326"/>
                      <a:pt x="243" y="319"/>
                      <a:pt x="243" y="317"/>
                    </a:cubicBezTo>
                    <a:cubicBezTo>
                      <a:pt x="243" y="314"/>
                      <a:pt x="237" y="314"/>
                      <a:pt x="236" y="312"/>
                    </a:cubicBezTo>
                    <a:cubicBezTo>
                      <a:pt x="235" y="310"/>
                      <a:pt x="232" y="306"/>
                      <a:pt x="227" y="306"/>
                    </a:cubicBezTo>
                    <a:cubicBezTo>
                      <a:pt x="222" y="306"/>
                      <a:pt x="221" y="300"/>
                      <a:pt x="217" y="301"/>
                    </a:cubicBezTo>
                    <a:cubicBezTo>
                      <a:pt x="214" y="301"/>
                      <a:pt x="211" y="299"/>
                      <a:pt x="201" y="292"/>
                    </a:cubicBezTo>
                    <a:cubicBezTo>
                      <a:pt x="191" y="286"/>
                      <a:pt x="177" y="281"/>
                      <a:pt x="175" y="282"/>
                    </a:cubicBezTo>
                    <a:cubicBezTo>
                      <a:pt x="172" y="283"/>
                      <a:pt x="170" y="284"/>
                      <a:pt x="169" y="281"/>
                    </a:cubicBezTo>
                    <a:cubicBezTo>
                      <a:pt x="167" y="279"/>
                      <a:pt x="163" y="279"/>
                      <a:pt x="161" y="281"/>
                    </a:cubicBezTo>
                    <a:cubicBezTo>
                      <a:pt x="158" y="283"/>
                      <a:pt x="155" y="279"/>
                      <a:pt x="150" y="281"/>
                    </a:cubicBezTo>
                    <a:cubicBezTo>
                      <a:pt x="145" y="282"/>
                      <a:pt x="143" y="278"/>
                      <a:pt x="144" y="277"/>
                    </a:cubicBezTo>
                    <a:cubicBezTo>
                      <a:pt x="145" y="275"/>
                      <a:pt x="153" y="277"/>
                      <a:pt x="152" y="274"/>
                    </a:cubicBezTo>
                    <a:cubicBezTo>
                      <a:pt x="152" y="272"/>
                      <a:pt x="149" y="274"/>
                      <a:pt x="145" y="271"/>
                    </a:cubicBezTo>
                    <a:cubicBezTo>
                      <a:pt x="140" y="268"/>
                      <a:pt x="138" y="270"/>
                      <a:pt x="137" y="273"/>
                    </a:cubicBezTo>
                    <a:cubicBezTo>
                      <a:pt x="136" y="275"/>
                      <a:pt x="132" y="275"/>
                      <a:pt x="130" y="272"/>
                    </a:cubicBezTo>
                    <a:cubicBezTo>
                      <a:pt x="130" y="272"/>
                      <a:pt x="129" y="272"/>
                      <a:pt x="129" y="272"/>
                    </a:cubicBezTo>
                    <a:cubicBezTo>
                      <a:pt x="128" y="276"/>
                      <a:pt x="126" y="276"/>
                      <a:pt x="123" y="276"/>
                    </a:cubicBezTo>
                    <a:cubicBezTo>
                      <a:pt x="120" y="275"/>
                      <a:pt x="117" y="280"/>
                      <a:pt x="114" y="280"/>
                    </a:cubicBezTo>
                    <a:cubicBezTo>
                      <a:pt x="111" y="280"/>
                      <a:pt x="107" y="284"/>
                      <a:pt x="106" y="287"/>
                    </a:cubicBezTo>
                    <a:cubicBezTo>
                      <a:pt x="106" y="290"/>
                      <a:pt x="102" y="288"/>
                      <a:pt x="102" y="290"/>
                    </a:cubicBezTo>
                    <a:cubicBezTo>
                      <a:pt x="102" y="292"/>
                      <a:pt x="102" y="294"/>
                      <a:pt x="100" y="296"/>
                    </a:cubicBezTo>
                    <a:cubicBezTo>
                      <a:pt x="99" y="298"/>
                      <a:pt x="100" y="299"/>
                      <a:pt x="102" y="303"/>
                    </a:cubicBezTo>
                    <a:cubicBezTo>
                      <a:pt x="104" y="306"/>
                      <a:pt x="107" y="306"/>
                      <a:pt x="109" y="307"/>
                    </a:cubicBezTo>
                    <a:cubicBezTo>
                      <a:pt x="111" y="308"/>
                      <a:pt x="117" y="313"/>
                      <a:pt x="117" y="315"/>
                    </a:cubicBezTo>
                    <a:cubicBezTo>
                      <a:pt x="117" y="317"/>
                      <a:pt x="112" y="322"/>
                      <a:pt x="110" y="323"/>
                    </a:cubicBezTo>
                    <a:cubicBezTo>
                      <a:pt x="108" y="325"/>
                      <a:pt x="105" y="328"/>
                      <a:pt x="107" y="330"/>
                    </a:cubicBezTo>
                    <a:cubicBezTo>
                      <a:pt x="108" y="332"/>
                      <a:pt x="114" y="340"/>
                      <a:pt x="117" y="347"/>
                    </a:cubicBezTo>
                    <a:cubicBezTo>
                      <a:pt x="121" y="354"/>
                      <a:pt x="116" y="351"/>
                      <a:pt x="114" y="354"/>
                    </a:cubicBezTo>
                    <a:cubicBezTo>
                      <a:pt x="111" y="357"/>
                      <a:pt x="115" y="360"/>
                      <a:pt x="115" y="362"/>
                    </a:cubicBezTo>
                    <a:cubicBezTo>
                      <a:pt x="116" y="364"/>
                      <a:pt x="112" y="364"/>
                      <a:pt x="113" y="366"/>
                    </a:cubicBezTo>
                    <a:cubicBezTo>
                      <a:pt x="113" y="367"/>
                      <a:pt x="118" y="368"/>
                      <a:pt x="118" y="369"/>
                    </a:cubicBezTo>
                    <a:cubicBezTo>
                      <a:pt x="119" y="371"/>
                      <a:pt x="115" y="372"/>
                      <a:pt x="117" y="375"/>
                    </a:cubicBezTo>
                    <a:cubicBezTo>
                      <a:pt x="118" y="378"/>
                      <a:pt x="122" y="378"/>
                      <a:pt x="123" y="381"/>
                    </a:cubicBezTo>
                    <a:cubicBezTo>
                      <a:pt x="123" y="384"/>
                      <a:pt x="115" y="385"/>
                      <a:pt x="116" y="387"/>
                    </a:cubicBezTo>
                    <a:cubicBezTo>
                      <a:pt x="116" y="390"/>
                      <a:pt x="126" y="393"/>
                      <a:pt x="130" y="398"/>
                    </a:cubicBezTo>
                    <a:cubicBezTo>
                      <a:pt x="134" y="403"/>
                      <a:pt x="134" y="405"/>
                      <a:pt x="133" y="407"/>
                    </a:cubicBezTo>
                    <a:cubicBezTo>
                      <a:pt x="131" y="413"/>
                      <a:pt x="119" y="417"/>
                      <a:pt x="116" y="423"/>
                    </a:cubicBezTo>
                    <a:cubicBezTo>
                      <a:pt x="114" y="429"/>
                      <a:pt x="104" y="433"/>
                      <a:pt x="99" y="437"/>
                    </a:cubicBezTo>
                    <a:cubicBezTo>
                      <a:pt x="97" y="439"/>
                      <a:pt x="95" y="442"/>
                      <a:pt x="94" y="444"/>
                    </a:cubicBezTo>
                    <a:cubicBezTo>
                      <a:pt x="96" y="444"/>
                      <a:pt x="97" y="443"/>
                      <a:pt x="98" y="442"/>
                    </a:cubicBezTo>
                    <a:cubicBezTo>
                      <a:pt x="101" y="441"/>
                      <a:pt x="103" y="448"/>
                      <a:pt x="106" y="450"/>
                    </a:cubicBezTo>
                    <a:cubicBezTo>
                      <a:pt x="108" y="452"/>
                      <a:pt x="114" y="450"/>
                      <a:pt x="115" y="452"/>
                    </a:cubicBezTo>
                    <a:cubicBezTo>
                      <a:pt x="117" y="454"/>
                      <a:pt x="114" y="454"/>
                      <a:pt x="110" y="453"/>
                    </a:cubicBezTo>
                    <a:cubicBezTo>
                      <a:pt x="106" y="453"/>
                      <a:pt x="105" y="455"/>
                      <a:pt x="99" y="457"/>
                    </a:cubicBezTo>
                    <a:cubicBezTo>
                      <a:pt x="95" y="459"/>
                      <a:pt x="95" y="460"/>
                      <a:pt x="94" y="461"/>
                    </a:cubicBezTo>
                    <a:cubicBezTo>
                      <a:pt x="96" y="465"/>
                      <a:pt x="93" y="466"/>
                      <a:pt x="91" y="469"/>
                    </a:cubicBezTo>
                    <a:cubicBezTo>
                      <a:pt x="90" y="472"/>
                      <a:pt x="88" y="473"/>
                      <a:pt x="88" y="475"/>
                    </a:cubicBezTo>
                    <a:cubicBezTo>
                      <a:pt x="87" y="477"/>
                      <a:pt x="88" y="478"/>
                      <a:pt x="88" y="481"/>
                    </a:cubicBezTo>
                    <a:cubicBezTo>
                      <a:pt x="89" y="484"/>
                      <a:pt x="89" y="485"/>
                      <a:pt x="91" y="487"/>
                    </a:cubicBezTo>
                    <a:cubicBezTo>
                      <a:pt x="93" y="490"/>
                      <a:pt x="89" y="490"/>
                      <a:pt x="88" y="491"/>
                    </a:cubicBezTo>
                    <a:cubicBezTo>
                      <a:pt x="86" y="492"/>
                      <a:pt x="87" y="495"/>
                      <a:pt x="89" y="497"/>
                    </a:cubicBezTo>
                    <a:cubicBezTo>
                      <a:pt x="91" y="499"/>
                      <a:pt x="91" y="501"/>
                      <a:pt x="91" y="503"/>
                    </a:cubicBezTo>
                    <a:cubicBezTo>
                      <a:pt x="90" y="505"/>
                      <a:pt x="92" y="508"/>
                      <a:pt x="94" y="510"/>
                    </a:cubicBezTo>
                    <a:cubicBezTo>
                      <a:pt x="96" y="511"/>
                      <a:pt x="96" y="516"/>
                      <a:pt x="97" y="517"/>
                    </a:cubicBezTo>
                    <a:cubicBezTo>
                      <a:pt x="99" y="519"/>
                      <a:pt x="100" y="520"/>
                      <a:pt x="103" y="519"/>
                    </a:cubicBezTo>
                    <a:cubicBezTo>
                      <a:pt x="106" y="518"/>
                      <a:pt x="108" y="520"/>
                      <a:pt x="109" y="522"/>
                    </a:cubicBezTo>
                    <a:cubicBezTo>
                      <a:pt x="110" y="524"/>
                      <a:pt x="112" y="523"/>
                      <a:pt x="115" y="522"/>
                    </a:cubicBezTo>
                    <a:cubicBezTo>
                      <a:pt x="118" y="521"/>
                      <a:pt x="124" y="524"/>
                      <a:pt x="125" y="525"/>
                    </a:cubicBezTo>
                    <a:cubicBezTo>
                      <a:pt x="127" y="526"/>
                      <a:pt x="126" y="530"/>
                      <a:pt x="126" y="533"/>
                    </a:cubicBezTo>
                    <a:cubicBezTo>
                      <a:pt x="127" y="535"/>
                      <a:pt x="125" y="539"/>
                      <a:pt x="128" y="541"/>
                    </a:cubicBezTo>
                    <a:cubicBezTo>
                      <a:pt x="130" y="542"/>
                      <a:pt x="130" y="546"/>
                      <a:pt x="133" y="548"/>
                    </a:cubicBezTo>
                    <a:cubicBezTo>
                      <a:pt x="136" y="549"/>
                      <a:pt x="137" y="553"/>
                      <a:pt x="139" y="554"/>
                    </a:cubicBezTo>
                    <a:cubicBezTo>
                      <a:pt x="141" y="554"/>
                      <a:pt x="145" y="557"/>
                      <a:pt x="146" y="560"/>
                    </a:cubicBezTo>
                    <a:cubicBezTo>
                      <a:pt x="146" y="562"/>
                      <a:pt x="142" y="564"/>
                      <a:pt x="140" y="565"/>
                    </a:cubicBezTo>
                    <a:cubicBezTo>
                      <a:pt x="138" y="566"/>
                      <a:pt x="133" y="562"/>
                      <a:pt x="132" y="564"/>
                    </a:cubicBezTo>
                    <a:cubicBezTo>
                      <a:pt x="130" y="565"/>
                      <a:pt x="132" y="569"/>
                      <a:pt x="134" y="574"/>
                    </a:cubicBezTo>
                    <a:cubicBezTo>
                      <a:pt x="135" y="580"/>
                      <a:pt x="136" y="580"/>
                      <a:pt x="138" y="580"/>
                    </a:cubicBezTo>
                    <a:cubicBezTo>
                      <a:pt x="141" y="580"/>
                      <a:pt x="142" y="578"/>
                      <a:pt x="144" y="577"/>
                    </a:cubicBezTo>
                    <a:cubicBezTo>
                      <a:pt x="145" y="576"/>
                      <a:pt x="149" y="578"/>
                      <a:pt x="151" y="577"/>
                    </a:cubicBezTo>
                    <a:cubicBezTo>
                      <a:pt x="153" y="576"/>
                      <a:pt x="159" y="576"/>
                      <a:pt x="160" y="578"/>
                    </a:cubicBezTo>
                    <a:cubicBezTo>
                      <a:pt x="162" y="580"/>
                      <a:pt x="163" y="585"/>
                      <a:pt x="162" y="587"/>
                    </a:cubicBezTo>
                    <a:cubicBezTo>
                      <a:pt x="161" y="588"/>
                      <a:pt x="163" y="590"/>
                      <a:pt x="164" y="593"/>
                    </a:cubicBezTo>
                    <a:cubicBezTo>
                      <a:pt x="166" y="595"/>
                      <a:pt x="171" y="594"/>
                      <a:pt x="173" y="595"/>
                    </a:cubicBezTo>
                    <a:cubicBezTo>
                      <a:pt x="174" y="596"/>
                      <a:pt x="178" y="601"/>
                      <a:pt x="178" y="604"/>
                    </a:cubicBezTo>
                    <a:cubicBezTo>
                      <a:pt x="177" y="606"/>
                      <a:pt x="180" y="607"/>
                      <a:pt x="182" y="606"/>
                    </a:cubicBezTo>
                    <a:cubicBezTo>
                      <a:pt x="184" y="605"/>
                      <a:pt x="185" y="607"/>
                      <a:pt x="187" y="608"/>
                    </a:cubicBezTo>
                    <a:cubicBezTo>
                      <a:pt x="189" y="610"/>
                      <a:pt x="191" y="609"/>
                      <a:pt x="193" y="608"/>
                    </a:cubicBezTo>
                    <a:cubicBezTo>
                      <a:pt x="195" y="607"/>
                      <a:pt x="198" y="606"/>
                      <a:pt x="199" y="607"/>
                    </a:cubicBezTo>
                    <a:cubicBezTo>
                      <a:pt x="200" y="609"/>
                      <a:pt x="204" y="612"/>
                      <a:pt x="204" y="613"/>
                    </a:cubicBezTo>
                    <a:cubicBezTo>
                      <a:pt x="204" y="614"/>
                      <a:pt x="211" y="613"/>
                      <a:pt x="214" y="615"/>
                    </a:cubicBezTo>
                    <a:cubicBezTo>
                      <a:pt x="217" y="616"/>
                      <a:pt x="220" y="616"/>
                      <a:pt x="223" y="617"/>
                    </a:cubicBezTo>
                    <a:cubicBezTo>
                      <a:pt x="226" y="619"/>
                      <a:pt x="229" y="619"/>
                      <a:pt x="230" y="621"/>
                    </a:cubicBezTo>
                    <a:cubicBezTo>
                      <a:pt x="230" y="623"/>
                      <a:pt x="226" y="625"/>
                      <a:pt x="226" y="626"/>
                    </a:cubicBezTo>
                    <a:cubicBezTo>
                      <a:pt x="226" y="627"/>
                      <a:pt x="229" y="628"/>
                      <a:pt x="229" y="629"/>
                    </a:cubicBezTo>
                    <a:cubicBezTo>
                      <a:pt x="229" y="631"/>
                      <a:pt x="226" y="631"/>
                      <a:pt x="225" y="632"/>
                    </a:cubicBezTo>
                    <a:cubicBezTo>
                      <a:pt x="225" y="633"/>
                      <a:pt x="227" y="635"/>
                      <a:pt x="228" y="636"/>
                    </a:cubicBezTo>
                    <a:cubicBezTo>
                      <a:pt x="228" y="638"/>
                      <a:pt x="226" y="642"/>
                      <a:pt x="226" y="643"/>
                    </a:cubicBezTo>
                    <a:cubicBezTo>
                      <a:pt x="226" y="644"/>
                      <a:pt x="218" y="643"/>
                      <a:pt x="216" y="643"/>
                    </a:cubicBezTo>
                    <a:cubicBezTo>
                      <a:pt x="215" y="643"/>
                      <a:pt x="209" y="649"/>
                      <a:pt x="208" y="649"/>
                    </a:cubicBezTo>
                    <a:cubicBezTo>
                      <a:pt x="206" y="649"/>
                      <a:pt x="207" y="652"/>
                      <a:pt x="207" y="654"/>
                    </a:cubicBezTo>
                    <a:cubicBezTo>
                      <a:pt x="213" y="653"/>
                      <a:pt x="218" y="653"/>
                      <a:pt x="219" y="654"/>
                    </a:cubicBezTo>
                    <a:cubicBezTo>
                      <a:pt x="220" y="656"/>
                      <a:pt x="207" y="661"/>
                      <a:pt x="205" y="662"/>
                    </a:cubicBezTo>
                    <a:cubicBezTo>
                      <a:pt x="203" y="663"/>
                      <a:pt x="209" y="666"/>
                      <a:pt x="209" y="668"/>
                    </a:cubicBezTo>
                    <a:cubicBezTo>
                      <a:pt x="209" y="670"/>
                      <a:pt x="202" y="671"/>
                      <a:pt x="203" y="675"/>
                    </a:cubicBezTo>
                    <a:cubicBezTo>
                      <a:pt x="203" y="679"/>
                      <a:pt x="200" y="680"/>
                      <a:pt x="196" y="680"/>
                    </a:cubicBezTo>
                    <a:cubicBezTo>
                      <a:pt x="193" y="680"/>
                      <a:pt x="192" y="682"/>
                      <a:pt x="193" y="682"/>
                    </a:cubicBezTo>
                    <a:cubicBezTo>
                      <a:pt x="195" y="683"/>
                      <a:pt x="195" y="688"/>
                      <a:pt x="202" y="690"/>
                    </a:cubicBezTo>
                    <a:cubicBezTo>
                      <a:pt x="209" y="691"/>
                      <a:pt x="217" y="698"/>
                      <a:pt x="223" y="705"/>
                    </a:cubicBezTo>
                    <a:cubicBezTo>
                      <a:pt x="224" y="706"/>
                      <a:pt x="225" y="706"/>
                      <a:pt x="226" y="707"/>
                    </a:cubicBezTo>
                    <a:cubicBezTo>
                      <a:pt x="228" y="706"/>
                      <a:pt x="229" y="705"/>
                      <a:pt x="230" y="705"/>
                    </a:cubicBezTo>
                    <a:cubicBezTo>
                      <a:pt x="234" y="705"/>
                      <a:pt x="240" y="707"/>
                      <a:pt x="244" y="709"/>
                    </a:cubicBezTo>
                    <a:cubicBezTo>
                      <a:pt x="247" y="712"/>
                      <a:pt x="260" y="709"/>
                      <a:pt x="261" y="711"/>
                    </a:cubicBezTo>
                    <a:cubicBezTo>
                      <a:pt x="263" y="713"/>
                      <a:pt x="266" y="715"/>
                      <a:pt x="268" y="715"/>
                    </a:cubicBezTo>
                    <a:cubicBezTo>
                      <a:pt x="271" y="715"/>
                      <a:pt x="273" y="720"/>
                      <a:pt x="275" y="719"/>
                    </a:cubicBezTo>
                    <a:cubicBezTo>
                      <a:pt x="277" y="717"/>
                      <a:pt x="285" y="717"/>
                      <a:pt x="287" y="717"/>
                    </a:cubicBezTo>
                    <a:cubicBezTo>
                      <a:pt x="289" y="717"/>
                      <a:pt x="289" y="719"/>
                      <a:pt x="291" y="719"/>
                    </a:cubicBezTo>
                    <a:cubicBezTo>
                      <a:pt x="293" y="719"/>
                      <a:pt x="293" y="726"/>
                      <a:pt x="294" y="726"/>
                    </a:cubicBezTo>
                    <a:cubicBezTo>
                      <a:pt x="296" y="725"/>
                      <a:pt x="301" y="730"/>
                      <a:pt x="305" y="731"/>
                    </a:cubicBezTo>
                    <a:cubicBezTo>
                      <a:pt x="308" y="731"/>
                      <a:pt x="312" y="737"/>
                      <a:pt x="313" y="737"/>
                    </a:cubicBezTo>
                    <a:cubicBezTo>
                      <a:pt x="315" y="736"/>
                      <a:pt x="317" y="739"/>
                      <a:pt x="318" y="737"/>
                    </a:cubicBezTo>
                    <a:cubicBezTo>
                      <a:pt x="319" y="734"/>
                      <a:pt x="324" y="735"/>
                      <a:pt x="326" y="731"/>
                    </a:cubicBezTo>
                    <a:cubicBezTo>
                      <a:pt x="319" y="723"/>
                      <a:pt x="312" y="715"/>
                      <a:pt x="313" y="712"/>
                    </a:cubicBezTo>
                    <a:cubicBezTo>
                      <a:pt x="313" y="706"/>
                      <a:pt x="315" y="702"/>
                      <a:pt x="308" y="696"/>
                    </a:cubicBezTo>
                    <a:cubicBezTo>
                      <a:pt x="301" y="690"/>
                      <a:pt x="309" y="686"/>
                      <a:pt x="314" y="680"/>
                    </a:cubicBezTo>
                    <a:cubicBezTo>
                      <a:pt x="318" y="674"/>
                      <a:pt x="328" y="672"/>
                      <a:pt x="334" y="668"/>
                    </a:cubicBezTo>
                    <a:cubicBezTo>
                      <a:pt x="333" y="667"/>
                      <a:pt x="332" y="666"/>
                      <a:pt x="330" y="666"/>
                    </a:cubicBezTo>
                    <a:cubicBezTo>
                      <a:pt x="326" y="664"/>
                      <a:pt x="324" y="662"/>
                      <a:pt x="328" y="661"/>
                    </a:cubicBezTo>
                    <a:cubicBezTo>
                      <a:pt x="331" y="660"/>
                      <a:pt x="330" y="658"/>
                      <a:pt x="326" y="654"/>
                    </a:cubicBezTo>
                    <a:cubicBezTo>
                      <a:pt x="323" y="650"/>
                      <a:pt x="321" y="646"/>
                      <a:pt x="319" y="646"/>
                    </a:cubicBezTo>
                    <a:cubicBezTo>
                      <a:pt x="317" y="646"/>
                      <a:pt x="314" y="645"/>
                      <a:pt x="311" y="646"/>
                    </a:cubicBezTo>
                    <a:cubicBezTo>
                      <a:pt x="308" y="647"/>
                      <a:pt x="309" y="644"/>
                      <a:pt x="309" y="640"/>
                    </a:cubicBezTo>
                    <a:cubicBezTo>
                      <a:pt x="310" y="637"/>
                      <a:pt x="304" y="637"/>
                      <a:pt x="303" y="636"/>
                    </a:cubicBezTo>
                    <a:cubicBezTo>
                      <a:pt x="302" y="634"/>
                      <a:pt x="304" y="629"/>
                      <a:pt x="305" y="629"/>
                    </a:cubicBezTo>
                    <a:cubicBezTo>
                      <a:pt x="306" y="628"/>
                      <a:pt x="309" y="627"/>
                      <a:pt x="309" y="625"/>
                    </a:cubicBezTo>
                    <a:cubicBezTo>
                      <a:pt x="309" y="624"/>
                      <a:pt x="304" y="623"/>
                      <a:pt x="306" y="620"/>
                    </a:cubicBezTo>
                    <a:cubicBezTo>
                      <a:pt x="308" y="616"/>
                      <a:pt x="312" y="616"/>
                      <a:pt x="312" y="613"/>
                    </a:cubicBezTo>
                    <a:cubicBezTo>
                      <a:pt x="312" y="609"/>
                      <a:pt x="315" y="606"/>
                      <a:pt x="318" y="609"/>
                    </a:cubicBezTo>
                    <a:cubicBezTo>
                      <a:pt x="322" y="611"/>
                      <a:pt x="323" y="618"/>
                      <a:pt x="327" y="616"/>
                    </a:cubicBezTo>
                    <a:cubicBezTo>
                      <a:pt x="331" y="615"/>
                      <a:pt x="329" y="611"/>
                      <a:pt x="328" y="609"/>
                    </a:cubicBezTo>
                    <a:cubicBezTo>
                      <a:pt x="328" y="607"/>
                      <a:pt x="327" y="604"/>
                      <a:pt x="331" y="603"/>
                    </a:cubicBezTo>
                    <a:cubicBezTo>
                      <a:pt x="336" y="602"/>
                      <a:pt x="334" y="598"/>
                      <a:pt x="337" y="598"/>
                    </a:cubicBezTo>
                    <a:cubicBezTo>
                      <a:pt x="341" y="598"/>
                      <a:pt x="347" y="593"/>
                      <a:pt x="349" y="592"/>
                    </a:cubicBezTo>
                    <a:cubicBezTo>
                      <a:pt x="351" y="591"/>
                      <a:pt x="356" y="589"/>
                      <a:pt x="358" y="590"/>
                    </a:cubicBezTo>
                    <a:cubicBezTo>
                      <a:pt x="360" y="591"/>
                      <a:pt x="362" y="593"/>
                      <a:pt x="364" y="590"/>
                    </a:cubicBezTo>
                    <a:cubicBezTo>
                      <a:pt x="365" y="586"/>
                      <a:pt x="371" y="588"/>
                      <a:pt x="372" y="590"/>
                    </a:cubicBezTo>
                    <a:cubicBezTo>
                      <a:pt x="372" y="592"/>
                      <a:pt x="382" y="592"/>
                      <a:pt x="385" y="594"/>
                    </a:cubicBezTo>
                    <a:cubicBezTo>
                      <a:pt x="388" y="596"/>
                      <a:pt x="394" y="600"/>
                      <a:pt x="394" y="602"/>
                    </a:cubicBezTo>
                    <a:cubicBezTo>
                      <a:pt x="394" y="604"/>
                      <a:pt x="397" y="607"/>
                      <a:pt x="397" y="603"/>
                    </a:cubicBezTo>
                    <a:cubicBezTo>
                      <a:pt x="397" y="600"/>
                      <a:pt x="400" y="601"/>
                      <a:pt x="404" y="603"/>
                    </a:cubicBezTo>
                    <a:cubicBezTo>
                      <a:pt x="408" y="606"/>
                      <a:pt x="413" y="605"/>
                      <a:pt x="414" y="602"/>
                    </a:cubicBezTo>
                    <a:cubicBezTo>
                      <a:pt x="415" y="600"/>
                      <a:pt x="423" y="597"/>
                      <a:pt x="425" y="599"/>
                    </a:cubicBezTo>
                    <a:cubicBezTo>
                      <a:pt x="428" y="601"/>
                      <a:pt x="429" y="602"/>
                      <a:pt x="432" y="599"/>
                    </a:cubicBezTo>
                    <a:cubicBezTo>
                      <a:pt x="435" y="596"/>
                      <a:pt x="442" y="597"/>
                      <a:pt x="443" y="600"/>
                    </a:cubicBezTo>
                    <a:cubicBezTo>
                      <a:pt x="444" y="603"/>
                      <a:pt x="447" y="603"/>
                      <a:pt x="450" y="603"/>
                    </a:cubicBezTo>
                    <a:cubicBezTo>
                      <a:pt x="453" y="603"/>
                      <a:pt x="454" y="608"/>
                      <a:pt x="456" y="607"/>
                    </a:cubicBezTo>
                    <a:cubicBezTo>
                      <a:pt x="458" y="606"/>
                      <a:pt x="457" y="601"/>
                      <a:pt x="460" y="601"/>
                    </a:cubicBezTo>
                    <a:cubicBezTo>
                      <a:pt x="462" y="602"/>
                      <a:pt x="464" y="605"/>
                      <a:pt x="468" y="605"/>
                    </a:cubicBezTo>
                    <a:cubicBezTo>
                      <a:pt x="472" y="605"/>
                      <a:pt x="475" y="604"/>
                      <a:pt x="475" y="601"/>
                    </a:cubicBezTo>
                    <a:cubicBezTo>
                      <a:pt x="475" y="598"/>
                      <a:pt x="475" y="593"/>
                      <a:pt x="472" y="593"/>
                    </a:cubicBezTo>
                    <a:cubicBezTo>
                      <a:pt x="470" y="593"/>
                      <a:pt x="467" y="590"/>
                      <a:pt x="464" y="590"/>
                    </a:cubicBezTo>
                    <a:cubicBezTo>
                      <a:pt x="461" y="590"/>
                      <a:pt x="458" y="585"/>
                      <a:pt x="461" y="584"/>
                    </a:cubicBezTo>
                    <a:cubicBezTo>
                      <a:pt x="464" y="583"/>
                      <a:pt x="469" y="581"/>
                      <a:pt x="468" y="578"/>
                    </a:cubicBezTo>
                    <a:cubicBezTo>
                      <a:pt x="467" y="576"/>
                      <a:pt x="466" y="571"/>
                      <a:pt x="470" y="570"/>
                    </a:cubicBezTo>
                    <a:cubicBezTo>
                      <a:pt x="474" y="570"/>
                      <a:pt x="483" y="570"/>
                      <a:pt x="482" y="568"/>
                    </a:cubicBezTo>
                    <a:cubicBezTo>
                      <a:pt x="482" y="567"/>
                      <a:pt x="474" y="566"/>
                      <a:pt x="472" y="563"/>
                    </a:cubicBezTo>
                    <a:cubicBezTo>
                      <a:pt x="471" y="561"/>
                      <a:pt x="470" y="555"/>
                      <a:pt x="472" y="554"/>
                    </a:cubicBezTo>
                    <a:cubicBezTo>
                      <a:pt x="473" y="553"/>
                      <a:pt x="478" y="554"/>
                      <a:pt x="481" y="553"/>
                    </a:cubicBezTo>
                    <a:cubicBezTo>
                      <a:pt x="484" y="552"/>
                      <a:pt x="491" y="555"/>
                      <a:pt x="495" y="552"/>
                    </a:cubicBezTo>
                    <a:cubicBezTo>
                      <a:pt x="499" y="549"/>
                      <a:pt x="507" y="548"/>
                      <a:pt x="512" y="548"/>
                    </a:cubicBezTo>
                    <a:cubicBezTo>
                      <a:pt x="516" y="548"/>
                      <a:pt x="520" y="545"/>
                      <a:pt x="523" y="545"/>
                    </a:cubicBezTo>
                    <a:cubicBezTo>
                      <a:pt x="527" y="544"/>
                      <a:pt x="537" y="543"/>
                      <a:pt x="539" y="542"/>
                    </a:cubicBezTo>
                    <a:cubicBezTo>
                      <a:pt x="542" y="541"/>
                      <a:pt x="555" y="539"/>
                      <a:pt x="556" y="536"/>
                    </a:cubicBezTo>
                    <a:cubicBezTo>
                      <a:pt x="556" y="534"/>
                      <a:pt x="567" y="532"/>
                      <a:pt x="570" y="533"/>
                    </a:cubicBezTo>
                    <a:cubicBezTo>
                      <a:pt x="573" y="534"/>
                      <a:pt x="576" y="535"/>
                      <a:pt x="579" y="534"/>
                    </a:cubicBezTo>
                    <a:cubicBezTo>
                      <a:pt x="581" y="533"/>
                      <a:pt x="586" y="536"/>
                      <a:pt x="586" y="539"/>
                    </a:cubicBezTo>
                    <a:cubicBezTo>
                      <a:pt x="585" y="541"/>
                      <a:pt x="588" y="544"/>
                      <a:pt x="588" y="547"/>
                    </a:cubicBezTo>
                    <a:cubicBezTo>
                      <a:pt x="588" y="549"/>
                      <a:pt x="585" y="550"/>
                      <a:pt x="587" y="551"/>
                    </a:cubicBezTo>
                    <a:cubicBezTo>
                      <a:pt x="588" y="553"/>
                      <a:pt x="595" y="552"/>
                      <a:pt x="597" y="550"/>
                    </a:cubicBezTo>
                    <a:cubicBezTo>
                      <a:pt x="599" y="547"/>
                      <a:pt x="601" y="551"/>
                      <a:pt x="601" y="552"/>
                    </a:cubicBezTo>
                    <a:cubicBezTo>
                      <a:pt x="601" y="554"/>
                      <a:pt x="604" y="555"/>
                      <a:pt x="604" y="553"/>
                    </a:cubicBezTo>
                    <a:cubicBezTo>
                      <a:pt x="604" y="551"/>
                      <a:pt x="608" y="552"/>
                      <a:pt x="610" y="554"/>
                    </a:cubicBezTo>
                    <a:cubicBezTo>
                      <a:pt x="611" y="555"/>
                      <a:pt x="616" y="552"/>
                      <a:pt x="616" y="555"/>
                    </a:cubicBezTo>
                    <a:cubicBezTo>
                      <a:pt x="616" y="557"/>
                      <a:pt x="609" y="559"/>
                      <a:pt x="612" y="562"/>
                    </a:cubicBezTo>
                    <a:cubicBezTo>
                      <a:pt x="615" y="565"/>
                      <a:pt x="616" y="559"/>
                      <a:pt x="620" y="560"/>
                    </a:cubicBezTo>
                    <a:cubicBezTo>
                      <a:pt x="624" y="561"/>
                      <a:pt x="629" y="556"/>
                      <a:pt x="632" y="555"/>
                    </a:cubicBezTo>
                    <a:cubicBezTo>
                      <a:pt x="636" y="554"/>
                      <a:pt x="640" y="551"/>
                      <a:pt x="643" y="549"/>
                    </a:cubicBezTo>
                    <a:cubicBezTo>
                      <a:pt x="646" y="547"/>
                      <a:pt x="652" y="548"/>
                      <a:pt x="650" y="550"/>
                    </a:cubicBezTo>
                    <a:cubicBezTo>
                      <a:pt x="648" y="552"/>
                      <a:pt x="646" y="556"/>
                      <a:pt x="653" y="558"/>
                    </a:cubicBezTo>
                    <a:cubicBezTo>
                      <a:pt x="661" y="561"/>
                      <a:pt x="669" y="576"/>
                      <a:pt x="674" y="583"/>
                    </a:cubicBezTo>
                    <a:cubicBezTo>
                      <a:pt x="679" y="590"/>
                      <a:pt x="683" y="603"/>
                      <a:pt x="686" y="603"/>
                    </a:cubicBezTo>
                    <a:cubicBezTo>
                      <a:pt x="688" y="603"/>
                      <a:pt x="689" y="597"/>
                      <a:pt x="692" y="596"/>
                    </a:cubicBezTo>
                    <a:cubicBezTo>
                      <a:pt x="696" y="595"/>
                      <a:pt x="698" y="601"/>
                      <a:pt x="701" y="602"/>
                    </a:cubicBezTo>
                    <a:cubicBezTo>
                      <a:pt x="705" y="603"/>
                      <a:pt x="709" y="605"/>
                      <a:pt x="712" y="604"/>
                    </a:cubicBezTo>
                    <a:cubicBezTo>
                      <a:pt x="715" y="603"/>
                      <a:pt x="721" y="599"/>
                      <a:pt x="723" y="601"/>
                    </a:cubicBezTo>
                    <a:cubicBezTo>
                      <a:pt x="726" y="602"/>
                      <a:pt x="729" y="602"/>
                      <a:pt x="731" y="607"/>
                    </a:cubicBezTo>
                    <a:cubicBezTo>
                      <a:pt x="733" y="611"/>
                      <a:pt x="736" y="612"/>
                      <a:pt x="738" y="612"/>
                    </a:cubicBezTo>
                    <a:cubicBezTo>
                      <a:pt x="740" y="612"/>
                      <a:pt x="740" y="615"/>
                      <a:pt x="740" y="617"/>
                    </a:cubicBezTo>
                    <a:cubicBezTo>
                      <a:pt x="740" y="619"/>
                      <a:pt x="744" y="621"/>
                      <a:pt x="746" y="621"/>
                    </a:cubicBezTo>
                    <a:cubicBezTo>
                      <a:pt x="748" y="621"/>
                      <a:pt x="753" y="621"/>
                      <a:pt x="755" y="620"/>
                    </a:cubicBezTo>
                    <a:cubicBezTo>
                      <a:pt x="756" y="619"/>
                      <a:pt x="758" y="618"/>
                      <a:pt x="759" y="620"/>
                    </a:cubicBezTo>
                    <a:cubicBezTo>
                      <a:pt x="759" y="622"/>
                      <a:pt x="762" y="626"/>
                      <a:pt x="764" y="626"/>
                    </a:cubicBezTo>
                    <a:cubicBezTo>
                      <a:pt x="766" y="626"/>
                      <a:pt x="770" y="628"/>
                      <a:pt x="770" y="626"/>
                    </a:cubicBezTo>
                    <a:cubicBezTo>
                      <a:pt x="771" y="624"/>
                      <a:pt x="776" y="623"/>
                      <a:pt x="778" y="623"/>
                    </a:cubicBezTo>
                    <a:cubicBezTo>
                      <a:pt x="780" y="623"/>
                      <a:pt x="787" y="621"/>
                      <a:pt x="788" y="618"/>
                    </a:cubicBezTo>
                    <a:cubicBezTo>
                      <a:pt x="790" y="615"/>
                      <a:pt x="795" y="615"/>
                      <a:pt x="797" y="613"/>
                    </a:cubicBezTo>
                    <a:cubicBezTo>
                      <a:pt x="799" y="611"/>
                      <a:pt x="803" y="610"/>
                      <a:pt x="804" y="608"/>
                    </a:cubicBezTo>
                    <a:cubicBezTo>
                      <a:pt x="805" y="606"/>
                      <a:pt x="811" y="607"/>
                      <a:pt x="812" y="605"/>
                    </a:cubicBezTo>
                    <a:cubicBezTo>
                      <a:pt x="813" y="603"/>
                      <a:pt x="818" y="603"/>
                      <a:pt x="820" y="604"/>
                    </a:cubicBezTo>
                    <a:cubicBezTo>
                      <a:pt x="822" y="604"/>
                      <a:pt x="834" y="607"/>
                      <a:pt x="836" y="606"/>
                    </a:cubicBezTo>
                    <a:cubicBezTo>
                      <a:pt x="837" y="606"/>
                      <a:pt x="838" y="612"/>
                      <a:pt x="839" y="613"/>
                    </a:cubicBezTo>
                    <a:cubicBezTo>
                      <a:pt x="841" y="613"/>
                      <a:pt x="847" y="618"/>
                      <a:pt x="849" y="616"/>
                    </a:cubicBezTo>
                    <a:cubicBezTo>
                      <a:pt x="850" y="615"/>
                      <a:pt x="854" y="614"/>
                      <a:pt x="858" y="616"/>
                    </a:cubicBezTo>
                    <a:cubicBezTo>
                      <a:pt x="861" y="618"/>
                      <a:pt x="864" y="620"/>
                      <a:pt x="866" y="618"/>
                    </a:cubicBezTo>
                    <a:cubicBezTo>
                      <a:pt x="867" y="616"/>
                      <a:pt x="874" y="615"/>
                      <a:pt x="875" y="613"/>
                    </a:cubicBezTo>
                    <a:cubicBezTo>
                      <a:pt x="876" y="612"/>
                      <a:pt x="877" y="608"/>
                      <a:pt x="875" y="607"/>
                    </a:cubicBezTo>
                    <a:cubicBezTo>
                      <a:pt x="874" y="605"/>
                      <a:pt x="872" y="600"/>
                      <a:pt x="871" y="597"/>
                    </a:cubicBezTo>
                    <a:cubicBezTo>
                      <a:pt x="871" y="595"/>
                      <a:pt x="875" y="594"/>
                      <a:pt x="876" y="592"/>
                    </a:cubicBezTo>
                    <a:cubicBezTo>
                      <a:pt x="877" y="589"/>
                      <a:pt x="881" y="589"/>
                      <a:pt x="882" y="588"/>
                    </a:cubicBezTo>
                    <a:cubicBezTo>
                      <a:pt x="883" y="586"/>
                      <a:pt x="884" y="583"/>
                      <a:pt x="886" y="584"/>
                    </a:cubicBezTo>
                    <a:cubicBezTo>
                      <a:pt x="888" y="585"/>
                      <a:pt x="893" y="586"/>
                      <a:pt x="894" y="587"/>
                    </a:cubicBezTo>
                    <a:cubicBezTo>
                      <a:pt x="895" y="588"/>
                      <a:pt x="899" y="589"/>
                      <a:pt x="901" y="589"/>
                    </a:cubicBezTo>
                    <a:cubicBezTo>
                      <a:pt x="904" y="589"/>
                      <a:pt x="907" y="591"/>
                      <a:pt x="910" y="592"/>
                    </a:cubicBezTo>
                    <a:cubicBezTo>
                      <a:pt x="912" y="594"/>
                      <a:pt x="919" y="594"/>
                      <a:pt x="921" y="596"/>
                    </a:cubicBezTo>
                    <a:cubicBezTo>
                      <a:pt x="922" y="598"/>
                      <a:pt x="920" y="603"/>
                      <a:pt x="922" y="605"/>
                    </a:cubicBezTo>
                    <a:cubicBezTo>
                      <a:pt x="924" y="607"/>
                      <a:pt x="928" y="612"/>
                      <a:pt x="929" y="611"/>
                    </a:cubicBezTo>
                    <a:cubicBezTo>
                      <a:pt x="930" y="610"/>
                      <a:pt x="937" y="614"/>
                      <a:pt x="939" y="614"/>
                    </a:cubicBezTo>
                    <a:cubicBezTo>
                      <a:pt x="941" y="613"/>
                      <a:pt x="945" y="610"/>
                      <a:pt x="947" y="610"/>
                    </a:cubicBezTo>
                    <a:cubicBezTo>
                      <a:pt x="949" y="610"/>
                      <a:pt x="955" y="608"/>
                      <a:pt x="957" y="608"/>
                    </a:cubicBezTo>
                    <a:cubicBezTo>
                      <a:pt x="959" y="609"/>
                      <a:pt x="967" y="611"/>
                      <a:pt x="968" y="611"/>
                    </a:cubicBezTo>
                    <a:cubicBezTo>
                      <a:pt x="969" y="610"/>
                      <a:pt x="975" y="611"/>
                      <a:pt x="976" y="613"/>
                    </a:cubicBezTo>
                    <a:cubicBezTo>
                      <a:pt x="977" y="615"/>
                      <a:pt x="986" y="615"/>
                      <a:pt x="986" y="617"/>
                    </a:cubicBezTo>
                    <a:cubicBezTo>
                      <a:pt x="986" y="620"/>
                      <a:pt x="990" y="621"/>
                      <a:pt x="992" y="624"/>
                    </a:cubicBezTo>
                    <a:cubicBezTo>
                      <a:pt x="993" y="626"/>
                      <a:pt x="1004" y="625"/>
                      <a:pt x="1006" y="626"/>
                    </a:cubicBezTo>
                    <a:cubicBezTo>
                      <a:pt x="1008" y="628"/>
                      <a:pt x="1021" y="628"/>
                      <a:pt x="1021" y="626"/>
                    </a:cubicBezTo>
                    <a:cubicBezTo>
                      <a:pt x="1021" y="625"/>
                      <a:pt x="1033" y="624"/>
                      <a:pt x="1036" y="623"/>
                    </a:cubicBezTo>
                    <a:cubicBezTo>
                      <a:pt x="1038" y="621"/>
                      <a:pt x="1044" y="622"/>
                      <a:pt x="1045" y="619"/>
                    </a:cubicBezTo>
                    <a:cubicBezTo>
                      <a:pt x="1045" y="617"/>
                      <a:pt x="1051" y="615"/>
                      <a:pt x="1054" y="613"/>
                    </a:cubicBezTo>
                    <a:cubicBezTo>
                      <a:pt x="1056" y="611"/>
                      <a:pt x="1067" y="612"/>
                      <a:pt x="1068" y="614"/>
                    </a:cubicBezTo>
                    <a:cubicBezTo>
                      <a:pt x="1068" y="616"/>
                      <a:pt x="1075" y="617"/>
                      <a:pt x="1077" y="616"/>
                    </a:cubicBezTo>
                    <a:cubicBezTo>
                      <a:pt x="1080" y="615"/>
                      <a:pt x="1087" y="616"/>
                      <a:pt x="1088" y="619"/>
                    </a:cubicBezTo>
                    <a:cubicBezTo>
                      <a:pt x="1089" y="621"/>
                      <a:pt x="1097" y="622"/>
                      <a:pt x="1099" y="622"/>
                    </a:cubicBezTo>
                    <a:cubicBezTo>
                      <a:pt x="1101" y="621"/>
                      <a:pt x="1107" y="616"/>
                      <a:pt x="1110" y="616"/>
                    </a:cubicBezTo>
                    <a:cubicBezTo>
                      <a:pt x="1112" y="616"/>
                      <a:pt x="1115" y="613"/>
                      <a:pt x="1115" y="611"/>
                    </a:cubicBezTo>
                    <a:cubicBezTo>
                      <a:pt x="1114" y="609"/>
                      <a:pt x="1119" y="602"/>
                      <a:pt x="1120" y="599"/>
                    </a:cubicBezTo>
                    <a:cubicBezTo>
                      <a:pt x="1121" y="597"/>
                      <a:pt x="1125" y="589"/>
                      <a:pt x="1127" y="589"/>
                    </a:cubicBezTo>
                    <a:cubicBezTo>
                      <a:pt x="1129" y="588"/>
                      <a:pt x="1132" y="585"/>
                      <a:pt x="1132" y="583"/>
                    </a:cubicBezTo>
                    <a:cubicBezTo>
                      <a:pt x="1132" y="581"/>
                      <a:pt x="1131" y="575"/>
                      <a:pt x="1129" y="575"/>
                    </a:cubicBezTo>
                    <a:cubicBezTo>
                      <a:pt x="1127" y="575"/>
                      <a:pt x="1123" y="575"/>
                      <a:pt x="1128" y="569"/>
                    </a:cubicBezTo>
                    <a:cubicBezTo>
                      <a:pt x="1132" y="563"/>
                      <a:pt x="1141" y="564"/>
                      <a:pt x="1142" y="564"/>
                    </a:cubicBezTo>
                    <a:cubicBezTo>
                      <a:pt x="1143" y="564"/>
                      <a:pt x="1154" y="562"/>
                      <a:pt x="1159" y="563"/>
                    </a:cubicBezTo>
                    <a:cubicBezTo>
                      <a:pt x="1163" y="564"/>
                      <a:pt x="1166" y="562"/>
                      <a:pt x="1171" y="565"/>
                    </a:cubicBezTo>
                    <a:cubicBezTo>
                      <a:pt x="1176" y="568"/>
                      <a:pt x="1183" y="567"/>
                      <a:pt x="1185" y="569"/>
                    </a:cubicBezTo>
                    <a:cubicBezTo>
                      <a:pt x="1187" y="571"/>
                      <a:pt x="1193" y="573"/>
                      <a:pt x="1192" y="577"/>
                    </a:cubicBezTo>
                    <a:cubicBezTo>
                      <a:pt x="1191" y="581"/>
                      <a:pt x="1196" y="579"/>
                      <a:pt x="1198" y="588"/>
                    </a:cubicBezTo>
                    <a:cubicBezTo>
                      <a:pt x="1199" y="596"/>
                      <a:pt x="1203" y="597"/>
                      <a:pt x="1204" y="601"/>
                    </a:cubicBezTo>
                    <a:cubicBezTo>
                      <a:pt x="1205" y="605"/>
                      <a:pt x="1211" y="612"/>
                      <a:pt x="1210" y="615"/>
                    </a:cubicBezTo>
                    <a:cubicBezTo>
                      <a:pt x="1209" y="617"/>
                      <a:pt x="1209" y="621"/>
                      <a:pt x="1214" y="621"/>
                    </a:cubicBezTo>
                    <a:cubicBezTo>
                      <a:pt x="1220" y="621"/>
                      <a:pt x="1224" y="626"/>
                      <a:pt x="1225" y="625"/>
                    </a:cubicBezTo>
                    <a:cubicBezTo>
                      <a:pt x="1227" y="624"/>
                      <a:pt x="1233" y="627"/>
                      <a:pt x="1237" y="630"/>
                    </a:cubicBezTo>
                    <a:cubicBezTo>
                      <a:pt x="1240" y="633"/>
                      <a:pt x="1245" y="632"/>
                      <a:pt x="1245" y="635"/>
                    </a:cubicBezTo>
                    <a:cubicBezTo>
                      <a:pt x="1244" y="639"/>
                      <a:pt x="1247" y="642"/>
                      <a:pt x="1247" y="645"/>
                    </a:cubicBezTo>
                    <a:cubicBezTo>
                      <a:pt x="1247" y="648"/>
                      <a:pt x="1253" y="650"/>
                      <a:pt x="1258" y="649"/>
                    </a:cubicBezTo>
                    <a:cubicBezTo>
                      <a:pt x="1263" y="649"/>
                      <a:pt x="1266" y="651"/>
                      <a:pt x="1268" y="647"/>
                    </a:cubicBezTo>
                    <a:cubicBezTo>
                      <a:pt x="1270" y="643"/>
                      <a:pt x="1277" y="645"/>
                      <a:pt x="1279" y="643"/>
                    </a:cubicBezTo>
                    <a:cubicBezTo>
                      <a:pt x="1281" y="641"/>
                      <a:pt x="1288" y="639"/>
                      <a:pt x="1288" y="645"/>
                    </a:cubicBezTo>
                    <a:cubicBezTo>
                      <a:pt x="1288" y="651"/>
                      <a:pt x="1292" y="653"/>
                      <a:pt x="1288" y="655"/>
                    </a:cubicBezTo>
                    <a:cubicBezTo>
                      <a:pt x="1285" y="657"/>
                      <a:pt x="1283" y="665"/>
                      <a:pt x="1282" y="669"/>
                    </a:cubicBezTo>
                    <a:cubicBezTo>
                      <a:pt x="1281" y="673"/>
                      <a:pt x="1276" y="674"/>
                      <a:pt x="1276" y="678"/>
                    </a:cubicBezTo>
                    <a:cubicBezTo>
                      <a:pt x="1275" y="682"/>
                      <a:pt x="1270" y="682"/>
                      <a:pt x="1270" y="685"/>
                    </a:cubicBezTo>
                    <a:cubicBezTo>
                      <a:pt x="1270" y="688"/>
                      <a:pt x="1264" y="687"/>
                      <a:pt x="1260" y="685"/>
                    </a:cubicBezTo>
                    <a:cubicBezTo>
                      <a:pt x="1257" y="683"/>
                      <a:pt x="1254" y="689"/>
                      <a:pt x="1251" y="689"/>
                    </a:cubicBezTo>
                    <a:cubicBezTo>
                      <a:pt x="1248" y="689"/>
                      <a:pt x="1249" y="695"/>
                      <a:pt x="1249" y="697"/>
                    </a:cubicBezTo>
                    <a:cubicBezTo>
                      <a:pt x="1250" y="700"/>
                      <a:pt x="1248" y="703"/>
                      <a:pt x="1250" y="707"/>
                    </a:cubicBezTo>
                    <a:cubicBezTo>
                      <a:pt x="1251" y="709"/>
                      <a:pt x="1250" y="713"/>
                      <a:pt x="1251" y="717"/>
                    </a:cubicBezTo>
                    <a:cubicBezTo>
                      <a:pt x="1255" y="714"/>
                      <a:pt x="1259" y="712"/>
                      <a:pt x="1260" y="712"/>
                    </a:cubicBezTo>
                    <a:cubicBezTo>
                      <a:pt x="1264" y="712"/>
                      <a:pt x="1269" y="719"/>
                      <a:pt x="1273" y="720"/>
                    </a:cubicBezTo>
                    <a:cubicBezTo>
                      <a:pt x="1278" y="720"/>
                      <a:pt x="1299" y="706"/>
                      <a:pt x="1299" y="703"/>
                    </a:cubicBezTo>
                    <a:cubicBezTo>
                      <a:pt x="1299" y="701"/>
                      <a:pt x="1312" y="689"/>
                      <a:pt x="1318" y="683"/>
                    </a:cubicBezTo>
                    <a:cubicBezTo>
                      <a:pt x="1323" y="677"/>
                      <a:pt x="1331" y="668"/>
                      <a:pt x="1334" y="661"/>
                    </a:cubicBezTo>
                    <a:cubicBezTo>
                      <a:pt x="1336" y="656"/>
                      <a:pt x="1344" y="648"/>
                      <a:pt x="1346" y="645"/>
                    </a:cubicBezTo>
                    <a:cubicBezTo>
                      <a:pt x="1348" y="641"/>
                      <a:pt x="1349" y="641"/>
                      <a:pt x="1353" y="633"/>
                    </a:cubicBezTo>
                    <a:cubicBezTo>
                      <a:pt x="1357" y="625"/>
                      <a:pt x="1357" y="605"/>
                      <a:pt x="1358" y="604"/>
                    </a:cubicBezTo>
                    <a:cubicBezTo>
                      <a:pt x="1359" y="602"/>
                      <a:pt x="1358" y="599"/>
                      <a:pt x="1360" y="597"/>
                    </a:cubicBezTo>
                    <a:cubicBezTo>
                      <a:pt x="1362" y="594"/>
                      <a:pt x="1361" y="591"/>
                      <a:pt x="1364" y="589"/>
                    </a:cubicBezTo>
                    <a:cubicBezTo>
                      <a:pt x="1368" y="586"/>
                      <a:pt x="1367" y="583"/>
                      <a:pt x="1366" y="581"/>
                    </a:cubicBezTo>
                    <a:cubicBezTo>
                      <a:pt x="1365" y="579"/>
                      <a:pt x="1366" y="574"/>
                      <a:pt x="1365" y="573"/>
                    </a:cubicBezTo>
                    <a:cubicBezTo>
                      <a:pt x="1365" y="571"/>
                      <a:pt x="1365" y="570"/>
                      <a:pt x="1367" y="569"/>
                    </a:cubicBezTo>
                    <a:cubicBezTo>
                      <a:pt x="1369" y="568"/>
                      <a:pt x="1365" y="565"/>
                      <a:pt x="1363" y="564"/>
                    </a:cubicBezTo>
                    <a:cubicBezTo>
                      <a:pt x="1360" y="562"/>
                      <a:pt x="1356" y="561"/>
                      <a:pt x="1356" y="558"/>
                    </a:cubicBezTo>
                    <a:cubicBezTo>
                      <a:pt x="1355" y="555"/>
                      <a:pt x="1351" y="551"/>
                      <a:pt x="1347" y="551"/>
                    </a:cubicBezTo>
                    <a:cubicBezTo>
                      <a:pt x="1343" y="552"/>
                      <a:pt x="1336" y="549"/>
                      <a:pt x="1337" y="552"/>
                    </a:cubicBezTo>
                    <a:cubicBezTo>
                      <a:pt x="1338" y="554"/>
                      <a:pt x="1337" y="556"/>
                      <a:pt x="1335" y="556"/>
                    </a:cubicBezTo>
                    <a:cubicBezTo>
                      <a:pt x="1333" y="555"/>
                      <a:pt x="1332" y="557"/>
                      <a:pt x="1330" y="560"/>
                    </a:cubicBezTo>
                    <a:cubicBezTo>
                      <a:pt x="1328" y="563"/>
                      <a:pt x="1320" y="564"/>
                      <a:pt x="1324" y="560"/>
                    </a:cubicBezTo>
                    <a:cubicBezTo>
                      <a:pt x="1327" y="557"/>
                      <a:pt x="1323" y="557"/>
                      <a:pt x="1323" y="554"/>
                    </a:cubicBezTo>
                    <a:cubicBezTo>
                      <a:pt x="1324" y="550"/>
                      <a:pt x="1327" y="547"/>
                      <a:pt x="1323" y="549"/>
                    </a:cubicBezTo>
                    <a:cubicBezTo>
                      <a:pt x="1319" y="551"/>
                      <a:pt x="1319" y="557"/>
                      <a:pt x="1316" y="557"/>
                    </a:cubicBezTo>
                    <a:cubicBezTo>
                      <a:pt x="1313" y="558"/>
                      <a:pt x="1314" y="548"/>
                      <a:pt x="1315" y="546"/>
                    </a:cubicBezTo>
                    <a:cubicBezTo>
                      <a:pt x="1316" y="543"/>
                      <a:pt x="1309" y="546"/>
                      <a:pt x="1302" y="545"/>
                    </a:cubicBezTo>
                    <a:cubicBezTo>
                      <a:pt x="1295" y="545"/>
                      <a:pt x="1297" y="540"/>
                      <a:pt x="1302" y="537"/>
                    </a:cubicBezTo>
                    <a:cubicBezTo>
                      <a:pt x="1308" y="534"/>
                      <a:pt x="1307" y="531"/>
                      <a:pt x="1310" y="530"/>
                    </a:cubicBezTo>
                    <a:cubicBezTo>
                      <a:pt x="1313" y="529"/>
                      <a:pt x="1320" y="524"/>
                      <a:pt x="1324" y="522"/>
                    </a:cubicBezTo>
                    <a:cubicBezTo>
                      <a:pt x="1329" y="519"/>
                      <a:pt x="1330" y="516"/>
                      <a:pt x="1331" y="513"/>
                    </a:cubicBezTo>
                    <a:cubicBezTo>
                      <a:pt x="1332" y="511"/>
                      <a:pt x="1340" y="507"/>
                      <a:pt x="1347" y="501"/>
                    </a:cubicBezTo>
                    <a:cubicBezTo>
                      <a:pt x="1354" y="495"/>
                      <a:pt x="1357" y="492"/>
                      <a:pt x="1359" y="489"/>
                    </a:cubicBezTo>
                    <a:cubicBezTo>
                      <a:pt x="1361" y="485"/>
                      <a:pt x="1371" y="481"/>
                      <a:pt x="1372" y="478"/>
                    </a:cubicBezTo>
                    <a:cubicBezTo>
                      <a:pt x="1372" y="475"/>
                      <a:pt x="1384" y="469"/>
                      <a:pt x="1393" y="467"/>
                    </a:cubicBezTo>
                    <a:cubicBezTo>
                      <a:pt x="1401" y="465"/>
                      <a:pt x="1415" y="468"/>
                      <a:pt x="1417" y="470"/>
                    </a:cubicBezTo>
                    <a:cubicBezTo>
                      <a:pt x="1420" y="473"/>
                      <a:pt x="1422" y="472"/>
                      <a:pt x="1423" y="470"/>
                    </a:cubicBezTo>
                    <a:cubicBezTo>
                      <a:pt x="1425" y="468"/>
                      <a:pt x="1428" y="469"/>
                      <a:pt x="1434" y="470"/>
                    </a:cubicBezTo>
                    <a:cubicBezTo>
                      <a:pt x="1439" y="470"/>
                      <a:pt x="1441" y="467"/>
                      <a:pt x="1444" y="468"/>
                    </a:cubicBezTo>
                    <a:cubicBezTo>
                      <a:pt x="1448" y="469"/>
                      <a:pt x="1451" y="470"/>
                      <a:pt x="1454" y="466"/>
                    </a:cubicBezTo>
                    <a:cubicBezTo>
                      <a:pt x="1456" y="461"/>
                      <a:pt x="1467" y="462"/>
                      <a:pt x="1470" y="464"/>
                    </a:cubicBezTo>
                    <a:cubicBezTo>
                      <a:pt x="1472" y="466"/>
                      <a:pt x="1474" y="468"/>
                      <a:pt x="1478" y="465"/>
                    </a:cubicBezTo>
                    <a:cubicBezTo>
                      <a:pt x="1482" y="463"/>
                      <a:pt x="1482" y="469"/>
                      <a:pt x="1486" y="469"/>
                    </a:cubicBezTo>
                    <a:cubicBezTo>
                      <a:pt x="1490" y="470"/>
                      <a:pt x="1487" y="473"/>
                      <a:pt x="1484" y="473"/>
                    </a:cubicBezTo>
                    <a:cubicBezTo>
                      <a:pt x="1481" y="473"/>
                      <a:pt x="1476" y="475"/>
                      <a:pt x="1480" y="477"/>
                    </a:cubicBezTo>
                    <a:cubicBezTo>
                      <a:pt x="1484" y="479"/>
                      <a:pt x="1489" y="475"/>
                      <a:pt x="1492" y="475"/>
                    </a:cubicBezTo>
                    <a:cubicBezTo>
                      <a:pt x="1495" y="475"/>
                      <a:pt x="1499" y="476"/>
                      <a:pt x="1503" y="473"/>
                    </a:cubicBezTo>
                    <a:cubicBezTo>
                      <a:pt x="1508" y="470"/>
                      <a:pt x="1509" y="475"/>
                      <a:pt x="1511" y="473"/>
                    </a:cubicBezTo>
                    <a:cubicBezTo>
                      <a:pt x="1514" y="471"/>
                      <a:pt x="1520" y="470"/>
                      <a:pt x="1523" y="470"/>
                    </a:cubicBezTo>
                    <a:cubicBezTo>
                      <a:pt x="1526" y="470"/>
                      <a:pt x="1524" y="467"/>
                      <a:pt x="1519" y="467"/>
                    </a:cubicBezTo>
                    <a:cubicBezTo>
                      <a:pt x="1514" y="467"/>
                      <a:pt x="1514" y="464"/>
                      <a:pt x="1518" y="457"/>
                    </a:cubicBezTo>
                    <a:cubicBezTo>
                      <a:pt x="1522" y="450"/>
                      <a:pt x="1529" y="447"/>
                      <a:pt x="1534" y="442"/>
                    </a:cubicBezTo>
                    <a:cubicBezTo>
                      <a:pt x="1539" y="438"/>
                      <a:pt x="1543" y="440"/>
                      <a:pt x="1543" y="438"/>
                    </a:cubicBezTo>
                    <a:cubicBezTo>
                      <a:pt x="1543" y="435"/>
                      <a:pt x="1545" y="427"/>
                      <a:pt x="1549" y="427"/>
                    </a:cubicBezTo>
                    <a:cubicBezTo>
                      <a:pt x="1552" y="427"/>
                      <a:pt x="1561" y="429"/>
                      <a:pt x="1567" y="426"/>
                    </a:cubicBezTo>
                    <a:cubicBezTo>
                      <a:pt x="1573" y="422"/>
                      <a:pt x="1572" y="428"/>
                      <a:pt x="1575" y="429"/>
                    </a:cubicBezTo>
                    <a:cubicBezTo>
                      <a:pt x="1577" y="430"/>
                      <a:pt x="1580" y="424"/>
                      <a:pt x="1583" y="426"/>
                    </a:cubicBezTo>
                    <a:cubicBezTo>
                      <a:pt x="1585" y="427"/>
                      <a:pt x="1579" y="431"/>
                      <a:pt x="1577" y="436"/>
                    </a:cubicBezTo>
                    <a:cubicBezTo>
                      <a:pt x="1576" y="441"/>
                      <a:pt x="1581" y="439"/>
                      <a:pt x="1584" y="440"/>
                    </a:cubicBezTo>
                    <a:cubicBezTo>
                      <a:pt x="1586" y="442"/>
                      <a:pt x="1580" y="444"/>
                      <a:pt x="1581" y="445"/>
                    </a:cubicBezTo>
                    <a:cubicBezTo>
                      <a:pt x="1581" y="446"/>
                      <a:pt x="1587" y="446"/>
                      <a:pt x="1594" y="439"/>
                    </a:cubicBezTo>
                    <a:cubicBezTo>
                      <a:pt x="1602" y="432"/>
                      <a:pt x="1608" y="430"/>
                      <a:pt x="1613" y="430"/>
                    </a:cubicBezTo>
                    <a:cubicBezTo>
                      <a:pt x="1618" y="431"/>
                      <a:pt x="1615" y="426"/>
                      <a:pt x="1615" y="419"/>
                    </a:cubicBezTo>
                    <a:cubicBezTo>
                      <a:pt x="1616" y="412"/>
                      <a:pt x="1630" y="410"/>
                      <a:pt x="1635" y="412"/>
                    </a:cubicBezTo>
                    <a:cubicBezTo>
                      <a:pt x="1639" y="414"/>
                      <a:pt x="1639" y="416"/>
                      <a:pt x="1634" y="415"/>
                    </a:cubicBezTo>
                    <a:cubicBezTo>
                      <a:pt x="1630" y="414"/>
                      <a:pt x="1626" y="418"/>
                      <a:pt x="1626" y="424"/>
                    </a:cubicBezTo>
                    <a:cubicBezTo>
                      <a:pt x="1626" y="429"/>
                      <a:pt x="1622" y="431"/>
                      <a:pt x="1624" y="433"/>
                    </a:cubicBezTo>
                    <a:cubicBezTo>
                      <a:pt x="1626" y="435"/>
                      <a:pt x="1621" y="436"/>
                      <a:pt x="1621" y="438"/>
                    </a:cubicBezTo>
                    <a:cubicBezTo>
                      <a:pt x="1621" y="441"/>
                      <a:pt x="1621" y="442"/>
                      <a:pt x="1617" y="443"/>
                    </a:cubicBezTo>
                    <a:cubicBezTo>
                      <a:pt x="1614" y="444"/>
                      <a:pt x="1603" y="446"/>
                      <a:pt x="1603" y="450"/>
                    </a:cubicBezTo>
                    <a:cubicBezTo>
                      <a:pt x="1602" y="454"/>
                      <a:pt x="1596" y="455"/>
                      <a:pt x="1593" y="460"/>
                    </a:cubicBezTo>
                    <a:cubicBezTo>
                      <a:pt x="1591" y="465"/>
                      <a:pt x="1580" y="469"/>
                      <a:pt x="1573" y="479"/>
                    </a:cubicBezTo>
                    <a:cubicBezTo>
                      <a:pt x="1565" y="490"/>
                      <a:pt x="1554" y="490"/>
                      <a:pt x="1554" y="492"/>
                    </a:cubicBezTo>
                    <a:cubicBezTo>
                      <a:pt x="1554" y="494"/>
                      <a:pt x="1546" y="494"/>
                      <a:pt x="1544" y="494"/>
                    </a:cubicBezTo>
                    <a:cubicBezTo>
                      <a:pt x="1541" y="494"/>
                      <a:pt x="1546" y="501"/>
                      <a:pt x="1540" y="508"/>
                    </a:cubicBezTo>
                    <a:cubicBezTo>
                      <a:pt x="1533" y="515"/>
                      <a:pt x="1529" y="524"/>
                      <a:pt x="1529" y="534"/>
                    </a:cubicBezTo>
                    <a:cubicBezTo>
                      <a:pt x="1530" y="543"/>
                      <a:pt x="1533" y="570"/>
                      <a:pt x="1536" y="575"/>
                    </a:cubicBezTo>
                    <a:cubicBezTo>
                      <a:pt x="1538" y="580"/>
                      <a:pt x="1537" y="592"/>
                      <a:pt x="1539" y="594"/>
                    </a:cubicBezTo>
                    <a:cubicBezTo>
                      <a:pt x="1541" y="597"/>
                      <a:pt x="1541" y="601"/>
                      <a:pt x="1542" y="603"/>
                    </a:cubicBezTo>
                    <a:cubicBezTo>
                      <a:pt x="1544" y="604"/>
                      <a:pt x="1550" y="596"/>
                      <a:pt x="1554" y="592"/>
                    </a:cubicBezTo>
                    <a:cubicBezTo>
                      <a:pt x="1558" y="589"/>
                      <a:pt x="1557" y="588"/>
                      <a:pt x="1560" y="586"/>
                    </a:cubicBezTo>
                    <a:cubicBezTo>
                      <a:pt x="1562" y="584"/>
                      <a:pt x="1561" y="576"/>
                      <a:pt x="1562" y="574"/>
                    </a:cubicBezTo>
                    <a:cubicBezTo>
                      <a:pt x="1563" y="572"/>
                      <a:pt x="1568" y="571"/>
                      <a:pt x="1570" y="569"/>
                    </a:cubicBezTo>
                    <a:cubicBezTo>
                      <a:pt x="1571" y="567"/>
                      <a:pt x="1576" y="568"/>
                      <a:pt x="1578" y="568"/>
                    </a:cubicBezTo>
                    <a:cubicBezTo>
                      <a:pt x="1580" y="567"/>
                      <a:pt x="1578" y="561"/>
                      <a:pt x="1577" y="558"/>
                    </a:cubicBezTo>
                    <a:cubicBezTo>
                      <a:pt x="1576" y="555"/>
                      <a:pt x="1584" y="551"/>
                      <a:pt x="1588" y="548"/>
                    </a:cubicBezTo>
                    <a:cubicBezTo>
                      <a:pt x="1592" y="545"/>
                      <a:pt x="1597" y="550"/>
                      <a:pt x="1601" y="545"/>
                    </a:cubicBezTo>
                    <a:cubicBezTo>
                      <a:pt x="1606" y="541"/>
                      <a:pt x="1601" y="536"/>
                      <a:pt x="1599" y="534"/>
                    </a:cubicBezTo>
                    <a:cubicBezTo>
                      <a:pt x="1598" y="532"/>
                      <a:pt x="1604" y="522"/>
                      <a:pt x="1607" y="521"/>
                    </a:cubicBezTo>
                    <a:cubicBezTo>
                      <a:pt x="1611" y="520"/>
                      <a:pt x="1613" y="523"/>
                      <a:pt x="1616" y="520"/>
                    </a:cubicBezTo>
                    <a:cubicBezTo>
                      <a:pt x="1619" y="517"/>
                      <a:pt x="1613" y="512"/>
                      <a:pt x="1611" y="513"/>
                    </a:cubicBezTo>
                    <a:cubicBezTo>
                      <a:pt x="1608" y="513"/>
                      <a:pt x="1608" y="504"/>
                      <a:pt x="1613" y="500"/>
                    </a:cubicBezTo>
                    <a:cubicBezTo>
                      <a:pt x="1619" y="496"/>
                      <a:pt x="1616" y="495"/>
                      <a:pt x="1613" y="494"/>
                    </a:cubicBezTo>
                    <a:cubicBezTo>
                      <a:pt x="1609" y="493"/>
                      <a:pt x="1608" y="494"/>
                      <a:pt x="1606" y="494"/>
                    </a:cubicBezTo>
                    <a:cubicBezTo>
                      <a:pt x="1603" y="495"/>
                      <a:pt x="1600" y="489"/>
                      <a:pt x="1604" y="483"/>
                    </a:cubicBezTo>
                    <a:cubicBezTo>
                      <a:pt x="1609" y="477"/>
                      <a:pt x="1613" y="478"/>
                      <a:pt x="1614" y="473"/>
                    </a:cubicBezTo>
                    <a:cubicBezTo>
                      <a:pt x="1615" y="468"/>
                      <a:pt x="1621" y="461"/>
                      <a:pt x="1622" y="459"/>
                    </a:cubicBezTo>
                    <a:cubicBezTo>
                      <a:pt x="1624" y="456"/>
                      <a:pt x="1630" y="459"/>
                      <a:pt x="1632" y="458"/>
                    </a:cubicBezTo>
                    <a:cubicBezTo>
                      <a:pt x="1634" y="458"/>
                      <a:pt x="1634" y="463"/>
                      <a:pt x="1636" y="460"/>
                    </a:cubicBezTo>
                    <a:cubicBezTo>
                      <a:pt x="1639" y="458"/>
                      <a:pt x="1644" y="449"/>
                      <a:pt x="1648" y="449"/>
                    </a:cubicBezTo>
                    <a:cubicBezTo>
                      <a:pt x="1652" y="449"/>
                      <a:pt x="1649" y="455"/>
                      <a:pt x="1650" y="459"/>
                    </a:cubicBezTo>
                    <a:cubicBezTo>
                      <a:pt x="1651" y="463"/>
                      <a:pt x="1653" y="458"/>
                      <a:pt x="1661" y="453"/>
                    </a:cubicBezTo>
                    <a:cubicBezTo>
                      <a:pt x="1668" y="448"/>
                      <a:pt x="1684" y="449"/>
                      <a:pt x="1689" y="451"/>
                    </a:cubicBezTo>
                    <a:cubicBezTo>
                      <a:pt x="1694" y="453"/>
                      <a:pt x="1694" y="459"/>
                      <a:pt x="1697" y="458"/>
                    </a:cubicBezTo>
                    <a:cubicBezTo>
                      <a:pt x="1701" y="457"/>
                      <a:pt x="1698" y="453"/>
                      <a:pt x="1702" y="451"/>
                    </a:cubicBezTo>
                    <a:cubicBezTo>
                      <a:pt x="1706" y="450"/>
                      <a:pt x="1713" y="446"/>
                      <a:pt x="1718" y="442"/>
                    </a:cubicBezTo>
                    <a:cubicBezTo>
                      <a:pt x="1723" y="438"/>
                      <a:pt x="1722" y="441"/>
                      <a:pt x="1725" y="438"/>
                    </a:cubicBezTo>
                    <a:cubicBezTo>
                      <a:pt x="1728" y="434"/>
                      <a:pt x="1730" y="436"/>
                      <a:pt x="1731" y="433"/>
                    </a:cubicBezTo>
                    <a:cubicBezTo>
                      <a:pt x="1732" y="431"/>
                      <a:pt x="1740" y="427"/>
                      <a:pt x="1750" y="425"/>
                    </a:cubicBezTo>
                    <a:cubicBezTo>
                      <a:pt x="1761" y="423"/>
                      <a:pt x="1774" y="416"/>
                      <a:pt x="1774" y="413"/>
                    </a:cubicBezTo>
                    <a:cubicBezTo>
                      <a:pt x="1773" y="411"/>
                      <a:pt x="1778" y="410"/>
                      <a:pt x="1778" y="412"/>
                    </a:cubicBezTo>
                    <a:cubicBezTo>
                      <a:pt x="1779" y="415"/>
                      <a:pt x="1783" y="414"/>
                      <a:pt x="1788" y="415"/>
                    </a:cubicBezTo>
                    <a:cubicBezTo>
                      <a:pt x="1794" y="416"/>
                      <a:pt x="1796" y="418"/>
                      <a:pt x="1801" y="414"/>
                    </a:cubicBezTo>
                    <a:cubicBezTo>
                      <a:pt x="1805" y="410"/>
                      <a:pt x="1800" y="408"/>
                      <a:pt x="1800" y="405"/>
                    </a:cubicBezTo>
                    <a:cubicBezTo>
                      <a:pt x="1800" y="401"/>
                      <a:pt x="1793" y="398"/>
                      <a:pt x="1794" y="394"/>
                    </a:cubicBezTo>
                    <a:cubicBezTo>
                      <a:pt x="1795" y="391"/>
                      <a:pt x="1788" y="382"/>
                      <a:pt x="1786" y="383"/>
                    </a:cubicBezTo>
                    <a:cubicBezTo>
                      <a:pt x="1784" y="385"/>
                      <a:pt x="1779" y="382"/>
                      <a:pt x="1779" y="379"/>
                    </a:cubicBezTo>
                    <a:cubicBezTo>
                      <a:pt x="1779" y="377"/>
                      <a:pt x="1779" y="373"/>
                      <a:pt x="1776" y="375"/>
                    </a:cubicBezTo>
                    <a:cubicBezTo>
                      <a:pt x="1773" y="377"/>
                      <a:pt x="1767" y="376"/>
                      <a:pt x="1766" y="373"/>
                    </a:cubicBezTo>
                    <a:cubicBezTo>
                      <a:pt x="1765" y="370"/>
                      <a:pt x="1773" y="368"/>
                      <a:pt x="1778" y="370"/>
                    </a:cubicBezTo>
                    <a:cubicBezTo>
                      <a:pt x="1783" y="372"/>
                      <a:pt x="1781" y="374"/>
                      <a:pt x="1784" y="376"/>
                    </a:cubicBezTo>
                    <a:cubicBezTo>
                      <a:pt x="1786" y="377"/>
                      <a:pt x="1793" y="377"/>
                      <a:pt x="1796" y="375"/>
                    </a:cubicBezTo>
                    <a:cubicBezTo>
                      <a:pt x="1800" y="373"/>
                      <a:pt x="1810" y="370"/>
                      <a:pt x="1811" y="367"/>
                    </a:cubicBezTo>
                    <a:cubicBezTo>
                      <a:pt x="1813" y="364"/>
                      <a:pt x="1811" y="363"/>
                      <a:pt x="1815" y="361"/>
                    </a:cubicBezTo>
                    <a:cubicBezTo>
                      <a:pt x="1818" y="360"/>
                      <a:pt x="1815" y="356"/>
                      <a:pt x="1813" y="355"/>
                    </a:cubicBezTo>
                    <a:cubicBezTo>
                      <a:pt x="1810" y="353"/>
                      <a:pt x="1810" y="349"/>
                      <a:pt x="1813" y="349"/>
                    </a:cubicBezTo>
                    <a:cubicBezTo>
                      <a:pt x="1816" y="349"/>
                      <a:pt x="1816" y="346"/>
                      <a:pt x="1818" y="346"/>
                    </a:cubicBezTo>
                    <a:cubicBezTo>
                      <a:pt x="1820" y="345"/>
                      <a:pt x="1820" y="347"/>
                      <a:pt x="1824" y="345"/>
                    </a:cubicBezTo>
                    <a:cubicBezTo>
                      <a:pt x="1827" y="343"/>
                      <a:pt x="1824" y="348"/>
                      <a:pt x="1822" y="351"/>
                    </a:cubicBezTo>
                    <a:cubicBezTo>
                      <a:pt x="1820" y="354"/>
                      <a:pt x="1826" y="357"/>
                      <a:pt x="1826" y="359"/>
                    </a:cubicBezTo>
                    <a:cubicBezTo>
                      <a:pt x="1827" y="361"/>
                      <a:pt x="1834" y="361"/>
                      <a:pt x="1838" y="359"/>
                    </a:cubicBezTo>
                    <a:cubicBezTo>
                      <a:pt x="1842" y="357"/>
                      <a:pt x="1855" y="362"/>
                      <a:pt x="1855" y="365"/>
                    </a:cubicBezTo>
                    <a:cubicBezTo>
                      <a:pt x="1856" y="368"/>
                      <a:pt x="1858" y="372"/>
                      <a:pt x="1863" y="375"/>
                    </a:cubicBezTo>
                    <a:cubicBezTo>
                      <a:pt x="1869" y="377"/>
                      <a:pt x="1874" y="376"/>
                      <a:pt x="1875" y="379"/>
                    </a:cubicBezTo>
                    <a:cubicBezTo>
                      <a:pt x="1876" y="381"/>
                      <a:pt x="1878" y="383"/>
                      <a:pt x="1881" y="382"/>
                    </a:cubicBezTo>
                    <a:cubicBezTo>
                      <a:pt x="1884" y="381"/>
                      <a:pt x="1885" y="385"/>
                      <a:pt x="1887" y="383"/>
                    </a:cubicBezTo>
                    <a:cubicBezTo>
                      <a:pt x="1890" y="381"/>
                      <a:pt x="1891" y="384"/>
                      <a:pt x="1894" y="381"/>
                    </a:cubicBezTo>
                    <a:cubicBezTo>
                      <a:pt x="1896" y="379"/>
                      <a:pt x="1887" y="377"/>
                      <a:pt x="1889" y="375"/>
                    </a:cubicBezTo>
                    <a:cubicBezTo>
                      <a:pt x="1890" y="373"/>
                      <a:pt x="1892" y="377"/>
                      <a:pt x="1894" y="376"/>
                    </a:cubicBezTo>
                    <a:cubicBezTo>
                      <a:pt x="1897" y="376"/>
                      <a:pt x="1893" y="371"/>
                      <a:pt x="1895" y="371"/>
                    </a:cubicBezTo>
                    <a:cubicBezTo>
                      <a:pt x="1897" y="370"/>
                      <a:pt x="1896" y="360"/>
                      <a:pt x="1894" y="360"/>
                    </a:cubicBezTo>
                    <a:cubicBezTo>
                      <a:pt x="1892" y="359"/>
                      <a:pt x="1893" y="356"/>
                      <a:pt x="1897" y="358"/>
                    </a:cubicBezTo>
                    <a:cubicBezTo>
                      <a:pt x="1901" y="361"/>
                      <a:pt x="1907" y="361"/>
                      <a:pt x="1910" y="361"/>
                    </a:cubicBezTo>
                    <a:cubicBezTo>
                      <a:pt x="1913" y="361"/>
                      <a:pt x="1910" y="358"/>
                      <a:pt x="1907" y="358"/>
                    </a:cubicBezTo>
                    <a:cubicBezTo>
                      <a:pt x="1904" y="357"/>
                      <a:pt x="1908" y="355"/>
                      <a:pt x="1910" y="357"/>
                    </a:cubicBezTo>
                    <a:cubicBezTo>
                      <a:pt x="1912" y="359"/>
                      <a:pt x="1915" y="360"/>
                      <a:pt x="1916" y="358"/>
                    </a:cubicBezTo>
                    <a:cubicBezTo>
                      <a:pt x="1916" y="356"/>
                      <a:pt x="1918" y="351"/>
                      <a:pt x="1922" y="351"/>
                    </a:cubicBezTo>
                    <a:cubicBezTo>
                      <a:pt x="1925" y="352"/>
                      <a:pt x="1926" y="350"/>
                      <a:pt x="1923" y="348"/>
                    </a:cubicBezTo>
                    <a:close/>
                    <a:moveTo>
                      <a:pt x="993" y="567"/>
                    </a:moveTo>
                    <a:cubicBezTo>
                      <a:pt x="984" y="576"/>
                      <a:pt x="965" y="578"/>
                      <a:pt x="965" y="585"/>
                    </a:cubicBezTo>
                    <a:cubicBezTo>
                      <a:pt x="965" y="592"/>
                      <a:pt x="942" y="595"/>
                      <a:pt x="940" y="592"/>
                    </a:cubicBezTo>
                    <a:cubicBezTo>
                      <a:pt x="938" y="589"/>
                      <a:pt x="957" y="589"/>
                      <a:pt x="961" y="579"/>
                    </a:cubicBezTo>
                    <a:cubicBezTo>
                      <a:pt x="966" y="569"/>
                      <a:pt x="983" y="563"/>
                      <a:pt x="991" y="550"/>
                    </a:cubicBezTo>
                    <a:cubicBezTo>
                      <a:pt x="997" y="541"/>
                      <a:pt x="1002" y="526"/>
                      <a:pt x="1006" y="527"/>
                    </a:cubicBezTo>
                    <a:cubicBezTo>
                      <a:pt x="1009" y="528"/>
                      <a:pt x="1003" y="559"/>
                      <a:pt x="993" y="567"/>
                    </a:cubicBezTo>
                    <a:close/>
                    <a:moveTo>
                      <a:pt x="385" y="202"/>
                    </a:moveTo>
                    <a:cubicBezTo>
                      <a:pt x="385" y="206"/>
                      <a:pt x="383" y="208"/>
                      <a:pt x="377" y="208"/>
                    </a:cubicBezTo>
                    <a:cubicBezTo>
                      <a:pt x="370" y="208"/>
                      <a:pt x="380" y="212"/>
                      <a:pt x="380" y="216"/>
                    </a:cubicBezTo>
                    <a:cubicBezTo>
                      <a:pt x="381" y="219"/>
                      <a:pt x="374" y="217"/>
                      <a:pt x="374" y="222"/>
                    </a:cubicBezTo>
                    <a:cubicBezTo>
                      <a:pt x="373" y="228"/>
                      <a:pt x="361" y="222"/>
                      <a:pt x="360" y="230"/>
                    </a:cubicBezTo>
                    <a:cubicBezTo>
                      <a:pt x="358" y="237"/>
                      <a:pt x="366" y="236"/>
                      <a:pt x="371" y="236"/>
                    </a:cubicBezTo>
                    <a:cubicBezTo>
                      <a:pt x="376" y="237"/>
                      <a:pt x="369" y="242"/>
                      <a:pt x="373" y="245"/>
                    </a:cubicBezTo>
                    <a:cubicBezTo>
                      <a:pt x="377" y="248"/>
                      <a:pt x="380" y="247"/>
                      <a:pt x="377" y="241"/>
                    </a:cubicBezTo>
                    <a:cubicBezTo>
                      <a:pt x="375" y="235"/>
                      <a:pt x="391" y="243"/>
                      <a:pt x="386" y="247"/>
                    </a:cubicBezTo>
                    <a:cubicBezTo>
                      <a:pt x="381" y="252"/>
                      <a:pt x="394" y="255"/>
                      <a:pt x="401" y="255"/>
                    </a:cubicBezTo>
                    <a:cubicBezTo>
                      <a:pt x="407" y="256"/>
                      <a:pt x="429" y="260"/>
                      <a:pt x="430" y="255"/>
                    </a:cubicBezTo>
                    <a:cubicBezTo>
                      <a:pt x="430" y="252"/>
                      <a:pt x="422" y="249"/>
                      <a:pt x="415" y="242"/>
                    </a:cubicBezTo>
                    <a:cubicBezTo>
                      <a:pt x="408" y="234"/>
                      <a:pt x="403" y="222"/>
                      <a:pt x="411" y="217"/>
                    </a:cubicBezTo>
                    <a:cubicBezTo>
                      <a:pt x="419" y="212"/>
                      <a:pt x="412" y="210"/>
                      <a:pt x="420" y="204"/>
                    </a:cubicBezTo>
                    <a:cubicBezTo>
                      <a:pt x="428" y="199"/>
                      <a:pt x="423" y="193"/>
                      <a:pt x="430" y="193"/>
                    </a:cubicBezTo>
                    <a:cubicBezTo>
                      <a:pt x="436" y="192"/>
                      <a:pt x="429" y="186"/>
                      <a:pt x="436" y="185"/>
                    </a:cubicBezTo>
                    <a:cubicBezTo>
                      <a:pt x="442" y="184"/>
                      <a:pt x="444" y="177"/>
                      <a:pt x="443" y="174"/>
                    </a:cubicBezTo>
                    <a:cubicBezTo>
                      <a:pt x="442" y="171"/>
                      <a:pt x="450" y="174"/>
                      <a:pt x="453" y="170"/>
                    </a:cubicBezTo>
                    <a:cubicBezTo>
                      <a:pt x="457" y="166"/>
                      <a:pt x="466" y="169"/>
                      <a:pt x="468" y="163"/>
                    </a:cubicBezTo>
                    <a:cubicBezTo>
                      <a:pt x="471" y="158"/>
                      <a:pt x="509" y="145"/>
                      <a:pt x="531" y="140"/>
                    </a:cubicBezTo>
                    <a:cubicBezTo>
                      <a:pt x="553" y="135"/>
                      <a:pt x="568" y="126"/>
                      <a:pt x="560" y="120"/>
                    </a:cubicBezTo>
                    <a:cubicBezTo>
                      <a:pt x="552" y="114"/>
                      <a:pt x="531" y="122"/>
                      <a:pt x="525" y="126"/>
                    </a:cubicBezTo>
                    <a:cubicBezTo>
                      <a:pt x="520" y="131"/>
                      <a:pt x="512" y="128"/>
                      <a:pt x="507" y="131"/>
                    </a:cubicBezTo>
                    <a:cubicBezTo>
                      <a:pt x="502" y="134"/>
                      <a:pt x="490" y="136"/>
                      <a:pt x="485" y="133"/>
                    </a:cubicBezTo>
                    <a:cubicBezTo>
                      <a:pt x="479" y="129"/>
                      <a:pt x="472" y="137"/>
                      <a:pt x="468" y="137"/>
                    </a:cubicBezTo>
                    <a:cubicBezTo>
                      <a:pt x="464" y="136"/>
                      <a:pt x="459" y="141"/>
                      <a:pt x="454" y="141"/>
                    </a:cubicBezTo>
                    <a:cubicBezTo>
                      <a:pt x="449" y="140"/>
                      <a:pt x="440" y="144"/>
                      <a:pt x="439" y="147"/>
                    </a:cubicBezTo>
                    <a:cubicBezTo>
                      <a:pt x="439" y="150"/>
                      <a:pt x="431" y="149"/>
                      <a:pt x="431" y="152"/>
                    </a:cubicBezTo>
                    <a:cubicBezTo>
                      <a:pt x="431" y="156"/>
                      <a:pt x="424" y="159"/>
                      <a:pt x="421" y="156"/>
                    </a:cubicBezTo>
                    <a:cubicBezTo>
                      <a:pt x="418" y="153"/>
                      <a:pt x="414" y="159"/>
                      <a:pt x="418" y="163"/>
                    </a:cubicBezTo>
                    <a:cubicBezTo>
                      <a:pt x="423" y="168"/>
                      <a:pt x="410" y="168"/>
                      <a:pt x="412" y="171"/>
                    </a:cubicBezTo>
                    <a:cubicBezTo>
                      <a:pt x="414" y="173"/>
                      <a:pt x="407" y="175"/>
                      <a:pt x="409" y="178"/>
                    </a:cubicBezTo>
                    <a:cubicBezTo>
                      <a:pt x="410" y="181"/>
                      <a:pt x="404" y="182"/>
                      <a:pt x="399" y="183"/>
                    </a:cubicBezTo>
                    <a:cubicBezTo>
                      <a:pt x="394" y="184"/>
                      <a:pt x="391" y="191"/>
                      <a:pt x="398" y="191"/>
                    </a:cubicBezTo>
                    <a:cubicBezTo>
                      <a:pt x="404" y="191"/>
                      <a:pt x="394" y="192"/>
                      <a:pt x="395" y="197"/>
                    </a:cubicBezTo>
                    <a:cubicBezTo>
                      <a:pt x="395" y="202"/>
                      <a:pt x="384" y="199"/>
                      <a:pt x="385" y="202"/>
                    </a:cubicBezTo>
                    <a:close/>
                    <a:moveTo>
                      <a:pt x="430" y="29"/>
                    </a:moveTo>
                    <a:cubicBezTo>
                      <a:pt x="431" y="32"/>
                      <a:pt x="429" y="32"/>
                      <a:pt x="422" y="32"/>
                    </a:cubicBezTo>
                    <a:cubicBezTo>
                      <a:pt x="415" y="32"/>
                      <a:pt x="412" y="36"/>
                      <a:pt x="415" y="39"/>
                    </a:cubicBezTo>
                    <a:cubicBezTo>
                      <a:pt x="419" y="42"/>
                      <a:pt x="437" y="41"/>
                      <a:pt x="440" y="37"/>
                    </a:cubicBezTo>
                    <a:cubicBezTo>
                      <a:pt x="443" y="33"/>
                      <a:pt x="451" y="36"/>
                      <a:pt x="452" y="32"/>
                    </a:cubicBezTo>
                    <a:cubicBezTo>
                      <a:pt x="453" y="28"/>
                      <a:pt x="429" y="26"/>
                      <a:pt x="430" y="29"/>
                    </a:cubicBezTo>
                    <a:close/>
                    <a:moveTo>
                      <a:pt x="387" y="33"/>
                    </a:moveTo>
                    <a:cubicBezTo>
                      <a:pt x="387" y="28"/>
                      <a:pt x="370" y="34"/>
                      <a:pt x="373" y="35"/>
                    </a:cubicBezTo>
                    <a:cubicBezTo>
                      <a:pt x="376" y="36"/>
                      <a:pt x="387" y="39"/>
                      <a:pt x="387" y="33"/>
                    </a:cubicBezTo>
                    <a:close/>
                    <a:moveTo>
                      <a:pt x="429" y="11"/>
                    </a:moveTo>
                    <a:cubicBezTo>
                      <a:pt x="437" y="11"/>
                      <a:pt x="434" y="6"/>
                      <a:pt x="440" y="7"/>
                    </a:cubicBezTo>
                    <a:cubicBezTo>
                      <a:pt x="445" y="7"/>
                      <a:pt x="452" y="7"/>
                      <a:pt x="449" y="4"/>
                    </a:cubicBezTo>
                    <a:cubicBezTo>
                      <a:pt x="447" y="0"/>
                      <a:pt x="427" y="2"/>
                      <a:pt x="429" y="4"/>
                    </a:cubicBezTo>
                    <a:cubicBezTo>
                      <a:pt x="431" y="7"/>
                      <a:pt x="414" y="6"/>
                      <a:pt x="414" y="7"/>
                    </a:cubicBezTo>
                    <a:cubicBezTo>
                      <a:pt x="415" y="9"/>
                      <a:pt x="421" y="11"/>
                      <a:pt x="429" y="11"/>
                    </a:cubicBezTo>
                    <a:close/>
                    <a:moveTo>
                      <a:pt x="487" y="23"/>
                    </a:moveTo>
                    <a:cubicBezTo>
                      <a:pt x="490" y="20"/>
                      <a:pt x="483" y="20"/>
                      <a:pt x="482" y="17"/>
                    </a:cubicBezTo>
                    <a:cubicBezTo>
                      <a:pt x="482" y="14"/>
                      <a:pt x="463" y="13"/>
                      <a:pt x="464" y="16"/>
                    </a:cubicBezTo>
                    <a:cubicBezTo>
                      <a:pt x="465" y="20"/>
                      <a:pt x="451" y="23"/>
                      <a:pt x="455" y="27"/>
                    </a:cubicBezTo>
                    <a:cubicBezTo>
                      <a:pt x="463" y="33"/>
                      <a:pt x="485" y="26"/>
                      <a:pt x="487" y="23"/>
                    </a:cubicBezTo>
                    <a:close/>
                    <a:moveTo>
                      <a:pt x="434" y="17"/>
                    </a:moveTo>
                    <a:cubicBezTo>
                      <a:pt x="435" y="10"/>
                      <a:pt x="424" y="16"/>
                      <a:pt x="415" y="12"/>
                    </a:cubicBezTo>
                    <a:cubicBezTo>
                      <a:pt x="406" y="9"/>
                      <a:pt x="401" y="9"/>
                      <a:pt x="407" y="14"/>
                    </a:cubicBezTo>
                    <a:cubicBezTo>
                      <a:pt x="410" y="16"/>
                      <a:pt x="392" y="18"/>
                      <a:pt x="395" y="21"/>
                    </a:cubicBezTo>
                    <a:cubicBezTo>
                      <a:pt x="401" y="27"/>
                      <a:pt x="433" y="24"/>
                      <a:pt x="434" y="17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62" name="Freeform 158"/>
              <p:cNvSpPr>
                <a:spLocks/>
              </p:cNvSpPr>
              <p:nvPr/>
            </p:nvSpPr>
            <p:spPr bwMode="auto">
              <a:xfrm>
                <a:off x="3908425" y="2347912"/>
                <a:ext cx="395288" cy="415925"/>
              </a:xfrm>
              <a:custGeom>
                <a:avLst/>
                <a:gdLst>
                  <a:gd name="T0" fmla="*/ 2147483647 w 206"/>
                  <a:gd name="T1" fmla="*/ 2147483647 h 218"/>
                  <a:gd name="T2" fmla="*/ 2147483647 w 206"/>
                  <a:gd name="T3" fmla="*/ 2147483647 h 218"/>
                  <a:gd name="T4" fmla="*/ 2147483647 w 206"/>
                  <a:gd name="T5" fmla="*/ 2147483647 h 218"/>
                  <a:gd name="T6" fmla="*/ 2147483647 w 206"/>
                  <a:gd name="T7" fmla="*/ 2147483647 h 218"/>
                  <a:gd name="T8" fmla="*/ 2147483647 w 206"/>
                  <a:gd name="T9" fmla="*/ 2147483647 h 218"/>
                  <a:gd name="T10" fmla="*/ 2147483647 w 206"/>
                  <a:gd name="T11" fmla="*/ 2147483647 h 218"/>
                  <a:gd name="T12" fmla="*/ 2147483647 w 206"/>
                  <a:gd name="T13" fmla="*/ 2147483647 h 218"/>
                  <a:gd name="T14" fmla="*/ 2147483647 w 206"/>
                  <a:gd name="T15" fmla="*/ 2147483647 h 218"/>
                  <a:gd name="T16" fmla="*/ 2147483647 w 206"/>
                  <a:gd name="T17" fmla="*/ 2147483647 h 218"/>
                  <a:gd name="T18" fmla="*/ 2147483647 w 206"/>
                  <a:gd name="T19" fmla="*/ 2147483647 h 218"/>
                  <a:gd name="T20" fmla="*/ 2147483647 w 206"/>
                  <a:gd name="T21" fmla="*/ 2147483647 h 218"/>
                  <a:gd name="T22" fmla="*/ 2147483647 w 206"/>
                  <a:gd name="T23" fmla="*/ 2147483647 h 218"/>
                  <a:gd name="T24" fmla="*/ 2147483647 w 206"/>
                  <a:gd name="T25" fmla="*/ 2147483647 h 218"/>
                  <a:gd name="T26" fmla="*/ 2147483647 w 206"/>
                  <a:gd name="T27" fmla="*/ 2147483647 h 218"/>
                  <a:gd name="T28" fmla="*/ 2147483647 w 206"/>
                  <a:gd name="T29" fmla="*/ 2147483647 h 218"/>
                  <a:gd name="T30" fmla="*/ 2147483647 w 206"/>
                  <a:gd name="T31" fmla="*/ 2147483647 h 218"/>
                  <a:gd name="T32" fmla="*/ 2147483647 w 206"/>
                  <a:gd name="T33" fmla="*/ 2147483647 h 218"/>
                  <a:gd name="T34" fmla="*/ 2147483647 w 206"/>
                  <a:gd name="T35" fmla="*/ 2147483647 h 218"/>
                  <a:gd name="T36" fmla="*/ 2147483647 w 206"/>
                  <a:gd name="T37" fmla="*/ 2147483647 h 218"/>
                  <a:gd name="T38" fmla="*/ 2147483647 w 206"/>
                  <a:gd name="T39" fmla="*/ 2147483647 h 218"/>
                  <a:gd name="T40" fmla="*/ 2147483647 w 206"/>
                  <a:gd name="T41" fmla="*/ 2147483647 h 218"/>
                  <a:gd name="T42" fmla="*/ 2147483647 w 206"/>
                  <a:gd name="T43" fmla="*/ 2147483647 h 218"/>
                  <a:gd name="T44" fmla="*/ 0 w 206"/>
                  <a:gd name="T45" fmla="*/ 2147483647 h 218"/>
                  <a:gd name="T46" fmla="*/ 2147483647 w 206"/>
                  <a:gd name="T47" fmla="*/ 2147483647 h 218"/>
                  <a:gd name="T48" fmla="*/ 2147483647 w 206"/>
                  <a:gd name="T49" fmla="*/ 2147483647 h 218"/>
                  <a:gd name="T50" fmla="*/ 2147483647 w 206"/>
                  <a:gd name="T51" fmla="*/ 2147483647 h 218"/>
                  <a:gd name="T52" fmla="*/ 2147483647 w 206"/>
                  <a:gd name="T53" fmla="*/ 2147483647 h 218"/>
                  <a:gd name="T54" fmla="*/ 2147483647 w 206"/>
                  <a:gd name="T55" fmla="*/ 2147483647 h 218"/>
                  <a:gd name="T56" fmla="*/ 2147483647 w 206"/>
                  <a:gd name="T57" fmla="*/ 2147483647 h 218"/>
                  <a:gd name="T58" fmla="*/ 2147483647 w 206"/>
                  <a:gd name="T59" fmla="*/ 2147483647 h 218"/>
                  <a:gd name="T60" fmla="*/ 2147483647 w 206"/>
                  <a:gd name="T61" fmla="*/ 2147483647 h 218"/>
                  <a:gd name="T62" fmla="*/ 2147483647 w 206"/>
                  <a:gd name="T63" fmla="*/ 2147483647 h 218"/>
                  <a:gd name="T64" fmla="*/ 2147483647 w 206"/>
                  <a:gd name="T65" fmla="*/ 2147483647 h 218"/>
                  <a:gd name="T66" fmla="*/ 2147483647 w 206"/>
                  <a:gd name="T67" fmla="*/ 2147483647 h 218"/>
                  <a:gd name="T68" fmla="*/ 2147483647 w 206"/>
                  <a:gd name="T69" fmla="*/ 2147483647 h 218"/>
                  <a:gd name="T70" fmla="*/ 2147483647 w 206"/>
                  <a:gd name="T71" fmla="*/ 2147483647 h 218"/>
                  <a:gd name="T72" fmla="*/ 2147483647 w 206"/>
                  <a:gd name="T73" fmla="*/ 2147483647 h 218"/>
                  <a:gd name="T74" fmla="*/ 2147483647 w 206"/>
                  <a:gd name="T75" fmla="*/ 2147483647 h 218"/>
                  <a:gd name="T76" fmla="*/ 2147483647 w 206"/>
                  <a:gd name="T77" fmla="*/ 2147483647 h 218"/>
                  <a:gd name="T78" fmla="*/ 2147483647 w 206"/>
                  <a:gd name="T79" fmla="*/ 2147483647 h 218"/>
                  <a:gd name="T80" fmla="*/ 2147483647 w 206"/>
                  <a:gd name="T81" fmla="*/ 2147483647 h 218"/>
                  <a:gd name="T82" fmla="*/ 2147483647 w 206"/>
                  <a:gd name="T83" fmla="*/ 2147483647 h 218"/>
                  <a:gd name="T84" fmla="*/ 2147483647 w 206"/>
                  <a:gd name="T85" fmla="*/ 2147483647 h 218"/>
                  <a:gd name="T86" fmla="*/ 2147483647 w 206"/>
                  <a:gd name="T87" fmla="*/ 2147483647 h 21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06"/>
                  <a:gd name="T133" fmla="*/ 0 h 218"/>
                  <a:gd name="T134" fmla="*/ 206 w 206"/>
                  <a:gd name="T135" fmla="*/ 218 h 21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06" h="218">
                    <a:moveTo>
                      <a:pt x="189" y="144"/>
                    </a:moveTo>
                    <a:cubicBezTo>
                      <a:pt x="183" y="141"/>
                      <a:pt x="181" y="103"/>
                      <a:pt x="184" y="102"/>
                    </a:cubicBezTo>
                    <a:cubicBezTo>
                      <a:pt x="184" y="102"/>
                      <a:pt x="185" y="102"/>
                      <a:pt x="185" y="103"/>
                    </a:cubicBezTo>
                    <a:cubicBezTo>
                      <a:pt x="184" y="95"/>
                      <a:pt x="184" y="95"/>
                      <a:pt x="184" y="95"/>
                    </a:cubicBezTo>
                    <a:cubicBezTo>
                      <a:pt x="184" y="95"/>
                      <a:pt x="184" y="94"/>
                      <a:pt x="184" y="94"/>
                    </a:cubicBezTo>
                    <a:cubicBezTo>
                      <a:pt x="183" y="94"/>
                      <a:pt x="181" y="93"/>
                      <a:pt x="181" y="91"/>
                    </a:cubicBezTo>
                    <a:cubicBezTo>
                      <a:pt x="181" y="88"/>
                      <a:pt x="184" y="88"/>
                      <a:pt x="184" y="88"/>
                    </a:cubicBezTo>
                    <a:cubicBezTo>
                      <a:pt x="184" y="88"/>
                      <a:pt x="183" y="82"/>
                      <a:pt x="186" y="81"/>
                    </a:cubicBezTo>
                    <a:cubicBezTo>
                      <a:pt x="187" y="80"/>
                      <a:pt x="187" y="80"/>
                      <a:pt x="187" y="79"/>
                    </a:cubicBezTo>
                    <a:cubicBezTo>
                      <a:pt x="189" y="78"/>
                      <a:pt x="189" y="74"/>
                      <a:pt x="189" y="71"/>
                    </a:cubicBezTo>
                    <a:cubicBezTo>
                      <a:pt x="189" y="68"/>
                      <a:pt x="190" y="64"/>
                      <a:pt x="191" y="62"/>
                    </a:cubicBezTo>
                    <a:cubicBezTo>
                      <a:pt x="193" y="59"/>
                      <a:pt x="192" y="55"/>
                      <a:pt x="194" y="54"/>
                    </a:cubicBezTo>
                    <a:cubicBezTo>
                      <a:pt x="196" y="52"/>
                      <a:pt x="196" y="48"/>
                      <a:pt x="198" y="47"/>
                    </a:cubicBezTo>
                    <a:cubicBezTo>
                      <a:pt x="201" y="47"/>
                      <a:pt x="203" y="46"/>
                      <a:pt x="203" y="44"/>
                    </a:cubicBezTo>
                    <a:cubicBezTo>
                      <a:pt x="203" y="43"/>
                      <a:pt x="206" y="41"/>
                      <a:pt x="206" y="38"/>
                    </a:cubicBezTo>
                    <a:cubicBezTo>
                      <a:pt x="206" y="36"/>
                      <a:pt x="203" y="36"/>
                      <a:pt x="203" y="33"/>
                    </a:cubicBezTo>
                    <a:cubicBezTo>
                      <a:pt x="203" y="30"/>
                      <a:pt x="204" y="23"/>
                      <a:pt x="204" y="23"/>
                    </a:cubicBezTo>
                    <a:cubicBezTo>
                      <a:pt x="204" y="23"/>
                      <a:pt x="204" y="23"/>
                      <a:pt x="204" y="23"/>
                    </a:cubicBezTo>
                    <a:cubicBezTo>
                      <a:pt x="198" y="18"/>
                      <a:pt x="192" y="13"/>
                      <a:pt x="191" y="12"/>
                    </a:cubicBezTo>
                    <a:cubicBezTo>
                      <a:pt x="189" y="11"/>
                      <a:pt x="185" y="13"/>
                      <a:pt x="185" y="13"/>
                    </a:cubicBezTo>
                    <a:cubicBezTo>
                      <a:pt x="185" y="13"/>
                      <a:pt x="182" y="10"/>
                      <a:pt x="179" y="13"/>
                    </a:cubicBezTo>
                    <a:cubicBezTo>
                      <a:pt x="176" y="15"/>
                      <a:pt x="172" y="13"/>
                      <a:pt x="172" y="13"/>
                    </a:cubicBezTo>
                    <a:cubicBezTo>
                      <a:pt x="172" y="13"/>
                      <a:pt x="168" y="11"/>
                      <a:pt x="167" y="7"/>
                    </a:cubicBezTo>
                    <a:cubicBezTo>
                      <a:pt x="166" y="6"/>
                      <a:pt x="165" y="5"/>
                      <a:pt x="164" y="4"/>
                    </a:cubicBezTo>
                    <a:cubicBezTo>
                      <a:pt x="164" y="5"/>
                      <a:pt x="164" y="5"/>
                      <a:pt x="164" y="5"/>
                    </a:cubicBezTo>
                    <a:cubicBezTo>
                      <a:pt x="156" y="6"/>
                      <a:pt x="156" y="6"/>
                      <a:pt x="156" y="6"/>
                    </a:cubicBezTo>
                    <a:cubicBezTo>
                      <a:pt x="156" y="6"/>
                      <a:pt x="146" y="0"/>
                      <a:pt x="143" y="5"/>
                    </a:cubicBezTo>
                    <a:cubicBezTo>
                      <a:pt x="141" y="9"/>
                      <a:pt x="139" y="6"/>
                      <a:pt x="134" y="6"/>
                    </a:cubicBezTo>
                    <a:cubicBezTo>
                      <a:pt x="130" y="6"/>
                      <a:pt x="125" y="8"/>
                      <a:pt x="123" y="9"/>
                    </a:cubicBezTo>
                    <a:cubicBezTo>
                      <a:pt x="120" y="11"/>
                      <a:pt x="116" y="8"/>
                      <a:pt x="114" y="9"/>
                    </a:cubicBezTo>
                    <a:cubicBezTo>
                      <a:pt x="111" y="11"/>
                      <a:pt x="110" y="17"/>
                      <a:pt x="110" y="17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9" y="13"/>
                      <a:pt x="84" y="7"/>
                      <a:pt x="79" y="7"/>
                    </a:cubicBezTo>
                    <a:cubicBezTo>
                      <a:pt x="75" y="7"/>
                      <a:pt x="68" y="16"/>
                      <a:pt x="68" y="16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9" y="28"/>
                      <a:pt x="67" y="33"/>
                      <a:pt x="66" y="35"/>
                    </a:cubicBezTo>
                    <a:cubicBezTo>
                      <a:pt x="64" y="38"/>
                      <a:pt x="62" y="40"/>
                      <a:pt x="62" y="47"/>
                    </a:cubicBezTo>
                    <a:cubicBezTo>
                      <a:pt x="62" y="54"/>
                      <a:pt x="53" y="65"/>
                      <a:pt x="53" y="71"/>
                    </a:cubicBezTo>
                    <a:cubicBezTo>
                      <a:pt x="53" y="76"/>
                      <a:pt x="44" y="80"/>
                      <a:pt x="44" y="83"/>
                    </a:cubicBezTo>
                    <a:cubicBezTo>
                      <a:pt x="44" y="87"/>
                      <a:pt x="43" y="94"/>
                      <a:pt x="43" y="102"/>
                    </a:cubicBezTo>
                    <a:cubicBezTo>
                      <a:pt x="43" y="110"/>
                      <a:pt x="39" y="103"/>
                      <a:pt x="39" y="110"/>
                    </a:cubicBezTo>
                    <a:cubicBezTo>
                      <a:pt x="39" y="117"/>
                      <a:pt x="35" y="113"/>
                      <a:pt x="32" y="117"/>
                    </a:cubicBezTo>
                    <a:cubicBezTo>
                      <a:pt x="28" y="120"/>
                      <a:pt x="27" y="121"/>
                      <a:pt x="27" y="117"/>
                    </a:cubicBezTo>
                    <a:cubicBezTo>
                      <a:pt x="27" y="114"/>
                      <a:pt x="22" y="113"/>
                      <a:pt x="18" y="117"/>
                    </a:cubicBezTo>
                    <a:cubicBezTo>
                      <a:pt x="14" y="120"/>
                      <a:pt x="12" y="117"/>
                      <a:pt x="10" y="116"/>
                    </a:cubicBezTo>
                    <a:cubicBezTo>
                      <a:pt x="9" y="115"/>
                      <a:pt x="4" y="118"/>
                      <a:pt x="0" y="121"/>
                    </a:cubicBezTo>
                    <a:cubicBezTo>
                      <a:pt x="2" y="126"/>
                      <a:pt x="3" y="130"/>
                      <a:pt x="4" y="134"/>
                    </a:cubicBezTo>
                    <a:cubicBezTo>
                      <a:pt x="4" y="134"/>
                      <a:pt x="4" y="135"/>
                      <a:pt x="4" y="135"/>
                    </a:cubicBezTo>
                    <a:cubicBezTo>
                      <a:pt x="6" y="133"/>
                      <a:pt x="9" y="132"/>
                      <a:pt x="10" y="132"/>
                    </a:cubicBezTo>
                    <a:cubicBezTo>
                      <a:pt x="14" y="131"/>
                      <a:pt x="47" y="132"/>
                      <a:pt x="47" y="132"/>
                    </a:cubicBezTo>
                    <a:cubicBezTo>
                      <a:pt x="47" y="132"/>
                      <a:pt x="50" y="137"/>
                      <a:pt x="49" y="141"/>
                    </a:cubicBezTo>
                    <a:cubicBezTo>
                      <a:pt x="48" y="146"/>
                      <a:pt x="51" y="144"/>
                      <a:pt x="53" y="150"/>
                    </a:cubicBezTo>
                    <a:cubicBezTo>
                      <a:pt x="56" y="156"/>
                      <a:pt x="58" y="158"/>
                      <a:pt x="63" y="157"/>
                    </a:cubicBezTo>
                    <a:cubicBezTo>
                      <a:pt x="68" y="155"/>
                      <a:pt x="74" y="154"/>
                      <a:pt x="76" y="155"/>
                    </a:cubicBezTo>
                    <a:cubicBezTo>
                      <a:pt x="78" y="155"/>
                      <a:pt x="77" y="146"/>
                      <a:pt x="80" y="145"/>
                    </a:cubicBezTo>
                    <a:cubicBezTo>
                      <a:pt x="83" y="143"/>
                      <a:pt x="89" y="145"/>
                      <a:pt x="89" y="145"/>
                    </a:cubicBezTo>
                    <a:cubicBezTo>
                      <a:pt x="89" y="145"/>
                      <a:pt x="90" y="147"/>
                      <a:pt x="95" y="147"/>
                    </a:cubicBezTo>
                    <a:cubicBezTo>
                      <a:pt x="100" y="147"/>
                      <a:pt x="102" y="145"/>
                      <a:pt x="102" y="149"/>
                    </a:cubicBezTo>
                    <a:cubicBezTo>
                      <a:pt x="102" y="152"/>
                      <a:pt x="103" y="156"/>
                      <a:pt x="104" y="158"/>
                    </a:cubicBezTo>
                    <a:cubicBezTo>
                      <a:pt x="106" y="159"/>
                      <a:pt x="100" y="172"/>
                      <a:pt x="103" y="174"/>
                    </a:cubicBezTo>
                    <a:cubicBezTo>
                      <a:pt x="105" y="176"/>
                      <a:pt x="109" y="180"/>
                      <a:pt x="108" y="183"/>
                    </a:cubicBezTo>
                    <a:cubicBezTo>
                      <a:pt x="108" y="185"/>
                      <a:pt x="106" y="191"/>
                      <a:pt x="108" y="192"/>
                    </a:cubicBezTo>
                    <a:cubicBezTo>
                      <a:pt x="110" y="192"/>
                      <a:pt x="111" y="189"/>
                      <a:pt x="114" y="189"/>
                    </a:cubicBezTo>
                    <a:cubicBezTo>
                      <a:pt x="118" y="189"/>
                      <a:pt x="121" y="189"/>
                      <a:pt x="124" y="188"/>
                    </a:cubicBezTo>
                    <a:cubicBezTo>
                      <a:pt x="126" y="187"/>
                      <a:pt x="127" y="187"/>
                      <a:pt x="127" y="188"/>
                    </a:cubicBezTo>
                    <a:cubicBezTo>
                      <a:pt x="129" y="189"/>
                      <a:pt x="130" y="191"/>
                      <a:pt x="130" y="191"/>
                    </a:cubicBezTo>
                    <a:cubicBezTo>
                      <a:pt x="130" y="191"/>
                      <a:pt x="131" y="194"/>
                      <a:pt x="133" y="193"/>
                    </a:cubicBezTo>
                    <a:cubicBezTo>
                      <a:pt x="135" y="192"/>
                      <a:pt x="141" y="191"/>
                      <a:pt x="140" y="193"/>
                    </a:cubicBezTo>
                    <a:cubicBezTo>
                      <a:pt x="140" y="195"/>
                      <a:pt x="142" y="199"/>
                      <a:pt x="144" y="198"/>
                    </a:cubicBezTo>
                    <a:cubicBezTo>
                      <a:pt x="146" y="197"/>
                      <a:pt x="151" y="201"/>
                      <a:pt x="153" y="201"/>
                    </a:cubicBezTo>
                    <a:cubicBezTo>
                      <a:pt x="156" y="201"/>
                      <a:pt x="158" y="201"/>
                      <a:pt x="158" y="200"/>
                    </a:cubicBezTo>
                    <a:cubicBezTo>
                      <a:pt x="158" y="198"/>
                      <a:pt x="161" y="196"/>
                      <a:pt x="162" y="198"/>
                    </a:cubicBezTo>
                    <a:cubicBezTo>
                      <a:pt x="163" y="200"/>
                      <a:pt x="166" y="204"/>
                      <a:pt x="168" y="204"/>
                    </a:cubicBezTo>
                    <a:cubicBezTo>
                      <a:pt x="171" y="204"/>
                      <a:pt x="177" y="204"/>
                      <a:pt x="177" y="206"/>
                    </a:cubicBezTo>
                    <a:cubicBezTo>
                      <a:pt x="177" y="208"/>
                      <a:pt x="179" y="214"/>
                      <a:pt x="181" y="216"/>
                    </a:cubicBezTo>
                    <a:cubicBezTo>
                      <a:pt x="184" y="218"/>
                      <a:pt x="189" y="216"/>
                      <a:pt x="189" y="216"/>
                    </a:cubicBezTo>
                    <a:cubicBezTo>
                      <a:pt x="189" y="216"/>
                      <a:pt x="191" y="214"/>
                      <a:pt x="191" y="211"/>
                    </a:cubicBezTo>
                    <a:cubicBezTo>
                      <a:pt x="191" y="207"/>
                      <a:pt x="191" y="203"/>
                      <a:pt x="190" y="203"/>
                    </a:cubicBezTo>
                    <a:cubicBezTo>
                      <a:pt x="188" y="203"/>
                      <a:pt x="186" y="206"/>
                      <a:pt x="182" y="205"/>
                    </a:cubicBezTo>
                    <a:cubicBezTo>
                      <a:pt x="179" y="204"/>
                      <a:pt x="176" y="197"/>
                      <a:pt x="175" y="196"/>
                    </a:cubicBezTo>
                    <a:cubicBezTo>
                      <a:pt x="173" y="195"/>
                      <a:pt x="177" y="189"/>
                      <a:pt x="177" y="186"/>
                    </a:cubicBezTo>
                    <a:cubicBezTo>
                      <a:pt x="177" y="183"/>
                      <a:pt x="180" y="174"/>
                      <a:pt x="178" y="173"/>
                    </a:cubicBezTo>
                    <a:cubicBezTo>
                      <a:pt x="176" y="172"/>
                      <a:pt x="177" y="169"/>
                      <a:pt x="179" y="167"/>
                    </a:cubicBezTo>
                    <a:cubicBezTo>
                      <a:pt x="182" y="165"/>
                      <a:pt x="178" y="160"/>
                      <a:pt x="182" y="160"/>
                    </a:cubicBezTo>
                    <a:cubicBezTo>
                      <a:pt x="186" y="160"/>
                      <a:pt x="194" y="160"/>
                      <a:pt x="196" y="157"/>
                    </a:cubicBezTo>
                    <a:cubicBezTo>
                      <a:pt x="196" y="157"/>
                      <a:pt x="196" y="157"/>
                      <a:pt x="196" y="157"/>
                    </a:cubicBezTo>
                    <a:cubicBezTo>
                      <a:pt x="197" y="156"/>
                      <a:pt x="197" y="156"/>
                      <a:pt x="197" y="155"/>
                    </a:cubicBezTo>
                    <a:cubicBezTo>
                      <a:pt x="195" y="151"/>
                      <a:pt x="192" y="145"/>
                      <a:pt x="189" y="144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63" name="Freeform 159"/>
              <p:cNvSpPr>
                <a:spLocks/>
              </p:cNvSpPr>
              <p:nvPr/>
            </p:nvSpPr>
            <p:spPr bwMode="auto">
              <a:xfrm>
                <a:off x="4260850" y="2520950"/>
                <a:ext cx="34925" cy="46038"/>
              </a:xfrm>
              <a:custGeom>
                <a:avLst/>
                <a:gdLst>
                  <a:gd name="T0" fmla="*/ 2147483647 w 18"/>
                  <a:gd name="T1" fmla="*/ 2147483647 h 24"/>
                  <a:gd name="T2" fmla="*/ 2147483647 w 18"/>
                  <a:gd name="T3" fmla="*/ 2147483647 h 24"/>
                  <a:gd name="T4" fmla="*/ 2147483647 w 18"/>
                  <a:gd name="T5" fmla="*/ 2147483647 h 24"/>
                  <a:gd name="T6" fmla="*/ 2147483647 w 18"/>
                  <a:gd name="T7" fmla="*/ 2147483647 h 24"/>
                  <a:gd name="T8" fmla="*/ 2147483647 w 18"/>
                  <a:gd name="T9" fmla="*/ 2147483647 h 24"/>
                  <a:gd name="T10" fmla="*/ 2147483647 w 18"/>
                  <a:gd name="T11" fmla="*/ 0 h 24"/>
                  <a:gd name="T12" fmla="*/ 2147483647 w 18"/>
                  <a:gd name="T13" fmla="*/ 0 h 24"/>
                  <a:gd name="T14" fmla="*/ 2147483647 w 18"/>
                  <a:gd name="T15" fmla="*/ 2147483647 h 24"/>
                  <a:gd name="T16" fmla="*/ 0 w 18"/>
                  <a:gd name="T17" fmla="*/ 2147483647 h 24"/>
                  <a:gd name="T18" fmla="*/ 0 w 18"/>
                  <a:gd name="T19" fmla="*/ 2147483647 h 24"/>
                  <a:gd name="T20" fmla="*/ 2147483647 w 18"/>
                  <a:gd name="T21" fmla="*/ 2147483647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24"/>
                  <a:gd name="T35" fmla="*/ 18 w 18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24">
                    <a:moveTo>
                      <a:pt x="1" y="12"/>
                    </a:moveTo>
                    <a:cubicBezTo>
                      <a:pt x="2" y="14"/>
                      <a:pt x="3" y="19"/>
                      <a:pt x="4" y="24"/>
                    </a:cubicBezTo>
                    <a:cubicBezTo>
                      <a:pt x="6" y="22"/>
                      <a:pt x="8" y="21"/>
                      <a:pt x="9" y="21"/>
                    </a:cubicBezTo>
                    <a:cubicBezTo>
                      <a:pt x="11" y="20"/>
                      <a:pt x="18" y="8"/>
                      <a:pt x="18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3"/>
                      <a:pt x="14" y="0"/>
                    </a:cubicBezTo>
                    <a:cubicBezTo>
                      <a:pt x="12" y="0"/>
                      <a:pt x="9" y="0"/>
                      <a:pt x="9" y="0"/>
                    </a:cubicBezTo>
                    <a:cubicBezTo>
                      <a:pt x="9" y="0"/>
                      <a:pt x="10" y="5"/>
                      <a:pt x="3" y="4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64" name="Freeform 160"/>
              <p:cNvSpPr>
                <a:spLocks/>
              </p:cNvSpPr>
              <p:nvPr/>
            </p:nvSpPr>
            <p:spPr bwMode="auto">
              <a:xfrm>
                <a:off x="4281488" y="2698750"/>
                <a:ext cx="230188" cy="368300"/>
              </a:xfrm>
              <a:custGeom>
                <a:avLst/>
                <a:gdLst>
                  <a:gd name="T0" fmla="*/ 2147483647 w 120"/>
                  <a:gd name="T1" fmla="*/ 2147483647 h 193"/>
                  <a:gd name="T2" fmla="*/ 2147483647 w 120"/>
                  <a:gd name="T3" fmla="*/ 2147483647 h 193"/>
                  <a:gd name="T4" fmla="*/ 2147483647 w 120"/>
                  <a:gd name="T5" fmla="*/ 2147483647 h 193"/>
                  <a:gd name="T6" fmla="*/ 2147483647 w 120"/>
                  <a:gd name="T7" fmla="*/ 0 h 193"/>
                  <a:gd name="T8" fmla="*/ 2147483647 w 120"/>
                  <a:gd name="T9" fmla="*/ 2147483647 h 193"/>
                  <a:gd name="T10" fmla="*/ 2147483647 w 120"/>
                  <a:gd name="T11" fmla="*/ 2147483647 h 193"/>
                  <a:gd name="T12" fmla="*/ 2147483647 w 120"/>
                  <a:gd name="T13" fmla="*/ 2147483647 h 193"/>
                  <a:gd name="T14" fmla="*/ 2147483647 w 120"/>
                  <a:gd name="T15" fmla="*/ 2147483647 h 193"/>
                  <a:gd name="T16" fmla="*/ 2147483647 w 120"/>
                  <a:gd name="T17" fmla="*/ 2147483647 h 193"/>
                  <a:gd name="T18" fmla="*/ 2147483647 w 120"/>
                  <a:gd name="T19" fmla="*/ 2147483647 h 193"/>
                  <a:gd name="T20" fmla="*/ 2147483647 w 120"/>
                  <a:gd name="T21" fmla="*/ 2147483647 h 193"/>
                  <a:gd name="T22" fmla="*/ 2147483647 w 120"/>
                  <a:gd name="T23" fmla="*/ 2147483647 h 193"/>
                  <a:gd name="T24" fmla="*/ 2147483647 w 120"/>
                  <a:gd name="T25" fmla="*/ 2147483647 h 193"/>
                  <a:gd name="T26" fmla="*/ 2147483647 w 120"/>
                  <a:gd name="T27" fmla="*/ 2147483647 h 193"/>
                  <a:gd name="T28" fmla="*/ 2147483647 w 120"/>
                  <a:gd name="T29" fmla="*/ 2147483647 h 193"/>
                  <a:gd name="T30" fmla="*/ 2147483647 w 120"/>
                  <a:gd name="T31" fmla="*/ 2147483647 h 193"/>
                  <a:gd name="T32" fmla="*/ 2147483647 w 120"/>
                  <a:gd name="T33" fmla="*/ 2147483647 h 193"/>
                  <a:gd name="T34" fmla="*/ 2147483647 w 120"/>
                  <a:gd name="T35" fmla="*/ 2147483647 h 193"/>
                  <a:gd name="T36" fmla="*/ 2147483647 w 120"/>
                  <a:gd name="T37" fmla="*/ 2147483647 h 193"/>
                  <a:gd name="T38" fmla="*/ 2147483647 w 120"/>
                  <a:gd name="T39" fmla="*/ 2147483647 h 193"/>
                  <a:gd name="T40" fmla="*/ 2147483647 w 120"/>
                  <a:gd name="T41" fmla="*/ 2147483647 h 193"/>
                  <a:gd name="T42" fmla="*/ 2147483647 w 120"/>
                  <a:gd name="T43" fmla="*/ 2147483647 h 193"/>
                  <a:gd name="T44" fmla="*/ 2147483647 w 120"/>
                  <a:gd name="T45" fmla="*/ 2147483647 h 193"/>
                  <a:gd name="T46" fmla="*/ 0 w 120"/>
                  <a:gd name="T47" fmla="*/ 2147483647 h 193"/>
                  <a:gd name="T48" fmla="*/ 2147483647 w 120"/>
                  <a:gd name="T49" fmla="*/ 2147483647 h 193"/>
                  <a:gd name="T50" fmla="*/ 2147483647 w 120"/>
                  <a:gd name="T51" fmla="*/ 2147483647 h 193"/>
                  <a:gd name="T52" fmla="*/ 2147483647 w 120"/>
                  <a:gd name="T53" fmla="*/ 2147483647 h 193"/>
                  <a:gd name="T54" fmla="*/ 2147483647 w 120"/>
                  <a:gd name="T55" fmla="*/ 2147483647 h 193"/>
                  <a:gd name="T56" fmla="*/ 2147483647 w 120"/>
                  <a:gd name="T57" fmla="*/ 2147483647 h 193"/>
                  <a:gd name="T58" fmla="*/ 2147483647 w 120"/>
                  <a:gd name="T59" fmla="*/ 2147483647 h 193"/>
                  <a:gd name="T60" fmla="*/ 2147483647 w 120"/>
                  <a:gd name="T61" fmla="*/ 2147483647 h 193"/>
                  <a:gd name="T62" fmla="*/ 2147483647 w 120"/>
                  <a:gd name="T63" fmla="*/ 2147483647 h 193"/>
                  <a:gd name="T64" fmla="*/ 2147483647 w 120"/>
                  <a:gd name="T65" fmla="*/ 2147483647 h 193"/>
                  <a:gd name="T66" fmla="*/ 2147483647 w 120"/>
                  <a:gd name="T67" fmla="*/ 2147483647 h 193"/>
                  <a:gd name="T68" fmla="*/ 2147483647 w 120"/>
                  <a:gd name="T69" fmla="*/ 2147483647 h 193"/>
                  <a:gd name="T70" fmla="*/ 2147483647 w 120"/>
                  <a:gd name="T71" fmla="*/ 2147483647 h 193"/>
                  <a:gd name="T72" fmla="*/ 2147483647 w 120"/>
                  <a:gd name="T73" fmla="*/ 2147483647 h 193"/>
                  <a:gd name="T74" fmla="*/ 2147483647 w 120"/>
                  <a:gd name="T75" fmla="*/ 2147483647 h 193"/>
                  <a:gd name="T76" fmla="*/ 2147483647 w 120"/>
                  <a:gd name="T77" fmla="*/ 2147483647 h 193"/>
                  <a:gd name="T78" fmla="*/ 2147483647 w 120"/>
                  <a:gd name="T79" fmla="*/ 2147483647 h 193"/>
                  <a:gd name="T80" fmla="*/ 2147483647 w 120"/>
                  <a:gd name="T81" fmla="*/ 2147483647 h 193"/>
                  <a:gd name="T82" fmla="*/ 2147483647 w 120"/>
                  <a:gd name="T83" fmla="*/ 2147483647 h 193"/>
                  <a:gd name="T84" fmla="*/ 2147483647 w 120"/>
                  <a:gd name="T85" fmla="*/ 2147483647 h 193"/>
                  <a:gd name="T86" fmla="*/ 2147483647 w 120"/>
                  <a:gd name="T87" fmla="*/ 2147483647 h 193"/>
                  <a:gd name="T88" fmla="*/ 2147483647 w 120"/>
                  <a:gd name="T89" fmla="*/ 2147483647 h 193"/>
                  <a:gd name="T90" fmla="*/ 2147483647 w 120"/>
                  <a:gd name="T91" fmla="*/ 2147483647 h 193"/>
                  <a:gd name="T92" fmla="*/ 2147483647 w 120"/>
                  <a:gd name="T93" fmla="*/ 2147483647 h 193"/>
                  <a:gd name="T94" fmla="*/ 2147483647 w 120"/>
                  <a:gd name="T95" fmla="*/ 2147483647 h 193"/>
                  <a:gd name="T96" fmla="*/ 2147483647 w 120"/>
                  <a:gd name="T97" fmla="*/ 2147483647 h 193"/>
                  <a:gd name="T98" fmla="*/ 2147483647 w 120"/>
                  <a:gd name="T99" fmla="*/ 2147483647 h 193"/>
                  <a:gd name="T100" fmla="*/ 2147483647 w 120"/>
                  <a:gd name="T101" fmla="*/ 2147483647 h 193"/>
                  <a:gd name="T102" fmla="*/ 2147483647 w 120"/>
                  <a:gd name="T103" fmla="*/ 2147483647 h 193"/>
                  <a:gd name="T104" fmla="*/ 2147483647 w 120"/>
                  <a:gd name="T105" fmla="*/ 2147483647 h 19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0"/>
                  <a:gd name="T160" fmla="*/ 0 h 193"/>
                  <a:gd name="T161" fmla="*/ 120 w 120"/>
                  <a:gd name="T162" fmla="*/ 193 h 19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0" h="193">
                    <a:moveTo>
                      <a:pt x="119" y="50"/>
                    </a:moveTo>
                    <a:cubicBezTo>
                      <a:pt x="118" y="47"/>
                      <a:pt x="116" y="33"/>
                      <a:pt x="116" y="28"/>
                    </a:cubicBezTo>
                    <a:cubicBezTo>
                      <a:pt x="117" y="22"/>
                      <a:pt x="115" y="8"/>
                      <a:pt x="115" y="1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0" y="3"/>
                      <a:pt x="104" y="5"/>
                      <a:pt x="103" y="7"/>
                    </a:cubicBezTo>
                    <a:cubicBezTo>
                      <a:pt x="102" y="9"/>
                      <a:pt x="98" y="6"/>
                      <a:pt x="95" y="9"/>
                    </a:cubicBezTo>
                    <a:cubicBezTo>
                      <a:pt x="93" y="11"/>
                      <a:pt x="91" y="9"/>
                      <a:pt x="89" y="8"/>
                    </a:cubicBezTo>
                    <a:cubicBezTo>
                      <a:pt x="86" y="8"/>
                      <a:pt x="85" y="11"/>
                      <a:pt x="85" y="13"/>
                    </a:cubicBezTo>
                    <a:cubicBezTo>
                      <a:pt x="85" y="15"/>
                      <a:pt x="80" y="14"/>
                      <a:pt x="78" y="13"/>
                    </a:cubicBezTo>
                    <a:cubicBezTo>
                      <a:pt x="77" y="13"/>
                      <a:pt x="71" y="15"/>
                      <a:pt x="69" y="15"/>
                    </a:cubicBezTo>
                    <a:cubicBezTo>
                      <a:pt x="66" y="15"/>
                      <a:pt x="68" y="12"/>
                      <a:pt x="65" y="11"/>
                    </a:cubicBezTo>
                    <a:cubicBezTo>
                      <a:pt x="62" y="10"/>
                      <a:pt x="60" y="13"/>
                      <a:pt x="58" y="13"/>
                    </a:cubicBezTo>
                    <a:cubicBezTo>
                      <a:pt x="57" y="13"/>
                      <a:pt x="54" y="12"/>
                      <a:pt x="52" y="12"/>
                    </a:cubicBezTo>
                    <a:cubicBezTo>
                      <a:pt x="52" y="13"/>
                      <a:pt x="52" y="15"/>
                      <a:pt x="51" y="16"/>
                    </a:cubicBezTo>
                    <a:cubicBezTo>
                      <a:pt x="49" y="21"/>
                      <a:pt x="56" y="34"/>
                      <a:pt x="56" y="40"/>
                    </a:cubicBezTo>
                    <a:cubicBezTo>
                      <a:pt x="59" y="42"/>
                      <a:pt x="62" y="44"/>
                      <a:pt x="63" y="46"/>
                    </a:cubicBezTo>
                    <a:cubicBezTo>
                      <a:pt x="66" y="50"/>
                      <a:pt x="63" y="50"/>
                      <a:pt x="63" y="58"/>
                    </a:cubicBezTo>
                    <a:cubicBezTo>
                      <a:pt x="64" y="66"/>
                      <a:pt x="60" y="62"/>
                      <a:pt x="57" y="65"/>
                    </a:cubicBezTo>
                    <a:cubicBezTo>
                      <a:pt x="54" y="68"/>
                      <a:pt x="57" y="74"/>
                      <a:pt x="56" y="75"/>
                    </a:cubicBezTo>
                    <a:cubicBezTo>
                      <a:pt x="55" y="77"/>
                      <a:pt x="46" y="64"/>
                      <a:pt x="46" y="62"/>
                    </a:cubicBezTo>
                    <a:cubicBezTo>
                      <a:pt x="45" y="60"/>
                      <a:pt x="49" y="52"/>
                      <a:pt x="48" y="47"/>
                    </a:cubicBezTo>
                    <a:cubicBezTo>
                      <a:pt x="47" y="42"/>
                      <a:pt x="41" y="45"/>
                      <a:pt x="39" y="46"/>
                    </a:cubicBezTo>
                    <a:cubicBezTo>
                      <a:pt x="37" y="46"/>
                      <a:pt x="32" y="40"/>
                      <a:pt x="31" y="40"/>
                    </a:cubicBezTo>
                    <a:cubicBezTo>
                      <a:pt x="30" y="40"/>
                      <a:pt x="0" y="52"/>
                      <a:pt x="0" y="52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3" y="64"/>
                      <a:pt x="13" y="64"/>
                      <a:pt x="18" y="67"/>
                    </a:cubicBezTo>
                    <a:cubicBezTo>
                      <a:pt x="22" y="70"/>
                      <a:pt x="29" y="71"/>
                      <a:pt x="31" y="72"/>
                    </a:cubicBezTo>
                    <a:cubicBezTo>
                      <a:pt x="32" y="73"/>
                      <a:pt x="31" y="84"/>
                      <a:pt x="31" y="89"/>
                    </a:cubicBezTo>
                    <a:cubicBezTo>
                      <a:pt x="32" y="95"/>
                      <a:pt x="25" y="96"/>
                      <a:pt x="28" y="99"/>
                    </a:cubicBezTo>
                    <a:cubicBezTo>
                      <a:pt x="31" y="102"/>
                      <a:pt x="30" y="107"/>
                      <a:pt x="32" y="108"/>
                    </a:cubicBezTo>
                    <a:cubicBezTo>
                      <a:pt x="34" y="108"/>
                      <a:pt x="28" y="115"/>
                      <a:pt x="26" y="116"/>
                    </a:cubicBezTo>
                    <a:cubicBezTo>
                      <a:pt x="23" y="118"/>
                      <a:pt x="26" y="123"/>
                      <a:pt x="23" y="127"/>
                    </a:cubicBezTo>
                    <a:cubicBezTo>
                      <a:pt x="21" y="130"/>
                      <a:pt x="15" y="135"/>
                      <a:pt x="11" y="138"/>
                    </a:cubicBezTo>
                    <a:cubicBezTo>
                      <a:pt x="12" y="139"/>
                      <a:pt x="12" y="139"/>
                      <a:pt x="12" y="139"/>
                    </a:cubicBezTo>
                    <a:cubicBezTo>
                      <a:pt x="13" y="141"/>
                      <a:pt x="16" y="158"/>
                      <a:pt x="19" y="160"/>
                    </a:cubicBezTo>
                    <a:cubicBezTo>
                      <a:pt x="22" y="162"/>
                      <a:pt x="20" y="179"/>
                      <a:pt x="20" y="180"/>
                    </a:cubicBezTo>
                    <a:cubicBezTo>
                      <a:pt x="20" y="182"/>
                      <a:pt x="21" y="193"/>
                      <a:pt x="21" y="193"/>
                    </a:cubicBezTo>
                    <a:cubicBezTo>
                      <a:pt x="21" y="193"/>
                      <a:pt x="26" y="193"/>
                      <a:pt x="30" y="193"/>
                    </a:cubicBezTo>
                    <a:cubicBezTo>
                      <a:pt x="30" y="190"/>
                      <a:pt x="30" y="188"/>
                      <a:pt x="30" y="187"/>
                    </a:cubicBezTo>
                    <a:cubicBezTo>
                      <a:pt x="30" y="182"/>
                      <a:pt x="27" y="186"/>
                      <a:pt x="26" y="183"/>
                    </a:cubicBezTo>
                    <a:cubicBezTo>
                      <a:pt x="24" y="179"/>
                      <a:pt x="34" y="173"/>
                      <a:pt x="43" y="170"/>
                    </a:cubicBezTo>
                    <a:cubicBezTo>
                      <a:pt x="53" y="166"/>
                      <a:pt x="56" y="164"/>
                      <a:pt x="57" y="161"/>
                    </a:cubicBezTo>
                    <a:cubicBezTo>
                      <a:pt x="58" y="158"/>
                      <a:pt x="57" y="148"/>
                      <a:pt x="59" y="145"/>
                    </a:cubicBezTo>
                    <a:cubicBezTo>
                      <a:pt x="60" y="141"/>
                      <a:pt x="58" y="139"/>
                      <a:pt x="57" y="130"/>
                    </a:cubicBezTo>
                    <a:cubicBezTo>
                      <a:pt x="55" y="122"/>
                      <a:pt x="52" y="121"/>
                      <a:pt x="51" y="116"/>
                    </a:cubicBezTo>
                    <a:cubicBezTo>
                      <a:pt x="50" y="111"/>
                      <a:pt x="50" y="108"/>
                      <a:pt x="53" y="108"/>
                    </a:cubicBezTo>
                    <a:cubicBezTo>
                      <a:pt x="56" y="107"/>
                      <a:pt x="56" y="106"/>
                      <a:pt x="58" y="102"/>
                    </a:cubicBezTo>
                    <a:cubicBezTo>
                      <a:pt x="60" y="97"/>
                      <a:pt x="63" y="99"/>
                      <a:pt x="68" y="96"/>
                    </a:cubicBezTo>
                    <a:cubicBezTo>
                      <a:pt x="72" y="92"/>
                      <a:pt x="72" y="88"/>
                      <a:pt x="79" y="83"/>
                    </a:cubicBezTo>
                    <a:cubicBezTo>
                      <a:pt x="87" y="77"/>
                      <a:pt x="94" y="77"/>
                      <a:pt x="101" y="73"/>
                    </a:cubicBezTo>
                    <a:cubicBezTo>
                      <a:pt x="108" y="69"/>
                      <a:pt x="120" y="53"/>
                      <a:pt x="119" y="50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65" name="Freeform 161"/>
              <p:cNvSpPr>
                <a:spLocks/>
              </p:cNvSpPr>
              <p:nvPr/>
            </p:nvSpPr>
            <p:spPr bwMode="auto">
              <a:xfrm>
                <a:off x="4268788" y="2489200"/>
                <a:ext cx="233363" cy="238125"/>
              </a:xfrm>
              <a:custGeom>
                <a:avLst/>
                <a:gdLst>
                  <a:gd name="T0" fmla="*/ 2147483647 w 122"/>
                  <a:gd name="T1" fmla="*/ 2147483647 h 125"/>
                  <a:gd name="T2" fmla="*/ 2147483647 w 122"/>
                  <a:gd name="T3" fmla="*/ 2147483647 h 125"/>
                  <a:gd name="T4" fmla="*/ 2147483647 w 122"/>
                  <a:gd name="T5" fmla="*/ 2147483647 h 125"/>
                  <a:gd name="T6" fmla="*/ 2147483647 w 122"/>
                  <a:gd name="T7" fmla="*/ 2147483647 h 125"/>
                  <a:gd name="T8" fmla="*/ 2147483647 w 122"/>
                  <a:gd name="T9" fmla="*/ 2147483647 h 125"/>
                  <a:gd name="T10" fmla="*/ 2147483647 w 122"/>
                  <a:gd name="T11" fmla="*/ 2147483647 h 125"/>
                  <a:gd name="T12" fmla="*/ 2147483647 w 122"/>
                  <a:gd name="T13" fmla="*/ 2147483647 h 125"/>
                  <a:gd name="T14" fmla="*/ 2147483647 w 122"/>
                  <a:gd name="T15" fmla="*/ 2147483647 h 125"/>
                  <a:gd name="T16" fmla="*/ 2147483647 w 122"/>
                  <a:gd name="T17" fmla="*/ 2147483647 h 125"/>
                  <a:gd name="T18" fmla="*/ 2147483647 w 122"/>
                  <a:gd name="T19" fmla="*/ 2147483647 h 125"/>
                  <a:gd name="T20" fmla="*/ 2147483647 w 122"/>
                  <a:gd name="T21" fmla="*/ 2147483647 h 125"/>
                  <a:gd name="T22" fmla="*/ 2147483647 w 122"/>
                  <a:gd name="T23" fmla="*/ 2147483647 h 125"/>
                  <a:gd name="T24" fmla="*/ 2147483647 w 122"/>
                  <a:gd name="T25" fmla="*/ 0 h 125"/>
                  <a:gd name="T26" fmla="*/ 2147483647 w 122"/>
                  <a:gd name="T27" fmla="*/ 2147483647 h 125"/>
                  <a:gd name="T28" fmla="*/ 2147483647 w 122"/>
                  <a:gd name="T29" fmla="*/ 2147483647 h 125"/>
                  <a:gd name="T30" fmla="*/ 2147483647 w 122"/>
                  <a:gd name="T31" fmla="*/ 2147483647 h 125"/>
                  <a:gd name="T32" fmla="*/ 2147483647 w 122"/>
                  <a:gd name="T33" fmla="*/ 2147483647 h 125"/>
                  <a:gd name="T34" fmla="*/ 2147483647 w 122"/>
                  <a:gd name="T35" fmla="*/ 2147483647 h 125"/>
                  <a:gd name="T36" fmla="*/ 2147483647 w 122"/>
                  <a:gd name="T37" fmla="*/ 2147483647 h 125"/>
                  <a:gd name="T38" fmla="*/ 2147483647 w 122"/>
                  <a:gd name="T39" fmla="*/ 2147483647 h 125"/>
                  <a:gd name="T40" fmla="*/ 2147483647 w 122"/>
                  <a:gd name="T41" fmla="*/ 2147483647 h 125"/>
                  <a:gd name="T42" fmla="*/ 0 w 122"/>
                  <a:gd name="T43" fmla="*/ 2147483647 h 125"/>
                  <a:gd name="T44" fmla="*/ 2147483647 w 122"/>
                  <a:gd name="T45" fmla="*/ 2147483647 h 125"/>
                  <a:gd name="T46" fmla="*/ 2147483647 w 122"/>
                  <a:gd name="T47" fmla="*/ 2147483647 h 125"/>
                  <a:gd name="T48" fmla="*/ 2147483647 w 122"/>
                  <a:gd name="T49" fmla="*/ 2147483647 h 125"/>
                  <a:gd name="T50" fmla="*/ 2147483647 w 122"/>
                  <a:gd name="T51" fmla="*/ 2147483647 h 125"/>
                  <a:gd name="T52" fmla="*/ 2147483647 w 122"/>
                  <a:gd name="T53" fmla="*/ 2147483647 h 125"/>
                  <a:gd name="T54" fmla="*/ 2147483647 w 122"/>
                  <a:gd name="T55" fmla="*/ 2147483647 h 125"/>
                  <a:gd name="T56" fmla="*/ 2147483647 w 122"/>
                  <a:gd name="T57" fmla="*/ 2147483647 h 125"/>
                  <a:gd name="T58" fmla="*/ 2147483647 w 122"/>
                  <a:gd name="T59" fmla="*/ 2147483647 h 125"/>
                  <a:gd name="T60" fmla="*/ 2147483647 w 122"/>
                  <a:gd name="T61" fmla="*/ 2147483647 h 125"/>
                  <a:gd name="T62" fmla="*/ 2147483647 w 122"/>
                  <a:gd name="T63" fmla="*/ 2147483647 h 125"/>
                  <a:gd name="T64" fmla="*/ 2147483647 w 122"/>
                  <a:gd name="T65" fmla="*/ 2147483647 h 125"/>
                  <a:gd name="T66" fmla="*/ 2147483647 w 122"/>
                  <a:gd name="T67" fmla="*/ 2147483647 h 125"/>
                  <a:gd name="T68" fmla="*/ 2147483647 w 122"/>
                  <a:gd name="T69" fmla="*/ 2147483647 h 125"/>
                  <a:gd name="T70" fmla="*/ 2147483647 w 122"/>
                  <a:gd name="T71" fmla="*/ 2147483647 h 125"/>
                  <a:gd name="T72" fmla="*/ 2147483647 w 122"/>
                  <a:gd name="T73" fmla="*/ 2147483647 h 125"/>
                  <a:gd name="T74" fmla="*/ 2147483647 w 122"/>
                  <a:gd name="T75" fmla="*/ 2147483647 h 125"/>
                  <a:gd name="T76" fmla="*/ 2147483647 w 122"/>
                  <a:gd name="T77" fmla="*/ 2147483647 h 125"/>
                  <a:gd name="T78" fmla="*/ 2147483647 w 122"/>
                  <a:gd name="T79" fmla="*/ 2147483647 h 125"/>
                  <a:gd name="T80" fmla="*/ 2147483647 w 122"/>
                  <a:gd name="T81" fmla="*/ 2147483647 h 125"/>
                  <a:gd name="T82" fmla="*/ 2147483647 w 122"/>
                  <a:gd name="T83" fmla="*/ 2147483647 h 125"/>
                  <a:gd name="T84" fmla="*/ 2147483647 w 122"/>
                  <a:gd name="T85" fmla="*/ 2147483647 h 125"/>
                  <a:gd name="T86" fmla="*/ 2147483647 w 122"/>
                  <a:gd name="T87" fmla="*/ 2147483647 h 125"/>
                  <a:gd name="T88" fmla="*/ 2147483647 w 122"/>
                  <a:gd name="T89" fmla="*/ 2147483647 h 12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2"/>
                  <a:gd name="T136" fmla="*/ 0 h 125"/>
                  <a:gd name="T137" fmla="*/ 122 w 122"/>
                  <a:gd name="T138" fmla="*/ 125 h 12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2" h="125">
                    <a:moveTo>
                      <a:pt x="114" y="100"/>
                    </a:moveTo>
                    <a:cubicBezTo>
                      <a:pt x="114" y="93"/>
                      <a:pt x="110" y="93"/>
                      <a:pt x="110" y="88"/>
                    </a:cubicBezTo>
                    <a:cubicBezTo>
                      <a:pt x="110" y="84"/>
                      <a:pt x="111" y="80"/>
                      <a:pt x="109" y="79"/>
                    </a:cubicBezTo>
                    <a:cubicBezTo>
                      <a:pt x="107" y="79"/>
                      <a:pt x="108" y="75"/>
                      <a:pt x="111" y="71"/>
                    </a:cubicBezTo>
                    <a:cubicBezTo>
                      <a:pt x="114" y="67"/>
                      <a:pt x="106" y="66"/>
                      <a:pt x="105" y="61"/>
                    </a:cubicBezTo>
                    <a:cubicBezTo>
                      <a:pt x="105" y="59"/>
                      <a:pt x="107" y="52"/>
                      <a:pt x="110" y="44"/>
                    </a:cubicBezTo>
                    <a:cubicBezTo>
                      <a:pt x="101" y="37"/>
                      <a:pt x="91" y="30"/>
                      <a:pt x="91" y="30"/>
                    </a:cubicBezTo>
                    <a:cubicBezTo>
                      <a:pt x="92" y="24"/>
                      <a:pt x="92" y="24"/>
                      <a:pt x="92" y="24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6"/>
                      <a:pt x="47" y="10"/>
                      <a:pt x="44" y="12"/>
                    </a:cubicBezTo>
                    <a:cubicBezTo>
                      <a:pt x="40" y="13"/>
                      <a:pt x="48" y="18"/>
                      <a:pt x="44" y="19"/>
                    </a:cubicBezTo>
                    <a:cubicBezTo>
                      <a:pt x="41" y="19"/>
                      <a:pt x="32" y="15"/>
                      <a:pt x="26" y="18"/>
                    </a:cubicBezTo>
                    <a:cubicBezTo>
                      <a:pt x="22" y="19"/>
                      <a:pt x="23" y="9"/>
                      <a:pt x="26" y="0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4" y="2"/>
                      <a:pt x="11" y="2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5" y="12"/>
                      <a:pt x="15" y="15"/>
                    </a:cubicBezTo>
                    <a:cubicBezTo>
                      <a:pt x="15" y="16"/>
                      <a:pt x="13" y="17"/>
                      <a:pt x="10" y="17"/>
                    </a:cubicBezTo>
                    <a:cubicBezTo>
                      <a:pt x="11" y="20"/>
                      <a:pt x="11" y="23"/>
                      <a:pt x="11" y="23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7" y="37"/>
                      <a:pt x="5" y="38"/>
                    </a:cubicBezTo>
                    <a:cubicBezTo>
                      <a:pt x="4" y="38"/>
                      <a:pt x="2" y="39"/>
                      <a:pt x="0" y="41"/>
                    </a:cubicBezTo>
                    <a:cubicBezTo>
                      <a:pt x="1" y="49"/>
                      <a:pt x="3" y="59"/>
                      <a:pt x="7" y="62"/>
                    </a:cubicBezTo>
                    <a:cubicBezTo>
                      <a:pt x="12" y="68"/>
                      <a:pt x="11" y="74"/>
                      <a:pt x="13" y="77"/>
                    </a:cubicBezTo>
                    <a:cubicBezTo>
                      <a:pt x="14" y="81"/>
                      <a:pt x="19" y="85"/>
                      <a:pt x="15" y="86"/>
                    </a:cubicBezTo>
                    <a:cubicBezTo>
                      <a:pt x="13" y="87"/>
                      <a:pt x="11" y="85"/>
                      <a:pt x="9" y="81"/>
                    </a:cubicBezTo>
                    <a:cubicBezTo>
                      <a:pt x="9" y="82"/>
                      <a:pt x="9" y="82"/>
                      <a:pt x="8" y="83"/>
                    </a:cubicBezTo>
                    <a:cubicBezTo>
                      <a:pt x="8" y="83"/>
                      <a:pt x="8" y="83"/>
                      <a:pt x="8" y="83"/>
                    </a:cubicBezTo>
                    <a:cubicBezTo>
                      <a:pt x="11" y="86"/>
                      <a:pt x="15" y="88"/>
                      <a:pt x="16" y="88"/>
                    </a:cubicBezTo>
                    <a:cubicBezTo>
                      <a:pt x="19" y="88"/>
                      <a:pt x="24" y="92"/>
                      <a:pt x="26" y="92"/>
                    </a:cubicBezTo>
                    <a:cubicBezTo>
                      <a:pt x="29" y="93"/>
                      <a:pt x="40" y="97"/>
                      <a:pt x="41" y="99"/>
                    </a:cubicBezTo>
                    <a:cubicBezTo>
                      <a:pt x="41" y="99"/>
                      <a:pt x="41" y="99"/>
                      <a:pt x="42" y="100"/>
                    </a:cubicBezTo>
                    <a:cubicBezTo>
                      <a:pt x="44" y="100"/>
                      <a:pt x="47" y="99"/>
                      <a:pt x="49" y="100"/>
                    </a:cubicBezTo>
                    <a:cubicBezTo>
                      <a:pt x="50" y="99"/>
                      <a:pt x="50" y="99"/>
                      <a:pt x="51" y="99"/>
                    </a:cubicBezTo>
                    <a:cubicBezTo>
                      <a:pt x="55" y="99"/>
                      <a:pt x="59" y="113"/>
                      <a:pt x="59" y="122"/>
                    </a:cubicBezTo>
                    <a:cubicBezTo>
                      <a:pt x="61" y="122"/>
                      <a:pt x="64" y="123"/>
                      <a:pt x="65" y="123"/>
                    </a:cubicBezTo>
                    <a:cubicBezTo>
                      <a:pt x="67" y="123"/>
                      <a:pt x="69" y="120"/>
                      <a:pt x="72" y="121"/>
                    </a:cubicBezTo>
                    <a:cubicBezTo>
                      <a:pt x="75" y="122"/>
                      <a:pt x="73" y="125"/>
                      <a:pt x="76" y="125"/>
                    </a:cubicBezTo>
                    <a:cubicBezTo>
                      <a:pt x="78" y="125"/>
                      <a:pt x="84" y="123"/>
                      <a:pt x="85" y="123"/>
                    </a:cubicBezTo>
                    <a:cubicBezTo>
                      <a:pt x="87" y="124"/>
                      <a:pt x="92" y="125"/>
                      <a:pt x="92" y="123"/>
                    </a:cubicBezTo>
                    <a:cubicBezTo>
                      <a:pt x="92" y="121"/>
                      <a:pt x="93" y="118"/>
                      <a:pt x="96" y="118"/>
                    </a:cubicBezTo>
                    <a:cubicBezTo>
                      <a:pt x="98" y="119"/>
                      <a:pt x="100" y="121"/>
                      <a:pt x="102" y="119"/>
                    </a:cubicBezTo>
                    <a:cubicBezTo>
                      <a:pt x="105" y="116"/>
                      <a:pt x="109" y="119"/>
                      <a:pt x="110" y="117"/>
                    </a:cubicBezTo>
                    <a:cubicBezTo>
                      <a:pt x="111" y="115"/>
                      <a:pt x="117" y="113"/>
                      <a:pt x="122" y="110"/>
                    </a:cubicBezTo>
                    <a:cubicBezTo>
                      <a:pt x="122" y="104"/>
                      <a:pt x="115" y="107"/>
                      <a:pt x="114" y="100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66" name="Freeform 162"/>
              <p:cNvSpPr>
                <a:spLocks/>
              </p:cNvSpPr>
              <p:nvPr/>
            </p:nvSpPr>
            <p:spPr bwMode="auto">
              <a:xfrm>
                <a:off x="4337050" y="2678112"/>
                <a:ext cx="71438" cy="168275"/>
              </a:xfrm>
              <a:custGeom>
                <a:avLst/>
                <a:gdLst>
                  <a:gd name="T0" fmla="*/ 2147483647 w 37"/>
                  <a:gd name="T1" fmla="*/ 2147483647 h 88"/>
                  <a:gd name="T2" fmla="*/ 2147483647 w 37"/>
                  <a:gd name="T3" fmla="*/ 2147483647 h 88"/>
                  <a:gd name="T4" fmla="*/ 2147483647 w 37"/>
                  <a:gd name="T5" fmla="*/ 2147483647 h 88"/>
                  <a:gd name="T6" fmla="*/ 2147483647 w 37"/>
                  <a:gd name="T7" fmla="*/ 2147483647 h 88"/>
                  <a:gd name="T8" fmla="*/ 2147483647 w 37"/>
                  <a:gd name="T9" fmla="*/ 2147483647 h 88"/>
                  <a:gd name="T10" fmla="*/ 2147483647 w 37"/>
                  <a:gd name="T11" fmla="*/ 2147483647 h 88"/>
                  <a:gd name="T12" fmla="*/ 2147483647 w 37"/>
                  <a:gd name="T13" fmla="*/ 2147483647 h 88"/>
                  <a:gd name="T14" fmla="*/ 2147483647 w 37"/>
                  <a:gd name="T15" fmla="*/ 2147483647 h 88"/>
                  <a:gd name="T16" fmla="*/ 2147483647 w 37"/>
                  <a:gd name="T17" fmla="*/ 2147483647 h 88"/>
                  <a:gd name="T18" fmla="*/ 2147483647 w 37"/>
                  <a:gd name="T19" fmla="*/ 2147483647 h 88"/>
                  <a:gd name="T20" fmla="*/ 2147483647 w 37"/>
                  <a:gd name="T21" fmla="*/ 2147483647 h 88"/>
                  <a:gd name="T22" fmla="*/ 0 w 37"/>
                  <a:gd name="T23" fmla="*/ 2147483647 h 88"/>
                  <a:gd name="T24" fmla="*/ 2147483647 w 37"/>
                  <a:gd name="T25" fmla="*/ 2147483647 h 88"/>
                  <a:gd name="T26" fmla="*/ 2147483647 w 37"/>
                  <a:gd name="T27" fmla="*/ 2147483647 h 88"/>
                  <a:gd name="T28" fmla="*/ 2147483647 w 37"/>
                  <a:gd name="T29" fmla="*/ 2147483647 h 88"/>
                  <a:gd name="T30" fmla="*/ 2147483647 w 37"/>
                  <a:gd name="T31" fmla="*/ 2147483647 h 88"/>
                  <a:gd name="T32" fmla="*/ 2147483647 w 37"/>
                  <a:gd name="T33" fmla="*/ 2147483647 h 88"/>
                  <a:gd name="T34" fmla="*/ 2147483647 w 37"/>
                  <a:gd name="T35" fmla="*/ 2147483647 h 88"/>
                  <a:gd name="T36" fmla="*/ 2147483647 w 37"/>
                  <a:gd name="T37" fmla="*/ 2147483647 h 88"/>
                  <a:gd name="T38" fmla="*/ 2147483647 w 37"/>
                  <a:gd name="T39" fmla="*/ 2147483647 h 88"/>
                  <a:gd name="T40" fmla="*/ 2147483647 w 37"/>
                  <a:gd name="T41" fmla="*/ 2147483647 h 8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7"/>
                  <a:gd name="T64" fmla="*/ 0 h 88"/>
                  <a:gd name="T65" fmla="*/ 37 w 37"/>
                  <a:gd name="T66" fmla="*/ 88 h 8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7" h="88">
                    <a:moveTo>
                      <a:pt x="34" y="57"/>
                    </a:moveTo>
                    <a:cubicBezTo>
                      <a:pt x="33" y="55"/>
                      <a:pt x="30" y="53"/>
                      <a:pt x="27" y="51"/>
                    </a:cubicBezTo>
                    <a:cubicBezTo>
                      <a:pt x="27" y="51"/>
                      <a:pt x="27" y="52"/>
                      <a:pt x="27" y="53"/>
                    </a:cubicBezTo>
                    <a:cubicBezTo>
                      <a:pt x="24" y="57"/>
                      <a:pt x="16" y="44"/>
                      <a:pt x="15" y="35"/>
                    </a:cubicBezTo>
                    <a:cubicBezTo>
                      <a:pt x="14" y="27"/>
                      <a:pt x="19" y="23"/>
                      <a:pt x="16" y="15"/>
                    </a:cubicBezTo>
                    <a:cubicBezTo>
                      <a:pt x="13" y="9"/>
                      <a:pt x="11" y="3"/>
                      <a:pt x="13" y="1"/>
                    </a:cubicBezTo>
                    <a:cubicBezTo>
                      <a:pt x="11" y="0"/>
                      <a:pt x="8" y="1"/>
                      <a:pt x="6" y="1"/>
                    </a:cubicBezTo>
                    <a:cubicBezTo>
                      <a:pt x="7" y="4"/>
                      <a:pt x="10" y="10"/>
                      <a:pt x="10" y="12"/>
                    </a:cubicBezTo>
                    <a:cubicBezTo>
                      <a:pt x="10" y="14"/>
                      <a:pt x="7" y="11"/>
                      <a:pt x="6" y="14"/>
                    </a:cubicBezTo>
                    <a:cubicBezTo>
                      <a:pt x="5" y="17"/>
                      <a:pt x="4" y="30"/>
                      <a:pt x="7" y="32"/>
                    </a:cubicBezTo>
                    <a:cubicBezTo>
                      <a:pt x="9" y="35"/>
                      <a:pt x="2" y="33"/>
                      <a:pt x="2" y="35"/>
                    </a:cubicBezTo>
                    <a:cubicBezTo>
                      <a:pt x="2" y="38"/>
                      <a:pt x="1" y="46"/>
                      <a:pt x="0" y="46"/>
                    </a:cubicBezTo>
                    <a:cubicBezTo>
                      <a:pt x="0" y="47"/>
                      <a:pt x="1" y="49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3" y="51"/>
                      <a:pt x="8" y="57"/>
                      <a:pt x="10" y="57"/>
                    </a:cubicBezTo>
                    <a:cubicBezTo>
                      <a:pt x="12" y="56"/>
                      <a:pt x="18" y="53"/>
                      <a:pt x="19" y="58"/>
                    </a:cubicBezTo>
                    <a:cubicBezTo>
                      <a:pt x="20" y="63"/>
                      <a:pt x="16" y="71"/>
                      <a:pt x="17" y="73"/>
                    </a:cubicBezTo>
                    <a:cubicBezTo>
                      <a:pt x="17" y="75"/>
                      <a:pt x="26" y="88"/>
                      <a:pt x="27" y="86"/>
                    </a:cubicBezTo>
                    <a:cubicBezTo>
                      <a:pt x="28" y="85"/>
                      <a:pt x="25" y="79"/>
                      <a:pt x="28" y="76"/>
                    </a:cubicBezTo>
                    <a:cubicBezTo>
                      <a:pt x="31" y="73"/>
                      <a:pt x="35" y="77"/>
                      <a:pt x="34" y="69"/>
                    </a:cubicBezTo>
                    <a:cubicBezTo>
                      <a:pt x="34" y="61"/>
                      <a:pt x="37" y="61"/>
                      <a:pt x="34" y="57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67" name="Freeform 163"/>
              <p:cNvSpPr>
                <a:spLocks/>
              </p:cNvSpPr>
              <p:nvPr/>
            </p:nvSpPr>
            <p:spPr bwMode="auto">
              <a:xfrm>
                <a:off x="7164388" y="2919412"/>
                <a:ext cx="73025" cy="57150"/>
              </a:xfrm>
              <a:custGeom>
                <a:avLst/>
                <a:gdLst>
                  <a:gd name="T0" fmla="*/ 2147483647 w 38"/>
                  <a:gd name="T1" fmla="*/ 2147483647 h 30"/>
                  <a:gd name="T2" fmla="*/ 2147483647 w 38"/>
                  <a:gd name="T3" fmla="*/ 2147483647 h 30"/>
                  <a:gd name="T4" fmla="*/ 2147483647 w 38"/>
                  <a:gd name="T5" fmla="*/ 2147483647 h 30"/>
                  <a:gd name="T6" fmla="*/ 0 60000 65536"/>
                  <a:gd name="T7" fmla="*/ 0 60000 65536"/>
                  <a:gd name="T8" fmla="*/ 0 60000 65536"/>
                  <a:gd name="T9" fmla="*/ 0 w 38"/>
                  <a:gd name="T10" fmla="*/ 0 h 30"/>
                  <a:gd name="T11" fmla="*/ 38 w 38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" h="30">
                    <a:moveTo>
                      <a:pt x="1" y="5"/>
                    </a:moveTo>
                    <a:cubicBezTo>
                      <a:pt x="0" y="0"/>
                      <a:pt x="38" y="25"/>
                      <a:pt x="34" y="27"/>
                    </a:cubicBezTo>
                    <a:cubicBezTo>
                      <a:pt x="30" y="30"/>
                      <a:pt x="2" y="9"/>
                      <a:pt x="1" y="5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68" name="Freeform 164"/>
              <p:cNvSpPr>
                <a:spLocks/>
              </p:cNvSpPr>
              <p:nvPr/>
            </p:nvSpPr>
            <p:spPr bwMode="auto">
              <a:xfrm>
                <a:off x="5102225" y="1530350"/>
                <a:ext cx="166688" cy="111125"/>
              </a:xfrm>
              <a:custGeom>
                <a:avLst/>
                <a:gdLst>
                  <a:gd name="T0" fmla="*/ 2147483647 w 87"/>
                  <a:gd name="T1" fmla="*/ 2147483647 h 58"/>
                  <a:gd name="T2" fmla="*/ 2147483647 w 87"/>
                  <a:gd name="T3" fmla="*/ 2147483647 h 58"/>
                  <a:gd name="T4" fmla="*/ 2147483647 w 87"/>
                  <a:gd name="T5" fmla="*/ 2147483647 h 58"/>
                  <a:gd name="T6" fmla="*/ 2147483647 w 87"/>
                  <a:gd name="T7" fmla="*/ 2147483647 h 58"/>
                  <a:gd name="T8" fmla="*/ 2147483647 w 87"/>
                  <a:gd name="T9" fmla="*/ 2147483647 h 58"/>
                  <a:gd name="T10" fmla="*/ 2147483647 w 87"/>
                  <a:gd name="T11" fmla="*/ 2147483647 h 58"/>
                  <a:gd name="T12" fmla="*/ 2147483647 w 87"/>
                  <a:gd name="T13" fmla="*/ 2147483647 h 58"/>
                  <a:gd name="T14" fmla="*/ 2147483647 w 87"/>
                  <a:gd name="T15" fmla="*/ 2147483647 h 58"/>
                  <a:gd name="T16" fmla="*/ 2147483647 w 87"/>
                  <a:gd name="T17" fmla="*/ 2147483647 h 58"/>
                  <a:gd name="T18" fmla="*/ 2147483647 w 87"/>
                  <a:gd name="T19" fmla="*/ 2147483647 h 58"/>
                  <a:gd name="T20" fmla="*/ 2147483647 w 87"/>
                  <a:gd name="T21" fmla="*/ 2147483647 h 58"/>
                  <a:gd name="T22" fmla="*/ 2147483647 w 87"/>
                  <a:gd name="T23" fmla="*/ 2147483647 h 58"/>
                  <a:gd name="T24" fmla="*/ 2147483647 w 87"/>
                  <a:gd name="T25" fmla="*/ 2147483647 h 58"/>
                  <a:gd name="T26" fmla="*/ 2147483647 w 87"/>
                  <a:gd name="T27" fmla="*/ 2147483647 h 58"/>
                  <a:gd name="T28" fmla="*/ 2147483647 w 87"/>
                  <a:gd name="T29" fmla="*/ 2147483647 h 58"/>
                  <a:gd name="T30" fmla="*/ 2147483647 w 87"/>
                  <a:gd name="T31" fmla="*/ 2147483647 h 58"/>
                  <a:gd name="T32" fmla="*/ 2147483647 w 87"/>
                  <a:gd name="T33" fmla="*/ 2147483647 h 58"/>
                  <a:gd name="T34" fmla="*/ 2147483647 w 87"/>
                  <a:gd name="T35" fmla="*/ 2147483647 h 58"/>
                  <a:gd name="T36" fmla="*/ 2147483647 w 87"/>
                  <a:gd name="T37" fmla="*/ 2147483647 h 58"/>
                  <a:gd name="T38" fmla="*/ 2147483647 w 87"/>
                  <a:gd name="T39" fmla="*/ 2147483647 h 58"/>
                  <a:gd name="T40" fmla="*/ 2147483647 w 87"/>
                  <a:gd name="T41" fmla="*/ 2147483647 h 58"/>
                  <a:gd name="T42" fmla="*/ 2147483647 w 87"/>
                  <a:gd name="T43" fmla="*/ 2147483647 h 58"/>
                  <a:gd name="T44" fmla="*/ 2147483647 w 87"/>
                  <a:gd name="T45" fmla="*/ 2147483647 h 58"/>
                  <a:gd name="T46" fmla="*/ 2147483647 w 87"/>
                  <a:gd name="T47" fmla="*/ 2147483647 h 58"/>
                  <a:gd name="T48" fmla="*/ 2147483647 w 87"/>
                  <a:gd name="T49" fmla="*/ 2147483647 h 58"/>
                  <a:gd name="T50" fmla="*/ 2147483647 w 87"/>
                  <a:gd name="T51" fmla="*/ 2147483647 h 58"/>
                  <a:gd name="T52" fmla="*/ 2147483647 w 87"/>
                  <a:gd name="T53" fmla="*/ 2147483647 h 58"/>
                  <a:gd name="T54" fmla="*/ 2147483647 w 87"/>
                  <a:gd name="T55" fmla="*/ 2147483647 h 58"/>
                  <a:gd name="T56" fmla="*/ 2147483647 w 87"/>
                  <a:gd name="T57" fmla="*/ 2147483647 h 58"/>
                  <a:gd name="T58" fmla="*/ 2147483647 w 87"/>
                  <a:gd name="T59" fmla="*/ 2147483647 h 58"/>
                  <a:gd name="T60" fmla="*/ 2147483647 w 87"/>
                  <a:gd name="T61" fmla="*/ 2147483647 h 5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7"/>
                  <a:gd name="T94" fmla="*/ 0 h 58"/>
                  <a:gd name="T95" fmla="*/ 87 w 87"/>
                  <a:gd name="T96" fmla="*/ 58 h 5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7" h="58">
                    <a:moveTo>
                      <a:pt x="71" y="47"/>
                    </a:moveTo>
                    <a:cubicBezTo>
                      <a:pt x="73" y="49"/>
                      <a:pt x="73" y="51"/>
                      <a:pt x="75" y="51"/>
                    </a:cubicBezTo>
                    <a:cubicBezTo>
                      <a:pt x="77" y="50"/>
                      <a:pt x="81" y="51"/>
                      <a:pt x="83" y="53"/>
                    </a:cubicBezTo>
                    <a:cubicBezTo>
                      <a:pt x="85" y="53"/>
                      <a:pt x="87" y="52"/>
                      <a:pt x="87" y="52"/>
                    </a:cubicBezTo>
                    <a:cubicBezTo>
                      <a:pt x="87" y="52"/>
                      <a:pt x="85" y="41"/>
                      <a:pt x="84" y="37"/>
                    </a:cubicBezTo>
                    <a:cubicBezTo>
                      <a:pt x="84" y="34"/>
                      <a:pt x="73" y="30"/>
                      <a:pt x="73" y="3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59" y="22"/>
                      <a:pt x="57" y="21"/>
                    </a:cubicBezTo>
                    <a:cubicBezTo>
                      <a:pt x="55" y="20"/>
                      <a:pt x="50" y="23"/>
                      <a:pt x="47" y="19"/>
                    </a:cubicBezTo>
                    <a:cubicBezTo>
                      <a:pt x="45" y="16"/>
                      <a:pt x="41" y="22"/>
                      <a:pt x="37" y="19"/>
                    </a:cubicBezTo>
                    <a:cubicBezTo>
                      <a:pt x="33" y="16"/>
                      <a:pt x="22" y="20"/>
                      <a:pt x="21" y="18"/>
                    </a:cubicBezTo>
                    <a:cubicBezTo>
                      <a:pt x="21" y="15"/>
                      <a:pt x="26" y="11"/>
                      <a:pt x="29" y="11"/>
                    </a:cubicBezTo>
                    <a:cubicBezTo>
                      <a:pt x="30" y="11"/>
                      <a:pt x="31" y="11"/>
                      <a:pt x="33" y="11"/>
                    </a:cubicBezTo>
                    <a:cubicBezTo>
                      <a:pt x="34" y="9"/>
                      <a:pt x="37" y="3"/>
                      <a:pt x="37" y="2"/>
                    </a:cubicBezTo>
                    <a:cubicBezTo>
                      <a:pt x="36" y="0"/>
                      <a:pt x="32" y="2"/>
                      <a:pt x="29" y="4"/>
                    </a:cubicBezTo>
                    <a:cubicBezTo>
                      <a:pt x="26" y="6"/>
                      <a:pt x="21" y="3"/>
                      <a:pt x="20" y="6"/>
                    </a:cubicBezTo>
                    <a:cubicBezTo>
                      <a:pt x="19" y="9"/>
                      <a:pt x="18" y="12"/>
                      <a:pt x="15" y="12"/>
                    </a:cubicBezTo>
                    <a:cubicBezTo>
                      <a:pt x="12" y="12"/>
                      <a:pt x="14" y="17"/>
                      <a:pt x="11" y="18"/>
                    </a:cubicBezTo>
                    <a:cubicBezTo>
                      <a:pt x="8" y="19"/>
                      <a:pt x="1" y="19"/>
                      <a:pt x="1" y="22"/>
                    </a:cubicBezTo>
                    <a:cubicBezTo>
                      <a:pt x="0" y="25"/>
                      <a:pt x="8" y="27"/>
                      <a:pt x="8" y="31"/>
                    </a:cubicBezTo>
                    <a:cubicBezTo>
                      <a:pt x="7" y="34"/>
                      <a:pt x="12" y="38"/>
                      <a:pt x="9" y="41"/>
                    </a:cubicBezTo>
                    <a:cubicBezTo>
                      <a:pt x="6" y="43"/>
                      <a:pt x="4" y="46"/>
                      <a:pt x="4" y="52"/>
                    </a:cubicBezTo>
                    <a:cubicBezTo>
                      <a:pt x="7" y="54"/>
                      <a:pt x="9" y="55"/>
                      <a:pt x="10" y="53"/>
                    </a:cubicBezTo>
                    <a:cubicBezTo>
                      <a:pt x="11" y="49"/>
                      <a:pt x="21" y="53"/>
                      <a:pt x="21" y="50"/>
                    </a:cubicBezTo>
                    <a:cubicBezTo>
                      <a:pt x="21" y="47"/>
                      <a:pt x="32" y="48"/>
                      <a:pt x="32" y="44"/>
                    </a:cubicBezTo>
                    <a:cubicBezTo>
                      <a:pt x="32" y="41"/>
                      <a:pt x="38" y="34"/>
                      <a:pt x="42" y="35"/>
                    </a:cubicBezTo>
                    <a:cubicBezTo>
                      <a:pt x="46" y="35"/>
                      <a:pt x="42" y="42"/>
                      <a:pt x="47" y="44"/>
                    </a:cubicBezTo>
                    <a:cubicBezTo>
                      <a:pt x="51" y="46"/>
                      <a:pt x="44" y="54"/>
                      <a:pt x="47" y="57"/>
                    </a:cubicBezTo>
                    <a:cubicBezTo>
                      <a:pt x="48" y="58"/>
                      <a:pt x="50" y="58"/>
                      <a:pt x="52" y="58"/>
                    </a:cubicBezTo>
                    <a:cubicBezTo>
                      <a:pt x="54" y="57"/>
                      <a:pt x="56" y="56"/>
                      <a:pt x="58" y="56"/>
                    </a:cubicBezTo>
                    <a:cubicBezTo>
                      <a:pt x="63" y="52"/>
                      <a:pt x="69" y="46"/>
                      <a:pt x="71" y="47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69" name="Freeform 165"/>
              <p:cNvSpPr>
                <a:spLocks/>
              </p:cNvSpPr>
              <p:nvPr/>
            </p:nvSpPr>
            <p:spPr bwMode="auto">
              <a:xfrm>
                <a:off x="1943100" y="1908175"/>
                <a:ext cx="19050" cy="39688"/>
              </a:xfrm>
              <a:custGeom>
                <a:avLst/>
                <a:gdLst>
                  <a:gd name="T0" fmla="*/ 2147483647 w 10"/>
                  <a:gd name="T1" fmla="*/ 2147483647 h 21"/>
                  <a:gd name="T2" fmla="*/ 2147483647 w 10"/>
                  <a:gd name="T3" fmla="*/ 2147483647 h 21"/>
                  <a:gd name="T4" fmla="*/ 0 w 10"/>
                  <a:gd name="T5" fmla="*/ 2147483647 h 21"/>
                  <a:gd name="T6" fmla="*/ 2147483647 w 10"/>
                  <a:gd name="T7" fmla="*/ 2147483647 h 21"/>
                  <a:gd name="T8" fmla="*/ 2147483647 w 10"/>
                  <a:gd name="T9" fmla="*/ 2147483647 h 21"/>
                  <a:gd name="T10" fmla="*/ 2147483647 w 10"/>
                  <a:gd name="T11" fmla="*/ 2147483647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1"/>
                  <a:gd name="T20" fmla="*/ 10 w 10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1">
                    <a:moveTo>
                      <a:pt x="8" y="19"/>
                    </a:moveTo>
                    <a:cubicBezTo>
                      <a:pt x="8" y="21"/>
                      <a:pt x="4" y="17"/>
                      <a:pt x="4" y="15"/>
                    </a:cubicBezTo>
                    <a:cubicBezTo>
                      <a:pt x="4" y="12"/>
                      <a:pt x="0" y="12"/>
                      <a:pt x="0" y="7"/>
                    </a:cubicBezTo>
                    <a:cubicBezTo>
                      <a:pt x="0" y="3"/>
                      <a:pt x="2" y="0"/>
                      <a:pt x="4" y="4"/>
                    </a:cubicBezTo>
                    <a:cubicBezTo>
                      <a:pt x="7" y="8"/>
                      <a:pt x="5" y="10"/>
                      <a:pt x="5" y="12"/>
                    </a:cubicBezTo>
                    <a:cubicBezTo>
                      <a:pt x="6" y="14"/>
                      <a:pt x="10" y="17"/>
                      <a:pt x="8" y="19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70" name="Freeform 166"/>
              <p:cNvSpPr>
                <a:spLocks/>
              </p:cNvSpPr>
              <p:nvPr/>
            </p:nvSpPr>
            <p:spPr bwMode="auto">
              <a:xfrm>
                <a:off x="2298700" y="2235200"/>
                <a:ext cx="25400" cy="20638"/>
              </a:xfrm>
              <a:custGeom>
                <a:avLst/>
                <a:gdLst>
                  <a:gd name="T0" fmla="*/ 2147483647 w 13"/>
                  <a:gd name="T1" fmla="*/ 2147483647 h 11"/>
                  <a:gd name="T2" fmla="*/ 2147483647 w 13"/>
                  <a:gd name="T3" fmla="*/ 2147483647 h 11"/>
                  <a:gd name="T4" fmla="*/ 2147483647 w 13"/>
                  <a:gd name="T5" fmla="*/ 2147483647 h 11"/>
                  <a:gd name="T6" fmla="*/ 2147483647 w 13"/>
                  <a:gd name="T7" fmla="*/ 2147483647 h 11"/>
                  <a:gd name="T8" fmla="*/ 2147483647 w 13"/>
                  <a:gd name="T9" fmla="*/ 214748364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1"/>
                  <a:gd name="T17" fmla="*/ 13 w 13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1">
                    <a:moveTo>
                      <a:pt x="3" y="10"/>
                    </a:moveTo>
                    <a:cubicBezTo>
                      <a:pt x="1" y="8"/>
                      <a:pt x="5" y="5"/>
                      <a:pt x="2" y="4"/>
                    </a:cubicBezTo>
                    <a:cubicBezTo>
                      <a:pt x="0" y="3"/>
                      <a:pt x="8" y="0"/>
                      <a:pt x="11" y="2"/>
                    </a:cubicBezTo>
                    <a:cubicBezTo>
                      <a:pt x="13" y="4"/>
                      <a:pt x="13" y="7"/>
                      <a:pt x="11" y="8"/>
                    </a:cubicBezTo>
                    <a:cubicBezTo>
                      <a:pt x="9" y="9"/>
                      <a:pt x="4" y="11"/>
                      <a:pt x="3" y="10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71" name="Freeform 167"/>
              <p:cNvSpPr>
                <a:spLocks/>
              </p:cNvSpPr>
              <p:nvPr/>
            </p:nvSpPr>
            <p:spPr bwMode="auto">
              <a:xfrm>
                <a:off x="4572000" y="1519237"/>
                <a:ext cx="71438" cy="61913"/>
              </a:xfrm>
              <a:custGeom>
                <a:avLst/>
                <a:gdLst>
                  <a:gd name="T0" fmla="*/ 2147483647 w 37"/>
                  <a:gd name="T1" fmla="*/ 2147483647 h 33"/>
                  <a:gd name="T2" fmla="*/ 2147483647 w 37"/>
                  <a:gd name="T3" fmla="*/ 2147483647 h 33"/>
                  <a:gd name="T4" fmla="*/ 2147483647 w 37"/>
                  <a:gd name="T5" fmla="*/ 2147483647 h 33"/>
                  <a:gd name="T6" fmla="*/ 2147483647 w 37"/>
                  <a:gd name="T7" fmla="*/ 2147483647 h 33"/>
                  <a:gd name="T8" fmla="*/ 2147483647 w 37"/>
                  <a:gd name="T9" fmla="*/ 2147483647 h 33"/>
                  <a:gd name="T10" fmla="*/ 0 w 37"/>
                  <a:gd name="T11" fmla="*/ 2147483647 h 33"/>
                  <a:gd name="T12" fmla="*/ 2147483647 w 37"/>
                  <a:gd name="T13" fmla="*/ 2147483647 h 33"/>
                  <a:gd name="T14" fmla="*/ 2147483647 w 37"/>
                  <a:gd name="T15" fmla="*/ 2147483647 h 33"/>
                  <a:gd name="T16" fmla="*/ 2147483647 w 37"/>
                  <a:gd name="T17" fmla="*/ 2147483647 h 33"/>
                  <a:gd name="T18" fmla="*/ 2147483647 w 37"/>
                  <a:gd name="T19" fmla="*/ 2147483647 h 33"/>
                  <a:gd name="T20" fmla="*/ 2147483647 w 37"/>
                  <a:gd name="T21" fmla="*/ 2147483647 h 33"/>
                  <a:gd name="T22" fmla="*/ 2147483647 w 37"/>
                  <a:gd name="T23" fmla="*/ 2147483647 h 33"/>
                  <a:gd name="T24" fmla="*/ 2147483647 w 37"/>
                  <a:gd name="T25" fmla="*/ 2147483647 h 33"/>
                  <a:gd name="T26" fmla="*/ 2147483647 w 37"/>
                  <a:gd name="T27" fmla="*/ 2147483647 h 33"/>
                  <a:gd name="T28" fmla="*/ 2147483647 w 37"/>
                  <a:gd name="T29" fmla="*/ 2147483647 h 33"/>
                  <a:gd name="T30" fmla="*/ 2147483647 w 37"/>
                  <a:gd name="T31" fmla="*/ 2147483647 h 3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7"/>
                  <a:gd name="T49" fmla="*/ 0 h 33"/>
                  <a:gd name="T50" fmla="*/ 37 w 37"/>
                  <a:gd name="T51" fmla="*/ 33 h 3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7" h="33">
                    <a:moveTo>
                      <a:pt x="35" y="26"/>
                    </a:moveTo>
                    <a:cubicBezTo>
                      <a:pt x="35" y="23"/>
                      <a:pt x="28" y="21"/>
                      <a:pt x="28" y="17"/>
                    </a:cubicBezTo>
                    <a:cubicBezTo>
                      <a:pt x="28" y="14"/>
                      <a:pt x="23" y="11"/>
                      <a:pt x="24" y="8"/>
                    </a:cubicBezTo>
                    <a:cubicBezTo>
                      <a:pt x="24" y="6"/>
                      <a:pt x="22" y="4"/>
                      <a:pt x="21" y="2"/>
                    </a:cubicBezTo>
                    <a:cubicBezTo>
                      <a:pt x="18" y="1"/>
                      <a:pt x="14" y="0"/>
                      <a:pt x="11" y="1"/>
                    </a:cubicBezTo>
                    <a:cubicBezTo>
                      <a:pt x="7" y="1"/>
                      <a:pt x="4" y="2"/>
                      <a:pt x="0" y="3"/>
                    </a:cubicBezTo>
                    <a:cubicBezTo>
                      <a:pt x="2" y="6"/>
                      <a:pt x="0" y="7"/>
                      <a:pt x="2" y="12"/>
                    </a:cubicBezTo>
                    <a:cubicBezTo>
                      <a:pt x="4" y="17"/>
                      <a:pt x="9" y="14"/>
                      <a:pt x="11" y="16"/>
                    </a:cubicBezTo>
                    <a:cubicBezTo>
                      <a:pt x="11" y="16"/>
                      <a:pt x="12" y="18"/>
                      <a:pt x="13" y="20"/>
                    </a:cubicBezTo>
                    <a:cubicBezTo>
                      <a:pt x="13" y="20"/>
                      <a:pt x="13" y="20"/>
                      <a:pt x="14" y="20"/>
                    </a:cubicBezTo>
                    <a:cubicBezTo>
                      <a:pt x="16" y="20"/>
                      <a:pt x="16" y="21"/>
                      <a:pt x="17" y="22"/>
                    </a:cubicBezTo>
                    <a:cubicBezTo>
                      <a:pt x="19" y="23"/>
                      <a:pt x="21" y="24"/>
                      <a:pt x="22" y="25"/>
                    </a:cubicBezTo>
                    <a:cubicBezTo>
                      <a:pt x="24" y="25"/>
                      <a:pt x="25" y="23"/>
                      <a:pt x="28" y="27"/>
                    </a:cubicBezTo>
                    <a:cubicBezTo>
                      <a:pt x="30" y="29"/>
                      <a:pt x="30" y="30"/>
                      <a:pt x="30" y="33"/>
                    </a:cubicBezTo>
                    <a:cubicBezTo>
                      <a:pt x="33" y="33"/>
                      <a:pt x="35" y="32"/>
                      <a:pt x="37" y="31"/>
                    </a:cubicBezTo>
                    <a:cubicBezTo>
                      <a:pt x="36" y="29"/>
                      <a:pt x="35" y="27"/>
                      <a:pt x="35" y="26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72" name="Freeform 168"/>
              <p:cNvSpPr>
                <a:spLocks noEditPoints="1"/>
              </p:cNvSpPr>
              <p:nvPr/>
            </p:nvSpPr>
            <p:spPr bwMode="auto">
              <a:xfrm>
                <a:off x="4605338" y="1504950"/>
                <a:ext cx="106363" cy="87313"/>
              </a:xfrm>
              <a:custGeom>
                <a:avLst/>
                <a:gdLst>
                  <a:gd name="T0" fmla="*/ 2147483647 w 56"/>
                  <a:gd name="T1" fmla="*/ 2147483647 h 46"/>
                  <a:gd name="T2" fmla="*/ 2147483647 w 56"/>
                  <a:gd name="T3" fmla="*/ 2147483647 h 46"/>
                  <a:gd name="T4" fmla="*/ 2147483647 w 56"/>
                  <a:gd name="T5" fmla="*/ 2147483647 h 46"/>
                  <a:gd name="T6" fmla="*/ 2147483647 w 56"/>
                  <a:gd name="T7" fmla="*/ 2147483647 h 46"/>
                  <a:gd name="T8" fmla="*/ 2147483647 w 56"/>
                  <a:gd name="T9" fmla="*/ 2147483647 h 46"/>
                  <a:gd name="T10" fmla="*/ 2147483647 w 56"/>
                  <a:gd name="T11" fmla="*/ 0 h 46"/>
                  <a:gd name="T12" fmla="*/ 2147483647 w 56"/>
                  <a:gd name="T13" fmla="*/ 2147483647 h 46"/>
                  <a:gd name="T14" fmla="*/ 2147483647 w 56"/>
                  <a:gd name="T15" fmla="*/ 2147483647 h 46"/>
                  <a:gd name="T16" fmla="*/ 2147483647 w 56"/>
                  <a:gd name="T17" fmla="*/ 2147483647 h 46"/>
                  <a:gd name="T18" fmla="*/ 2147483647 w 56"/>
                  <a:gd name="T19" fmla="*/ 2147483647 h 46"/>
                  <a:gd name="T20" fmla="*/ 2147483647 w 56"/>
                  <a:gd name="T21" fmla="*/ 2147483647 h 46"/>
                  <a:gd name="T22" fmla="*/ 2147483647 w 56"/>
                  <a:gd name="T23" fmla="*/ 2147483647 h 46"/>
                  <a:gd name="T24" fmla="*/ 2147483647 w 56"/>
                  <a:gd name="T25" fmla="*/ 2147483647 h 46"/>
                  <a:gd name="T26" fmla="*/ 2147483647 w 56"/>
                  <a:gd name="T27" fmla="*/ 2147483647 h 46"/>
                  <a:gd name="T28" fmla="*/ 2147483647 w 56"/>
                  <a:gd name="T29" fmla="*/ 2147483647 h 46"/>
                  <a:gd name="T30" fmla="*/ 2147483647 w 56"/>
                  <a:gd name="T31" fmla="*/ 2147483647 h 46"/>
                  <a:gd name="T32" fmla="*/ 2147483647 w 56"/>
                  <a:gd name="T33" fmla="*/ 2147483647 h 46"/>
                  <a:gd name="T34" fmla="*/ 2147483647 w 56"/>
                  <a:gd name="T35" fmla="*/ 2147483647 h 46"/>
                  <a:gd name="T36" fmla="*/ 2147483647 w 56"/>
                  <a:gd name="T37" fmla="*/ 2147483647 h 46"/>
                  <a:gd name="T38" fmla="*/ 2147483647 w 56"/>
                  <a:gd name="T39" fmla="*/ 2147483647 h 46"/>
                  <a:gd name="T40" fmla="*/ 0 w 56"/>
                  <a:gd name="T41" fmla="*/ 2147483647 h 46"/>
                  <a:gd name="T42" fmla="*/ 2147483647 w 56"/>
                  <a:gd name="T43" fmla="*/ 2147483647 h 46"/>
                  <a:gd name="T44" fmla="*/ 2147483647 w 56"/>
                  <a:gd name="T45" fmla="*/ 2147483647 h 46"/>
                  <a:gd name="T46" fmla="*/ 2147483647 w 56"/>
                  <a:gd name="T47" fmla="*/ 2147483647 h 46"/>
                  <a:gd name="T48" fmla="*/ 2147483647 w 56"/>
                  <a:gd name="T49" fmla="*/ 2147483647 h 46"/>
                  <a:gd name="T50" fmla="*/ 2147483647 w 56"/>
                  <a:gd name="T51" fmla="*/ 2147483647 h 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"/>
                  <a:gd name="T79" fmla="*/ 0 h 46"/>
                  <a:gd name="T80" fmla="*/ 56 w 56"/>
                  <a:gd name="T81" fmla="*/ 46 h 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" h="46">
                    <a:moveTo>
                      <a:pt x="53" y="15"/>
                    </a:moveTo>
                    <a:cubicBezTo>
                      <a:pt x="51" y="13"/>
                      <a:pt x="47" y="8"/>
                      <a:pt x="43" y="2"/>
                    </a:cubicBezTo>
                    <a:cubicBezTo>
                      <a:pt x="41" y="6"/>
                      <a:pt x="36" y="5"/>
                      <a:pt x="35" y="8"/>
                    </a:cubicBezTo>
                    <a:cubicBezTo>
                      <a:pt x="34" y="10"/>
                      <a:pt x="32" y="7"/>
                      <a:pt x="30" y="8"/>
                    </a:cubicBezTo>
                    <a:cubicBezTo>
                      <a:pt x="29" y="8"/>
                      <a:pt x="25" y="2"/>
                      <a:pt x="22" y="2"/>
                    </a:cubicBezTo>
                    <a:cubicBezTo>
                      <a:pt x="21" y="1"/>
                      <a:pt x="20" y="1"/>
                      <a:pt x="18" y="0"/>
                    </a:cubicBezTo>
                    <a:cubicBezTo>
                      <a:pt x="17" y="2"/>
                      <a:pt x="16" y="3"/>
                      <a:pt x="16" y="4"/>
                    </a:cubicBezTo>
                    <a:cubicBezTo>
                      <a:pt x="17" y="6"/>
                      <a:pt x="21" y="8"/>
                      <a:pt x="20" y="9"/>
                    </a:cubicBezTo>
                    <a:cubicBezTo>
                      <a:pt x="18" y="11"/>
                      <a:pt x="13" y="10"/>
                      <a:pt x="11" y="9"/>
                    </a:cubicBezTo>
                    <a:cubicBezTo>
                      <a:pt x="9" y="7"/>
                      <a:pt x="4" y="4"/>
                      <a:pt x="3" y="6"/>
                    </a:cubicBezTo>
                    <a:cubicBezTo>
                      <a:pt x="2" y="8"/>
                      <a:pt x="8" y="13"/>
                      <a:pt x="7" y="15"/>
                    </a:cubicBezTo>
                    <a:cubicBezTo>
                      <a:pt x="6" y="18"/>
                      <a:pt x="11" y="21"/>
                      <a:pt x="11" y="24"/>
                    </a:cubicBezTo>
                    <a:cubicBezTo>
                      <a:pt x="11" y="28"/>
                      <a:pt x="18" y="30"/>
                      <a:pt x="18" y="33"/>
                    </a:cubicBezTo>
                    <a:cubicBezTo>
                      <a:pt x="18" y="34"/>
                      <a:pt x="19" y="36"/>
                      <a:pt x="20" y="38"/>
                    </a:cubicBezTo>
                    <a:cubicBezTo>
                      <a:pt x="26" y="36"/>
                      <a:pt x="30" y="32"/>
                      <a:pt x="34" y="30"/>
                    </a:cubicBezTo>
                    <a:cubicBezTo>
                      <a:pt x="39" y="27"/>
                      <a:pt x="37" y="38"/>
                      <a:pt x="36" y="40"/>
                    </a:cubicBezTo>
                    <a:cubicBezTo>
                      <a:pt x="35" y="41"/>
                      <a:pt x="40" y="44"/>
                      <a:pt x="44" y="46"/>
                    </a:cubicBezTo>
                    <a:cubicBezTo>
                      <a:pt x="44" y="43"/>
                      <a:pt x="44" y="41"/>
                      <a:pt x="46" y="39"/>
                    </a:cubicBezTo>
                    <a:cubicBezTo>
                      <a:pt x="52" y="32"/>
                      <a:pt x="56" y="21"/>
                      <a:pt x="53" y="15"/>
                    </a:cubicBezTo>
                    <a:close/>
                    <a:moveTo>
                      <a:pt x="5" y="32"/>
                    </a:moveTo>
                    <a:cubicBezTo>
                      <a:pt x="4" y="31"/>
                      <a:pt x="2" y="30"/>
                      <a:pt x="0" y="29"/>
                    </a:cubicBezTo>
                    <a:cubicBezTo>
                      <a:pt x="0" y="31"/>
                      <a:pt x="0" y="34"/>
                      <a:pt x="3" y="35"/>
                    </a:cubicBezTo>
                    <a:cubicBezTo>
                      <a:pt x="8" y="37"/>
                      <a:pt x="1" y="38"/>
                      <a:pt x="11" y="40"/>
                    </a:cubicBezTo>
                    <a:cubicBezTo>
                      <a:pt x="12" y="40"/>
                      <a:pt x="12" y="40"/>
                      <a:pt x="13" y="40"/>
                    </a:cubicBezTo>
                    <a:cubicBezTo>
                      <a:pt x="13" y="37"/>
                      <a:pt x="13" y="36"/>
                      <a:pt x="11" y="34"/>
                    </a:cubicBezTo>
                    <a:cubicBezTo>
                      <a:pt x="8" y="30"/>
                      <a:pt x="7" y="32"/>
                      <a:pt x="5" y="32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73" name="Freeform 169"/>
              <p:cNvSpPr>
                <a:spLocks/>
              </p:cNvSpPr>
              <p:nvPr/>
            </p:nvSpPr>
            <p:spPr bwMode="auto">
              <a:xfrm>
                <a:off x="4946650" y="1595437"/>
                <a:ext cx="309563" cy="220663"/>
              </a:xfrm>
              <a:custGeom>
                <a:avLst/>
                <a:gdLst>
                  <a:gd name="T0" fmla="*/ 2147483647 w 162"/>
                  <a:gd name="T1" fmla="*/ 2147483647 h 116"/>
                  <a:gd name="T2" fmla="*/ 2147483647 w 162"/>
                  <a:gd name="T3" fmla="*/ 2147483647 h 116"/>
                  <a:gd name="T4" fmla="*/ 2147483647 w 162"/>
                  <a:gd name="T5" fmla="*/ 2147483647 h 116"/>
                  <a:gd name="T6" fmla="*/ 2147483647 w 162"/>
                  <a:gd name="T7" fmla="*/ 2147483647 h 116"/>
                  <a:gd name="T8" fmla="*/ 2147483647 w 162"/>
                  <a:gd name="T9" fmla="*/ 2147483647 h 116"/>
                  <a:gd name="T10" fmla="*/ 2147483647 w 162"/>
                  <a:gd name="T11" fmla="*/ 2147483647 h 116"/>
                  <a:gd name="T12" fmla="*/ 2147483647 w 162"/>
                  <a:gd name="T13" fmla="*/ 2147483647 h 116"/>
                  <a:gd name="T14" fmla="*/ 2147483647 w 162"/>
                  <a:gd name="T15" fmla="*/ 2147483647 h 116"/>
                  <a:gd name="T16" fmla="*/ 2147483647 w 162"/>
                  <a:gd name="T17" fmla="*/ 2147483647 h 116"/>
                  <a:gd name="T18" fmla="*/ 2147483647 w 162"/>
                  <a:gd name="T19" fmla="*/ 2147483647 h 116"/>
                  <a:gd name="T20" fmla="*/ 2147483647 w 162"/>
                  <a:gd name="T21" fmla="*/ 2147483647 h 116"/>
                  <a:gd name="T22" fmla="*/ 2147483647 w 162"/>
                  <a:gd name="T23" fmla="*/ 2147483647 h 116"/>
                  <a:gd name="T24" fmla="*/ 2147483647 w 162"/>
                  <a:gd name="T25" fmla="*/ 2147483647 h 116"/>
                  <a:gd name="T26" fmla="*/ 2147483647 w 162"/>
                  <a:gd name="T27" fmla="*/ 2147483647 h 116"/>
                  <a:gd name="T28" fmla="*/ 2147483647 w 162"/>
                  <a:gd name="T29" fmla="*/ 2147483647 h 116"/>
                  <a:gd name="T30" fmla="*/ 2147483647 w 162"/>
                  <a:gd name="T31" fmla="*/ 2147483647 h 116"/>
                  <a:gd name="T32" fmla="*/ 2147483647 w 162"/>
                  <a:gd name="T33" fmla="*/ 2147483647 h 116"/>
                  <a:gd name="T34" fmla="*/ 2147483647 w 162"/>
                  <a:gd name="T35" fmla="*/ 2147483647 h 116"/>
                  <a:gd name="T36" fmla="*/ 2147483647 w 162"/>
                  <a:gd name="T37" fmla="*/ 2147483647 h 116"/>
                  <a:gd name="T38" fmla="*/ 2147483647 w 162"/>
                  <a:gd name="T39" fmla="*/ 2147483647 h 116"/>
                  <a:gd name="T40" fmla="*/ 2147483647 w 162"/>
                  <a:gd name="T41" fmla="*/ 2147483647 h 116"/>
                  <a:gd name="T42" fmla="*/ 2147483647 w 162"/>
                  <a:gd name="T43" fmla="*/ 2147483647 h 116"/>
                  <a:gd name="T44" fmla="*/ 2147483647 w 162"/>
                  <a:gd name="T45" fmla="*/ 2147483647 h 116"/>
                  <a:gd name="T46" fmla="*/ 2147483647 w 162"/>
                  <a:gd name="T47" fmla="*/ 2147483647 h 116"/>
                  <a:gd name="T48" fmla="*/ 2147483647 w 162"/>
                  <a:gd name="T49" fmla="*/ 2147483647 h 116"/>
                  <a:gd name="T50" fmla="*/ 2147483647 w 162"/>
                  <a:gd name="T51" fmla="*/ 2147483647 h 116"/>
                  <a:gd name="T52" fmla="*/ 2147483647 w 162"/>
                  <a:gd name="T53" fmla="*/ 2147483647 h 116"/>
                  <a:gd name="T54" fmla="*/ 2147483647 w 162"/>
                  <a:gd name="T55" fmla="*/ 2147483647 h 116"/>
                  <a:gd name="T56" fmla="*/ 2147483647 w 162"/>
                  <a:gd name="T57" fmla="*/ 2147483647 h 116"/>
                  <a:gd name="T58" fmla="*/ 2147483647 w 162"/>
                  <a:gd name="T59" fmla="*/ 2147483647 h 116"/>
                  <a:gd name="T60" fmla="*/ 2147483647 w 162"/>
                  <a:gd name="T61" fmla="*/ 2147483647 h 116"/>
                  <a:gd name="T62" fmla="*/ 2147483647 w 162"/>
                  <a:gd name="T63" fmla="*/ 2147483647 h 116"/>
                  <a:gd name="T64" fmla="*/ 2147483647 w 162"/>
                  <a:gd name="T65" fmla="*/ 2147483647 h 116"/>
                  <a:gd name="T66" fmla="*/ 2147483647 w 162"/>
                  <a:gd name="T67" fmla="*/ 2147483647 h 116"/>
                  <a:gd name="T68" fmla="*/ 2147483647 w 162"/>
                  <a:gd name="T69" fmla="*/ 2147483647 h 116"/>
                  <a:gd name="T70" fmla="*/ 2147483647 w 162"/>
                  <a:gd name="T71" fmla="*/ 2147483647 h 116"/>
                  <a:gd name="T72" fmla="*/ 2147483647 w 162"/>
                  <a:gd name="T73" fmla="*/ 2147483647 h 116"/>
                  <a:gd name="T74" fmla="*/ 2147483647 w 162"/>
                  <a:gd name="T75" fmla="*/ 2147483647 h 116"/>
                  <a:gd name="T76" fmla="*/ 2147483647 w 162"/>
                  <a:gd name="T77" fmla="*/ 2147483647 h 116"/>
                  <a:gd name="T78" fmla="*/ 2147483647 w 162"/>
                  <a:gd name="T79" fmla="*/ 2147483647 h 116"/>
                  <a:gd name="T80" fmla="*/ 2147483647 w 162"/>
                  <a:gd name="T81" fmla="*/ 2147483647 h 116"/>
                  <a:gd name="T82" fmla="*/ 2147483647 w 162"/>
                  <a:gd name="T83" fmla="*/ 2147483647 h 116"/>
                  <a:gd name="T84" fmla="*/ 2147483647 w 162"/>
                  <a:gd name="T85" fmla="*/ 2147483647 h 116"/>
                  <a:gd name="T86" fmla="*/ 2147483647 w 162"/>
                  <a:gd name="T87" fmla="*/ 2147483647 h 116"/>
                  <a:gd name="T88" fmla="*/ 2147483647 w 162"/>
                  <a:gd name="T89" fmla="*/ 2147483647 h 116"/>
                  <a:gd name="T90" fmla="*/ 2147483647 w 162"/>
                  <a:gd name="T91" fmla="*/ 2147483647 h 11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2"/>
                  <a:gd name="T139" fmla="*/ 0 h 116"/>
                  <a:gd name="T140" fmla="*/ 162 w 162"/>
                  <a:gd name="T141" fmla="*/ 116 h 11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2" h="116">
                    <a:moveTo>
                      <a:pt x="156" y="17"/>
                    </a:moveTo>
                    <a:cubicBezTo>
                      <a:pt x="154" y="17"/>
                      <a:pt x="154" y="15"/>
                      <a:pt x="152" y="13"/>
                    </a:cubicBezTo>
                    <a:cubicBezTo>
                      <a:pt x="150" y="12"/>
                      <a:pt x="144" y="18"/>
                      <a:pt x="139" y="22"/>
                    </a:cubicBezTo>
                    <a:cubicBezTo>
                      <a:pt x="137" y="22"/>
                      <a:pt x="135" y="23"/>
                      <a:pt x="134" y="24"/>
                    </a:cubicBezTo>
                    <a:cubicBezTo>
                      <a:pt x="131" y="24"/>
                      <a:pt x="129" y="24"/>
                      <a:pt x="128" y="23"/>
                    </a:cubicBezTo>
                    <a:cubicBezTo>
                      <a:pt x="125" y="20"/>
                      <a:pt x="132" y="12"/>
                      <a:pt x="128" y="10"/>
                    </a:cubicBezTo>
                    <a:cubicBezTo>
                      <a:pt x="123" y="8"/>
                      <a:pt x="127" y="1"/>
                      <a:pt x="123" y="1"/>
                    </a:cubicBezTo>
                    <a:cubicBezTo>
                      <a:pt x="119" y="0"/>
                      <a:pt x="113" y="7"/>
                      <a:pt x="113" y="10"/>
                    </a:cubicBezTo>
                    <a:cubicBezTo>
                      <a:pt x="113" y="14"/>
                      <a:pt x="102" y="13"/>
                      <a:pt x="102" y="16"/>
                    </a:cubicBezTo>
                    <a:cubicBezTo>
                      <a:pt x="102" y="19"/>
                      <a:pt x="92" y="15"/>
                      <a:pt x="91" y="19"/>
                    </a:cubicBezTo>
                    <a:cubicBezTo>
                      <a:pt x="89" y="22"/>
                      <a:pt x="84" y="16"/>
                      <a:pt x="81" y="16"/>
                    </a:cubicBezTo>
                    <a:cubicBezTo>
                      <a:pt x="78" y="16"/>
                      <a:pt x="76" y="12"/>
                      <a:pt x="72" y="13"/>
                    </a:cubicBezTo>
                    <a:cubicBezTo>
                      <a:pt x="68" y="14"/>
                      <a:pt x="65" y="12"/>
                      <a:pt x="62" y="11"/>
                    </a:cubicBezTo>
                    <a:cubicBezTo>
                      <a:pt x="59" y="11"/>
                      <a:pt x="57" y="18"/>
                      <a:pt x="53" y="17"/>
                    </a:cubicBezTo>
                    <a:cubicBezTo>
                      <a:pt x="50" y="15"/>
                      <a:pt x="48" y="23"/>
                      <a:pt x="47" y="28"/>
                    </a:cubicBezTo>
                    <a:cubicBezTo>
                      <a:pt x="45" y="32"/>
                      <a:pt x="30" y="32"/>
                      <a:pt x="31" y="37"/>
                    </a:cubicBezTo>
                    <a:cubicBezTo>
                      <a:pt x="31" y="42"/>
                      <a:pt x="22" y="44"/>
                      <a:pt x="21" y="41"/>
                    </a:cubicBezTo>
                    <a:cubicBezTo>
                      <a:pt x="20" y="38"/>
                      <a:pt x="14" y="39"/>
                      <a:pt x="13" y="38"/>
                    </a:cubicBezTo>
                    <a:cubicBezTo>
                      <a:pt x="11" y="38"/>
                      <a:pt x="7" y="39"/>
                      <a:pt x="8" y="44"/>
                    </a:cubicBezTo>
                    <a:cubicBezTo>
                      <a:pt x="8" y="48"/>
                      <a:pt x="4" y="51"/>
                      <a:pt x="3" y="53"/>
                    </a:cubicBezTo>
                    <a:cubicBezTo>
                      <a:pt x="3" y="54"/>
                      <a:pt x="0" y="60"/>
                      <a:pt x="2" y="62"/>
                    </a:cubicBezTo>
                    <a:cubicBezTo>
                      <a:pt x="4" y="65"/>
                      <a:pt x="0" y="70"/>
                      <a:pt x="2" y="74"/>
                    </a:cubicBezTo>
                    <a:cubicBezTo>
                      <a:pt x="4" y="79"/>
                      <a:pt x="3" y="86"/>
                      <a:pt x="4" y="87"/>
                    </a:cubicBezTo>
                    <a:cubicBezTo>
                      <a:pt x="5" y="89"/>
                      <a:pt x="13" y="88"/>
                      <a:pt x="15" y="93"/>
                    </a:cubicBezTo>
                    <a:cubicBezTo>
                      <a:pt x="17" y="98"/>
                      <a:pt x="4" y="107"/>
                      <a:pt x="3" y="109"/>
                    </a:cubicBezTo>
                    <a:cubicBezTo>
                      <a:pt x="3" y="110"/>
                      <a:pt x="4" y="112"/>
                      <a:pt x="6" y="113"/>
                    </a:cubicBezTo>
                    <a:cubicBezTo>
                      <a:pt x="11" y="113"/>
                      <a:pt x="17" y="114"/>
                      <a:pt x="23" y="115"/>
                    </a:cubicBezTo>
                    <a:cubicBezTo>
                      <a:pt x="30" y="116"/>
                      <a:pt x="68" y="111"/>
                      <a:pt x="68" y="109"/>
                    </a:cubicBezTo>
                    <a:cubicBezTo>
                      <a:pt x="69" y="108"/>
                      <a:pt x="67" y="100"/>
                      <a:pt x="67" y="98"/>
                    </a:cubicBezTo>
                    <a:cubicBezTo>
                      <a:pt x="68" y="96"/>
                      <a:pt x="72" y="92"/>
                      <a:pt x="76" y="93"/>
                    </a:cubicBezTo>
                    <a:cubicBezTo>
                      <a:pt x="80" y="93"/>
                      <a:pt x="84" y="94"/>
                      <a:pt x="84" y="91"/>
                    </a:cubicBezTo>
                    <a:cubicBezTo>
                      <a:pt x="84" y="88"/>
                      <a:pt x="95" y="84"/>
                      <a:pt x="96" y="87"/>
                    </a:cubicBezTo>
                    <a:cubicBezTo>
                      <a:pt x="97" y="89"/>
                      <a:pt x="101" y="88"/>
                      <a:pt x="101" y="82"/>
                    </a:cubicBezTo>
                    <a:cubicBezTo>
                      <a:pt x="102" y="75"/>
                      <a:pt x="101" y="70"/>
                      <a:pt x="105" y="70"/>
                    </a:cubicBezTo>
                    <a:cubicBezTo>
                      <a:pt x="109" y="69"/>
                      <a:pt x="113" y="67"/>
                      <a:pt x="113" y="65"/>
                    </a:cubicBezTo>
                    <a:cubicBezTo>
                      <a:pt x="112" y="63"/>
                      <a:pt x="108" y="59"/>
                      <a:pt x="109" y="58"/>
                    </a:cubicBezTo>
                    <a:cubicBezTo>
                      <a:pt x="110" y="56"/>
                      <a:pt x="120" y="61"/>
                      <a:pt x="122" y="58"/>
                    </a:cubicBezTo>
                    <a:cubicBezTo>
                      <a:pt x="123" y="55"/>
                      <a:pt x="121" y="52"/>
                      <a:pt x="123" y="49"/>
                    </a:cubicBezTo>
                    <a:cubicBezTo>
                      <a:pt x="124" y="46"/>
                      <a:pt x="128" y="44"/>
                      <a:pt x="128" y="41"/>
                    </a:cubicBezTo>
                    <a:cubicBezTo>
                      <a:pt x="128" y="38"/>
                      <a:pt x="128" y="37"/>
                      <a:pt x="126" y="34"/>
                    </a:cubicBezTo>
                    <a:cubicBezTo>
                      <a:pt x="124" y="32"/>
                      <a:pt x="125" y="29"/>
                      <a:pt x="128" y="29"/>
                    </a:cubicBezTo>
                    <a:cubicBezTo>
                      <a:pt x="128" y="28"/>
                      <a:pt x="129" y="28"/>
                      <a:pt x="129" y="28"/>
                    </a:cubicBezTo>
                    <a:cubicBezTo>
                      <a:pt x="132" y="27"/>
                      <a:pt x="134" y="27"/>
                      <a:pt x="135" y="26"/>
                    </a:cubicBezTo>
                    <a:cubicBezTo>
                      <a:pt x="139" y="23"/>
                      <a:pt x="147" y="20"/>
                      <a:pt x="150" y="21"/>
                    </a:cubicBezTo>
                    <a:cubicBezTo>
                      <a:pt x="153" y="22"/>
                      <a:pt x="158" y="21"/>
                      <a:pt x="162" y="18"/>
                    </a:cubicBezTo>
                    <a:cubicBezTo>
                      <a:pt x="160" y="17"/>
                      <a:pt x="157" y="16"/>
                      <a:pt x="156" y="17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74" name="Freeform 170"/>
              <p:cNvSpPr>
                <a:spLocks/>
              </p:cNvSpPr>
              <p:nvPr/>
            </p:nvSpPr>
            <p:spPr bwMode="auto">
              <a:xfrm>
                <a:off x="4959350" y="1628775"/>
                <a:ext cx="355600" cy="320675"/>
              </a:xfrm>
              <a:custGeom>
                <a:avLst/>
                <a:gdLst>
                  <a:gd name="T0" fmla="*/ 2147483647 w 186"/>
                  <a:gd name="T1" fmla="*/ 2147483647 h 168"/>
                  <a:gd name="T2" fmla="*/ 2147483647 w 186"/>
                  <a:gd name="T3" fmla="*/ 2147483647 h 168"/>
                  <a:gd name="T4" fmla="*/ 2147483647 w 186"/>
                  <a:gd name="T5" fmla="*/ 2147483647 h 168"/>
                  <a:gd name="T6" fmla="*/ 2147483647 w 186"/>
                  <a:gd name="T7" fmla="*/ 2147483647 h 168"/>
                  <a:gd name="T8" fmla="*/ 2147483647 w 186"/>
                  <a:gd name="T9" fmla="*/ 2147483647 h 168"/>
                  <a:gd name="T10" fmla="*/ 2147483647 w 186"/>
                  <a:gd name="T11" fmla="*/ 2147483647 h 168"/>
                  <a:gd name="T12" fmla="*/ 2147483647 w 186"/>
                  <a:gd name="T13" fmla="*/ 2147483647 h 168"/>
                  <a:gd name="T14" fmla="*/ 2147483647 w 186"/>
                  <a:gd name="T15" fmla="*/ 2147483647 h 168"/>
                  <a:gd name="T16" fmla="*/ 2147483647 w 186"/>
                  <a:gd name="T17" fmla="*/ 2147483647 h 168"/>
                  <a:gd name="T18" fmla="*/ 2147483647 w 186"/>
                  <a:gd name="T19" fmla="*/ 2147483647 h 168"/>
                  <a:gd name="T20" fmla="*/ 2147483647 w 186"/>
                  <a:gd name="T21" fmla="*/ 2147483647 h 168"/>
                  <a:gd name="T22" fmla="*/ 0 w 186"/>
                  <a:gd name="T23" fmla="*/ 2147483647 h 168"/>
                  <a:gd name="T24" fmla="*/ 2147483647 w 186"/>
                  <a:gd name="T25" fmla="*/ 2147483647 h 168"/>
                  <a:gd name="T26" fmla="*/ 2147483647 w 186"/>
                  <a:gd name="T27" fmla="*/ 2147483647 h 168"/>
                  <a:gd name="T28" fmla="*/ 2147483647 w 186"/>
                  <a:gd name="T29" fmla="*/ 2147483647 h 168"/>
                  <a:gd name="T30" fmla="*/ 2147483647 w 186"/>
                  <a:gd name="T31" fmla="*/ 2147483647 h 168"/>
                  <a:gd name="T32" fmla="*/ 2147483647 w 186"/>
                  <a:gd name="T33" fmla="*/ 2147483647 h 168"/>
                  <a:gd name="T34" fmla="*/ 2147483647 w 186"/>
                  <a:gd name="T35" fmla="*/ 2147483647 h 168"/>
                  <a:gd name="T36" fmla="*/ 2147483647 w 186"/>
                  <a:gd name="T37" fmla="*/ 2147483647 h 168"/>
                  <a:gd name="T38" fmla="*/ 2147483647 w 186"/>
                  <a:gd name="T39" fmla="*/ 2147483647 h 168"/>
                  <a:gd name="T40" fmla="*/ 2147483647 w 186"/>
                  <a:gd name="T41" fmla="*/ 2147483647 h 168"/>
                  <a:gd name="T42" fmla="*/ 2147483647 w 186"/>
                  <a:gd name="T43" fmla="*/ 2147483647 h 168"/>
                  <a:gd name="T44" fmla="*/ 2147483647 w 186"/>
                  <a:gd name="T45" fmla="*/ 2147483647 h 168"/>
                  <a:gd name="T46" fmla="*/ 2147483647 w 186"/>
                  <a:gd name="T47" fmla="*/ 2147483647 h 168"/>
                  <a:gd name="T48" fmla="*/ 2147483647 w 186"/>
                  <a:gd name="T49" fmla="*/ 2147483647 h 168"/>
                  <a:gd name="T50" fmla="*/ 2147483647 w 186"/>
                  <a:gd name="T51" fmla="*/ 2147483647 h 168"/>
                  <a:gd name="T52" fmla="*/ 2147483647 w 186"/>
                  <a:gd name="T53" fmla="*/ 2147483647 h 168"/>
                  <a:gd name="T54" fmla="*/ 2147483647 w 186"/>
                  <a:gd name="T55" fmla="*/ 2147483647 h 168"/>
                  <a:gd name="T56" fmla="*/ 2147483647 w 186"/>
                  <a:gd name="T57" fmla="*/ 2147483647 h 168"/>
                  <a:gd name="T58" fmla="*/ 2147483647 w 186"/>
                  <a:gd name="T59" fmla="*/ 2147483647 h 168"/>
                  <a:gd name="T60" fmla="*/ 2147483647 w 186"/>
                  <a:gd name="T61" fmla="*/ 2147483647 h 168"/>
                  <a:gd name="T62" fmla="*/ 2147483647 w 186"/>
                  <a:gd name="T63" fmla="*/ 2147483647 h 16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6"/>
                  <a:gd name="T97" fmla="*/ 0 h 168"/>
                  <a:gd name="T98" fmla="*/ 186 w 186"/>
                  <a:gd name="T99" fmla="*/ 168 h 16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6" h="168">
                    <a:moveTo>
                      <a:pt x="177" y="17"/>
                    </a:moveTo>
                    <a:cubicBezTo>
                      <a:pt x="172" y="15"/>
                      <a:pt x="172" y="10"/>
                      <a:pt x="172" y="9"/>
                    </a:cubicBezTo>
                    <a:cubicBezTo>
                      <a:pt x="172" y="7"/>
                      <a:pt x="166" y="4"/>
                      <a:pt x="161" y="0"/>
                    </a:cubicBezTo>
                    <a:cubicBezTo>
                      <a:pt x="161" y="1"/>
                      <a:pt x="159" y="1"/>
                      <a:pt x="158" y="1"/>
                    </a:cubicBezTo>
                    <a:cubicBezTo>
                      <a:pt x="157" y="1"/>
                      <a:pt x="157" y="0"/>
                      <a:pt x="156" y="0"/>
                    </a:cubicBezTo>
                    <a:cubicBezTo>
                      <a:pt x="152" y="3"/>
                      <a:pt x="147" y="4"/>
                      <a:pt x="144" y="3"/>
                    </a:cubicBezTo>
                    <a:cubicBezTo>
                      <a:pt x="141" y="2"/>
                      <a:pt x="133" y="5"/>
                      <a:pt x="129" y="8"/>
                    </a:cubicBezTo>
                    <a:cubicBezTo>
                      <a:pt x="128" y="9"/>
                      <a:pt x="126" y="9"/>
                      <a:pt x="123" y="10"/>
                    </a:cubicBezTo>
                    <a:cubicBezTo>
                      <a:pt x="123" y="10"/>
                      <a:pt x="122" y="10"/>
                      <a:pt x="122" y="11"/>
                    </a:cubicBezTo>
                    <a:cubicBezTo>
                      <a:pt x="119" y="11"/>
                      <a:pt x="118" y="14"/>
                      <a:pt x="120" y="16"/>
                    </a:cubicBezTo>
                    <a:cubicBezTo>
                      <a:pt x="122" y="19"/>
                      <a:pt x="122" y="20"/>
                      <a:pt x="122" y="23"/>
                    </a:cubicBezTo>
                    <a:cubicBezTo>
                      <a:pt x="122" y="26"/>
                      <a:pt x="118" y="28"/>
                      <a:pt x="117" y="31"/>
                    </a:cubicBezTo>
                    <a:cubicBezTo>
                      <a:pt x="115" y="34"/>
                      <a:pt x="117" y="37"/>
                      <a:pt x="116" y="40"/>
                    </a:cubicBezTo>
                    <a:cubicBezTo>
                      <a:pt x="114" y="43"/>
                      <a:pt x="104" y="38"/>
                      <a:pt x="103" y="40"/>
                    </a:cubicBezTo>
                    <a:cubicBezTo>
                      <a:pt x="102" y="41"/>
                      <a:pt x="106" y="45"/>
                      <a:pt x="107" y="47"/>
                    </a:cubicBezTo>
                    <a:cubicBezTo>
                      <a:pt x="107" y="49"/>
                      <a:pt x="103" y="51"/>
                      <a:pt x="99" y="52"/>
                    </a:cubicBezTo>
                    <a:cubicBezTo>
                      <a:pt x="95" y="52"/>
                      <a:pt x="96" y="57"/>
                      <a:pt x="95" y="64"/>
                    </a:cubicBezTo>
                    <a:cubicBezTo>
                      <a:pt x="95" y="70"/>
                      <a:pt x="91" y="71"/>
                      <a:pt x="90" y="69"/>
                    </a:cubicBezTo>
                    <a:cubicBezTo>
                      <a:pt x="89" y="66"/>
                      <a:pt x="78" y="70"/>
                      <a:pt x="78" y="73"/>
                    </a:cubicBezTo>
                    <a:cubicBezTo>
                      <a:pt x="78" y="76"/>
                      <a:pt x="74" y="75"/>
                      <a:pt x="70" y="75"/>
                    </a:cubicBezTo>
                    <a:cubicBezTo>
                      <a:pt x="66" y="74"/>
                      <a:pt x="62" y="78"/>
                      <a:pt x="61" y="80"/>
                    </a:cubicBezTo>
                    <a:cubicBezTo>
                      <a:pt x="61" y="82"/>
                      <a:pt x="63" y="90"/>
                      <a:pt x="62" y="91"/>
                    </a:cubicBezTo>
                    <a:cubicBezTo>
                      <a:pt x="62" y="93"/>
                      <a:pt x="24" y="98"/>
                      <a:pt x="17" y="97"/>
                    </a:cubicBezTo>
                    <a:cubicBezTo>
                      <a:pt x="11" y="96"/>
                      <a:pt x="5" y="95"/>
                      <a:pt x="0" y="95"/>
                    </a:cubicBezTo>
                    <a:cubicBezTo>
                      <a:pt x="2" y="97"/>
                      <a:pt x="4" y="99"/>
                      <a:pt x="5" y="101"/>
                    </a:cubicBezTo>
                    <a:cubicBezTo>
                      <a:pt x="6" y="105"/>
                      <a:pt x="11" y="109"/>
                      <a:pt x="17" y="111"/>
                    </a:cubicBezTo>
                    <a:cubicBezTo>
                      <a:pt x="22" y="113"/>
                      <a:pt x="19" y="122"/>
                      <a:pt x="22" y="123"/>
                    </a:cubicBezTo>
                    <a:cubicBezTo>
                      <a:pt x="25" y="124"/>
                      <a:pt x="28" y="131"/>
                      <a:pt x="25" y="132"/>
                    </a:cubicBezTo>
                    <a:cubicBezTo>
                      <a:pt x="21" y="132"/>
                      <a:pt x="18" y="133"/>
                      <a:pt x="14" y="135"/>
                    </a:cubicBezTo>
                    <a:cubicBezTo>
                      <a:pt x="11" y="137"/>
                      <a:pt x="7" y="141"/>
                      <a:pt x="7" y="146"/>
                    </a:cubicBezTo>
                    <a:cubicBezTo>
                      <a:pt x="7" y="147"/>
                      <a:pt x="7" y="148"/>
                      <a:pt x="7" y="149"/>
                    </a:cubicBezTo>
                    <a:cubicBezTo>
                      <a:pt x="17" y="149"/>
                      <a:pt x="27" y="149"/>
                      <a:pt x="29" y="148"/>
                    </a:cubicBezTo>
                    <a:cubicBezTo>
                      <a:pt x="30" y="146"/>
                      <a:pt x="35" y="145"/>
                      <a:pt x="37" y="146"/>
                    </a:cubicBezTo>
                    <a:cubicBezTo>
                      <a:pt x="40" y="148"/>
                      <a:pt x="51" y="149"/>
                      <a:pt x="55" y="146"/>
                    </a:cubicBezTo>
                    <a:cubicBezTo>
                      <a:pt x="61" y="143"/>
                      <a:pt x="64" y="146"/>
                      <a:pt x="64" y="149"/>
                    </a:cubicBezTo>
                    <a:cubicBezTo>
                      <a:pt x="65" y="152"/>
                      <a:pt x="67" y="153"/>
                      <a:pt x="70" y="155"/>
                    </a:cubicBezTo>
                    <a:cubicBezTo>
                      <a:pt x="72" y="157"/>
                      <a:pt x="70" y="160"/>
                      <a:pt x="72" y="163"/>
                    </a:cubicBezTo>
                    <a:cubicBezTo>
                      <a:pt x="74" y="165"/>
                      <a:pt x="77" y="165"/>
                      <a:pt x="82" y="167"/>
                    </a:cubicBezTo>
                    <a:cubicBezTo>
                      <a:pt x="82" y="167"/>
                      <a:pt x="83" y="168"/>
                      <a:pt x="83" y="168"/>
                    </a:cubicBezTo>
                    <a:cubicBezTo>
                      <a:pt x="84" y="168"/>
                      <a:pt x="84" y="168"/>
                      <a:pt x="84" y="167"/>
                    </a:cubicBezTo>
                    <a:cubicBezTo>
                      <a:pt x="87" y="164"/>
                      <a:pt x="87" y="159"/>
                      <a:pt x="94" y="160"/>
                    </a:cubicBezTo>
                    <a:cubicBezTo>
                      <a:pt x="102" y="162"/>
                      <a:pt x="101" y="159"/>
                      <a:pt x="105" y="160"/>
                    </a:cubicBezTo>
                    <a:cubicBezTo>
                      <a:pt x="109" y="161"/>
                      <a:pt x="112" y="160"/>
                      <a:pt x="114" y="158"/>
                    </a:cubicBezTo>
                    <a:cubicBezTo>
                      <a:pt x="115" y="155"/>
                      <a:pt x="112" y="150"/>
                      <a:pt x="110" y="147"/>
                    </a:cubicBezTo>
                    <a:cubicBezTo>
                      <a:pt x="107" y="145"/>
                      <a:pt x="104" y="140"/>
                      <a:pt x="105" y="136"/>
                    </a:cubicBezTo>
                    <a:cubicBezTo>
                      <a:pt x="105" y="131"/>
                      <a:pt x="98" y="131"/>
                      <a:pt x="98" y="128"/>
                    </a:cubicBezTo>
                    <a:cubicBezTo>
                      <a:pt x="98" y="124"/>
                      <a:pt x="105" y="118"/>
                      <a:pt x="106" y="117"/>
                    </a:cubicBezTo>
                    <a:cubicBezTo>
                      <a:pt x="107" y="116"/>
                      <a:pt x="113" y="121"/>
                      <a:pt x="114" y="118"/>
                    </a:cubicBezTo>
                    <a:cubicBezTo>
                      <a:pt x="116" y="115"/>
                      <a:pt x="120" y="117"/>
                      <a:pt x="122" y="117"/>
                    </a:cubicBezTo>
                    <a:cubicBezTo>
                      <a:pt x="124" y="118"/>
                      <a:pt x="128" y="113"/>
                      <a:pt x="128" y="109"/>
                    </a:cubicBezTo>
                    <a:cubicBezTo>
                      <a:pt x="129" y="105"/>
                      <a:pt x="136" y="105"/>
                      <a:pt x="138" y="103"/>
                    </a:cubicBezTo>
                    <a:cubicBezTo>
                      <a:pt x="139" y="102"/>
                      <a:pt x="141" y="93"/>
                      <a:pt x="142" y="91"/>
                    </a:cubicBezTo>
                    <a:cubicBezTo>
                      <a:pt x="143" y="89"/>
                      <a:pt x="149" y="91"/>
                      <a:pt x="149" y="86"/>
                    </a:cubicBezTo>
                    <a:cubicBezTo>
                      <a:pt x="149" y="81"/>
                      <a:pt x="151" y="80"/>
                      <a:pt x="154" y="80"/>
                    </a:cubicBezTo>
                    <a:cubicBezTo>
                      <a:pt x="157" y="79"/>
                      <a:pt x="156" y="75"/>
                      <a:pt x="156" y="71"/>
                    </a:cubicBezTo>
                    <a:cubicBezTo>
                      <a:pt x="157" y="68"/>
                      <a:pt x="159" y="64"/>
                      <a:pt x="162" y="63"/>
                    </a:cubicBezTo>
                    <a:cubicBezTo>
                      <a:pt x="166" y="62"/>
                      <a:pt x="161" y="57"/>
                      <a:pt x="157" y="58"/>
                    </a:cubicBezTo>
                    <a:cubicBezTo>
                      <a:pt x="153" y="59"/>
                      <a:pt x="150" y="47"/>
                      <a:pt x="150" y="47"/>
                    </a:cubicBezTo>
                    <a:cubicBezTo>
                      <a:pt x="150" y="47"/>
                      <a:pt x="151" y="38"/>
                      <a:pt x="148" y="36"/>
                    </a:cubicBezTo>
                    <a:cubicBezTo>
                      <a:pt x="146" y="35"/>
                      <a:pt x="149" y="30"/>
                      <a:pt x="154" y="30"/>
                    </a:cubicBezTo>
                    <a:cubicBezTo>
                      <a:pt x="159" y="30"/>
                      <a:pt x="168" y="36"/>
                      <a:pt x="171" y="33"/>
                    </a:cubicBezTo>
                    <a:cubicBezTo>
                      <a:pt x="174" y="31"/>
                      <a:pt x="180" y="30"/>
                      <a:pt x="182" y="29"/>
                    </a:cubicBezTo>
                    <a:cubicBezTo>
                      <a:pt x="183" y="28"/>
                      <a:pt x="185" y="24"/>
                      <a:pt x="186" y="22"/>
                    </a:cubicBezTo>
                    <a:cubicBezTo>
                      <a:pt x="184" y="21"/>
                      <a:pt x="181" y="19"/>
                      <a:pt x="177" y="17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75" name="Freeform 171"/>
              <p:cNvSpPr>
                <a:spLocks noEditPoints="1"/>
              </p:cNvSpPr>
              <p:nvPr/>
            </p:nvSpPr>
            <p:spPr bwMode="auto">
              <a:xfrm>
                <a:off x="5672138" y="2346325"/>
                <a:ext cx="992188" cy="360363"/>
              </a:xfrm>
              <a:custGeom>
                <a:avLst/>
                <a:gdLst>
                  <a:gd name="T0" fmla="*/ 2147483647 w 519"/>
                  <a:gd name="T1" fmla="*/ 2147483647 h 189"/>
                  <a:gd name="T2" fmla="*/ 2147483647 w 519"/>
                  <a:gd name="T3" fmla="*/ 2147483647 h 189"/>
                  <a:gd name="T4" fmla="*/ 2147483647 w 519"/>
                  <a:gd name="T5" fmla="*/ 2147483647 h 189"/>
                  <a:gd name="T6" fmla="*/ 2147483647 w 519"/>
                  <a:gd name="T7" fmla="*/ 2147483647 h 189"/>
                  <a:gd name="T8" fmla="*/ 2147483647 w 519"/>
                  <a:gd name="T9" fmla="*/ 2147483647 h 189"/>
                  <a:gd name="T10" fmla="*/ 2147483647 w 519"/>
                  <a:gd name="T11" fmla="*/ 2147483647 h 189"/>
                  <a:gd name="T12" fmla="*/ 2147483647 w 519"/>
                  <a:gd name="T13" fmla="*/ 2147483647 h 189"/>
                  <a:gd name="T14" fmla="*/ 2147483647 w 519"/>
                  <a:gd name="T15" fmla="*/ 2147483647 h 189"/>
                  <a:gd name="T16" fmla="*/ 2147483647 w 519"/>
                  <a:gd name="T17" fmla="*/ 2147483647 h 189"/>
                  <a:gd name="T18" fmla="*/ 2147483647 w 519"/>
                  <a:gd name="T19" fmla="*/ 2147483647 h 189"/>
                  <a:gd name="T20" fmla="*/ 2147483647 w 519"/>
                  <a:gd name="T21" fmla="*/ 2147483647 h 189"/>
                  <a:gd name="T22" fmla="*/ 2147483647 w 519"/>
                  <a:gd name="T23" fmla="*/ 2147483647 h 189"/>
                  <a:gd name="T24" fmla="*/ 2147483647 w 519"/>
                  <a:gd name="T25" fmla="*/ 2147483647 h 189"/>
                  <a:gd name="T26" fmla="*/ 2147483647 w 519"/>
                  <a:gd name="T27" fmla="*/ 2147483647 h 189"/>
                  <a:gd name="T28" fmla="*/ 2147483647 w 519"/>
                  <a:gd name="T29" fmla="*/ 2147483647 h 189"/>
                  <a:gd name="T30" fmla="*/ 2147483647 w 519"/>
                  <a:gd name="T31" fmla="*/ 2147483647 h 189"/>
                  <a:gd name="T32" fmla="*/ 2147483647 w 519"/>
                  <a:gd name="T33" fmla="*/ 2147483647 h 189"/>
                  <a:gd name="T34" fmla="*/ 2147483647 w 519"/>
                  <a:gd name="T35" fmla="*/ 2147483647 h 189"/>
                  <a:gd name="T36" fmla="*/ 2147483647 w 519"/>
                  <a:gd name="T37" fmla="*/ 2147483647 h 189"/>
                  <a:gd name="T38" fmla="*/ 2147483647 w 519"/>
                  <a:gd name="T39" fmla="*/ 2147483647 h 189"/>
                  <a:gd name="T40" fmla="*/ 2147483647 w 519"/>
                  <a:gd name="T41" fmla="*/ 2147483647 h 189"/>
                  <a:gd name="T42" fmla="*/ 2147483647 w 519"/>
                  <a:gd name="T43" fmla="*/ 2147483647 h 189"/>
                  <a:gd name="T44" fmla="*/ 2147483647 w 519"/>
                  <a:gd name="T45" fmla="*/ 2147483647 h 189"/>
                  <a:gd name="T46" fmla="*/ 2147483647 w 519"/>
                  <a:gd name="T47" fmla="*/ 2147483647 h 189"/>
                  <a:gd name="T48" fmla="*/ 2147483647 w 519"/>
                  <a:gd name="T49" fmla="*/ 2147483647 h 189"/>
                  <a:gd name="T50" fmla="*/ 2147483647 w 519"/>
                  <a:gd name="T51" fmla="*/ 2147483647 h 189"/>
                  <a:gd name="T52" fmla="*/ 2147483647 w 519"/>
                  <a:gd name="T53" fmla="*/ 2147483647 h 189"/>
                  <a:gd name="T54" fmla="*/ 2147483647 w 519"/>
                  <a:gd name="T55" fmla="*/ 2147483647 h 189"/>
                  <a:gd name="T56" fmla="*/ 2147483647 w 519"/>
                  <a:gd name="T57" fmla="*/ 2147483647 h 189"/>
                  <a:gd name="T58" fmla="*/ 2147483647 w 519"/>
                  <a:gd name="T59" fmla="*/ 2147483647 h 189"/>
                  <a:gd name="T60" fmla="*/ 2147483647 w 519"/>
                  <a:gd name="T61" fmla="*/ 2147483647 h 189"/>
                  <a:gd name="T62" fmla="*/ 2147483647 w 519"/>
                  <a:gd name="T63" fmla="*/ 2147483647 h 189"/>
                  <a:gd name="T64" fmla="*/ 2147483647 w 519"/>
                  <a:gd name="T65" fmla="*/ 2147483647 h 189"/>
                  <a:gd name="T66" fmla="*/ 2147483647 w 519"/>
                  <a:gd name="T67" fmla="*/ 2147483647 h 189"/>
                  <a:gd name="T68" fmla="*/ 2147483647 w 519"/>
                  <a:gd name="T69" fmla="*/ 2147483647 h 189"/>
                  <a:gd name="T70" fmla="*/ 2147483647 w 519"/>
                  <a:gd name="T71" fmla="*/ 2147483647 h 189"/>
                  <a:gd name="T72" fmla="*/ 2147483647 w 519"/>
                  <a:gd name="T73" fmla="*/ 2147483647 h 189"/>
                  <a:gd name="T74" fmla="*/ 2147483647 w 519"/>
                  <a:gd name="T75" fmla="*/ 2147483647 h 189"/>
                  <a:gd name="T76" fmla="*/ 2147483647 w 519"/>
                  <a:gd name="T77" fmla="*/ 2147483647 h 189"/>
                  <a:gd name="T78" fmla="*/ 2147483647 w 519"/>
                  <a:gd name="T79" fmla="*/ 2147483647 h 189"/>
                  <a:gd name="T80" fmla="*/ 2147483647 w 519"/>
                  <a:gd name="T81" fmla="*/ 2147483647 h 189"/>
                  <a:gd name="T82" fmla="*/ 2147483647 w 519"/>
                  <a:gd name="T83" fmla="*/ 2147483647 h 189"/>
                  <a:gd name="T84" fmla="*/ 2147483647 w 519"/>
                  <a:gd name="T85" fmla="*/ 2147483647 h 189"/>
                  <a:gd name="T86" fmla="*/ 2147483647 w 519"/>
                  <a:gd name="T87" fmla="*/ 2147483647 h 189"/>
                  <a:gd name="T88" fmla="*/ 2147483647 w 519"/>
                  <a:gd name="T89" fmla="*/ 2147483647 h 189"/>
                  <a:gd name="T90" fmla="*/ 2147483647 w 519"/>
                  <a:gd name="T91" fmla="*/ 2147483647 h 189"/>
                  <a:gd name="T92" fmla="*/ 2147483647 w 519"/>
                  <a:gd name="T93" fmla="*/ 2147483647 h 189"/>
                  <a:gd name="T94" fmla="*/ 2147483647 w 519"/>
                  <a:gd name="T95" fmla="*/ 2147483647 h 189"/>
                  <a:gd name="T96" fmla="*/ 2147483647 w 519"/>
                  <a:gd name="T97" fmla="*/ 2147483647 h 189"/>
                  <a:gd name="T98" fmla="*/ 2147483647 w 519"/>
                  <a:gd name="T99" fmla="*/ 2147483647 h 189"/>
                  <a:gd name="T100" fmla="*/ 2147483647 w 519"/>
                  <a:gd name="T101" fmla="*/ 2147483647 h 189"/>
                  <a:gd name="T102" fmla="*/ 2147483647 w 519"/>
                  <a:gd name="T103" fmla="*/ 2147483647 h 189"/>
                  <a:gd name="T104" fmla="*/ 2147483647 w 519"/>
                  <a:gd name="T105" fmla="*/ 2147483647 h 189"/>
                  <a:gd name="T106" fmla="*/ 2147483647 w 519"/>
                  <a:gd name="T107" fmla="*/ 2147483647 h 189"/>
                  <a:gd name="T108" fmla="*/ 2147483647 w 519"/>
                  <a:gd name="T109" fmla="*/ 2147483647 h 189"/>
                  <a:gd name="T110" fmla="*/ 2147483647 w 519"/>
                  <a:gd name="T111" fmla="*/ 2147483647 h 18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19"/>
                  <a:gd name="T169" fmla="*/ 0 h 189"/>
                  <a:gd name="T170" fmla="*/ 519 w 519"/>
                  <a:gd name="T171" fmla="*/ 189 h 18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19" h="189">
                    <a:moveTo>
                      <a:pt x="38" y="80"/>
                    </a:moveTo>
                    <a:cubicBezTo>
                      <a:pt x="37" y="82"/>
                      <a:pt x="41" y="89"/>
                      <a:pt x="43" y="87"/>
                    </a:cubicBezTo>
                    <a:cubicBezTo>
                      <a:pt x="46" y="85"/>
                      <a:pt x="40" y="75"/>
                      <a:pt x="38" y="80"/>
                    </a:cubicBezTo>
                    <a:close/>
                    <a:moveTo>
                      <a:pt x="147" y="101"/>
                    </a:moveTo>
                    <a:cubicBezTo>
                      <a:pt x="147" y="98"/>
                      <a:pt x="138" y="99"/>
                      <a:pt x="141" y="103"/>
                    </a:cubicBezTo>
                    <a:cubicBezTo>
                      <a:pt x="144" y="108"/>
                      <a:pt x="147" y="104"/>
                      <a:pt x="147" y="101"/>
                    </a:cubicBezTo>
                    <a:close/>
                    <a:moveTo>
                      <a:pt x="22" y="52"/>
                    </a:moveTo>
                    <a:cubicBezTo>
                      <a:pt x="21" y="55"/>
                      <a:pt x="25" y="65"/>
                      <a:pt x="29" y="61"/>
                    </a:cubicBezTo>
                    <a:cubicBezTo>
                      <a:pt x="33" y="57"/>
                      <a:pt x="22" y="48"/>
                      <a:pt x="22" y="52"/>
                    </a:cubicBezTo>
                    <a:close/>
                    <a:moveTo>
                      <a:pt x="273" y="109"/>
                    </a:moveTo>
                    <a:cubicBezTo>
                      <a:pt x="278" y="109"/>
                      <a:pt x="278" y="116"/>
                      <a:pt x="277" y="121"/>
                    </a:cubicBezTo>
                    <a:cubicBezTo>
                      <a:pt x="276" y="125"/>
                      <a:pt x="274" y="135"/>
                      <a:pt x="278" y="134"/>
                    </a:cubicBezTo>
                    <a:cubicBezTo>
                      <a:pt x="283" y="132"/>
                      <a:pt x="287" y="125"/>
                      <a:pt x="284" y="123"/>
                    </a:cubicBezTo>
                    <a:cubicBezTo>
                      <a:pt x="281" y="120"/>
                      <a:pt x="281" y="106"/>
                      <a:pt x="282" y="102"/>
                    </a:cubicBezTo>
                    <a:cubicBezTo>
                      <a:pt x="284" y="98"/>
                      <a:pt x="293" y="101"/>
                      <a:pt x="290" y="107"/>
                    </a:cubicBezTo>
                    <a:cubicBezTo>
                      <a:pt x="287" y="112"/>
                      <a:pt x="295" y="112"/>
                      <a:pt x="295" y="118"/>
                    </a:cubicBezTo>
                    <a:cubicBezTo>
                      <a:pt x="295" y="124"/>
                      <a:pt x="300" y="121"/>
                      <a:pt x="306" y="119"/>
                    </a:cubicBezTo>
                    <a:cubicBezTo>
                      <a:pt x="311" y="118"/>
                      <a:pt x="310" y="115"/>
                      <a:pt x="306" y="111"/>
                    </a:cubicBezTo>
                    <a:cubicBezTo>
                      <a:pt x="303" y="107"/>
                      <a:pt x="309" y="101"/>
                      <a:pt x="304" y="98"/>
                    </a:cubicBezTo>
                    <a:cubicBezTo>
                      <a:pt x="299" y="94"/>
                      <a:pt x="296" y="89"/>
                      <a:pt x="300" y="88"/>
                    </a:cubicBezTo>
                    <a:cubicBezTo>
                      <a:pt x="305" y="87"/>
                      <a:pt x="319" y="79"/>
                      <a:pt x="317" y="76"/>
                    </a:cubicBezTo>
                    <a:cubicBezTo>
                      <a:pt x="316" y="73"/>
                      <a:pt x="296" y="77"/>
                      <a:pt x="294" y="83"/>
                    </a:cubicBezTo>
                    <a:cubicBezTo>
                      <a:pt x="293" y="89"/>
                      <a:pt x="279" y="82"/>
                      <a:pt x="280" y="72"/>
                    </a:cubicBezTo>
                    <a:cubicBezTo>
                      <a:pt x="282" y="61"/>
                      <a:pt x="310" y="60"/>
                      <a:pt x="318" y="63"/>
                    </a:cubicBezTo>
                    <a:cubicBezTo>
                      <a:pt x="326" y="67"/>
                      <a:pt x="334" y="57"/>
                      <a:pt x="337" y="52"/>
                    </a:cubicBezTo>
                    <a:cubicBezTo>
                      <a:pt x="340" y="46"/>
                      <a:pt x="331" y="53"/>
                      <a:pt x="325" y="56"/>
                    </a:cubicBezTo>
                    <a:cubicBezTo>
                      <a:pt x="320" y="60"/>
                      <a:pt x="305" y="56"/>
                      <a:pt x="297" y="53"/>
                    </a:cubicBezTo>
                    <a:cubicBezTo>
                      <a:pt x="289" y="51"/>
                      <a:pt x="290" y="58"/>
                      <a:pt x="283" y="59"/>
                    </a:cubicBezTo>
                    <a:cubicBezTo>
                      <a:pt x="277" y="60"/>
                      <a:pt x="278" y="74"/>
                      <a:pt x="275" y="76"/>
                    </a:cubicBezTo>
                    <a:cubicBezTo>
                      <a:pt x="272" y="77"/>
                      <a:pt x="272" y="88"/>
                      <a:pt x="266" y="97"/>
                    </a:cubicBezTo>
                    <a:cubicBezTo>
                      <a:pt x="260" y="107"/>
                      <a:pt x="268" y="108"/>
                      <a:pt x="273" y="109"/>
                    </a:cubicBezTo>
                    <a:close/>
                    <a:moveTo>
                      <a:pt x="121" y="117"/>
                    </a:moveTo>
                    <a:cubicBezTo>
                      <a:pt x="121" y="113"/>
                      <a:pt x="123" y="108"/>
                      <a:pt x="123" y="106"/>
                    </a:cubicBezTo>
                    <a:cubicBezTo>
                      <a:pt x="123" y="103"/>
                      <a:pt x="124" y="102"/>
                      <a:pt x="127" y="103"/>
                    </a:cubicBezTo>
                    <a:cubicBezTo>
                      <a:pt x="130" y="104"/>
                      <a:pt x="130" y="97"/>
                      <a:pt x="128" y="96"/>
                    </a:cubicBezTo>
                    <a:cubicBezTo>
                      <a:pt x="125" y="95"/>
                      <a:pt x="124" y="87"/>
                      <a:pt x="118" y="87"/>
                    </a:cubicBezTo>
                    <a:cubicBezTo>
                      <a:pt x="113" y="87"/>
                      <a:pt x="114" y="92"/>
                      <a:pt x="117" y="92"/>
                    </a:cubicBezTo>
                    <a:cubicBezTo>
                      <a:pt x="120" y="92"/>
                      <a:pt x="122" y="95"/>
                      <a:pt x="121" y="97"/>
                    </a:cubicBezTo>
                    <a:cubicBezTo>
                      <a:pt x="120" y="100"/>
                      <a:pt x="119" y="95"/>
                      <a:pt x="114" y="95"/>
                    </a:cubicBezTo>
                    <a:cubicBezTo>
                      <a:pt x="110" y="96"/>
                      <a:pt x="113" y="90"/>
                      <a:pt x="107" y="89"/>
                    </a:cubicBezTo>
                    <a:cubicBezTo>
                      <a:pt x="102" y="89"/>
                      <a:pt x="103" y="79"/>
                      <a:pt x="97" y="79"/>
                    </a:cubicBezTo>
                    <a:cubicBezTo>
                      <a:pt x="92" y="79"/>
                      <a:pt x="91" y="75"/>
                      <a:pt x="95" y="71"/>
                    </a:cubicBezTo>
                    <a:cubicBezTo>
                      <a:pt x="99" y="68"/>
                      <a:pt x="89" y="65"/>
                      <a:pt x="89" y="61"/>
                    </a:cubicBezTo>
                    <a:cubicBezTo>
                      <a:pt x="89" y="57"/>
                      <a:pt x="83" y="59"/>
                      <a:pt x="83" y="56"/>
                    </a:cubicBezTo>
                    <a:cubicBezTo>
                      <a:pt x="83" y="53"/>
                      <a:pt x="81" y="54"/>
                      <a:pt x="78" y="50"/>
                    </a:cubicBezTo>
                    <a:cubicBezTo>
                      <a:pt x="75" y="46"/>
                      <a:pt x="73" y="50"/>
                      <a:pt x="71" y="47"/>
                    </a:cubicBezTo>
                    <a:cubicBezTo>
                      <a:pt x="68" y="44"/>
                      <a:pt x="64" y="42"/>
                      <a:pt x="62" y="43"/>
                    </a:cubicBezTo>
                    <a:cubicBezTo>
                      <a:pt x="60" y="44"/>
                      <a:pt x="54" y="39"/>
                      <a:pt x="52" y="34"/>
                    </a:cubicBezTo>
                    <a:cubicBezTo>
                      <a:pt x="51" y="29"/>
                      <a:pt x="35" y="22"/>
                      <a:pt x="33" y="17"/>
                    </a:cubicBezTo>
                    <a:cubicBezTo>
                      <a:pt x="31" y="11"/>
                      <a:pt x="26" y="9"/>
                      <a:pt x="17" y="9"/>
                    </a:cubicBezTo>
                    <a:cubicBezTo>
                      <a:pt x="8" y="9"/>
                      <a:pt x="4" y="0"/>
                      <a:pt x="2" y="5"/>
                    </a:cubicBezTo>
                    <a:cubicBezTo>
                      <a:pt x="0" y="10"/>
                      <a:pt x="12" y="23"/>
                      <a:pt x="18" y="26"/>
                    </a:cubicBezTo>
                    <a:cubicBezTo>
                      <a:pt x="23" y="30"/>
                      <a:pt x="26" y="42"/>
                      <a:pt x="33" y="42"/>
                    </a:cubicBezTo>
                    <a:cubicBezTo>
                      <a:pt x="40" y="43"/>
                      <a:pt x="40" y="64"/>
                      <a:pt x="45" y="65"/>
                    </a:cubicBezTo>
                    <a:cubicBezTo>
                      <a:pt x="50" y="66"/>
                      <a:pt x="61" y="82"/>
                      <a:pt x="63" y="91"/>
                    </a:cubicBezTo>
                    <a:cubicBezTo>
                      <a:pt x="64" y="100"/>
                      <a:pt x="75" y="104"/>
                      <a:pt x="79" y="110"/>
                    </a:cubicBezTo>
                    <a:cubicBezTo>
                      <a:pt x="83" y="117"/>
                      <a:pt x="97" y="125"/>
                      <a:pt x="99" y="128"/>
                    </a:cubicBezTo>
                    <a:cubicBezTo>
                      <a:pt x="101" y="131"/>
                      <a:pt x="103" y="137"/>
                      <a:pt x="105" y="134"/>
                    </a:cubicBezTo>
                    <a:cubicBezTo>
                      <a:pt x="107" y="131"/>
                      <a:pt x="114" y="134"/>
                      <a:pt x="117" y="134"/>
                    </a:cubicBezTo>
                    <a:cubicBezTo>
                      <a:pt x="120" y="134"/>
                      <a:pt x="121" y="122"/>
                      <a:pt x="121" y="117"/>
                    </a:cubicBezTo>
                    <a:close/>
                    <a:moveTo>
                      <a:pt x="376" y="64"/>
                    </a:moveTo>
                    <a:cubicBezTo>
                      <a:pt x="383" y="65"/>
                      <a:pt x="380" y="60"/>
                      <a:pt x="380" y="56"/>
                    </a:cubicBezTo>
                    <a:cubicBezTo>
                      <a:pt x="380" y="51"/>
                      <a:pt x="373" y="55"/>
                      <a:pt x="373" y="53"/>
                    </a:cubicBezTo>
                    <a:cubicBezTo>
                      <a:pt x="373" y="50"/>
                      <a:pt x="371" y="41"/>
                      <a:pt x="365" y="48"/>
                    </a:cubicBezTo>
                    <a:cubicBezTo>
                      <a:pt x="360" y="56"/>
                      <a:pt x="367" y="74"/>
                      <a:pt x="371" y="73"/>
                    </a:cubicBezTo>
                    <a:cubicBezTo>
                      <a:pt x="375" y="72"/>
                      <a:pt x="368" y="63"/>
                      <a:pt x="376" y="64"/>
                    </a:cubicBezTo>
                    <a:close/>
                    <a:moveTo>
                      <a:pt x="348" y="106"/>
                    </a:moveTo>
                    <a:cubicBezTo>
                      <a:pt x="350" y="111"/>
                      <a:pt x="359" y="114"/>
                      <a:pt x="362" y="109"/>
                    </a:cubicBezTo>
                    <a:cubicBezTo>
                      <a:pt x="365" y="105"/>
                      <a:pt x="347" y="99"/>
                      <a:pt x="348" y="106"/>
                    </a:cubicBezTo>
                    <a:close/>
                    <a:moveTo>
                      <a:pt x="322" y="162"/>
                    </a:moveTo>
                    <a:cubicBezTo>
                      <a:pt x="313" y="161"/>
                      <a:pt x="307" y="167"/>
                      <a:pt x="298" y="164"/>
                    </a:cubicBezTo>
                    <a:cubicBezTo>
                      <a:pt x="289" y="161"/>
                      <a:pt x="276" y="164"/>
                      <a:pt x="277" y="167"/>
                    </a:cubicBezTo>
                    <a:cubicBezTo>
                      <a:pt x="278" y="170"/>
                      <a:pt x="286" y="170"/>
                      <a:pt x="295" y="170"/>
                    </a:cubicBezTo>
                    <a:cubicBezTo>
                      <a:pt x="304" y="171"/>
                      <a:pt x="312" y="166"/>
                      <a:pt x="318" y="165"/>
                    </a:cubicBezTo>
                    <a:cubicBezTo>
                      <a:pt x="324" y="165"/>
                      <a:pt x="331" y="163"/>
                      <a:pt x="322" y="162"/>
                    </a:cubicBezTo>
                    <a:close/>
                    <a:moveTo>
                      <a:pt x="393" y="101"/>
                    </a:moveTo>
                    <a:cubicBezTo>
                      <a:pt x="385" y="98"/>
                      <a:pt x="370" y="100"/>
                      <a:pt x="371" y="105"/>
                    </a:cubicBezTo>
                    <a:cubicBezTo>
                      <a:pt x="373" y="109"/>
                      <a:pt x="380" y="107"/>
                      <a:pt x="387" y="107"/>
                    </a:cubicBezTo>
                    <a:cubicBezTo>
                      <a:pt x="394" y="107"/>
                      <a:pt x="397" y="112"/>
                      <a:pt x="401" y="112"/>
                    </a:cubicBezTo>
                    <a:cubicBezTo>
                      <a:pt x="405" y="112"/>
                      <a:pt x="402" y="104"/>
                      <a:pt x="393" y="101"/>
                    </a:cubicBezTo>
                    <a:close/>
                    <a:moveTo>
                      <a:pt x="218" y="158"/>
                    </a:moveTo>
                    <a:cubicBezTo>
                      <a:pt x="217" y="154"/>
                      <a:pt x="204" y="158"/>
                      <a:pt x="198" y="155"/>
                    </a:cubicBezTo>
                    <a:cubicBezTo>
                      <a:pt x="192" y="153"/>
                      <a:pt x="205" y="150"/>
                      <a:pt x="209" y="148"/>
                    </a:cubicBezTo>
                    <a:cubicBezTo>
                      <a:pt x="214" y="145"/>
                      <a:pt x="207" y="144"/>
                      <a:pt x="196" y="147"/>
                    </a:cubicBezTo>
                    <a:cubicBezTo>
                      <a:pt x="185" y="151"/>
                      <a:pt x="173" y="140"/>
                      <a:pt x="173" y="145"/>
                    </a:cubicBezTo>
                    <a:cubicBezTo>
                      <a:pt x="172" y="149"/>
                      <a:pt x="153" y="143"/>
                      <a:pt x="149" y="139"/>
                    </a:cubicBezTo>
                    <a:cubicBezTo>
                      <a:pt x="144" y="136"/>
                      <a:pt x="126" y="132"/>
                      <a:pt x="122" y="138"/>
                    </a:cubicBezTo>
                    <a:cubicBezTo>
                      <a:pt x="119" y="144"/>
                      <a:pt x="116" y="139"/>
                      <a:pt x="117" y="145"/>
                    </a:cubicBezTo>
                    <a:cubicBezTo>
                      <a:pt x="118" y="149"/>
                      <a:pt x="122" y="146"/>
                      <a:pt x="125" y="146"/>
                    </a:cubicBezTo>
                    <a:cubicBezTo>
                      <a:pt x="128" y="146"/>
                      <a:pt x="127" y="152"/>
                      <a:pt x="131" y="153"/>
                    </a:cubicBezTo>
                    <a:cubicBezTo>
                      <a:pt x="136" y="153"/>
                      <a:pt x="150" y="157"/>
                      <a:pt x="151" y="154"/>
                    </a:cubicBezTo>
                    <a:cubicBezTo>
                      <a:pt x="153" y="151"/>
                      <a:pt x="166" y="154"/>
                      <a:pt x="173" y="160"/>
                    </a:cubicBezTo>
                    <a:cubicBezTo>
                      <a:pt x="179" y="165"/>
                      <a:pt x="195" y="165"/>
                      <a:pt x="201" y="164"/>
                    </a:cubicBezTo>
                    <a:cubicBezTo>
                      <a:pt x="207" y="163"/>
                      <a:pt x="213" y="168"/>
                      <a:pt x="216" y="165"/>
                    </a:cubicBezTo>
                    <a:cubicBezTo>
                      <a:pt x="218" y="162"/>
                      <a:pt x="222" y="170"/>
                      <a:pt x="229" y="165"/>
                    </a:cubicBezTo>
                    <a:cubicBezTo>
                      <a:pt x="236" y="160"/>
                      <a:pt x="218" y="162"/>
                      <a:pt x="218" y="158"/>
                    </a:cubicBezTo>
                    <a:close/>
                    <a:moveTo>
                      <a:pt x="480" y="86"/>
                    </a:moveTo>
                    <a:cubicBezTo>
                      <a:pt x="475" y="86"/>
                      <a:pt x="474" y="95"/>
                      <a:pt x="470" y="95"/>
                    </a:cubicBezTo>
                    <a:cubicBezTo>
                      <a:pt x="466" y="95"/>
                      <a:pt x="460" y="104"/>
                      <a:pt x="452" y="106"/>
                    </a:cubicBezTo>
                    <a:cubicBezTo>
                      <a:pt x="444" y="109"/>
                      <a:pt x="443" y="83"/>
                      <a:pt x="440" y="78"/>
                    </a:cubicBezTo>
                    <a:cubicBezTo>
                      <a:pt x="436" y="73"/>
                      <a:pt x="416" y="69"/>
                      <a:pt x="414" y="75"/>
                    </a:cubicBezTo>
                    <a:cubicBezTo>
                      <a:pt x="412" y="81"/>
                      <a:pt x="405" y="78"/>
                      <a:pt x="404" y="82"/>
                    </a:cubicBezTo>
                    <a:cubicBezTo>
                      <a:pt x="404" y="87"/>
                      <a:pt x="406" y="85"/>
                      <a:pt x="410" y="85"/>
                    </a:cubicBezTo>
                    <a:cubicBezTo>
                      <a:pt x="415" y="85"/>
                      <a:pt x="415" y="89"/>
                      <a:pt x="417" y="93"/>
                    </a:cubicBezTo>
                    <a:cubicBezTo>
                      <a:pt x="419" y="97"/>
                      <a:pt x="431" y="94"/>
                      <a:pt x="435" y="94"/>
                    </a:cubicBezTo>
                    <a:cubicBezTo>
                      <a:pt x="439" y="94"/>
                      <a:pt x="439" y="99"/>
                      <a:pt x="434" y="97"/>
                    </a:cubicBezTo>
                    <a:cubicBezTo>
                      <a:pt x="428" y="95"/>
                      <a:pt x="428" y="100"/>
                      <a:pt x="424" y="99"/>
                    </a:cubicBezTo>
                    <a:cubicBezTo>
                      <a:pt x="420" y="98"/>
                      <a:pt x="415" y="98"/>
                      <a:pt x="417" y="101"/>
                    </a:cubicBezTo>
                    <a:cubicBezTo>
                      <a:pt x="420" y="103"/>
                      <a:pt x="424" y="105"/>
                      <a:pt x="424" y="111"/>
                    </a:cubicBezTo>
                    <a:cubicBezTo>
                      <a:pt x="424" y="116"/>
                      <a:pt x="432" y="115"/>
                      <a:pt x="432" y="111"/>
                    </a:cubicBezTo>
                    <a:cubicBezTo>
                      <a:pt x="432" y="106"/>
                      <a:pt x="436" y="112"/>
                      <a:pt x="444" y="114"/>
                    </a:cubicBezTo>
                    <a:cubicBezTo>
                      <a:pt x="451" y="116"/>
                      <a:pt x="446" y="119"/>
                      <a:pt x="454" y="119"/>
                    </a:cubicBezTo>
                    <a:cubicBezTo>
                      <a:pt x="461" y="120"/>
                      <a:pt x="479" y="125"/>
                      <a:pt x="485" y="130"/>
                    </a:cubicBezTo>
                    <a:cubicBezTo>
                      <a:pt x="492" y="135"/>
                      <a:pt x="487" y="139"/>
                      <a:pt x="492" y="143"/>
                    </a:cubicBezTo>
                    <a:cubicBezTo>
                      <a:pt x="496" y="148"/>
                      <a:pt x="497" y="153"/>
                      <a:pt x="491" y="153"/>
                    </a:cubicBezTo>
                    <a:cubicBezTo>
                      <a:pt x="485" y="153"/>
                      <a:pt x="479" y="159"/>
                      <a:pt x="481" y="162"/>
                    </a:cubicBezTo>
                    <a:cubicBezTo>
                      <a:pt x="482" y="165"/>
                      <a:pt x="502" y="161"/>
                      <a:pt x="507" y="161"/>
                    </a:cubicBezTo>
                    <a:cubicBezTo>
                      <a:pt x="510" y="161"/>
                      <a:pt x="513" y="166"/>
                      <a:pt x="519" y="170"/>
                    </a:cubicBezTo>
                    <a:cubicBezTo>
                      <a:pt x="519" y="99"/>
                      <a:pt x="519" y="99"/>
                      <a:pt x="519" y="99"/>
                    </a:cubicBezTo>
                    <a:cubicBezTo>
                      <a:pt x="504" y="94"/>
                      <a:pt x="484" y="85"/>
                      <a:pt x="480" y="86"/>
                    </a:cubicBezTo>
                    <a:close/>
                    <a:moveTo>
                      <a:pt x="336" y="170"/>
                    </a:moveTo>
                    <a:cubicBezTo>
                      <a:pt x="335" y="171"/>
                      <a:pt x="334" y="171"/>
                      <a:pt x="332" y="172"/>
                    </a:cubicBezTo>
                    <a:cubicBezTo>
                      <a:pt x="332" y="173"/>
                      <a:pt x="331" y="174"/>
                      <a:pt x="330" y="175"/>
                    </a:cubicBezTo>
                    <a:cubicBezTo>
                      <a:pt x="329" y="176"/>
                      <a:pt x="328" y="174"/>
                      <a:pt x="327" y="173"/>
                    </a:cubicBezTo>
                    <a:cubicBezTo>
                      <a:pt x="320" y="175"/>
                      <a:pt x="317" y="183"/>
                      <a:pt x="321" y="186"/>
                    </a:cubicBezTo>
                    <a:cubicBezTo>
                      <a:pt x="326" y="188"/>
                      <a:pt x="332" y="182"/>
                      <a:pt x="336" y="177"/>
                    </a:cubicBezTo>
                    <a:cubicBezTo>
                      <a:pt x="336" y="177"/>
                      <a:pt x="337" y="176"/>
                      <a:pt x="337" y="176"/>
                    </a:cubicBezTo>
                    <a:cubicBezTo>
                      <a:pt x="337" y="175"/>
                      <a:pt x="338" y="175"/>
                      <a:pt x="338" y="174"/>
                    </a:cubicBezTo>
                    <a:cubicBezTo>
                      <a:pt x="338" y="174"/>
                      <a:pt x="339" y="174"/>
                      <a:pt x="339" y="174"/>
                    </a:cubicBezTo>
                    <a:cubicBezTo>
                      <a:pt x="338" y="172"/>
                      <a:pt x="337" y="171"/>
                      <a:pt x="336" y="170"/>
                    </a:cubicBezTo>
                    <a:close/>
                    <a:moveTo>
                      <a:pt x="243" y="84"/>
                    </a:moveTo>
                    <a:cubicBezTo>
                      <a:pt x="249" y="81"/>
                      <a:pt x="250" y="74"/>
                      <a:pt x="250" y="67"/>
                    </a:cubicBezTo>
                    <a:cubicBezTo>
                      <a:pt x="249" y="60"/>
                      <a:pt x="264" y="60"/>
                      <a:pt x="267" y="57"/>
                    </a:cubicBezTo>
                    <a:cubicBezTo>
                      <a:pt x="269" y="55"/>
                      <a:pt x="263" y="50"/>
                      <a:pt x="259" y="48"/>
                    </a:cubicBezTo>
                    <a:cubicBezTo>
                      <a:pt x="255" y="46"/>
                      <a:pt x="258" y="42"/>
                      <a:pt x="255" y="39"/>
                    </a:cubicBezTo>
                    <a:cubicBezTo>
                      <a:pt x="252" y="37"/>
                      <a:pt x="247" y="30"/>
                      <a:pt x="252" y="29"/>
                    </a:cubicBezTo>
                    <a:cubicBezTo>
                      <a:pt x="256" y="29"/>
                      <a:pt x="249" y="23"/>
                      <a:pt x="252" y="21"/>
                    </a:cubicBezTo>
                    <a:cubicBezTo>
                      <a:pt x="253" y="21"/>
                      <a:pt x="253" y="20"/>
                      <a:pt x="254" y="20"/>
                    </a:cubicBezTo>
                    <a:cubicBezTo>
                      <a:pt x="252" y="19"/>
                      <a:pt x="250" y="18"/>
                      <a:pt x="249" y="18"/>
                    </a:cubicBezTo>
                    <a:cubicBezTo>
                      <a:pt x="243" y="18"/>
                      <a:pt x="231" y="17"/>
                      <a:pt x="231" y="26"/>
                    </a:cubicBezTo>
                    <a:cubicBezTo>
                      <a:pt x="232" y="34"/>
                      <a:pt x="224" y="31"/>
                      <a:pt x="225" y="36"/>
                    </a:cubicBezTo>
                    <a:cubicBezTo>
                      <a:pt x="225" y="40"/>
                      <a:pt x="221" y="40"/>
                      <a:pt x="221" y="46"/>
                    </a:cubicBezTo>
                    <a:cubicBezTo>
                      <a:pt x="222" y="52"/>
                      <a:pt x="218" y="50"/>
                      <a:pt x="211" y="53"/>
                    </a:cubicBezTo>
                    <a:cubicBezTo>
                      <a:pt x="205" y="56"/>
                      <a:pt x="207" y="51"/>
                      <a:pt x="201" y="51"/>
                    </a:cubicBezTo>
                    <a:cubicBezTo>
                      <a:pt x="194" y="51"/>
                      <a:pt x="193" y="54"/>
                      <a:pt x="189" y="56"/>
                    </a:cubicBezTo>
                    <a:cubicBezTo>
                      <a:pt x="185" y="57"/>
                      <a:pt x="177" y="55"/>
                      <a:pt x="175" y="57"/>
                    </a:cubicBezTo>
                    <a:cubicBezTo>
                      <a:pt x="172" y="59"/>
                      <a:pt x="168" y="52"/>
                      <a:pt x="165" y="52"/>
                    </a:cubicBezTo>
                    <a:cubicBezTo>
                      <a:pt x="164" y="52"/>
                      <a:pt x="163" y="49"/>
                      <a:pt x="162" y="45"/>
                    </a:cubicBezTo>
                    <a:cubicBezTo>
                      <a:pt x="162" y="45"/>
                      <a:pt x="161" y="45"/>
                      <a:pt x="161" y="45"/>
                    </a:cubicBezTo>
                    <a:cubicBezTo>
                      <a:pt x="156" y="45"/>
                      <a:pt x="149" y="57"/>
                      <a:pt x="153" y="61"/>
                    </a:cubicBezTo>
                    <a:cubicBezTo>
                      <a:pt x="158" y="65"/>
                      <a:pt x="157" y="73"/>
                      <a:pt x="159" y="76"/>
                    </a:cubicBezTo>
                    <a:cubicBezTo>
                      <a:pt x="162" y="80"/>
                      <a:pt x="169" y="81"/>
                      <a:pt x="169" y="88"/>
                    </a:cubicBezTo>
                    <a:cubicBezTo>
                      <a:pt x="169" y="95"/>
                      <a:pt x="175" y="106"/>
                      <a:pt x="180" y="103"/>
                    </a:cubicBezTo>
                    <a:cubicBezTo>
                      <a:pt x="184" y="100"/>
                      <a:pt x="187" y="104"/>
                      <a:pt x="189" y="107"/>
                    </a:cubicBezTo>
                    <a:cubicBezTo>
                      <a:pt x="190" y="110"/>
                      <a:pt x="200" y="105"/>
                      <a:pt x="204" y="105"/>
                    </a:cubicBezTo>
                    <a:cubicBezTo>
                      <a:pt x="207" y="106"/>
                      <a:pt x="217" y="108"/>
                      <a:pt x="218" y="112"/>
                    </a:cubicBezTo>
                    <a:cubicBezTo>
                      <a:pt x="219" y="116"/>
                      <a:pt x="228" y="112"/>
                      <a:pt x="234" y="109"/>
                    </a:cubicBezTo>
                    <a:cubicBezTo>
                      <a:pt x="241" y="107"/>
                      <a:pt x="237" y="88"/>
                      <a:pt x="243" y="84"/>
                    </a:cubicBezTo>
                    <a:close/>
                    <a:moveTo>
                      <a:pt x="268" y="178"/>
                    </a:moveTo>
                    <a:cubicBezTo>
                      <a:pt x="270" y="181"/>
                      <a:pt x="276" y="181"/>
                      <a:pt x="278" y="183"/>
                    </a:cubicBezTo>
                    <a:cubicBezTo>
                      <a:pt x="280" y="185"/>
                      <a:pt x="289" y="189"/>
                      <a:pt x="289" y="183"/>
                    </a:cubicBezTo>
                    <a:cubicBezTo>
                      <a:pt x="289" y="178"/>
                      <a:pt x="266" y="174"/>
                      <a:pt x="268" y="178"/>
                    </a:cubicBezTo>
                    <a:close/>
                    <a:moveTo>
                      <a:pt x="251" y="161"/>
                    </a:moveTo>
                    <a:cubicBezTo>
                      <a:pt x="250" y="164"/>
                      <a:pt x="244" y="165"/>
                      <a:pt x="241" y="163"/>
                    </a:cubicBezTo>
                    <a:cubicBezTo>
                      <a:pt x="238" y="160"/>
                      <a:pt x="234" y="166"/>
                      <a:pt x="236" y="169"/>
                    </a:cubicBezTo>
                    <a:cubicBezTo>
                      <a:pt x="237" y="170"/>
                      <a:pt x="244" y="175"/>
                      <a:pt x="252" y="171"/>
                    </a:cubicBezTo>
                    <a:cubicBezTo>
                      <a:pt x="260" y="167"/>
                      <a:pt x="266" y="171"/>
                      <a:pt x="268" y="167"/>
                    </a:cubicBezTo>
                    <a:cubicBezTo>
                      <a:pt x="270" y="162"/>
                      <a:pt x="253" y="158"/>
                      <a:pt x="251" y="161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76" name="Freeform 172"/>
              <p:cNvSpPr>
                <a:spLocks noEditPoints="1"/>
              </p:cNvSpPr>
              <p:nvPr/>
            </p:nvSpPr>
            <p:spPr bwMode="auto">
              <a:xfrm>
                <a:off x="6297613" y="2651125"/>
                <a:ext cx="69850" cy="30163"/>
              </a:xfrm>
              <a:custGeom>
                <a:avLst/>
                <a:gdLst>
                  <a:gd name="T0" fmla="*/ 2147483647 w 37"/>
                  <a:gd name="T1" fmla="*/ 2147483647 h 16"/>
                  <a:gd name="T2" fmla="*/ 0 w 37"/>
                  <a:gd name="T3" fmla="*/ 2147483647 h 16"/>
                  <a:gd name="T4" fmla="*/ 2147483647 w 37"/>
                  <a:gd name="T5" fmla="*/ 2147483647 h 16"/>
                  <a:gd name="T6" fmla="*/ 2147483647 w 37"/>
                  <a:gd name="T7" fmla="*/ 2147483647 h 16"/>
                  <a:gd name="T8" fmla="*/ 2147483647 w 37"/>
                  <a:gd name="T9" fmla="*/ 2147483647 h 16"/>
                  <a:gd name="T10" fmla="*/ 2147483647 w 37"/>
                  <a:gd name="T11" fmla="*/ 2147483647 h 16"/>
                  <a:gd name="T12" fmla="*/ 2147483647 w 37"/>
                  <a:gd name="T13" fmla="*/ 2147483647 h 16"/>
                  <a:gd name="T14" fmla="*/ 2147483647 w 37"/>
                  <a:gd name="T15" fmla="*/ 2147483647 h 16"/>
                  <a:gd name="T16" fmla="*/ 2147483647 w 37"/>
                  <a:gd name="T17" fmla="*/ 2147483647 h 16"/>
                  <a:gd name="T18" fmla="*/ 2147483647 w 37"/>
                  <a:gd name="T19" fmla="*/ 2147483647 h 16"/>
                  <a:gd name="T20" fmla="*/ 2147483647 w 37"/>
                  <a:gd name="T21" fmla="*/ 2147483647 h 16"/>
                  <a:gd name="T22" fmla="*/ 2147483647 w 37"/>
                  <a:gd name="T23" fmla="*/ 2147483647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7"/>
                  <a:gd name="T37" fmla="*/ 0 h 16"/>
                  <a:gd name="T38" fmla="*/ 37 w 37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7" h="16">
                    <a:moveTo>
                      <a:pt x="3" y="12"/>
                    </a:moveTo>
                    <a:cubicBezTo>
                      <a:pt x="2" y="12"/>
                      <a:pt x="1" y="12"/>
                      <a:pt x="0" y="13"/>
                    </a:cubicBezTo>
                    <a:cubicBezTo>
                      <a:pt x="1" y="14"/>
                      <a:pt x="2" y="16"/>
                      <a:pt x="3" y="15"/>
                    </a:cubicBezTo>
                    <a:cubicBezTo>
                      <a:pt x="4" y="14"/>
                      <a:pt x="5" y="13"/>
                      <a:pt x="5" y="12"/>
                    </a:cubicBezTo>
                    <a:cubicBezTo>
                      <a:pt x="5" y="12"/>
                      <a:pt x="4" y="12"/>
                      <a:pt x="4" y="12"/>
                    </a:cubicBezTo>
                    <a:cubicBezTo>
                      <a:pt x="3" y="12"/>
                      <a:pt x="3" y="12"/>
                      <a:pt x="3" y="12"/>
                    </a:cubicBezTo>
                    <a:close/>
                    <a:moveTo>
                      <a:pt x="19" y="3"/>
                    </a:moveTo>
                    <a:cubicBezTo>
                      <a:pt x="15" y="3"/>
                      <a:pt x="13" y="7"/>
                      <a:pt x="10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1"/>
                      <a:pt x="11" y="12"/>
                      <a:pt x="12" y="14"/>
                    </a:cubicBezTo>
                    <a:cubicBezTo>
                      <a:pt x="19" y="10"/>
                      <a:pt x="35" y="5"/>
                      <a:pt x="36" y="3"/>
                    </a:cubicBezTo>
                    <a:cubicBezTo>
                      <a:pt x="37" y="0"/>
                      <a:pt x="26" y="4"/>
                      <a:pt x="19" y="3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77" name="Freeform 173"/>
              <p:cNvSpPr>
                <a:spLocks/>
              </p:cNvSpPr>
              <p:nvPr/>
            </p:nvSpPr>
            <p:spPr bwMode="auto">
              <a:xfrm>
                <a:off x="3925888" y="1370012"/>
                <a:ext cx="73025" cy="39688"/>
              </a:xfrm>
              <a:custGeom>
                <a:avLst/>
                <a:gdLst>
                  <a:gd name="T0" fmla="*/ 0 w 38"/>
                  <a:gd name="T1" fmla="*/ 2147483647 h 21"/>
                  <a:gd name="T2" fmla="*/ 2147483647 w 38"/>
                  <a:gd name="T3" fmla="*/ 2147483647 h 21"/>
                  <a:gd name="T4" fmla="*/ 2147483647 w 38"/>
                  <a:gd name="T5" fmla="*/ 2147483647 h 21"/>
                  <a:gd name="T6" fmla="*/ 2147483647 w 38"/>
                  <a:gd name="T7" fmla="*/ 2147483647 h 21"/>
                  <a:gd name="T8" fmla="*/ 2147483647 w 38"/>
                  <a:gd name="T9" fmla="*/ 2147483647 h 21"/>
                  <a:gd name="T10" fmla="*/ 2147483647 w 38"/>
                  <a:gd name="T11" fmla="*/ 2147483647 h 21"/>
                  <a:gd name="T12" fmla="*/ 2147483647 w 38"/>
                  <a:gd name="T13" fmla="*/ 2147483647 h 21"/>
                  <a:gd name="T14" fmla="*/ 2147483647 w 38"/>
                  <a:gd name="T15" fmla="*/ 2147483647 h 21"/>
                  <a:gd name="T16" fmla="*/ 2147483647 w 38"/>
                  <a:gd name="T17" fmla="*/ 0 h 21"/>
                  <a:gd name="T18" fmla="*/ 2147483647 w 38"/>
                  <a:gd name="T19" fmla="*/ 2147483647 h 21"/>
                  <a:gd name="T20" fmla="*/ 2147483647 w 38"/>
                  <a:gd name="T21" fmla="*/ 2147483647 h 21"/>
                  <a:gd name="T22" fmla="*/ 2147483647 w 38"/>
                  <a:gd name="T23" fmla="*/ 2147483647 h 21"/>
                  <a:gd name="T24" fmla="*/ 2147483647 w 38"/>
                  <a:gd name="T25" fmla="*/ 2147483647 h 21"/>
                  <a:gd name="T26" fmla="*/ 0 w 38"/>
                  <a:gd name="T27" fmla="*/ 2147483647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"/>
                  <a:gd name="T43" fmla="*/ 0 h 21"/>
                  <a:gd name="T44" fmla="*/ 38 w 38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" h="21">
                    <a:moveTo>
                      <a:pt x="0" y="19"/>
                    </a:moveTo>
                    <a:cubicBezTo>
                      <a:pt x="3" y="18"/>
                      <a:pt x="6" y="17"/>
                      <a:pt x="7" y="18"/>
                    </a:cubicBezTo>
                    <a:cubicBezTo>
                      <a:pt x="8" y="18"/>
                      <a:pt x="9" y="20"/>
                      <a:pt x="9" y="21"/>
                    </a:cubicBezTo>
                    <a:cubicBezTo>
                      <a:pt x="11" y="21"/>
                      <a:pt x="16" y="20"/>
                      <a:pt x="17" y="20"/>
                    </a:cubicBezTo>
                    <a:cubicBezTo>
                      <a:pt x="19" y="19"/>
                      <a:pt x="24" y="21"/>
                      <a:pt x="24" y="20"/>
                    </a:cubicBezTo>
                    <a:cubicBezTo>
                      <a:pt x="25" y="18"/>
                      <a:pt x="26" y="15"/>
                      <a:pt x="28" y="15"/>
                    </a:cubicBezTo>
                    <a:cubicBezTo>
                      <a:pt x="30" y="15"/>
                      <a:pt x="29" y="10"/>
                      <a:pt x="31" y="9"/>
                    </a:cubicBezTo>
                    <a:cubicBezTo>
                      <a:pt x="33" y="9"/>
                      <a:pt x="38" y="5"/>
                      <a:pt x="38" y="5"/>
                    </a:cubicBezTo>
                    <a:cubicBezTo>
                      <a:pt x="38" y="5"/>
                      <a:pt x="36" y="1"/>
                      <a:pt x="35" y="0"/>
                    </a:cubicBezTo>
                    <a:cubicBezTo>
                      <a:pt x="34" y="0"/>
                      <a:pt x="32" y="3"/>
                      <a:pt x="27" y="3"/>
                    </a:cubicBezTo>
                    <a:cubicBezTo>
                      <a:pt x="23" y="3"/>
                      <a:pt x="20" y="6"/>
                      <a:pt x="18" y="6"/>
                    </a:cubicBezTo>
                    <a:cubicBezTo>
                      <a:pt x="16" y="6"/>
                      <a:pt x="9" y="4"/>
                      <a:pt x="5" y="4"/>
                    </a:cubicBezTo>
                    <a:cubicBezTo>
                      <a:pt x="4" y="4"/>
                      <a:pt x="2" y="4"/>
                      <a:pt x="1" y="4"/>
                    </a:cubicBezTo>
                    <a:cubicBezTo>
                      <a:pt x="0" y="7"/>
                      <a:pt x="0" y="13"/>
                      <a:pt x="0" y="19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78" name="Freeform 174"/>
              <p:cNvSpPr>
                <a:spLocks noEditPoints="1"/>
              </p:cNvSpPr>
              <p:nvPr/>
            </p:nvSpPr>
            <p:spPr bwMode="auto">
              <a:xfrm>
                <a:off x="3790950" y="1365250"/>
                <a:ext cx="247650" cy="269875"/>
              </a:xfrm>
              <a:custGeom>
                <a:avLst/>
                <a:gdLst>
                  <a:gd name="T0" fmla="*/ 2147483647 w 130"/>
                  <a:gd name="T1" fmla="*/ 2147483647 h 141"/>
                  <a:gd name="T2" fmla="*/ 2147483647 w 130"/>
                  <a:gd name="T3" fmla="*/ 2147483647 h 141"/>
                  <a:gd name="T4" fmla="*/ 2147483647 w 130"/>
                  <a:gd name="T5" fmla="*/ 2147483647 h 141"/>
                  <a:gd name="T6" fmla="*/ 2147483647 w 130"/>
                  <a:gd name="T7" fmla="*/ 2147483647 h 141"/>
                  <a:gd name="T8" fmla="*/ 2147483647 w 130"/>
                  <a:gd name="T9" fmla="*/ 2147483647 h 141"/>
                  <a:gd name="T10" fmla="*/ 2147483647 w 130"/>
                  <a:gd name="T11" fmla="*/ 2147483647 h 141"/>
                  <a:gd name="T12" fmla="*/ 2147483647 w 130"/>
                  <a:gd name="T13" fmla="*/ 2147483647 h 141"/>
                  <a:gd name="T14" fmla="*/ 2147483647 w 130"/>
                  <a:gd name="T15" fmla="*/ 2147483647 h 141"/>
                  <a:gd name="T16" fmla="*/ 2147483647 w 130"/>
                  <a:gd name="T17" fmla="*/ 2147483647 h 141"/>
                  <a:gd name="T18" fmla="*/ 2147483647 w 130"/>
                  <a:gd name="T19" fmla="*/ 2147483647 h 141"/>
                  <a:gd name="T20" fmla="*/ 2147483647 w 130"/>
                  <a:gd name="T21" fmla="*/ 2147483647 h 141"/>
                  <a:gd name="T22" fmla="*/ 2147483647 w 130"/>
                  <a:gd name="T23" fmla="*/ 2147483647 h 141"/>
                  <a:gd name="T24" fmla="*/ 2147483647 w 130"/>
                  <a:gd name="T25" fmla="*/ 2147483647 h 141"/>
                  <a:gd name="T26" fmla="*/ 2147483647 w 130"/>
                  <a:gd name="T27" fmla="*/ 2147483647 h 141"/>
                  <a:gd name="T28" fmla="*/ 2147483647 w 130"/>
                  <a:gd name="T29" fmla="*/ 2147483647 h 141"/>
                  <a:gd name="T30" fmla="*/ 2147483647 w 130"/>
                  <a:gd name="T31" fmla="*/ 2147483647 h 141"/>
                  <a:gd name="T32" fmla="*/ 2147483647 w 130"/>
                  <a:gd name="T33" fmla="*/ 2147483647 h 141"/>
                  <a:gd name="T34" fmla="*/ 2147483647 w 130"/>
                  <a:gd name="T35" fmla="*/ 2147483647 h 141"/>
                  <a:gd name="T36" fmla="*/ 2147483647 w 130"/>
                  <a:gd name="T37" fmla="*/ 2147483647 h 141"/>
                  <a:gd name="T38" fmla="*/ 2147483647 w 130"/>
                  <a:gd name="T39" fmla="*/ 2147483647 h 141"/>
                  <a:gd name="T40" fmla="*/ 2147483647 w 130"/>
                  <a:gd name="T41" fmla="*/ 2147483647 h 141"/>
                  <a:gd name="T42" fmla="*/ 2147483647 w 130"/>
                  <a:gd name="T43" fmla="*/ 2147483647 h 141"/>
                  <a:gd name="T44" fmla="*/ 2147483647 w 130"/>
                  <a:gd name="T45" fmla="*/ 2147483647 h 141"/>
                  <a:gd name="T46" fmla="*/ 2147483647 w 130"/>
                  <a:gd name="T47" fmla="*/ 0 h 141"/>
                  <a:gd name="T48" fmla="*/ 2147483647 w 130"/>
                  <a:gd name="T49" fmla="*/ 2147483647 h 141"/>
                  <a:gd name="T50" fmla="*/ 2147483647 w 130"/>
                  <a:gd name="T51" fmla="*/ 2147483647 h 141"/>
                  <a:gd name="T52" fmla="*/ 2147483647 w 130"/>
                  <a:gd name="T53" fmla="*/ 2147483647 h 141"/>
                  <a:gd name="T54" fmla="*/ 2147483647 w 130"/>
                  <a:gd name="T55" fmla="*/ 2147483647 h 141"/>
                  <a:gd name="T56" fmla="*/ 2147483647 w 130"/>
                  <a:gd name="T57" fmla="*/ 2147483647 h 141"/>
                  <a:gd name="T58" fmla="*/ 2147483647 w 130"/>
                  <a:gd name="T59" fmla="*/ 2147483647 h 141"/>
                  <a:gd name="T60" fmla="*/ 2147483647 w 130"/>
                  <a:gd name="T61" fmla="*/ 2147483647 h 141"/>
                  <a:gd name="T62" fmla="*/ 2147483647 w 130"/>
                  <a:gd name="T63" fmla="*/ 2147483647 h 141"/>
                  <a:gd name="T64" fmla="*/ 2147483647 w 130"/>
                  <a:gd name="T65" fmla="*/ 2147483647 h 141"/>
                  <a:gd name="T66" fmla="*/ 2147483647 w 130"/>
                  <a:gd name="T67" fmla="*/ 2147483647 h 141"/>
                  <a:gd name="T68" fmla="*/ 2147483647 w 130"/>
                  <a:gd name="T69" fmla="*/ 2147483647 h 141"/>
                  <a:gd name="T70" fmla="*/ 2147483647 w 130"/>
                  <a:gd name="T71" fmla="*/ 2147483647 h 141"/>
                  <a:gd name="T72" fmla="*/ 2147483647 w 130"/>
                  <a:gd name="T73" fmla="*/ 2147483647 h 141"/>
                  <a:gd name="T74" fmla="*/ 2147483647 w 130"/>
                  <a:gd name="T75" fmla="*/ 2147483647 h 141"/>
                  <a:gd name="T76" fmla="*/ 2147483647 w 130"/>
                  <a:gd name="T77" fmla="*/ 2147483647 h 141"/>
                  <a:gd name="T78" fmla="*/ 2147483647 w 130"/>
                  <a:gd name="T79" fmla="*/ 2147483647 h 141"/>
                  <a:gd name="T80" fmla="*/ 2147483647 w 130"/>
                  <a:gd name="T81" fmla="*/ 2147483647 h 141"/>
                  <a:gd name="T82" fmla="*/ 2147483647 w 130"/>
                  <a:gd name="T83" fmla="*/ 2147483647 h 141"/>
                  <a:gd name="T84" fmla="*/ 2147483647 w 130"/>
                  <a:gd name="T85" fmla="*/ 2147483647 h 141"/>
                  <a:gd name="T86" fmla="*/ 2147483647 w 130"/>
                  <a:gd name="T87" fmla="*/ 2147483647 h 141"/>
                  <a:gd name="T88" fmla="*/ 2147483647 w 130"/>
                  <a:gd name="T89" fmla="*/ 2147483647 h 141"/>
                  <a:gd name="T90" fmla="*/ 2147483647 w 130"/>
                  <a:gd name="T91" fmla="*/ 2147483647 h 141"/>
                  <a:gd name="T92" fmla="*/ 2147483647 w 130"/>
                  <a:gd name="T93" fmla="*/ 2147483647 h 141"/>
                  <a:gd name="T94" fmla="*/ 2147483647 w 130"/>
                  <a:gd name="T95" fmla="*/ 2147483647 h 141"/>
                  <a:gd name="T96" fmla="*/ 2147483647 w 130"/>
                  <a:gd name="T97" fmla="*/ 2147483647 h 141"/>
                  <a:gd name="T98" fmla="*/ 2147483647 w 130"/>
                  <a:gd name="T99" fmla="*/ 2147483647 h 141"/>
                  <a:gd name="T100" fmla="*/ 2147483647 w 130"/>
                  <a:gd name="T101" fmla="*/ 2147483647 h 141"/>
                  <a:gd name="T102" fmla="*/ 2147483647 w 130"/>
                  <a:gd name="T103" fmla="*/ 2147483647 h 141"/>
                  <a:gd name="T104" fmla="*/ 2147483647 w 130"/>
                  <a:gd name="T105" fmla="*/ 2147483647 h 141"/>
                  <a:gd name="T106" fmla="*/ 2147483647 w 130"/>
                  <a:gd name="T107" fmla="*/ 2147483647 h 141"/>
                  <a:gd name="T108" fmla="*/ 2147483647 w 130"/>
                  <a:gd name="T109" fmla="*/ 2147483647 h 141"/>
                  <a:gd name="T110" fmla="*/ 2147483647 w 130"/>
                  <a:gd name="T111" fmla="*/ 2147483647 h 141"/>
                  <a:gd name="T112" fmla="*/ 2147483647 w 130"/>
                  <a:gd name="T113" fmla="*/ 2147483647 h 141"/>
                  <a:gd name="T114" fmla="*/ 2147483647 w 130"/>
                  <a:gd name="T115" fmla="*/ 2147483647 h 141"/>
                  <a:gd name="T116" fmla="*/ 2147483647 w 130"/>
                  <a:gd name="T117" fmla="*/ 2147483647 h 141"/>
                  <a:gd name="T118" fmla="*/ 2147483647 w 130"/>
                  <a:gd name="T119" fmla="*/ 2147483647 h 141"/>
                  <a:gd name="T120" fmla="*/ 2147483647 w 130"/>
                  <a:gd name="T121" fmla="*/ 2147483647 h 14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0"/>
                  <a:gd name="T184" fmla="*/ 0 h 141"/>
                  <a:gd name="T185" fmla="*/ 130 w 130"/>
                  <a:gd name="T186" fmla="*/ 141 h 14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0" h="141">
                    <a:moveTo>
                      <a:pt x="90" y="122"/>
                    </a:moveTo>
                    <a:cubicBezTo>
                      <a:pt x="84" y="124"/>
                      <a:pt x="81" y="124"/>
                      <a:pt x="77" y="122"/>
                    </a:cubicBezTo>
                    <a:cubicBezTo>
                      <a:pt x="73" y="120"/>
                      <a:pt x="66" y="124"/>
                      <a:pt x="67" y="127"/>
                    </a:cubicBezTo>
                    <a:cubicBezTo>
                      <a:pt x="68" y="129"/>
                      <a:pt x="71" y="131"/>
                      <a:pt x="79" y="133"/>
                    </a:cubicBezTo>
                    <a:cubicBezTo>
                      <a:pt x="87" y="135"/>
                      <a:pt x="88" y="141"/>
                      <a:pt x="92" y="141"/>
                    </a:cubicBezTo>
                    <a:cubicBezTo>
                      <a:pt x="95" y="141"/>
                      <a:pt x="96" y="138"/>
                      <a:pt x="95" y="134"/>
                    </a:cubicBezTo>
                    <a:cubicBezTo>
                      <a:pt x="94" y="129"/>
                      <a:pt x="99" y="124"/>
                      <a:pt x="99" y="123"/>
                    </a:cubicBezTo>
                    <a:cubicBezTo>
                      <a:pt x="100" y="122"/>
                      <a:pt x="97" y="121"/>
                      <a:pt x="90" y="122"/>
                    </a:cubicBezTo>
                    <a:close/>
                    <a:moveTo>
                      <a:pt x="26" y="85"/>
                    </a:moveTo>
                    <a:cubicBezTo>
                      <a:pt x="22" y="88"/>
                      <a:pt x="19" y="84"/>
                      <a:pt x="18" y="87"/>
                    </a:cubicBezTo>
                    <a:cubicBezTo>
                      <a:pt x="16" y="90"/>
                      <a:pt x="23" y="95"/>
                      <a:pt x="22" y="101"/>
                    </a:cubicBezTo>
                    <a:cubicBezTo>
                      <a:pt x="20" y="108"/>
                      <a:pt x="23" y="116"/>
                      <a:pt x="27" y="112"/>
                    </a:cubicBezTo>
                    <a:cubicBezTo>
                      <a:pt x="30" y="108"/>
                      <a:pt x="32" y="110"/>
                      <a:pt x="34" y="107"/>
                    </a:cubicBezTo>
                    <a:cubicBezTo>
                      <a:pt x="37" y="104"/>
                      <a:pt x="35" y="94"/>
                      <a:pt x="36" y="89"/>
                    </a:cubicBezTo>
                    <a:cubicBezTo>
                      <a:pt x="38" y="84"/>
                      <a:pt x="30" y="81"/>
                      <a:pt x="26" y="85"/>
                    </a:cubicBezTo>
                    <a:close/>
                    <a:moveTo>
                      <a:pt x="108" y="79"/>
                    </a:moveTo>
                    <a:cubicBezTo>
                      <a:pt x="103" y="77"/>
                      <a:pt x="106" y="72"/>
                      <a:pt x="99" y="73"/>
                    </a:cubicBezTo>
                    <a:cubicBezTo>
                      <a:pt x="92" y="73"/>
                      <a:pt x="84" y="64"/>
                      <a:pt x="82" y="55"/>
                    </a:cubicBezTo>
                    <a:cubicBezTo>
                      <a:pt x="79" y="45"/>
                      <a:pt x="69" y="44"/>
                      <a:pt x="66" y="38"/>
                    </a:cubicBezTo>
                    <a:cubicBezTo>
                      <a:pt x="63" y="33"/>
                      <a:pt x="68" y="32"/>
                      <a:pt x="66" y="27"/>
                    </a:cubicBezTo>
                    <a:cubicBezTo>
                      <a:pt x="65" y="24"/>
                      <a:pt x="68" y="22"/>
                      <a:pt x="71" y="21"/>
                    </a:cubicBezTo>
                    <a:cubicBezTo>
                      <a:pt x="71" y="15"/>
                      <a:pt x="71" y="9"/>
                      <a:pt x="72" y="6"/>
                    </a:cubicBezTo>
                    <a:cubicBezTo>
                      <a:pt x="69" y="5"/>
                      <a:pt x="67" y="5"/>
                      <a:pt x="66" y="5"/>
                    </a:cubicBezTo>
                    <a:cubicBezTo>
                      <a:pt x="65" y="4"/>
                      <a:pt x="64" y="0"/>
                      <a:pt x="64" y="0"/>
                    </a:cubicBezTo>
                    <a:cubicBezTo>
                      <a:pt x="63" y="0"/>
                      <a:pt x="56" y="0"/>
                      <a:pt x="55" y="1"/>
                    </a:cubicBezTo>
                    <a:cubicBezTo>
                      <a:pt x="53" y="2"/>
                      <a:pt x="50" y="5"/>
                      <a:pt x="48" y="3"/>
                    </a:cubicBezTo>
                    <a:cubicBezTo>
                      <a:pt x="47" y="3"/>
                      <a:pt x="47" y="3"/>
                      <a:pt x="46" y="2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7"/>
                      <a:pt x="42" y="7"/>
                    </a:cubicBezTo>
                    <a:cubicBezTo>
                      <a:pt x="41" y="7"/>
                      <a:pt x="39" y="6"/>
                      <a:pt x="39" y="9"/>
                    </a:cubicBezTo>
                    <a:cubicBezTo>
                      <a:pt x="39" y="11"/>
                      <a:pt x="35" y="10"/>
                      <a:pt x="34" y="10"/>
                    </a:cubicBezTo>
                    <a:cubicBezTo>
                      <a:pt x="32" y="10"/>
                      <a:pt x="30" y="10"/>
                      <a:pt x="30" y="12"/>
                    </a:cubicBezTo>
                    <a:cubicBezTo>
                      <a:pt x="30" y="14"/>
                      <a:pt x="29" y="19"/>
                      <a:pt x="27" y="16"/>
                    </a:cubicBezTo>
                    <a:cubicBezTo>
                      <a:pt x="24" y="14"/>
                      <a:pt x="21" y="8"/>
                      <a:pt x="20" y="9"/>
                    </a:cubicBezTo>
                    <a:cubicBezTo>
                      <a:pt x="19" y="9"/>
                      <a:pt x="17" y="17"/>
                      <a:pt x="15" y="17"/>
                    </a:cubicBezTo>
                    <a:cubicBezTo>
                      <a:pt x="13" y="17"/>
                      <a:pt x="8" y="17"/>
                      <a:pt x="5" y="17"/>
                    </a:cubicBezTo>
                    <a:cubicBezTo>
                      <a:pt x="4" y="20"/>
                      <a:pt x="5" y="22"/>
                      <a:pt x="6" y="23"/>
                    </a:cubicBezTo>
                    <a:cubicBezTo>
                      <a:pt x="8" y="23"/>
                      <a:pt x="6" y="26"/>
                      <a:pt x="4" y="27"/>
                    </a:cubicBezTo>
                    <a:cubicBezTo>
                      <a:pt x="3" y="28"/>
                      <a:pt x="0" y="27"/>
                      <a:pt x="2" y="30"/>
                    </a:cubicBezTo>
                    <a:cubicBezTo>
                      <a:pt x="4" y="33"/>
                      <a:pt x="7" y="33"/>
                      <a:pt x="5" y="36"/>
                    </a:cubicBezTo>
                    <a:cubicBezTo>
                      <a:pt x="3" y="38"/>
                      <a:pt x="5" y="41"/>
                      <a:pt x="8" y="41"/>
                    </a:cubicBezTo>
                    <a:cubicBezTo>
                      <a:pt x="10" y="41"/>
                      <a:pt x="14" y="41"/>
                      <a:pt x="13" y="43"/>
                    </a:cubicBezTo>
                    <a:cubicBezTo>
                      <a:pt x="12" y="44"/>
                      <a:pt x="12" y="45"/>
                      <a:pt x="12" y="47"/>
                    </a:cubicBezTo>
                    <a:cubicBezTo>
                      <a:pt x="14" y="46"/>
                      <a:pt x="15" y="46"/>
                      <a:pt x="17" y="45"/>
                    </a:cubicBezTo>
                    <a:cubicBezTo>
                      <a:pt x="21" y="43"/>
                      <a:pt x="19" y="40"/>
                      <a:pt x="25" y="38"/>
                    </a:cubicBezTo>
                    <a:cubicBezTo>
                      <a:pt x="31" y="37"/>
                      <a:pt x="38" y="42"/>
                      <a:pt x="41" y="45"/>
                    </a:cubicBezTo>
                    <a:cubicBezTo>
                      <a:pt x="43" y="49"/>
                      <a:pt x="44" y="49"/>
                      <a:pt x="44" y="52"/>
                    </a:cubicBezTo>
                    <a:cubicBezTo>
                      <a:pt x="45" y="55"/>
                      <a:pt x="47" y="60"/>
                      <a:pt x="55" y="65"/>
                    </a:cubicBezTo>
                    <a:cubicBezTo>
                      <a:pt x="63" y="71"/>
                      <a:pt x="66" y="76"/>
                      <a:pt x="70" y="79"/>
                    </a:cubicBezTo>
                    <a:cubicBezTo>
                      <a:pt x="74" y="81"/>
                      <a:pt x="79" y="80"/>
                      <a:pt x="81" y="83"/>
                    </a:cubicBezTo>
                    <a:cubicBezTo>
                      <a:pt x="84" y="86"/>
                      <a:pt x="87" y="88"/>
                      <a:pt x="91" y="90"/>
                    </a:cubicBezTo>
                    <a:cubicBezTo>
                      <a:pt x="95" y="92"/>
                      <a:pt x="95" y="96"/>
                      <a:pt x="99" y="96"/>
                    </a:cubicBezTo>
                    <a:cubicBezTo>
                      <a:pt x="103" y="97"/>
                      <a:pt x="100" y="100"/>
                      <a:pt x="103" y="103"/>
                    </a:cubicBezTo>
                    <a:cubicBezTo>
                      <a:pt x="105" y="106"/>
                      <a:pt x="106" y="112"/>
                      <a:pt x="103" y="115"/>
                    </a:cubicBezTo>
                    <a:cubicBezTo>
                      <a:pt x="101" y="119"/>
                      <a:pt x="102" y="124"/>
                      <a:pt x="104" y="124"/>
                    </a:cubicBezTo>
                    <a:cubicBezTo>
                      <a:pt x="105" y="124"/>
                      <a:pt x="109" y="118"/>
                      <a:pt x="109" y="115"/>
                    </a:cubicBezTo>
                    <a:cubicBezTo>
                      <a:pt x="110" y="112"/>
                      <a:pt x="113" y="112"/>
                      <a:pt x="116" y="108"/>
                    </a:cubicBezTo>
                    <a:cubicBezTo>
                      <a:pt x="118" y="105"/>
                      <a:pt x="112" y="104"/>
                      <a:pt x="111" y="99"/>
                    </a:cubicBezTo>
                    <a:cubicBezTo>
                      <a:pt x="109" y="95"/>
                      <a:pt x="116" y="91"/>
                      <a:pt x="121" y="95"/>
                    </a:cubicBezTo>
                    <a:cubicBezTo>
                      <a:pt x="127" y="98"/>
                      <a:pt x="130" y="101"/>
                      <a:pt x="130" y="95"/>
                    </a:cubicBezTo>
                    <a:cubicBezTo>
                      <a:pt x="130" y="89"/>
                      <a:pt x="112" y="82"/>
                      <a:pt x="108" y="79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79" name="Freeform 175"/>
              <p:cNvSpPr>
                <a:spLocks/>
              </p:cNvSpPr>
              <p:nvPr/>
            </p:nvSpPr>
            <p:spPr bwMode="auto">
              <a:xfrm>
                <a:off x="4038600" y="1465262"/>
                <a:ext cx="26988" cy="33338"/>
              </a:xfrm>
              <a:custGeom>
                <a:avLst/>
                <a:gdLst>
                  <a:gd name="T0" fmla="*/ 2147483647 w 14"/>
                  <a:gd name="T1" fmla="*/ 0 h 18"/>
                  <a:gd name="T2" fmla="*/ 2147483647 w 14"/>
                  <a:gd name="T3" fmla="*/ 2147483647 h 18"/>
                  <a:gd name="T4" fmla="*/ 0 w 14"/>
                  <a:gd name="T5" fmla="*/ 2147483647 h 18"/>
                  <a:gd name="T6" fmla="*/ 2147483647 w 14"/>
                  <a:gd name="T7" fmla="*/ 2147483647 h 18"/>
                  <a:gd name="T8" fmla="*/ 2147483647 w 14"/>
                  <a:gd name="T9" fmla="*/ 2147483647 h 18"/>
                  <a:gd name="T10" fmla="*/ 2147483647 w 14"/>
                  <a:gd name="T11" fmla="*/ 2147483647 h 18"/>
                  <a:gd name="T12" fmla="*/ 2147483647 w 14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8"/>
                  <a:gd name="T23" fmla="*/ 14 w 14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8">
                    <a:moveTo>
                      <a:pt x="5" y="0"/>
                    </a:moveTo>
                    <a:cubicBezTo>
                      <a:pt x="3" y="3"/>
                      <a:pt x="0" y="7"/>
                      <a:pt x="1" y="8"/>
                    </a:cubicBezTo>
                    <a:cubicBezTo>
                      <a:pt x="1" y="9"/>
                      <a:pt x="0" y="10"/>
                      <a:pt x="0" y="12"/>
                    </a:cubicBezTo>
                    <a:cubicBezTo>
                      <a:pt x="3" y="14"/>
                      <a:pt x="6" y="16"/>
                      <a:pt x="8" y="18"/>
                    </a:cubicBezTo>
                    <a:cubicBezTo>
                      <a:pt x="8" y="18"/>
                      <a:pt x="8" y="18"/>
                      <a:pt x="9" y="18"/>
                    </a:cubicBezTo>
                    <a:cubicBezTo>
                      <a:pt x="9" y="14"/>
                      <a:pt x="12" y="10"/>
                      <a:pt x="14" y="10"/>
                    </a:cubicBezTo>
                    <a:cubicBezTo>
                      <a:pt x="11" y="7"/>
                      <a:pt x="7" y="2"/>
                      <a:pt x="5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80" name="Freeform 176"/>
              <p:cNvSpPr>
                <a:spLocks/>
              </p:cNvSpPr>
              <p:nvPr/>
            </p:nvSpPr>
            <p:spPr bwMode="auto">
              <a:xfrm>
                <a:off x="4044950" y="1389062"/>
                <a:ext cx="90488" cy="106363"/>
              </a:xfrm>
              <a:custGeom>
                <a:avLst/>
                <a:gdLst>
                  <a:gd name="T0" fmla="*/ 2147483647 w 47"/>
                  <a:gd name="T1" fmla="*/ 2147483647 h 56"/>
                  <a:gd name="T2" fmla="*/ 2147483647 w 47"/>
                  <a:gd name="T3" fmla="*/ 2147483647 h 56"/>
                  <a:gd name="T4" fmla="*/ 2147483647 w 47"/>
                  <a:gd name="T5" fmla="*/ 2147483647 h 56"/>
                  <a:gd name="T6" fmla="*/ 2147483647 w 47"/>
                  <a:gd name="T7" fmla="*/ 2147483647 h 56"/>
                  <a:gd name="T8" fmla="*/ 2147483647 w 47"/>
                  <a:gd name="T9" fmla="*/ 2147483647 h 56"/>
                  <a:gd name="T10" fmla="*/ 2147483647 w 47"/>
                  <a:gd name="T11" fmla="*/ 2147483647 h 56"/>
                  <a:gd name="T12" fmla="*/ 2147483647 w 47"/>
                  <a:gd name="T13" fmla="*/ 2147483647 h 56"/>
                  <a:gd name="T14" fmla="*/ 2147483647 w 47"/>
                  <a:gd name="T15" fmla="*/ 2147483647 h 56"/>
                  <a:gd name="T16" fmla="*/ 2147483647 w 47"/>
                  <a:gd name="T17" fmla="*/ 2147483647 h 56"/>
                  <a:gd name="T18" fmla="*/ 2147483647 w 47"/>
                  <a:gd name="T19" fmla="*/ 0 h 56"/>
                  <a:gd name="T20" fmla="*/ 0 w 47"/>
                  <a:gd name="T21" fmla="*/ 2147483647 h 56"/>
                  <a:gd name="T22" fmla="*/ 2147483647 w 47"/>
                  <a:gd name="T23" fmla="*/ 2147483647 h 56"/>
                  <a:gd name="T24" fmla="*/ 2147483647 w 47"/>
                  <a:gd name="T25" fmla="*/ 2147483647 h 56"/>
                  <a:gd name="T26" fmla="*/ 2147483647 w 47"/>
                  <a:gd name="T27" fmla="*/ 2147483647 h 56"/>
                  <a:gd name="T28" fmla="*/ 2147483647 w 47"/>
                  <a:gd name="T29" fmla="*/ 2147483647 h 56"/>
                  <a:gd name="T30" fmla="*/ 2147483647 w 47"/>
                  <a:gd name="T31" fmla="*/ 2147483647 h 56"/>
                  <a:gd name="T32" fmla="*/ 2147483647 w 47"/>
                  <a:gd name="T33" fmla="*/ 2147483647 h 56"/>
                  <a:gd name="T34" fmla="*/ 2147483647 w 47"/>
                  <a:gd name="T35" fmla="*/ 2147483647 h 56"/>
                  <a:gd name="T36" fmla="*/ 2147483647 w 47"/>
                  <a:gd name="T37" fmla="*/ 2147483647 h 56"/>
                  <a:gd name="T38" fmla="*/ 2147483647 w 47"/>
                  <a:gd name="T39" fmla="*/ 2147483647 h 56"/>
                  <a:gd name="T40" fmla="*/ 2147483647 w 47"/>
                  <a:gd name="T41" fmla="*/ 2147483647 h 56"/>
                  <a:gd name="T42" fmla="*/ 2147483647 w 47"/>
                  <a:gd name="T43" fmla="*/ 2147483647 h 5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7"/>
                  <a:gd name="T67" fmla="*/ 0 h 56"/>
                  <a:gd name="T68" fmla="*/ 47 w 47"/>
                  <a:gd name="T69" fmla="*/ 56 h 5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7" h="56">
                    <a:moveTo>
                      <a:pt x="41" y="37"/>
                    </a:moveTo>
                    <a:cubicBezTo>
                      <a:pt x="39" y="35"/>
                      <a:pt x="39" y="31"/>
                      <a:pt x="41" y="29"/>
                    </a:cubicBezTo>
                    <a:cubicBezTo>
                      <a:pt x="44" y="28"/>
                      <a:pt x="42" y="26"/>
                      <a:pt x="42" y="23"/>
                    </a:cubicBezTo>
                    <a:cubicBezTo>
                      <a:pt x="42" y="21"/>
                      <a:pt x="31" y="20"/>
                      <a:pt x="29" y="20"/>
                    </a:cubicBezTo>
                    <a:cubicBezTo>
                      <a:pt x="27" y="19"/>
                      <a:pt x="30" y="13"/>
                      <a:pt x="28" y="13"/>
                    </a:cubicBezTo>
                    <a:cubicBezTo>
                      <a:pt x="25" y="13"/>
                      <a:pt x="24" y="11"/>
                      <a:pt x="24" y="9"/>
                    </a:cubicBezTo>
                    <a:cubicBezTo>
                      <a:pt x="24" y="7"/>
                      <a:pt x="20" y="3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1"/>
                      <a:pt x="17" y="1"/>
                      <a:pt x="17" y="1"/>
                    </a:cubicBezTo>
                    <a:cubicBezTo>
                      <a:pt x="15" y="1"/>
                      <a:pt x="12" y="0"/>
                      <a:pt x="12" y="0"/>
                    </a:cubicBezTo>
                    <a:cubicBezTo>
                      <a:pt x="12" y="0"/>
                      <a:pt x="5" y="2"/>
                      <a:pt x="0" y="3"/>
                    </a:cubicBezTo>
                    <a:cubicBezTo>
                      <a:pt x="1" y="6"/>
                      <a:pt x="2" y="9"/>
                      <a:pt x="3" y="10"/>
                    </a:cubicBezTo>
                    <a:cubicBezTo>
                      <a:pt x="7" y="11"/>
                      <a:pt x="6" y="15"/>
                      <a:pt x="7" y="18"/>
                    </a:cubicBezTo>
                    <a:cubicBezTo>
                      <a:pt x="8" y="21"/>
                      <a:pt x="8" y="36"/>
                      <a:pt x="6" y="36"/>
                    </a:cubicBezTo>
                    <a:cubicBezTo>
                      <a:pt x="5" y="36"/>
                      <a:pt x="4" y="37"/>
                      <a:pt x="2" y="40"/>
                    </a:cubicBezTo>
                    <a:cubicBezTo>
                      <a:pt x="4" y="42"/>
                      <a:pt x="8" y="47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50"/>
                      <a:pt x="21" y="56"/>
                      <a:pt x="21" y="56"/>
                    </a:cubicBezTo>
                    <a:cubicBezTo>
                      <a:pt x="21" y="56"/>
                      <a:pt x="33" y="53"/>
                      <a:pt x="41" y="52"/>
                    </a:cubicBezTo>
                    <a:cubicBezTo>
                      <a:pt x="41" y="51"/>
                      <a:pt x="41" y="50"/>
                      <a:pt x="41" y="49"/>
                    </a:cubicBezTo>
                    <a:cubicBezTo>
                      <a:pt x="41" y="47"/>
                      <a:pt x="43" y="44"/>
                      <a:pt x="45" y="44"/>
                    </a:cubicBezTo>
                    <a:cubicBezTo>
                      <a:pt x="47" y="44"/>
                      <a:pt x="44" y="39"/>
                      <a:pt x="41" y="37"/>
                    </a:cubicBezTo>
                    <a:close/>
                  </a:path>
                </a:pathLst>
              </a:custGeom>
              <a:solidFill>
                <a:srgbClr val="262626"/>
              </a:solidFill>
              <a:ln w="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802" name="Group 179"/>
            <p:cNvGrpSpPr>
              <a:grpSpLocks/>
            </p:cNvGrpSpPr>
            <p:nvPr/>
          </p:nvGrpSpPr>
          <p:grpSpPr bwMode="auto">
            <a:xfrm>
              <a:off x="8871790" y="2158320"/>
              <a:ext cx="3097768" cy="1237677"/>
              <a:chOff x="0" y="0"/>
              <a:chExt cx="3097252" cy="1238172"/>
            </a:xfrm>
          </p:grpSpPr>
          <p:sp>
            <p:nvSpPr>
              <p:cNvPr id="33803" name="直接连接符 180"/>
              <p:cNvSpPr>
                <a:spLocks noChangeShapeType="1"/>
              </p:cNvSpPr>
              <p:nvPr/>
            </p:nvSpPr>
            <p:spPr bwMode="auto">
              <a:xfrm>
                <a:off x="0" y="393910"/>
                <a:ext cx="723108" cy="217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04" name="矩形 181"/>
              <p:cNvSpPr>
                <a:spLocks noChangeArrowheads="1"/>
              </p:cNvSpPr>
              <p:nvPr/>
            </p:nvSpPr>
            <p:spPr bwMode="auto">
              <a:xfrm>
                <a:off x="773238" y="0"/>
                <a:ext cx="2324014" cy="123817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3805" name="文本框 182"/>
              <p:cNvSpPr>
                <a:spLocks noChangeArrowheads="1"/>
              </p:cNvSpPr>
              <p:nvPr/>
            </p:nvSpPr>
            <p:spPr bwMode="auto">
              <a:xfrm>
                <a:off x="852850" y="145831"/>
                <a:ext cx="2244402" cy="4158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1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请输入您要的内容</a:t>
                </a:r>
                <a:endParaRPr lang="en-US" altLang="zh-CN" sz="11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3806" name="文本框 183"/>
              <p:cNvSpPr>
                <a:spLocks noChangeArrowheads="1"/>
              </p:cNvSpPr>
              <p:nvPr/>
            </p:nvSpPr>
            <p:spPr bwMode="auto">
              <a:xfrm>
                <a:off x="852850" y="366390"/>
                <a:ext cx="2244402" cy="4158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1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请输入您要的内容</a:t>
                </a:r>
                <a:endParaRPr lang="en-US" altLang="zh-CN" sz="11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3807" name="文本框 184"/>
              <p:cNvSpPr>
                <a:spLocks noChangeArrowheads="1"/>
              </p:cNvSpPr>
              <p:nvPr/>
            </p:nvSpPr>
            <p:spPr bwMode="auto">
              <a:xfrm>
                <a:off x="852850" y="582413"/>
                <a:ext cx="2244402" cy="4158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1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请输入您要的内容</a:t>
                </a:r>
                <a:endParaRPr lang="en-US" altLang="zh-CN" sz="11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3808" name="文本框 185"/>
              <p:cNvSpPr>
                <a:spLocks noChangeArrowheads="1"/>
              </p:cNvSpPr>
              <p:nvPr/>
            </p:nvSpPr>
            <p:spPr bwMode="auto">
              <a:xfrm>
                <a:off x="852850" y="797701"/>
                <a:ext cx="2244402" cy="4158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1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请输入您要的内容</a:t>
                </a:r>
                <a:endParaRPr lang="en-US" altLang="zh-CN" sz="11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3797" name="组合 220"/>
          <p:cNvGrpSpPr>
            <a:grpSpLocks/>
          </p:cNvGrpSpPr>
          <p:nvPr/>
        </p:nvGrpSpPr>
        <p:grpSpPr bwMode="auto">
          <a:xfrm>
            <a:off x="-3175" y="341313"/>
            <a:ext cx="6619875" cy="949325"/>
            <a:chOff x="0" y="0"/>
            <a:chExt cx="6619368" cy="950731"/>
          </a:xfrm>
        </p:grpSpPr>
        <p:pic>
          <p:nvPicPr>
            <p:cNvPr id="33799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0" name="TextBox 2"/>
            <p:cNvSpPr txBox="1">
              <a:spLocks noChangeArrowheads="1"/>
            </p:cNvSpPr>
            <p:nvPr/>
          </p:nvSpPr>
          <p:spPr bwMode="auto">
            <a:xfrm>
              <a:off x="1122981" y="352063"/>
              <a:ext cx="39669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pic>
        <p:nvPicPr>
          <p:cNvPr id="33798" name="Picture 6" descr="F:\超棒ppt模板\中国风\中国风物件\maob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-204788"/>
            <a:ext cx="1487487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73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组合 3"/>
          <p:cNvGrpSpPr>
            <a:grpSpLocks/>
          </p:cNvGrpSpPr>
          <p:nvPr/>
        </p:nvGrpSpPr>
        <p:grpSpPr bwMode="auto">
          <a:xfrm>
            <a:off x="-3175" y="341313"/>
            <a:ext cx="6619875" cy="949325"/>
            <a:chOff x="0" y="0"/>
            <a:chExt cx="6619368" cy="950731"/>
          </a:xfrm>
        </p:grpSpPr>
        <p:pic>
          <p:nvPicPr>
            <p:cNvPr id="35858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9" name="TextBox 2"/>
            <p:cNvSpPr txBox="1">
              <a:spLocks noChangeArrowheads="1"/>
            </p:cNvSpPr>
            <p:nvPr/>
          </p:nvSpPr>
          <p:spPr bwMode="auto">
            <a:xfrm>
              <a:off x="1122981" y="352063"/>
              <a:ext cx="39669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pic>
        <p:nvPicPr>
          <p:cNvPr id="35843" name="Picture 6" descr="F:\超棒ppt模板\中国风\中国风物件\maob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-204788"/>
            <a:ext cx="1487487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8" name="组合 7"/>
          <p:cNvGrpSpPr>
            <a:grpSpLocks/>
          </p:cNvGrpSpPr>
          <p:nvPr/>
        </p:nvGrpSpPr>
        <p:grpSpPr bwMode="auto">
          <a:xfrm>
            <a:off x="6024563" y="674688"/>
            <a:ext cx="5465762" cy="4994275"/>
            <a:chOff x="0" y="0"/>
            <a:chExt cx="5466787" cy="4993471"/>
          </a:xfrm>
        </p:grpSpPr>
        <p:pic>
          <p:nvPicPr>
            <p:cNvPr id="35848" name="图片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11444">
              <a:off x="-74365" y="3018942"/>
              <a:ext cx="2048890" cy="1900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49" name="组合 9"/>
            <p:cNvGrpSpPr>
              <a:grpSpLocks/>
            </p:cNvGrpSpPr>
            <p:nvPr/>
          </p:nvGrpSpPr>
          <p:grpSpPr bwMode="auto">
            <a:xfrm>
              <a:off x="550300" y="0"/>
              <a:ext cx="4916487" cy="4993471"/>
              <a:chOff x="0" y="0"/>
              <a:chExt cx="4916487" cy="4993471"/>
            </a:xfrm>
          </p:grpSpPr>
          <p:pic>
            <p:nvPicPr>
              <p:cNvPr id="35850" name="图片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585661">
                <a:off x="1172971" y="0"/>
                <a:ext cx="2048890" cy="1900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51" name="图片 1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4818358">
                <a:off x="2941960" y="3018943"/>
                <a:ext cx="2048890" cy="1900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52" name="图片 1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7391" y="1637850"/>
                <a:ext cx="1054699" cy="1194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53" name="图片 1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71508">
                <a:off x="1670063" y="3798579"/>
                <a:ext cx="1054699" cy="1194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54" name="图片 1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6301232">
                <a:off x="452987" y="1828339"/>
                <a:ext cx="1054699" cy="1194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55" name="文本框 15"/>
              <p:cNvSpPr txBox="1">
                <a:spLocks noChangeArrowheads="1"/>
              </p:cNvSpPr>
              <p:nvPr/>
            </p:nvSpPr>
            <p:spPr bwMode="auto">
              <a:xfrm>
                <a:off x="3566628" y="3622949"/>
                <a:ext cx="79956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  <p:sp>
            <p:nvSpPr>
              <p:cNvPr id="35856" name="文本框 16"/>
              <p:cNvSpPr txBox="1">
                <a:spLocks noChangeArrowheads="1"/>
              </p:cNvSpPr>
              <p:nvPr/>
            </p:nvSpPr>
            <p:spPr bwMode="auto">
              <a:xfrm>
                <a:off x="1797635" y="544638"/>
                <a:ext cx="79956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  <p:sp>
            <p:nvSpPr>
              <p:cNvPr id="35857" name="文本框 17"/>
              <p:cNvSpPr txBox="1">
                <a:spLocks noChangeArrowheads="1"/>
              </p:cNvSpPr>
              <p:nvPr/>
            </p:nvSpPr>
            <p:spPr bwMode="auto">
              <a:xfrm>
                <a:off x="0" y="3553525"/>
                <a:ext cx="79956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</p:grpSp>
      </p:grpSp>
      <p:grpSp>
        <p:nvGrpSpPr>
          <p:cNvPr id="35845" name="组合 1"/>
          <p:cNvGrpSpPr>
            <a:grpSpLocks/>
          </p:cNvGrpSpPr>
          <p:nvPr/>
        </p:nvGrpSpPr>
        <p:grpSpPr bwMode="auto">
          <a:xfrm>
            <a:off x="601663" y="1820863"/>
            <a:ext cx="5321300" cy="2944812"/>
            <a:chOff x="0" y="0"/>
            <a:chExt cx="5322539" cy="2944793"/>
          </a:xfrm>
        </p:grpSpPr>
        <p:pic>
          <p:nvPicPr>
            <p:cNvPr id="35846" name="图片 3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50" t="19131" r="26750" b="62997"/>
            <a:stretch>
              <a:fillRect/>
            </a:stretch>
          </p:blipFill>
          <p:spPr bwMode="auto">
            <a:xfrm>
              <a:off x="0" y="0"/>
              <a:ext cx="942591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7" name="矩形 31"/>
            <p:cNvSpPr>
              <a:spLocks noChangeArrowheads="1"/>
            </p:cNvSpPr>
            <p:nvPr/>
          </p:nvSpPr>
          <p:spPr bwMode="auto">
            <a:xfrm>
              <a:off x="507168" y="1005801"/>
              <a:ext cx="4815371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B700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读论语公子荆一章，</a:t>
              </a:r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富者可以为法。</a:t>
              </a:r>
            </a:p>
            <a:p>
              <a:pPr eaLnBrk="1" hangingPunct="1"/>
              <a:r>
                <a:rPr lang="zh-CN" altLang="en-US" sz="2000" b="1">
                  <a:solidFill>
                    <a:srgbClr val="B700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读论语齐景公一章，</a:t>
              </a:r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贫者可以自兴。</a:t>
              </a:r>
            </a:p>
            <a:p>
              <a:pPr eaLnBrk="1" hangingPunct="1"/>
              <a:r>
                <a:rPr lang="zh-CN" altLang="en-US" sz="2000" b="1">
                  <a:solidFill>
                    <a:srgbClr val="B700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读书无论资性高低，</a:t>
              </a:r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但能勤学好问，</a:t>
              </a:r>
            </a:p>
            <a:p>
              <a:pPr eaLnBrk="1" hangingPunct="1"/>
              <a:r>
                <a:rPr lang="zh-CN" altLang="en-US" sz="2000" b="1">
                  <a:solidFill>
                    <a:srgbClr val="B700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凡事思一个所以然，</a:t>
              </a:r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自有义理贯通之日。</a:t>
              </a:r>
            </a:p>
            <a:p>
              <a:pPr eaLnBrk="1" hangingPunct="1"/>
              <a:r>
                <a:rPr lang="zh-CN" altLang="en-US" sz="2000" b="1">
                  <a:solidFill>
                    <a:srgbClr val="B700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立身不嫌家世贫贱，</a:t>
              </a:r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但能忠厚老成，</a:t>
              </a:r>
            </a:p>
            <a:p>
              <a:pPr eaLnBrk="1" hangingPunct="1"/>
              <a:r>
                <a:rPr lang="zh-CN" altLang="en-US" sz="2000" b="1">
                  <a:solidFill>
                    <a:srgbClr val="B700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所行无一毫苟且处，</a:t>
              </a:r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便为乡党仰望之人。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699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组合 7"/>
          <p:cNvGrpSpPr>
            <a:grpSpLocks/>
          </p:cNvGrpSpPr>
          <p:nvPr/>
        </p:nvGrpSpPr>
        <p:grpSpPr bwMode="auto">
          <a:xfrm>
            <a:off x="3924300" y="1465263"/>
            <a:ext cx="6710363" cy="936625"/>
            <a:chOff x="0" y="0"/>
            <a:chExt cx="6711311" cy="936046"/>
          </a:xfrm>
        </p:grpSpPr>
        <p:pic>
          <p:nvPicPr>
            <p:cNvPr id="36886" name="图片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720" y="0"/>
              <a:ext cx="1419166" cy="936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7" name="TextBox 19"/>
            <p:cNvSpPr txBox="1">
              <a:spLocks noChangeArrowheads="1"/>
            </p:cNvSpPr>
            <p:nvPr/>
          </p:nvSpPr>
          <p:spPr bwMode="auto">
            <a:xfrm>
              <a:off x="1533294" y="57007"/>
              <a:ext cx="517801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600">
                  <a:solidFill>
                    <a:srgbClr val="595959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请输入您要的文字</a:t>
              </a:r>
            </a:p>
          </p:txBody>
        </p:sp>
        <p:pic>
          <p:nvPicPr>
            <p:cNvPr id="36888" name="图片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407"/>
              <a:ext cx="581720" cy="736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942" name="组合 11"/>
          <p:cNvGrpSpPr>
            <a:grpSpLocks/>
          </p:cNvGrpSpPr>
          <p:nvPr/>
        </p:nvGrpSpPr>
        <p:grpSpPr bwMode="auto">
          <a:xfrm>
            <a:off x="3924300" y="2370138"/>
            <a:ext cx="6710363" cy="928687"/>
            <a:chOff x="0" y="0"/>
            <a:chExt cx="6711311" cy="928497"/>
          </a:xfrm>
        </p:grpSpPr>
        <p:pic>
          <p:nvPicPr>
            <p:cNvPr id="36883" name="图片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95" y="0"/>
              <a:ext cx="1419166" cy="928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4" name="TextBox 19"/>
            <p:cNvSpPr txBox="1">
              <a:spLocks noChangeArrowheads="1"/>
            </p:cNvSpPr>
            <p:nvPr/>
          </p:nvSpPr>
          <p:spPr bwMode="auto">
            <a:xfrm>
              <a:off x="1533294" y="71087"/>
              <a:ext cx="517801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600">
                  <a:solidFill>
                    <a:srgbClr val="595959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请输入您要的文字</a:t>
              </a:r>
            </a:p>
          </p:txBody>
        </p:sp>
        <p:pic>
          <p:nvPicPr>
            <p:cNvPr id="36885" name="图片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442"/>
              <a:ext cx="581720" cy="736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946" name="组合 15"/>
          <p:cNvGrpSpPr>
            <a:grpSpLocks/>
          </p:cNvGrpSpPr>
          <p:nvPr/>
        </p:nvGrpSpPr>
        <p:grpSpPr bwMode="auto">
          <a:xfrm>
            <a:off x="3924300" y="3240088"/>
            <a:ext cx="6738938" cy="936625"/>
            <a:chOff x="0" y="0"/>
            <a:chExt cx="6738877" cy="936046"/>
          </a:xfrm>
        </p:grpSpPr>
        <p:pic>
          <p:nvPicPr>
            <p:cNvPr id="36880" name="图片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384" y="0"/>
              <a:ext cx="1419166" cy="936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1" name="TextBox 19"/>
            <p:cNvSpPr txBox="1">
              <a:spLocks noChangeArrowheads="1"/>
            </p:cNvSpPr>
            <p:nvPr/>
          </p:nvSpPr>
          <p:spPr bwMode="auto">
            <a:xfrm>
              <a:off x="1560860" y="97606"/>
              <a:ext cx="517801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600">
                  <a:solidFill>
                    <a:srgbClr val="595959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请输入您要的文字</a:t>
              </a:r>
            </a:p>
          </p:txBody>
        </p:sp>
        <p:pic>
          <p:nvPicPr>
            <p:cNvPr id="36882" name="图片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329"/>
              <a:ext cx="581720" cy="736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950" name="组合 19"/>
          <p:cNvGrpSpPr>
            <a:grpSpLocks/>
          </p:cNvGrpSpPr>
          <p:nvPr/>
        </p:nvGrpSpPr>
        <p:grpSpPr bwMode="auto">
          <a:xfrm>
            <a:off x="3924300" y="4067175"/>
            <a:ext cx="6738938" cy="936625"/>
            <a:chOff x="0" y="0"/>
            <a:chExt cx="6738877" cy="936046"/>
          </a:xfrm>
        </p:grpSpPr>
        <p:pic>
          <p:nvPicPr>
            <p:cNvPr id="36877" name="图片 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383" y="0"/>
              <a:ext cx="1419166" cy="936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8" name="TextBox 19"/>
            <p:cNvSpPr txBox="1">
              <a:spLocks noChangeArrowheads="1"/>
            </p:cNvSpPr>
            <p:nvPr/>
          </p:nvSpPr>
          <p:spPr bwMode="auto">
            <a:xfrm>
              <a:off x="1560860" y="88704"/>
              <a:ext cx="517801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600">
                  <a:solidFill>
                    <a:srgbClr val="595959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请输入您要的文字</a:t>
              </a:r>
            </a:p>
          </p:txBody>
        </p:sp>
        <p:pic>
          <p:nvPicPr>
            <p:cNvPr id="36879" name="图片 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7125"/>
              <a:ext cx="581720" cy="736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870" name="组合 23"/>
          <p:cNvGrpSpPr>
            <a:grpSpLocks noChangeAspect="1"/>
          </p:cNvGrpSpPr>
          <p:nvPr/>
        </p:nvGrpSpPr>
        <p:grpSpPr bwMode="auto">
          <a:xfrm>
            <a:off x="1489075" y="1927225"/>
            <a:ext cx="1292225" cy="2597150"/>
            <a:chOff x="0" y="0"/>
            <a:chExt cx="1291187" cy="2597470"/>
          </a:xfrm>
        </p:grpSpPr>
        <p:pic>
          <p:nvPicPr>
            <p:cNvPr id="36872" name="图片 2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86" t="12090" r="8334" b="6023"/>
            <a:stretch>
              <a:fillRect/>
            </a:stretch>
          </p:blipFill>
          <p:spPr bwMode="auto">
            <a:xfrm>
              <a:off x="755432" y="7300"/>
              <a:ext cx="535755" cy="535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3" name="图片 2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86" t="12090" r="8334" b="6023"/>
            <a:stretch>
              <a:fillRect/>
            </a:stretch>
          </p:blipFill>
          <p:spPr bwMode="auto">
            <a:xfrm rot="-5400000">
              <a:off x="3645" y="0"/>
              <a:ext cx="535755" cy="535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4" name="图片 2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86" t="12090" r="8334" b="6023"/>
            <a:stretch>
              <a:fillRect/>
            </a:stretch>
          </p:blipFill>
          <p:spPr bwMode="auto">
            <a:xfrm rot="5400000">
              <a:off x="755428" y="2061712"/>
              <a:ext cx="535755" cy="535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5" name="图片 2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86" t="12090" r="8334" b="6023"/>
            <a:stretch>
              <a:fillRect/>
            </a:stretch>
          </p:blipFill>
          <p:spPr bwMode="auto">
            <a:xfrm rot="10800000">
              <a:off x="0" y="2046746"/>
              <a:ext cx="535755" cy="535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6" name="图片 2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63" t="16441" r="28317" b="15642"/>
            <a:stretch>
              <a:fillRect/>
            </a:stretch>
          </p:blipFill>
          <p:spPr bwMode="auto">
            <a:xfrm>
              <a:off x="283076" y="535583"/>
              <a:ext cx="697669" cy="1604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871" name="图片 2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-406400"/>
            <a:ext cx="41814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67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组合 30"/>
          <p:cNvGrpSpPr>
            <a:grpSpLocks noChangeAspect="1"/>
          </p:cNvGrpSpPr>
          <p:nvPr/>
        </p:nvGrpSpPr>
        <p:grpSpPr bwMode="auto">
          <a:xfrm>
            <a:off x="2095500" y="1760538"/>
            <a:ext cx="1727200" cy="785812"/>
            <a:chOff x="0" y="0"/>
            <a:chExt cx="1727201" cy="787142"/>
          </a:xfrm>
        </p:grpSpPr>
        <p:pic>
          <p:nvPicPr>
            <p:cNvPr id="3098" name="图片 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42" t="14458" r="17552" b="31241"/>
            <a:stretch>
              <a:fillRect/>
            </a:stretch>
          </p:blipFill>
          <p:spPr bwMode="auto">
            <a:xfrm>
              <a:off x="0" y="0"/>
              <a:ext cx="1143001" cy="698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9" name="图片 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8589" y="349250"/>
              <a:ext cx="968612" cy="437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" name="组合 33"/>
          <p:cNvGrpSpPr>
            <a:grpSpLocks/>
          </p:cNvGrpSpPr>
          <p:nvPr/>
        </p:nvGrpSpPr>
        <p:grpSpPr bwMode="auto">
          <a:xfrm>
            <a:off x="1993900" y="2822575"/>
            <a:ext cx="3494088" cy="536575"/>
            <a:chOff x="0" y="0"/>
            <a:chExt cx="3493733" cy="535920"/>
          </a:xfrm>
        </p:grpSpPr>
        <p:grpSp>
          <p:nvGrpSpPr>
            <p:cNvPr id="3094" name="组合 34"/>
            <p:cNvGrpSpPr>
              <a:grpSpLocks/>
            </p:cNvGrpSpPr>
            <p:nvPr/>
          </p:nvGrpSpPr>
          <p:grpSpPr bwMode="auto">
            <a:xfrm>
              <a:off x="0" y="0"/>
              <a:ext cx="1982433" cy="535920"/>
              <a:chOff x="0" y="0"/>
              <a:chExt cx="1982433" cy="535920"/>
            </a:xfrm>
          </p:grpSpPr>
          <p:sp>
            <p:nvSpPr>
              <p:cNvPr id="3096" name="文本框 36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15228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800">
                    <a:latin typeface="楷体" panose="02010609060101010101" pitchFamily="49" charset="-122"/>
                    <a:ea typeface="楷体" panose="02010609060101010101" pitchFamily="49" charset="-122"/>
                  </a:rPr>
                  <a:t>缘起</a:t>
                </a:r>
              </a:p>
            </p:txBody>
          </p:sp>
          <p:sp>
            <p:nvSpPr>
              <p:cNvPr id="3097" name="文本框 37"/>
              <p:cNvSpPr txBox="1">
                <a:spLocks noChangeArrowheads="1"/>
              </p:cNvSpPr>
              <p:nvPr/>
            </p:nvSpPr>
            <p:spPr bwMode="auto">
              <a:xfrm>
                <a:off x="830145" y="12700"/>
                <a:ext cx="115228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·</a:t>
                </a:r>
                <a:endParaRPr lang="zh-CN" altLang="en-US" sz="280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3095" name="文本框 35"/>
            <p:cNvSpPr txBox="1">
              <a:spLocks noChangeArrowheads="1"/>
            </p:cNvSpPr>
            <p:nvPr/>
          </p:nvSpPr>
          <p:spPr bwMode="auto">
            <a:xfrm>
              <a:off x="1294928" y="0"/>
              <a:ext cx="219880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</a:rPr>
                <a:t>项目概述</a:t>
              </a:r>
            </a:p>
          </p:txBody>
        </p:sp>
      </p:grpSp>
      <p:grpSp>
        <p:nvGrpSpPr>
          <p:cNvPr id="3077" name="组合 38"/>
          <p:cNvGrpSpPr>
            <a:grpSpLocks/>
          </p:cNvGrpSpPr>
          <p:nvPr/>
        </p:nvGrpSpPr>
        <p:grpSpPr bwMode="auto">
          <a:xfrm>
            <a:off x="1993900" y="3354388"/>
            <a:ext cx="3494088" cy="536575"/>
            <a:chOff x="0" y="0"/>
            <a:chExt cx="3493733" cy="535920"/>
          </a:xfrm>
        </p:grpSpPr>
        <p:sp>
          <p:nvSpPr>
            <p:cNvPr id="3091" name="文本框 39"/>
            <p:cNvSpPr txBox="1">
              <a:spLocks noChangeArrowheads="1"/>
            </p:cNvSpPr>
            <p:nvPr/>
          </p:nvSpPr>
          <p:spPr bwMode="auto">
            <a:xfrm>
              <a:off x="0" y="0"/>
              <a:ext cx="11522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</a:rPr>
                <a:t>聚心</a:t>
              </a:r>
            </a:p>
          </p:txBody>
        </p:sp>
        <p:sp>
          <p:nvSpPr>
            <p:cNvPr id="3092" name="文本框 40"/>
            <p:cNvSpPr txBox="1">
              <a:spLocks noChangeArrowheads="1"/>
            </p:cNvSpPr>
            <p:nvPr/>
          </p:nvSpPr>
          <p:spPr bwMode="auto">
            <a:xfrm>
              <a:off x="830145" y="12700"/>
              <a:ext cx="11522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·</a:t>
              </a:r>
              <a:endPara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93" name="文本框 41"/>
            <p:cNvSpPr txBox="1">
              <a:spLocks noChangeArrowheads="1"/>
            </p:cNvSpPr>
            <p:nvPr/>
          </p:nvSpPr>
          <p:spPr bwMode="auto">
            <a:xfrm>
              <a:off x="1294928" y="0"/>
              <a:ext cx="219880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</a:rPr>
                <a:t>团队成员</a:t>
              </a:r>
            </a:p>
          </p:txBody>
        </p:sp>
      </p:grpSp>
      <p:grpSp>
        <p:nvGrpSpPr>
          <p:cNvPr id="3078" name="组合 42"/>
          <p:cNvGrpSpPr>
            <a:grpSpLocks/>
          </p:cNvGrpSpPr>
          <p:nvPr/>
        </p:nvGrpSpPr>
        <p:grpSpPr bwMode="auto">
          <a:xfrm>
            <a:off x="1993900" y="3898900"/>
            <a:ext cx="3494088" cy="536575"/>
            <a:chOff x="0" y="0"/>
            <a:chExt cx="3493733" cy="535920"/>
          </a:xfrm>
        </p:grpSpPr>
        <p:sp>
          <p:nvSpPr>
            <p:cNvPr id="3088" name="文本框 43"/>
            <p:cNvSpPr txBox="1">
              <a:spLocks noChangeArrowheads="1"/>
            </p:cNvSpPr>
            <p:nvPr/>
          </p:nvSpPr>
          <p:spPr bwMode="auto">
            <a:xfrm>
              <a:off x="0" y="0"/>
              <a:ext cx="11522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</a:rPr>
                <a:t>臻美</a:t>
              </a:r>
            </a:p>
          </p:txBody>
        </p:sp>
        <p:sp>
          <p:nvSpPr>
            <p:cNvPr id="3089" name="文本框 44"/>
            <p:cNvSpPr txBox="1">
              <a:spLocks noChangeArrowheads="1"/>
            </p:cNvSpPr>
            <p:nvPr/>
          </p:nvSpPr>
          <p:spPr bwMode="auto">
            <a:xfrm>
              <a:off x="830145" y="12700"/>
              <a:ext cx="11522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·</a:t>
              </a:r>
              <a:endPara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90" name="文本框 45"/>
            <p:cNvSpPr txBox="1">
              <a:spLocks noChangeArrowheads="1"/>
            </p:cNvSpPr>
            <p:nvPr/>
          </p:nvSpPr>
          <p:spPr bwMode="auto">
            <a:xfrm>
              <a:off x="1294928" y="0"/>
              <a:ext cx="219880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</a:rPr>
                <a:t>行业市场</a:t>
              </a:r>
            </a:p>
          </p:txBody>
        </p:sp>
      </p:grpSp>
      <p:grpSp>
        <p:nvGrpSpPr>
          <p:cNvPr id="3079" name="组合 46"/>
          <p:cNvGrpSpPr>
            <a:grpSpLocks/>
          </p:cNvGrpSpPr>
          <p:nvPr/>
        </p:nvGrpSpPr>
        <p:grpSpPr bwMode="auto">
          <a:xfrm>
            <a:off x="1993900" y="4430713"/>
            <a:ext cx="3494088" cy="536575"/>
            <a:chOff x="0" y="0"/>
            <a:chExt cx="3493733" cy="535920"/>
          </a:xfrm>
        </p:grpSpPr>
        <p:sp>
          <p:nvSpPr>
            <p:cNvPr id="3085" name="文本框 47"/>
            <p:cNvSpPr txBox="1">
              <a:spLocks noChangeArrowheads="1"/>
            </p:cNvSpPr>
            <p:nvPr/>
          </p:nvSpPr>
          <p:spPr bwMode="auto">
            <a:xfrm>
              <a:off x="0" y="0"/>
              <a:ext cx="11522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</a:rPr>
                <a:t>闪耀</a:t>
              </a:r>
            </a:p>
          </p:txBody>
        </p:sp>
        <p:sp>
          <p:nvSpPr>
            <p:cNvPr id="3086" name="文本框 48"/>
            <p:cNvSpPr txBox="1">
              <a:spLocks noChangeArrowheads="1"/>
            </p:cNvSpPr>
            <p:nvPr/>
          </p:nvSpPr>
          <p:spPr bwMode="auto">
            <a:xfrm>
              <a:off x="830145" y="12700"/>
              <a:ext cx="11522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·</a:t>
              </a:r>
              <a:endPara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87" name="文本框 49"/>
            <p:cNvSpPr txBox="1">
              <a:spLocks noChangeArrowheads="1"/>
            </p:cNvSpPr>
            <p:nvPr/>
          </p:nvSpPr>
          <p:spPr bwMode="auto">
            <a:xfrm>
              <a:off x="1294928" y="0"/>
              <a:ext cx="219880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</a:rPr>
                <a:t>项目特色</a:t>
              </a:r>
            </a:p>
          </p:txBody>
        </p:sp>
      </p:grpSp>
      <p:grpSp>
        <p:nvGrpSpPr>
          <p:cNvPr id="3080" name="组合 50"/>
          <p:cNvGrpSpPr>
            <a:grpSpLocks/>
          </p:cNvGrpSpPr>
          <p:nvPr/>
        </p:nvGrpSpPr>
        <p:grpSpPr bwMode="auto">
          <a:xfrm>
            <a:off x="1993900" y="4978400"/>
            <a:ext cx="3494088" cy="534988"/>
            <a:chOff x="0" y="0"/>
            <a:chExt cx="3493733" cy="535920"/>
          </a:xfrm>
        </p:grpSpPr>
        <p:sp>
          <p:nvSpPr>
            <p:cNvPr id="3082" name="文本框 51"/>
            <p:cNvSpPr txBox="1">
              <a:spLocks noChangeArrowheads="1"/>
            </p:cNvSpPr>
            <p:nvPr/>
          </p:nvSpPr>
          <p:spPr bwMode="auto">
            <a:xfrm>
              <a:off x="0" y="0"/>
              <a:ext cx="11522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</a:rPr>
                <a:t>并进</a:t>
              </a:r>
            </a:p>
          </p:txBody>
        </p:sp>
        <p:sp>
          <p:nvSpPr>
            <p:cNvPr id="3083" name="文本框 52"/>
            <p:cNvSpPr txBox="1">
              <a:spLocks noChangeArrowheads="1"/>
            </p:cNvSpPr>
            <p:nvPr/>
          </p:nvSpPr>
          <p:spPr bwMode="auto">
            <a:xfrm>
              <a:off x="830145" y="12700"/>
              <a:ext cx="11522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·</a:t>
              </a:r>
              <a:endParaRPr lang="zh-CN" altLang="en-US" sz="28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84" name="文本框 53"/>
            <p:cNvSpPr txBox="1">
              <a:spLocks noChangeArrowheads="1"/>
            </p:cNvSpPr>
            <p:nvPr/>
          </p:nvSpPr>
          <p:spPr bwMode="auto">
            <a:xfrm>
              <a:off x="1294928" y="0"/>
              <a:ext cx="219880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</a:rPr>
                <a:t>财务计划</a:t>
              </a:r>
            </a:p>
          </p:txBody>
        </p:sp>
      </p:grpSp>
      <p:cxnSp>
        <p:nvCxnSpPr>
          <p:cNvPr id="3081" name="直接连接符 54"/>
          <p:cNvCxnSpPr>
            <a:cxnSpLocks noChangeShapeType="1"/>
          </p:cNvCxnSpPr>
          <p:nvPr/>
        </p:nvCxnSpPr>
        <p:spPr bwMode="auto">
          <a:xfrm>
            <a:off x="2108200" y="2638425"/>
            <a:ext cx="2730500" cy="0"/>
          </a:xfrm>
          <a:prstGeom prst="line">
            <a:avLst/>
          </a:prstGeom>
          <a:noFill/>
          <a:ln w="6350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20"/>
          <p:cNvGrpSpPr>
            <a:grpSpLocks/>
          </p:cNvGrpSpPr>
          <p:nvPr/>
        </p:nvGrpSpPr>
        <p:grpSpPr bwMode="auto">
          <a:xfrm>
            <a:off x="3641725" y="993775"/>
            <a:ext cx="4613275" cy="4665663"/>
            <a:chOff x="0" y="0"/>
            <a:chExt cx="4613650" cy="4664477"/>
          </a:xfrm>
        </p:grpSpPr>
        <p:pic>
          <p:nvPicPr>
            <p:cNvPr id="16391" name="图片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13650" cy="4664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文本框 9"/>
            <p:cNvSpPr txBox="1">
              <a:spLocks noChangeArrowheads="1"/>
            </p:cNvSpPr>
            <p:nvPr/>
          </p:nvSpPr>
          <p:spPr bwMode="auto">
            <a:xfrm>
              <a:off x="1855444" y="3157652"/>
              <a:ext cx="13345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财务计划</a:t>
              </a:r>
            </a:p>
          </p:txBody>
        </p:sp>
        <p:cxnSp>
          <p:nvCxnSpPr>
            <p:cNvPr id="16393" name="直接连接符 11"/>
            <p:cNvCxnSpPr>
              <a:cxnSpLocks noChangeShapeType="1"/>
            </p:cNvCxnSpPr>
            <p:nvPr/>
          </p:nvCxnSpPr>
          <p:spPr bwMode="auto">
            <a:xfrm>
              <a:off x="472649" y="3356115"/>
              <a:ext cx="1087849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4" name="直接连接符 13"/>
            <p:cNvCxnSpPr>
              <a:cxnSpLocks noChangeShapeType="1"/>
            </p:cNvCxnSpPr>
            <p:nvPr/>
          </p:nvCxnSpPr>
          <p:spPr bwMode="auto">
            <a:xfrm>
              <a:off x="3315250" y="3356115"/>
              <a:ext cx="1087849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6387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8" t="13695" r="22060" b="26917"/>
          <a:stretch>
            <a:fillRect/>
          </a:stretch>
        </p:blipFill>
        <p:spPr bwMode="auto">
          <a:xfrm>
            <a:off x="5005388" y="1892300"/>
            <a:ext cx="21336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图片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295275"/>
            <a:ext cx="568325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图片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2214563"/>
            <a:ext cx="121443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图片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163513"/>
            <a:ext cx="1874838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组合 3"/>
          <p:cNvGrpSpPr>
            <a:grpSpLocks/>
          </p:cNvGrpSpPr>
          <p:nvPr/>
        </p:nvGrpSpPr>
        <p:grpSpPr bwMode="auto">
          <a:xfrm>
            <a:off x="-3175" y="341313"/>
            <a:ext cx="6619875" cy="949325"/>
            <a:chOff x="0" y="0"/>
            <a:chExt cx="6619368" cy="950731"/>
          </a:xfrm>
        </p:grpSpPr>
        <p:pic>
          <p:nvPicPr>
            <p:cNvPr id="37926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27" name="TextBox 2"/>
            <p:cNvSpPr txBox="1">
              <a:spLocks noChangeArrowheads="1"/>
            </p:cNvSpPr>
            <p:nvPr/>
          </p:nvSpPr>
          <p:spPr bwMode="auto">
            <a:xfrm>
              <a:off x="1122981" y="352063"/>
              <a:ext cx="39669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pic>
        <p:nvPicPr>
          <p:cNvPr id="37891" name="Picture 6" descr="F:\超棒ppt模板\中国风\中国风物件\maob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-204788"/>
            <a:ext cx="1487487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6" name="组合 7"/>
          <p:cNvGrpSpPr>
            <a:grpSpLocks/>
          </p:cNvGrpSpPr>
          <p:nvPr/>
        </p:nvGrpSpPr>
        <p:grpSpPr bwMode="auto">
          <a:xfrm>
            <a:off x="1200150" y="1412875"/>
            <a:ext cx="6523038" cy="4259263"/>
            <a:chOff x="0" y="0"/>
            <a:chExt cx="6523148" cy="4258683"/>
          </a:xfrm>
        </p:grpSpPr>
        <p:sp>
          <p:nvSpPr>
            <p:cNvPr id="37896" name="文本4"/>
            <p:cNvSpPr>
              <a:spLocks noChangeArrowheads="1"/>
            </p:cNvSpPr>
            <p:nvPr/>
          </p:nvSpPr>
          <p:spPr bwMode="auto">
            <a:xfrm>
              <a:off x="3875472" y="2823555"/>
              <a:ext cx="2374003" cy="488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rgbClr val="000000"/>
                  </a:solidFill>
                  <a:ea typeface="微软雅黑" panose="020B0503020204020204" pitchFamily="34" charset="-122"/>
                </a:rPr>
                <a:t>此处添加文本</a:t>
              </a:r>
              <a:r>
                <a:rPr lang="en-US" altLang="zh-CN" sz="1400">
                  <a:solidFill>
                    <a:srgbClr val="000000"/>
                  </a:solidFill>
                  <a:ea typeface="微软雅黑" panose="020B0503020204020204" pitchFamily="34" charset="-122"/>
                </a:rPr>
                <a:t>4</a:t>
              </a:r>
              <a:endParaRPr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37897" name="文本3"/>
            <p:cNvSpPr>
              <a:spLocks noChangeArrowheads="1"/>
            </p:cNvSpPr>
            <p:nvPr/>
          </p:nvSpPr>
          <p:spPr bwMode="auto">
            <a:xfrm>
              <a:off x="4150953" y="1905443"/>
              <a:ext cx="2372195" cy="488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rgbClr val="000000"/>
                  </a:solidFill>
                  <a:ea typeface="微软雅黑" panose="020B0503020204020204" pitchFamily="34" charset="-122"/>
                </a:rPr>
                <a:t>此处添加文本</a:t>
              </a:r>
              <a:r>
                <a:rPr lang="en-US" altLang="zh-CN" sz="1400">
                  <a:solidFill>
                    <a:srgbClr val="000000"/>
                  </a:solidFill>
                  <a:ea typeface="微软雅黑" panose="020B0503020204020204" pitchFamily="34" charset="-122"/>
                </a:rPr>
                <a:t>3</a:t>
              </a:r>
              <a:endParaRPr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37898" name="文本2"/>
            <p:cNvSpPr>
              <a:spLocks noChangeArrowheads="1"/>
            </p:cNvSpPr>
            <p:nvPr/>
          </p:nvSpPr>
          <p:spPr bwMode="auto">
            <a:xfrm>
              <a:off x="3879503" y="1013100"/>
              <a:ext cx="2372195" cy="488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rgbClr val="000000"/>
                  </a:solidFill>
                  <a:ea typeface="微软雅黑" panose="020B0503020204020204" pitchFamily="34" charset="-122"/>
                </a:rPr>
                <a:t>此处添加文本</a:t>
              </a:r>
              <a:r>
                <a:rPr lang="en-US" altLang="zh-CN" sz="1400">
                  <a:solidFill>
                    <a:srgbClr val="000000"/>
                  </a:solidFill>
                  <a:ea typeface="微软雅黑" panose="020B0503020204020204" pitchFamily="34" charset="-122"/>
                </a:rPr>
                <a:t>2</a:t>
              </a:r>
              <a:endParaRPr lang="zh-CN" altLang="en-US" sz="1400">
                <a:solidFill>
                  <a:srgbClr val="000000"/>
                </a:solidFill>
              </a:endParaRPr>
            </a:p>
          </p:txBody>
        </p:sp>
        <p:grpSp>
          <p:nvGrpSpPr>
            <p:cNvPr id="37899" name="组合 11"/>
            <p:cNvGrpSpPr>
              <a:grpSpLocks/>
            </p:cNvGrpSpPr>
            <p:nvPr/>
          </p:nvGrpSpPr>
          <p:grpSpPr bwMode="auto">
            <a:xfrm>
              <a:off x="0" y="0"/>
              <a:ext cx="5523440" cy="4258683"/>
              <a:chOff x="0" y="0"/>
              <a:chExt cx="5523440" cy="4258683"/>
            </a:xfrm>
          </p:grpSpPr>
          <p:grpSp>
            <p:nvGrpSpPr>
              <p:cNvPr id="37900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4049557" cy="4258683"/>
                <a:chOff x="0" y="0"/>
                <a:chExt cx="3986578" cy="4192919"/>
              </a:xfrm>
            </p:grpSpPr>
            <p:sp>
              <p:nvSpPr>
                <p:cNvPr id="37922" name="Line 16"/>
                <p:cNvSpPr>
                  <a:spLocks noChangeShapeType="1"/>
                </p:cNvSpPr>
                <p:nvPr/>
              </p:nvSpPr>
              <p:spPr bwMode="auto">
                <a:xfrm>
                  <a:off x="0" y="2098240"/>
                  <a:ext cx="3986578" cy="1"/>
                </a:xfrm>
                <a:prstGeom prst="line">
                  <a:avLst/>
                </a:prstGeom>
                <a:noFill/>
                <a:ln w="28575">
                  <a:solidFill>
                    <a:srgbClr val="808080">
                      <a:alpha val="50195"/>
                    </a:srgb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923" name="Line 17"/>
                <p:cNvSpPr>
                  <a:spLocks noChangeShapeType="1"/>
                </p:cNvSpPr>
                <p:nvPr/>
              </p:nvSpPr>
              <p:spPr bwMode="auto">
                <a:xfrm>
                  <a:off x="1993289" y="0"/>
                  <a:ext cx="1" cy="4192919"/>
                </a:xfrm>
                <a:prstGeom prst="line">
                  <a:avLst/>
                </a:prstGeom>
                <a:noFill/>
                <a:ln w="28575">
                  <a:solidFill>
                    <a:srgbClr val="808080">
                      <a:alpha val="50195"/>
                    </a:srgb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924" name="Oval 10"/>
                <p:cNvSpPr>
                  <a:spLocks noChangeArrowheads="1"/>
                </p:cNvSpPr>
                <p:nvPr/>
              </p:nvSpPr>
              <p:spPr bwMode="auto">
                <a:xfrm>
                  <a:off x="395452" y="475577"/>
                  <a:ext cx="3192112" cy="3216828"/>
                </a:xfrm>
                <a:prstGeom prst="ellipse">
                  <a:avLst/>
                </a:prstGeom>
                <a:noFill/>
                <a:ln w="9525">
                  <a:solidFill>
                    <a:srgbClr val="B2B2B2">
                      <a:alpha val="50195"/>
                    </a:srgb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925" name="Oval 15"/>
                <p:cNvSpPr>
                  <a:spLocks noChangeArrowheads="1"/>
                </p:cNvSpPr>
                <p:nvPr/>
              </p:nvSpPr>
              <p:spPr bwMode="auto">
                <a:xfrm>
                  <a:off x="197726" y="268959"/>
                  <a:ext cx="3608939" cy="3642531"/>
                </a:xfrm>
                <a:prstGeom prst="ellipse">
                  <a:avLst/>
                </a:prstGeom>
                <a:noFill/>
                <a:ln w="19050">
                  <a:solidFill>
                    <a:srgbClr val="B2B2B2">
                      <a:alpha val="50195"/>
                    </a:srgb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7901" name="Group 11"/>
              <p:cNvGrpSpPr>
                <a:grpSpLocks/>
              </p:cNvGrpSpPr>
              <p:nvPr/>
            </p:nvGrpSpPr>
            <p:grpSpPr bwMode="auto">
              <a:xfrm>
                <a:off x="660450" y="767070"/>
                <a:ext cx="2710562" cy="2764344"/>
                <a:chOff x="0" y="0"/>
                <a:chExt cx="1358" cy="1358"/>
              </a:xfrm>
            </p:grpSpPr>
            <p:sp>
              <p:nvSpPr>
                <p:cNvPr id="37919" name="Oval 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358" cy="1358"/>
                </a:xfrm>
                <a:prstGeom prst="ellipse">
                  <a:avLst/>
                </a:prstGeom>
                <a:solidFill>
                  <a:srgbClr val="595959"/>
                </a:solidFill>
                <a:ln w="38100">
                  <a:solidFill>
                    <a:srgbClr val="F8F8F8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920" name="Oval 13"/>
                <p:cNvSpPr>
                  <a:spLocks noChangeArrowheads="1"/>
                </p:cNvSpPr>
                <p:nvPr/>
              </p:nvSpPr>
              <p:spPr bwMode="auto">
                <a:xfrm>
                  <a:off x="56" y="53"/>
                  <a:ext cx="1245" cy="1246"/>
                </a:xfrm>
                <a:prstGeom prst="ellipse">
                  <a:avLst/>
                </a:prstGeom>
                <a:solidFill>
                  <a:srgbClr val="26262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921" name="Oval 14"/>
                <p:cNvSpPr>
                  <a:spLocks noChangeArrowheads="1"/>
                </p:cNvSpPr>
                <p:nvPr/>
              </p:nvSpPr>
              <p:spPr bwMode="auto">
                <a:xfrm>
                  <a:off x="286" y="291"/>
                  <a:ext cx="797" cy="798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zh-CN" altLang="en-US" sz="2800" b="1">
                      <a:solidFill>
                        <a:srgbClr val="FFFFFF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标题</a:t>
                  </a:r>
                </a:p>
              </p:txBody>
            </p:sp>
          </p:grpSp>
          <p:sp>
            <p:nvSpPr>
              <p:cNvPr id="37902" name="文本5"/>
              <p:cNvSpPr>
                <a:spLocks noChangeArrowheads="1"/>
              </p:cNvSpPr>
              <p:nvPr/>
            </p:nvSpPr>
            <p:spPr bwMode="auto">
              <a:xfrm>
                <a:off x="3149437" y="3550823"/>
                <a:ext cx="2374003" cy="488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400">
                    <a:solidFill>
                      <a:srgbClr val="000000"/>
                    </a:solidFill>
                    <a:ea typeface="微软雅黑" panose="020B0503020204020204" pitchFamily="34" charset="-122"/>
                  </a:rPr>
                  <a:t>此处添加文本</a:t>
                </a:r>
                <a:r>
                  <a:rPr lang="en-US" altLang="zh-CN" sz="1400">
                    <a:solidFill>
                      <a:srgbClr val="000000"/>
                    </a:solidFill>
                    <a:ea typeface="微软雅黑" panose="020B0503020204020204" pitchFamily="34" charset="-122"/>
                  </a:rPr>
                  <a:t>5</a:t>
                </a:r>
                <a:endParaRPr lang="zh-CN" alt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03" name="文本1"/>
              <p:cNvSpPr>
                <a:spLocks noChangeArrowheads="1"/>
              </p:cNvSpPr>
              <p:nvPr/>
            </p:nvSpPr>
            <p:spPr bwMode="auto">
              <a:xfrm>
                <a:off x="3095564" y="212987"/>
                <a:ext cx="2374003" cy="488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4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此处添加文本</a:t>
                </a:r>
                <a:r>
                  <a:rPr lang="en-US" altLang="zh-CN" sz="14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1</a:t>
                </a:r>
              </a:p>
            </p:txBody>
          </p:sp>
          <p:grpSp>
            <p:nvGrpSpPr>
              <p:cNvPr id="37904" name="Group 20"/>
              <p:cNvGrpSpPr>
                <a:grpSpLocks/>
              </p:cNvGrpSpPr>
              <p:nvPr/>
            </p:nvGrpSpPr>
            <p:grpSpPr bwMode="auto">
              <a:xfrm>
                <a:off x="2674372" y="253278"/>
                <a:ext cx="387223" cy="387153"/>
                <a:chOff x="0" y="0"/>
                <a:chExt cx="262" cy="262"/>
              </a:xfrm>
            </p:grpSpPr>
            <p:sp>
              <p:nvSpPr>
                <p:cNvPr id="37917" name="Oval 1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62" cy="262"/>
                </a:xfrm>
                <a:prstGeom prst="ellipse">
                  <a:avLst/>
                </a:prstGeom>
                <a:solidFill>
                  <a:srgbClr val="C00000"/>
                </a:solidFill>
                <a:ln w="12700">
                  <a:solidFill>
                    <a:srgbClr val="F8F8F8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918" name="Oval 20"/>
                <p:cNvSpPr>
                  <a:spLocks noChangeArrowheads="1"/>
                </p:cNvSpPr>
                <p:nvPr/>
              </p:nvSpPr>
              <p:spPr bwMode="auto">
                <a:xfrm>
                  <a:off x="25" y="22"/>
                  <a:ext cx="218" cy="218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7905" name="Group 23"/>
              <p:cNvGrpSpPr>
                <a:grpSpLocks/>
              </p:cNvGrpSpPr>
              <p:nvPr/>
            </p:nvGrpSpPr>
            <p:grpSpPr bwMode="auto">
              <a:xfrm>
                <a:off x="3485008" y="1056530"/>
                <a:ext cx="387223" cy="387153"/>
                <a:chOff x="0" y="0"/>
                <a:chExt cx="262" cy="262"/>
              </a:xfrm>
            </p:grpSpPr>
            <p:sp>
              <p:nvSpPr>
                <p:cNvPr id="37915" name="Oval 2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62" cy="262"/>
                </a:xfrm>
                <a:prstGeom prst="ellipse">
                  <a:avLst/>
                </a:prstGeom>
                <a:solidFill>
                  <a:srgbClr val="262626"/>
                </a:solidFill>
                <a:ln w="12700">
                  <a:solidFill>
                    <a:srgbClr val="F8F8F8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916" name="Oval 29"/>
                <p:cNvSpPr>
                  <a:spLocks noChangeArrowheads="1"/>
                </p:cNvSpPr>
                <p:nvPr/>
              </p:nvSpPr>
              <p:spPr bwMode="auto">
                <a:xfrm>
                  <a:off x="22" y="22"/>
                  <a:ext cx="218" cy="218"/>
                </a:xfrm>
                <a:prstGeom prst="ellipse">
                  <a:avLst/>
                </a:prstGeom>
                <a:solidFill>
                  <a:srgbClr val="26262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7906" name="Group 26"/>
              <p:cNvGrpSpPr>
                <a:grpSpLocks/>
              </p:cNvGrpSpPr>
              <p:nvPr/>
            </p:nvGrpSpPr>
            <p:grpSpPr bwMode="auto">
              <a:xfrm>
                <a:off x="3749188" y="1932146"/>
                <a:ext cx="387223" cy="387153"/>
                <a:chOff x="0" y="0"/>
                <a:chExt cx="262" cy="262"/>
              </a:xfrm>
            </p:grpSpPr>
            <p:sp>
              <p:nvSpPr>
                <p:cNvPr id="37913" name="Oval 3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62" cy="262"/>
                </a:xfrm>
                <a:prstGeom prst="ellipse">
                  <a:avLst/>
                </a:prstGeom>
                <a:solidFill>
                  <a:srgbClr val="C00000"/>
                </a:solidFill>
                <a:ln w="12700">
                  <a:solidFill>
                    <a:srgbClr val="F8F8F8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914" name="Oval 32"/>
                <p:cNvSpPr>
                  <a:spLocks noChangeArrowheads="1"/>
                </p:cNvSpPr>
                <p:nvPr/>
              </p:nvSpPr>
              <p:spPr bwMode="auto">
                <a:xfrm>
                  <a:off x="22" y="22"/>
                  <a:ext cx="218" cy="218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7907" name="Group 29"/>
              <p:cNvGrpSpPr>
                <a:grpSpLocks/>
              </p:cNvGrpSpPr>
              <p:nvPr/>
            </p:nvGrpSpPr>
            <p:grpSpPr bwMode="auto">
              <a:xfrm>
                <a:off x="3474152" y="2862039"/>
                <a:ext cx="387223" cy="387153"/>
                <a:chOff x="0" y="0"/>
                <a:chExt cx="262" cy="262"/>
              </a:xfrm>
            </p:grpSpPr>
            <p:sp>
              <p:nvSpPr>
                <p:cNvPr id="37911" name="Oval 3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62" cy="262"/>
                </a:xfrm>
                <a:prstGeom prst="ellipse">
                  <a:avLst/>
                </a:prstGeom>
                <a:solidFill>
                  <a:srgbClr val="262626"/>
                </a:solidFill>
                <a:ln w="12700">
                  <a:solidFill>
                    <a:srgbClr val="F8F8F8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912" name="Oval 35"/>
                <p:cNvSpPr>
                  <a:spLocks noChangeArrowheads="1"/>
                </p:cNvSpPr>
                <p:nvPr/>
              </p:nvSpPr>
              <p:spPr bwMode="auto">
                <a:xfrm>
                  <a:off x="23" y="22"/>
                  <a:ext cx="218" cy="218"/>
                </a:xfrm>
                <a:prstGeom prst="ellipse">
                  <a:avLst/>
                </a:prstGeom>
                <a:solidFill>
                  <a:srgbClr val="26262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7908" name="Group 32"/>
              <p:cNvGrpSpPr>
                <a:grpSpLocks/>
              </p:cNvGrpSpPr>
              <p:nvPr/>
            </p:nvGrpSpPr>
            <p:grpSpPr bwMode="auto">
              <a:xfrm>
                <a:off x="2761226" y="3571216"/>
                <a:ext cx="387223" cy="387153"/>
                <a:chOff x="0" y="0"/>
                <a:chExt cx="262" cy="262"/>
              </a:xfrm>
            </p:grpSpPr>
            <p:sp>
              <p:nvSpPr>
                <p:cNvPr id="37909" name="Oval 3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62" cy="262"/>
                </a:xfrm>
                <a:prstGeom prst="ellipse">
                  <a:avLst/>
                </a:prstGeom>
                <a:solidFill>
                  <a:srgbClr val="C00000"/>
                </a:solidFill>
                <a:ln w="12700">
                  <a:solidFill>
                    <a:srgbClr val="F8F8F8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910" name="Oval 38"/>
                <p:cNvSpPr>
                  <a:spLocks noChangeArrowheads="1"/>
                </p:cNvSpPr>
                <p:nvPr/>
              </p:nvSpPr>
              <p:spPr bwMode="auto">
                <a:xfrm>
                  <a:off x="21" y="22"/>
                  <a:ext cx="218" cy="218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40997" name="组合 38"/>
          <p:cNvGrpSpPr>
            <a:grpSpLocks/>
          </p:cNvGrpSpPr>
          <p:nvPr/>
        </p:nvGrpSpPr>
        <p:grpSpPr bwMode="auto">
          <a:xfrm>
            <a:off x="7732713" y="2187575"/>
            <a:ext cx="3779837" cy="2544763"/>
            <a:chOff x="0" y="0"/>
            <a:chExt cx="3779479" cy="2544143"/>
          </a:xfrm>
        </p:grpSpPr>
        <p:sp>
          <p:nvSpPr>
            <p:cNvPr id="37894" name="文本框 34"/>
            <p:cNvSpPr>
              <a:spLocks noChangeArrowheads="1"/>
            </p:cNvSpPr>
            <p:nvPr/>
          </p:nvSpPr>
          <p:spPr bwMode="auto">
            <a:xfrm>
              <a:off x="0" y="0"/>
              <a:ext cx="3696362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我们致力于专业</a:t>
              </a:r>
              <a:r>
                <a:rPr lang="en-US" altLang="zh-CN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模板发布</a:t>
              </a:r>
              <a:r>
                <a:rPr lang="en-US" altLang="zh-CN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定制</a:t>
              </a:r>
              <a:endParaRPr lang="en-US" altLang="zh-CN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我们致力于专业</a:t>
              </a:r>
              <a:r>
                <a:rPr lang="en-US" altLang="zh-CN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模板发布</a:t>
              </a:r>
              <a:r>
                <a:rPr lang="en-US" altLang="zh-CN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定制</a:t>
              </a:r>
            </a:p>
            <a:p>
              <a:pPr eaLnBrk="1" hangingPunct="1"/>
              <a:r>
                <a:rPr lang="zh-CN" altLang="en-US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我们致力于专业</a:t>
              </a:r>
              <a:r>
                <a:rPr lang="en-US" altLang="zh-CN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模板发布</a:t>
              </a:r>
              <a:r>
                <a:rPr lang="en-US" altLang="zh-CN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定制</a:t>
              </a:r>
            </a:p>
            <a:p>
              <a:pPr eaLnBrk="1" hangingPunct="1"/>
              <a:r>
                <a:rPr lang="zh-CN" altLang="en-US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我们致力于专业</a:t>
              </a:r>
              <a:r>
                <a:rPr lang="en-US" altLang="zh-CN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模板发布</a:t>
              </a:r>
              <a:r>
                <a:rPr lang="en-US" altLang="zh-CN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定制</a:t>
              </a:r>
            </a:p>
            <a:p>
              <a:pPr eaLnBrk="1" hangingPunct="1"/>
              <a:r>
                <a:rPr lang="zh-CN" altLang="en-US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我们致力于专业</a:t>
              </a:r>
              <a:r>
                <a:rPr lang="en-US" altLang="zh-CN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模板发布</a:t>
              </a:r>
              <a:r>
                <a:rPr lang="en-US" altLang="zh-CN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定制</a:t>
              </a:r>
            </a:p>
            <a:p>
              <a:pPr eaLnBrk="1" hangingPunct="1"/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endParaRPr>
            </a:p>
          </p:txBody>
        </p:sp>
        <p:sp>
          <p:nvSpPr>
            <p:cNvPr id="37895" name="文本框 35"/>
            <p:cNvSpPr>
              <a:spLocks noChangeArrowheads="1"/>
            </p:cNvSpPr>
            <p:nvPr/>
          </p:nvSpPr>
          <p:spPr bwMode="auto">
            <a:xfrm>
              <a:off x="29588" y="1220704"/>
              <a:ext cx="3749891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我们致力于专业</a:t>
              </a:r>
              <a:r>
                <a:rPr lang="en-US" altLang="zh-CN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模板发布</a:t>
              </a:r>
              <a:r>
                <a:rPr lang="en-US" altLang="zh-CN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定制</a:t>
              </a:r>
              <a:endParaRPr lang="en-US" altLang="zh-CN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我们致力于专业</a:t>
              </a:r>
              <a:r>
                <a:rPr lang="en-US" altLang="zh-CN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模板发布</a:t>
              </a:r>
              <a:r>
                <a:rPr lang="en-US" altLang="zh-CN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定制</a:t>
              </a:r>
            </a:p>
            <a:p>
              <a:pPr eaLnBrk="1" hangingPunct="1"/>
              <a:r>
                <a:rPr lang="zh-CN" altLang="en-US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我们致力于专业</a:t>
              </a:r>
              <a:r>
                <a:rPr lang="en-US" altLang="zh-CN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模板发布</a:t>
              </a:r>
              <a:r>
                <a:rPr lang="en-US" altLang="zh-CN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定制</a:t>
              </a:r>
            </a:p>
            <a:p>
              <a:pPr eaLnBrk="1" hangingPunct="1"/>
              <a:r>
                <a:rPr lang="zh-CN" altLang="en-US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我们致力于专业</a:t>
              </a:r>
              <a:r>
                <a:rPr lang="en-US" altLang="zh-CN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模板发布</a:t>
              </a:r>
              <a:r>
                <a:rPr lang="en-US" altLang="zh-CN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定制</a:t>
              </a:r>
            </a:p>
            <a:p>
              <a:pPr eaLnBrk="1" hangingPunct="1"/>
              <a:r>
                <a:rPr lang="zh-CN" altLang="en-US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我们致力于专业</a:t>
              </a:r>
              <a:r>
                <a:rPr lang="en-US" altLang="zh-CN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模板发布</a:t>
              </a:r>
              <a:r>
                <a:rPr lang="en-US" altLang="zh-CN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pitchFamily="34" charset="-122"/>
                </a:rPr>
                <a:t>定制</a:t>
              </a:r>
            </a:p>
            <a:p>
              <a:pPr eaLnBrk="1" hangingPunct="1"/>
              <a:endParaRPr lang="zh-CN" altLang="en-US" sz="1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89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组合 3"/>
          <p:cNvGrpSpPr>
            <a:grpSpLocks/>
          </p:cNvGrpSpPr>
          <p:nvPr/>
        </p:nvGrpSpPr>
        <p:grpSpPr bwMode="auto">
          <a:xfrm>
            <a:off x="-3175" y="341313"/>
            <a:ext cx="6619875" cy="949325"/>
            <a:chOff x="0" y="0"/>
            <a:chExt cx="6619368" cy="950731"/>
          </a:xfrm>
        </p:grpSpPr>
        <p:pic>
          <p:nvPicPr>
            <p:cNvPr id="38949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50" name="TextBox 2"/>
            <p:cNvSpPr txBox="1">
              <a:spLocks noChangeArrowheads="1"/>
            </p:cNvSpPr>
            <p:nvPr/>
          </p:nvSpPr>
          <p:spPr bwMode="auto">
            <a:xfrm>
              <a:off x="1122981" y="352063"/>
              <a:ext cx="39669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pic>
        <p:nvPicPr>
          <p:cNvPr id="38915" name="Picture 6" descr="F:\超棒ppt模板\中国风\中国风物件\maob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-204788"/>
            <a:ext cx="1487487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Box 27"/>
          <p:cNvSpPr txBox="1">
            <a:spLocks noChangeArrowheads="1"/>
          </p:cNvSpPr>
          <p:nvPr/>
        </p:nvSpPr>
        <p:spPr bwMode="auto">
          <a:xfrm>
            <a:off x="2566988" y="2081213"/>
            <a:ext cx="23399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输入您要的内容您要的内容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输入您要的内容您要的内容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输入您要的内容您要的内容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输入您要的内容您要的内容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输入您要的内容您要的内容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991" name="组合 8"/>
          <p:cNvGrpSpPr>
            <a:grpSpLocks/>
          </p:cNvGrpSpPr>
          <p:nvPr/>
        </p:nvGrpSpPr>
        <p:grpSpPr bwMode="auto">
          <a:xfrm>
            <a:off x="3200400" y="1309688"/>
            <a:ext cx="3527425" cy="1492250"/>
            <a:chOff x="0" y="0"/>
            <a:chExt cx="3527308" cy="1492297"/>
          </a:xfrm>
        </p:grpSpPr>
        <p:sp>
          <p:nvSpPr>
            <p:cNvPr id="38943" name="饼形 9"/>
            <p:cNvSpPr>
              <a:spLocks/>
            </p:cNvSpPr>
            <p:nvPr/>
          </p:nvSpPr>
          <p:spPr bwMode="auto">
            <a:xfrm rot="-3600000">
              <a:off x="1166634" y="57089"/>
              <a:ext cx="1118976" cy="1029715"/>
            </a:xfrm>
            <a:custGeom>
              <a:avLst/>
              <a:gdLst>
                <a:gd name="T0" fmla="*/ 295764 w 1118976"/>
                <a:gd name="T1" fmla="*/ 60785 h 1029715"/>
                <a:gd name="T2" fmla="*/ 677203 w 1118976"/>
                <a:gd name="T3" fmla="*/ 11524 h 1029715"/>
                <a:gd name="T4" fmla="*/ 559488 w 1118976"/>
                <a:gd name="T5" fmla="*/ 514858 h 1029715"/>
                <a:gd name="T6" fmla="*/ 295764 w 1118976"/>
                <a:gd name="T7" fmla="*/ 60785 h 10297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18976" h="1029715">
                  <a:moveTo>
                    <a:pt x="295764" y="60785"/>
                  </a:moveTo>
                  <a:cubicBezTo>
                    <a:pt x="412567" y="3338"/>
                    <a:pt x="547728" y="-14118"/>
                    <a:pt x="677203" y="11524"/>
                  </a:cubicBezTo>
                  <a:lnTo>
                    <a:pt x="559488" y="514858"/>
                  </a:lnTo>
                  <a:lnTo>
                    <a:pt x="295764" y="6078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8944" name="组合 10"/>
            <p:cNvGrpSpPr>
              <a:grpSpLocks/>
            </p:cNvGrpSpPr>
            <p:nvPr/>
          </p:nvGrpSpPr>
          <p:grpSpPr bwMode="auto">
            <a:xfrm>
              <a:off x="0" y="0"/>
              <a:ext cx="3527308" cy="1492297"/>
              <a:chOff x="0" y="0"/>
              <a:chExt cx="3527308" cy="1492297"/>
            </a:xfrm>
          </p:grpSpPr>
          <p:pic>
            <p:nvPicPr>
              <p:cNvPr id="38945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 flipV="1">
                <a:off x="0" y="424872"/>
                <a:ext cx="2437183" cy="1479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8946" name="组合 12"/>
              <p:cNvGrpSpPr>
                <a:grpSpLocks/>
              </p:cNvGrpSpPr>
              <p:nvPr/>
            </p:nvGrpSpPr>
            <p:grpSpPr bwMode="auto">
              <a:xfrm>
                <a:off x="1283921" y="0"/>
                <a:ext cx="2243387" cy="1492297"/>
                <a:chOff x="0" y="0"/>
                <a:chExt cx="2243387" cy="1492297"/>
              </a:xfrm>
            </p:grpSpPr>
            <p:sp>
              <p:nvSpPr>
                <p:cNvPr id="38947" name="右箭头 4"/>
                <p:cNvSpPr>
                  <a:spLocks/>
                </p:cNvSpPr>
                <p:nvPr/>
              </p:nvSpPr>
              <p:spPr bwMode="auto">
                <a:xfrm rot="2510246">
                  <a:off x="0" y="0"/>
                  <a:ext cx="2243387" cy="1455537"/>
                </a:xfrm>
                <a:custGeom>
                  <a:avLst/>
                  <a:gdLst>
                    <a:gd name="T0" fmla="*/ 767420 w 2243387"/>
                    <a:gd name="T1" fmla="*/ 363884 h 1455537"/>
                    <a:gd name="T2" fmla="*/ 1515619 w 2243387"/>
                    <a:gd name="T3" fmla="*/ 363884 h 1455537"/>
                    <a:gd name="T4" fmla="*/ 1515619 w 2243387"/>
                    <a:gd name="T5" fmla="*/ 0 h 1455537"/>
                    <a:gd name="T6" fmla="*/ 2243387 w 2243387"/>
                    <a:gd name="T7" fmla="*/ 727769 h 1455537"/>
                    <a:gd name="T8" fmla="*/ 1515619 w 2243387"/>
                    <a:gd name="T9" fmla="*/ 1455537 h 1455537"/>
                    <a:gd name="T10" fmla="*/ 1515619 w 2243387"/>
                    <a:gd name="T11" fmla="*/ 1091653 h 1455537"/>
                    <a:gd name="T12" fmla="*/ 0 w 2243387"/>
                    <a:gd name="T13" fmla="*/ 1053186 h 1455537"/>
                    <a:gd name="T14" fmla="*/ 767420 w 2243387"/>
                    <a:gd name="T15" fmla="*/ 363884 h 14555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243387" h="1455537">
                      <a:moveTo>
                        <a:pt x="767420" y="363884"/>
                      </a:moveTo>
                      <a:lnTo>
                        <a:pt x="1515619" y="363884"/>
                      </a:lnTo>
                      <a:lnTo>
                        <a:pt x="1515619" y="0"/>
                      </a:lnTo>
                      <a:lnTo>
                        <a:pt x="2243387" y="727769"/>
                      </a:lnTo>
                      <a:lnTo>
                        <a:pt x="1515619" y="1455537"/>
                      </a:lnTo>
                      <a:lnTo>
                        <a:pt x="1515619" y="1091653"/>
                      </a:lnTo>
                      <a:lnTo>
                        <a:pt x="0" y="1053186"/>
                      </a:lnTo>
                      <a:lnTo>
                        <a:pt x="767420" y="363884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cxnSp>
              <p:nvCxnSpPr>
                <p:cNvPr id="38948" name="直接连接符 14"/>
                <p:cNvCxnSpPr>
                  <a:cxnSpLocks noChangeShapeType="1"/>
                </p:cNvCxnSpPr>
                <p:nvPr/>
              </p:nvCxnSpPr>
              <p:spPr bwMode="auto">
                <a:xfrm>
                  <a:off x="254376" y="225497"/>
                  <a:ext cx="1336526" cy="126680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41998" name="组合 15"/>
          <p:cNvGrpSpPr>
            <a:grpSpLocks/>
          </p:cNvGrpSpPr>
          <p:nvPr/>
        </p:nvGrpSpPr>
        <p:grpSpPr bwMode="auto">
          <a:xfrm>
            <a:off x="6199188" y="1309688"/>
            <a:ext cx="3536950" cy="1492250"/>
            <a:chOff x="0" y="0"/>
            <a:chExt cx="3537527" cy="1492297"/>
          </a:xfrm>
        </p:grpSpPr>
        <p:sp>
          <p:nvSpPr>
            <p:cNvPr id="38937" name="饼形 16"/>
            <p:cNvSpPr>
              <a:spLocks/>
            </p:cNvSpPr>
            <p:nvPr/>
          </p:nvSpPr>
          <p:spPr bwMode="auto">
            <a:xfrm rot="3600000" flipH="1">
              <a:off x="1241677" y="57089"/>
              <a:ext cx="1118976" cy="1029715"/>
            </a:xfrm>
            <a:custGeom>
              <a:avLst/>
              <a:gdLst>
                <a:gd name="T0" fmla="*/ 295764 w 1118976"/>
                <a:gd name="T1" fmla="*/ 60785 h 1029715"/>
                <a:gd name="T2" fmla="*/ 677203 w 1118976"/>
                <a:gd name="T3" fmla="*/ 11524 h 1029715"/>
                <a:gd name="T4" fmla="*/ 559488 w 1118976"/>
                <a:gd name="T5" fmla="*/ 514858 h 1029715"/>
                <a:gd name="T6" fmla="*/ 295764 w 1118976"/>
                <a:gd name="T7" fmla="*/ 60785 h 10297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18976" h="1029715">
                  <a:moveTo>
                    <a:pt x="295764" y="60785"/>
                  </a:moveTo>
                  <a:cubicBezTo>
                    <a:pt x="412567" y="3338"/>
                    <a:pt x="547728" y="-14118"/>
                    <a:pt x="677203" y="11524"/>
                  </a:cubicBezTo>
                  <a:lnTo>
                    <a:pt x="559488" y="514858"/>
                  </a:lnTo>
                  <a:lnTo>
                    <a:pt x="295764" y="60785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8938" name="组合 17"/>
            <p:cNvGrpSpPr>
              <a:grpSpLocks/>
            </p:cNvGrpSpPr>
            <p:nvPr/>
          </p:nvGrpSpPr>
          <p:grpSpPr bwMode="auto">
            <a:xfrm>
              <a:off x="0" y="0"/>
              <a:ext cx="3537527" cy="1492297"/>
              <a:chOff x="0" y="0"/>
              <a:chExt cx="3537527" cy="1492297"/>
            </a:xfrm>
          </p:grpSpPr>
          <p:pic>
            <p:nvPicPr>
              <p:cNvPr id="38939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 flipV="1">
                <a:off x="1100344" y="427254"/>
                <a:ext cx="2437183" cy="1479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8940" name="组合 19"/>
              <p:cNvGrpSpPr>
                <a:grpSpLocks/>
              </p:cNvGrpSpPr>
              <p:nvPr/>
            </p:nvGrpSpPr>
            <p:grpSpPr bwMode="auto">
              <a:xfrm>
                <a:off x="0" y="0"/>
                <a:ext cx="2243387" cy="1492297"/>
                <a:chOff x="0" y="0"/>
                <a:chExt cx="2243387" cy="1492297"/>
              </a:xfrm>
            </p:grpSpPr>
            <p:sp>
              <p:nvSpPr>
                <p:cNvPr id="38941" name="右箭头 4"/>
                <p:cNvSpPr>
                  <a:spLocks/>
                </p:cNvSpPr>
                <p:nvPr/>
              </p:nvSpPr>
              <p:spPr bwMode="auto">
                <a:xfrm rot="19089754" flipH="1">
                  <a:off x="0" y="0"/>
                  <a:ext cx="2243387" cy="1455537"/>
                </a:xfrm>
                <a:custGeom>
                  <a:avLst/>
                  <a:gdLst>
                    <a:gd name="T0" fmla="*/ 767420 w 2243387"/>
                    <a:gd name="T1" fmla="*/ 363884 h 1455537"/>
                    <a:gd name="T2" fmla="*/ 1515619 w 2243387"/>
                    <a:gd name="T3" fmla="*/ 363884 h 1455537"/>
                    <a:gd name="T4" fmla="*/ 1515619 w 2243387"/>
                    <a:gd name="T5" fmla="*/ 0 h 1455537"/>
                    <a:gd name="T6" fmla="*/ 2243387 w 2243387"/>
                    <a:gd name="T7" fmla="*/ 727769 h 1455537"/>
                    <a:gd name="T8" fmla="*/ 1515619 w 2243387"/>
                    <a:gd name="T9" fmla="*/ 1455537 h 1455537"/>
                    <a:gd name="T10" fmla="*/ 1515619 w 2243387"/>
                    <a:gd name="T11" fmla="*/ 1091653 h 1455537"/>
                    <a:gd name="T12" fmla="*/ 0 w 2243387"/>
                    <a:gd name="T13" fmla="*/ 1053186 h 1455537"/>
                    <a:gd name="T14" fmla="*/ 767420 w 2243387"/>
                    <a:gd name="T15" fmla="*/ 363884 h 14555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243387" h="1455537">
                      <a:moveTo>
                        <a:pt x="767420" y="363884"/>
                      </a:moveTo>
                      <a:lnTo>
                        <a:pt x="1515619" y="363884"/>
                      </a:lnTo>
                      <a:lnTo>
                        <a:pt x="1515619" y="0"/>
                      </a:lnTo>
                      <a:lnTo>
                        <a:pt x="2243387" y="727769"/>
                      </a:lnTo>
                      <a:lnTo>
                        <a:pt x="1515619" y="1455537"/>
                      </a:lnTo>
                      <a:lnTo>
                        <a:pt x="1515619" y="1091653"/>
                      </a:lnTo>
                      <a:lnTo>
                        <a:pt x="0" y="1053186"/>
                      </a:lnTo>
                      <a:lnTo>
                        <a:pt x="767420" y="363884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cxnSp>
              <p:nvCxnSpPr>
                <p:cNvPr id="38942" name="直接连接符 21"/>
                <p:cNvCxnSpPr>
                  <a:cxnSpLocks noChangeShapeType="1"/>
                </p:cNvCxnSpPr>
                <p:nvPr/>
              </p:nvCxnSpPr>
              <p:spPr bwMode="auto">
                <a:xfrm flipH="1">
                  <a:off x="629014" y="225497"/>
                  <a:ext cx="1336526" cy="126680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42005" name="组合 22"/>
          <p:cNvGrpSpPr>
            <a:grpSpLocks/>
          </p:cNvGrpSpPr>
          <p:nvPr/>
        </p:nvGrpSpPr>
        <p:grpSpPr bwMode="auto">
          <a:xfrm>
            <a:off x="3192463" y="4043363"/>
            <a:ext cx="3535362" cy="1482725"/>
            <a:chOff x="0" y="0"/>
            <a:chExt cx="3536235" cy="1482079"/>
          </a:xfrm>
        </p:grpSpPr>
        <p:sp>
          <p:nvSpPr>
            <p:cNvPr id="38931" name="饼形 23"/>
            <p:cNvSpPr>
              <a:spLocks/>
            </p:cNvSpPr>
            <p:nvPr/>
          </p:nvSpPr>
          <p:spPr bwMode="auto">
            <a:xfrm rot="3600000" flipV="1">
              <a:off x="1175561" y="395275"/>
              <a:ext cx="1118976" cy="1029715"/>
            </a:xfrm>
            <a:custGeom>
              <a:avLst/>
              <a:gdLst>
                <a:gd name="T0" fmla="*/ 295764 w 1118976"/>
                <a:gd name="T1" fmla="*/ 60785 h 1029715"/>
                <a:gd name="T2" fmla="*/ 677203 w 1118976"/>
                <a:gd name="T3" fmla="*/ 11524 h 1029715"/>
                <a:gd name="T4" fmla="*/ 559488 w 1118976"/>
                <a:gd name="T5" fmla="*/ 514858 h 1029715"/>
                <a:gd name="T6" fmla="*/ 295764 w 1118976"/>
                <a:gd name="T7" fmla="*/ 60785 h 10297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18976" h="1029715">
                  <a:moveTo>
                    <a:pt x="295764" y="60785"/>
                  </a:moveTo>
                  <a:cubicBezTo>
                    <a:pt x="412567" y="3338"/>
                    <a:pt x="547728" y="-14118"/>
                    <a:pt x="677203" y="11524"/>
                  </a:cubicBezTo>
                  <a:lnTo>
                    <a:pt x="559488" y="514858"/>
                  </a:lnTo>
                  <a:lnTo>
                    <a:pt x="295764" y="60785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8932" name="组合 24"/>
            <p:cNvGrpSpPr>
              <a:grpSpLocks/>
            </p:cNvGrpSpPr>
            <p:nvPr/>
          </p:nvGrpSpPr>
          <p:grpSpPr bwMode="auto">
            <a:xfrm>
              <a:off x="0" y="0"/>
              <a:ext cx="3536235" cy="1482079"/>
              <a:chOff x="0" y="0"/>
              <a:chExt cx="3536235" cy="1482079"/>
            </a:xfrm>
          </p:grpSpPr>
          <p:pic>
            <p:nvPicPr>
              <p:cNvPr id="38933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0" y="908275"/>
                <a:ext cx="2437183" cy="1479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8934" name="组合 26"/>
              <p:cNvGrpSpPr>
                <a:grpSpLocks/>
              </p:cNvGrpSpPr>
              <p:nvPr/>
            </p:nvGrpSpPr>
            <p:grpSpPr bwMode="auto">
              <a:xfrm>
                <a:off x="1292848" y="0"/>
                <a:ext cx="2243387" cy="1482079"/>
                <a:chOff x="0" y="0"/>
                <a:chExt cx="2243387" cy="1482079"/>
              </a:xfrm>
            </p:grpSpPr>
            <p:sp>
              <p:nvSpPr>
                <p:cNvPr id="38935" name="右箭头 4"/>
                <p:cNvSpPr>
                  <a:spLocks/>
                </p:cNvSpPr>
                <p:nvPr/>
              </p:nvSpPr>
              <p:spPr bwMode="auto">
                <a:xfrm rot="19089754" flipV="1">
                  <a:off x="0" y="26542"/>
                  <a:ext cx="2243387" cy="1455537"/>
                </a:xfrm>
                <a:custGeom>
                  <a:avLst/>
                  <a:gdLst>
                    <a:gd name="T0" fmla="*/ 767420 w 2243387"/>
                    <a:gd name="T1" fmla="*/ 363884 h 1455537"/>
                    <a:gd name="T2" fmla="*/ 1515619 w 2243387"/>
                    <a:gd name="T3" fmla="*/ 363884 h 1455537"/>
                    <a:gd name="T4" fmla="*/ 1515619 w 2243387"/>
                    <a:gd name="T5" fmla="*/ 0 h 1455537"/>
                    <a:gd name="T6" fmla="*/ 2243387 w 2243387"/>
                    <a:gd name="T7" fmla="*/ 727769 h 1455537"/>
                    <a:gd name="T8" fmla="*/ 1515619 w 2243387"/>
                    <a:gd name="T9" fmla="*/ 1455537 h 1455537"/>
                    <a:gd name="T10" fmla="*/ 1515619 w 2243387"/>
                    <a:gd name="T11" fmla="*/ 1091653 h 1455537"/>
                    <a:gd name="T12" fmla="*/ 0 w 2243387"/>
                    <a:gd name="T13" fmla="*/ 1053186 h 1455537"/>
                    <a:gd name="T14" fmla="*/ 767420 w 2243387"/>
                    <a:gd name="T15" fmla="*/ 363884 h 14555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243387" h="1455537">
                      <a:moveTo>
                        <a:pt x="767420" y="363884"/>
                      </a:moveTo>
                      <a:lnTo>
                        <a:pt x="1515619" y="363884"/>
                      </a:lnTo>
                      <a:lnTo>
                        <a:pt x="1515619" y="0"/>
                      </a:lnTo>
                      <a:lnTo>
                        <a:pt x="2243387" y="727769"/>
                      </a:lnTo>
                      <a:lnTo>
                        <a:pt x="1515619" y="1455537"/>
                      </a:lnTo>
                      <a:lnTo>
                        <a:pt x="1515619" y="1091653"/>
                      </a:lnTo>
                      <a:lnTo>
                        <a:pt x="0" y="1053186"/>
                      </a:lnTo>
                      <a:lnTo>
                        <a:pt x="767420" y="363884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cxnSp>
              <p:nvCxnSpPr>
                <p:cNvPr id="38936" name="直接连接符 28"/>
                <p:cNvCxnSpPr>
                  <a:cxnSpLocks noChangeShapeType="1"/>
                </p:cNvCxnSpPr>
                <p:nvPr/>
              </p:nvCxnSpPr>
              <p:spPr bwMode="auto">
                <a:xfrm flipV="1">
                  <a:off x="254376" y="0"/>
                  <a:ext cx="1336526" cy="126680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42012" name="组合 29"/>
          <p:cNvGrpSpPr>
            <a:grpSpLocks/>
          </p:cNvGrpSpPr>
          <p:nvPr/>
        </p:nvGrpSpPr>
        <p:grpSpPr bwMode="auto">
          <a:xfrm>
            <a:off x="6199188" y="4043363"/>
            <a:ext cx="3536950" cy="1482725"/>
            <a:chOff x="0" y="0"/>
            <a:chExt cx="3537235" cy="1482079"/>
          </a:xfrm>
        </p:grpSpPr>
        <p:sp>
          <p:nvSpPr>
            <p:cNvPr id="38925" name="饼形 30"/>
            <p:cNvSpPr>
              <a:spLocks/>
            </p:cNvSpPr>
            <p:nvPr/>
          </p:nvSpPr>
          <p:spPr bwMode="auto">
            <a:xfrm rot="-3600000" flipH="1" flipV="1">
              <a:off x="1241677" y="395275"/>
              <a:ext cx="1118976" cy="1029715"/>
            </a:xfrm>
            <a:custGeom>
              <a:avLst/>
              <a:gdLst>
                <a:gd name="T0" fmla="*/ 295764 w 1118976"/>
                <a:gd name="T1" fmla="*/ 60785 h 1029715"/>
                <a:gd name="T2" fmla="*/ 677203 w 1118976"/>
                <a:gd name="T3" fmla="*/ 11524 h 1029715"/>
                <a:gd name="T4" fmla="*/ 559488 w 1118976"/>
                <a:gd name="T5" fmla="*/ 514858 h 1029715"/>
                <a:gd name="T6" fmla="*/ 295764 w 1118976"/>
                <a:gd name="T7" fmla="*/ 60785 h 10297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18976" h="1029715">
                  <a:moveTo>
                    <a:pt x="295764" y="60785"/>
                  </a:moveTo>
                  <a:cubicBezTo>
                    <a:pt x="412567" y="3338"/>
                    <a:pt x="547728" y="-14118"/>
                    <a:pt x="677203" y="11524"/>
                  </a:cubicBezTo>
                  <a:lnTo>
                    <a:pt x="559488" y="514858"/>
                  </a:lnTo>
                  <a:lnTo>
                    <a:pt x="295764" y="6078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8926" name="组合 31"/>
            <p:cNvGrpSpPr>
              <a:grpSpLocks/>
            </p:cNvGrpSpPr>
            <p:nvPr/>
          </p:nvGrpSpPr>
          <p:grpSpPr bwMode="auto">
            <a:xfrm>
              <a:off x="0" y="0"/>
              <a:ext cx="3537235" cy="1482079"/>
              <a:chOff x="0" y="0"/>
              <a:chExt cx="3537235" cy="1482079"/>
            </a:xfrm>
          </p:grpSpPr>
          <p:pic>
            <p:nvPicPr>
              <p:cNvPr id="38927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100052" y="908275"/>
                <a:ext cx="2437183" cy="1479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8928" name="组合 33"/>
              <p:cNvGrpSpPr>
                <a:grpSpLocks/>
              </p:cNvGrpSpPr>
              <p:nvPr/>
            </p:nvGrpSpPr>
            <p:grpSpPr bwMode="auto">
              <a:xfrm>
                <a:off x="0" y="0"/>
                <a:ext cx="2243387" cy="1482079"/>
                <a:chOff x="0" y="0"/>
                <a:chExt cx="2243387" cy="1482079"/>
              </a:xfrm>
            </p:grpSpPr>
            <p:sp>
              <p:nvSpPr>
                <p:cNvPr id="38929" name="右箭头 4"/>
                <p:cNvSpPr>
                  <a:spLocks/>
                </p:cNvSpPr>
                <p:nvPr/>
              </p:nvSpPr>
              <p:spPr bwMode="auto">
                <a:xfrm rot="2510246" flipH="1" flipV="1">
                  <a:off x="0" y="26542"/>
                  <a:ext cx="2243387" cy="1455537"/>
                </a:xfrm>
                <a:custGeom>
                  <a:avLst/>
                  <a:gdLst>
                    <a:gd name="T0" fmla="*/ 767420 w 2243387"/>
                    <a:gd name="T1" fmla="*/ 363884 h 1455537"/>
                    <a:gd name="T2" fmla="*/ 1515619 w 2243387"/>
                    <a:gd name="T3" fmla="*/ 363884 h 1455537"/>
                    <a:gd name="T4" fmla="*/ 1515619 w 2243387"/>
                    <a:gd name="T5" fmla="*/ 0 h 1455537"/>
                    <a:gd name="T6" fmla="*/ 2243387 w 2243387"/>
                    <a:gd name="T7" fmla="*/ 727769 h 1455537"/>
                    <a:gd name="T8" fmla="*/ 1515619 w 2243387"/>
                    <a:gd name="T9" fmla="*/ 1455537 h 1455537"/>
                    <a:gd name="T10" fmla="*/ 1515619 w 2243387"/>
                    <a:gd name="T11" fmla="*/ 1091653 h 1455537"/>
                    <a:gd name="T12" fmla="*/ 0 w 2243387"/>
                    <a:gd name="T13" fmla="*/ 1053186 h 1455537"/>
                    <a:gd name="T14" fmla="*/ 767420 w 2243387"/>
                    <a:gd name="T15" fmla="*/ 363884 h 14555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243387" h="1455537">
                      <a:moveTo>
                        <a:pt x="767420" y="363884"/>
                      </a:moveTo>
                      <a:lnTo>
                        <a:pt x="1515619" y="363884"/>
                      </a:lnTo>
                      <a:lnTo>
                        <a:pt x="1515619" y="0"/>
                      </a:lnTo>
                      <a:lnTo>
                        <a:pt x="2243387" y="727769"/>
                      </a:lnTo>
                      <a:lnTo>
                        <a:pt x="1515619" y="1455537"/>
                      </a:lnTo>
                      <a:lnTo>
                        <a:pt x="1515619" y="1091653"/>
                      </a:lnTo>
                      <a:lnTo>
                        <a:pt x="0" y="1053186"/>
                      </a:lnTo>
                      <a:lnTo>
                        <a:pt x="767420" y="363884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cxnSp>
              <p:nvCxnSpPr>
                <p:cNvPr id="38930" name="直接连接符 3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29014" y="0"/>
                  <a:ext cx="1336526" cy="126680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42019" name="矩形 36"/>
          <p:cNvSpPr>
            <a:spLocks noChangeArrowheads="1"/>
          </p:cNvSpPr>
          <p:nvPr/>
        </p:nvSpPr>
        <p:spPr bwMode="auto">
          <a:xfrm>
            <a:off x="5610225" y="3149600"/>
            <a:ext cx="1831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核心思想</a:t>
            </a:r>
          </a:p>
        </p:txBody>
      </p:sp>
      <p:sp>
        <p:nvSpPr>
          <p:cNvPr id="42020" name="TextBox 27"/>
          <p:cNvSpPr txBox="1">
            <a:spLocks noChangeArrowheads="1"/>
          </p:cNvSpPr>
          <p:nvPr/>
        </p:nvSpPr>
        <p:spPr bwMode="auto">
          <a:xfrm>
            <a:off x="8035925" y="2087563"/>
            <a:ext cx="23399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输入您要的内容您要的内容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输入您要的内容您要的内容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输入您要的内容您要的内容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输入您要的内容您要的内容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输入您要的内容您要的内容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21" name="TextBox 27"/>
          <p:cNvSpPr txBox="1">
            <a:spLocks noChangeArrowheads="1"/>
          </p:cNvSpPr>
          <p:nvPr/>
        </p:nvSpPr>
        <p:spPr bwMode="auto">
          <a:xfrm>
            <a:off x="2566988" y="3698875"/>
            <a:ext cx="233997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输入您要的内容您要的内容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输入您要的内容您要的内容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输入您要的内容您要的内容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输入您要的内容您要的内容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输入您要的内容您要的内容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22" name="TextBox 27"/>
          <p:cNvSpPr txBox="1">
            <a:spLocks noChangeArrowheads="1"/>
          </p:cNvSpPr>
          <p:nvPr/>
        </p:nvSpPr>
        <p:spPr bwMode="auto">
          <a:xfrm>
            <a:off x="8034338" y="3708400"/>
            <a:ext cx="233997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输入您要的内容您要的内容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输入您要的内容您要的内容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输入您要的内容您要的内容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输入您要的内容您要的内容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输入您要的内容您要的内容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488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autoUpdateAnimBg="0"/>
      <p:bldP spid="42019" grpId="0" autoUpdateAnimBg="0"/>
      <p:bldP spid="42020" grpId="0" autoUpdateAnimBg="0"/>
      <p:bldP spid="42021" grpId="0" autoUpdateAnimBg="0"/>
      <p:bldP spid="4202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组合 3"/>
          <p:cNvGrpSpPr>
            <a:grpSpLocks/>
          </p:cNvGrpSpPr>
          <p:nvPr/>
        </p:nvGrpSpPr>
        <p:grpSpPr bwMode="auto">
          <a:xfrm>
            <a:off x="-3175" y="341313"/>
            <a:ext cx="6619875" cy="949325"/>
            <a:chOff x="0" y="0"/>
            <a:chExt cx="6619368" cy="950731"/>
          </a:xfrm>
        </p:grpSpPr>
        <p:pic>
          <p:nvPicPr>
            <p:cNvPr id="39957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8" name="TextBox 2"/>
            <p:cNvSpPr txBox="1">
              <a:spLocks noChangeArrowheads="1"/>
            </p:cNvSpPr>
            <p:nvPr/>
          </p:nvSpPr>
          <p:spPr bwMode="auto">
            <a:xfrm>
              <a:off x="1122981" y="352063"/>
              <a:ext cx="39669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pic>
        <p:nvPicPr>
          <p:cNvPr id="39939" name="Picture 6" descr="F:\超棒ppt模板\中国风\中国风物件\maob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-204788"/>
            <a:ext cx="1487487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图片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4222750"/>
            <a:ext cx="4329112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5" name="组合 8"/>
          <p:cNvGrpSpPr>
            <a:grpSpLocks/>
          </p:cNvGrpSpPr>
          <p:nvPr/>
        </p:nvGrpSpPr>
        <p:grpSpPr bwMode="auto">
          <a:xfrm>
            <a:off x="2208213" y="1643063"/>
            <a:ext cx="7313612" cy="3687762"/>
            <a:chOff x="0" y="0"/>
            <a:chExt cx="7314336" cy="3686742"/>
          </a:xfrm>
        </p:grpSpPr>
        <p:sp>
          <p:nvSpPr>
            <p:cNvPr id="39942" name="TextBox 11"/>
            <p:cNvSpPr txBox="1">
              <a:spLocks noChangeArrowheads="1"/>
            </p:cNvSpPr>
            <p:nvPr/>
          </p:nvSpPr>
          <p:spPr bwMode="auto">
            <a:xfrm flipH="1">
              <a:off x="0" y="493170"/>
              <a:ext cx="1146175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2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zh-CN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9943" name="直接连接符 10"/>
            <p:cNvCxnSpPr>
              <a:cxnSpLocks noChangeShapeType="1"/>
            </p:cNvCxnSpPr>
            <p:nvPr/>
          </p:nvCxnSpPr>
          <p:spPr bwMode="auto">
            <a:xfrm>
              <a:off x="98603" y="918528"/>
              <a:ext cx="19988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44" name="TextBox 11"/>
            <p:cNvSpPr txBox="1">
              <a:spLocks noChangeArrowheads="1"/>
            </p:cNvSpPr>
            <p:nvPr/>
          </p:nvSpPr>
          <p:spPr bwMode="auto">
            <a:xfrm flipH="1">
              <a:off x="0" y="1520459"/>
              <a:ext cx="1146175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2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zh-CN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9945" name="直接连接符 12"/>
            <p:cNvCxnSpPr>
              <a:cxnSpLocks noChangeShapeType="1"/>
            </p:cNvCxnSpPr>
            <p:nvPr/>
          </p:nvCxnSpPr>
          <p:spPr bwMode="auto">
            <a:xfrm>
              <a:off x="98603" y="1945817"/>
              <a:ext cx="19988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46" name="TextBox 11"/>
            <p:cNvSpPr txBox="1">
              <a:spLocks noChangeArrowheads="1"/>
            </p:cNvSpPr>
            <p:nvPr/>
          </p:nvSpPr>
          <p:spPr bwMode="auto">
            <a:xfrm flipH="1">
              <a:off x="0" y="2621908"/>
              <a:ext cx="1146175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2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zh-CN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9947" name="直接连接符 14"/>
            <p:cNvCxnSpPr>
              <a:cxnSpLocks noChangeShapeType="1"/>
            </p:cNvCxnSpPr>
            <p:nvPr/>
          </p:nvCxnSpPr>
          <p:spPr bwMode="auto">
            <a:xfrm>
              <a:off x="98603" y="3047266"/>
              <a:ext cx="34141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48" name="TextBox 11"/>
            <p:cNvSpPr txBox="1">
              <a:spLocks noChangeArrowheads="1"/>
            </p:cNvSpPr>
            <p:nvPr/>
          </p:nvSpPr>
          <p:spPr bwMode="auto">
            <a:xfrm flipH="1">
              <a:off x="6168161" y="493170"/>
              <a:ext cx="1146175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2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zh-CN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9949" name="直接连接符 16"/>
            <p:cNvCxnSpPr>
              <a:cxnSpLocks noChangeShapeType="1"/>
            </p:cNvCxnSpPr>
            <p:nvPr/>
          </p:nvCxnSpPr>
          <p:spPr bwMode="auto">
            <a:xfrm>
              <a:off x="4817894" y="918528"/>
              <a:ext cx="23496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50" name="TextBox 20"/>
            <p:cNvSpPr txBox="1">
              <a:spLocks noChangeArrowheads="1"/>
            </p:cNvSpPr>
            <p:nvPr/>
          </p:nvSpPr>
          <p:spPr bwMode="auto">
            <a:xfrm flipH="1">
              <a:off x="6168161" y="2227735"/>
              <a:ext cx="1146175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2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zh-CN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9951" name="直接连接符 18"/>
            <p:cNvCxnSpPr>
              <a:cxnSpLocks noChangeShapeType="1"/>
            </p:cNvCxnSpPr>
            <p:nvPr/>
          </p:nvCxnSpPr>
          <p:spPr bwMode="auto">
            <a:xfrm>
              <a:off x="4458920" y="2653093"/>
              <a:ext cx="2708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52" name="TextBox 11"/>
            <p:cNvSpPr txBox="1">
              <a:spLocks noChangeArrowheads="1"/>
            </p:cNvSpPr>
            <p:nvPr/>
          </p:nvSpPr>
          <p:spPr bwMode="auto">
            <a:xfrm flipH="1">
              <a:off x="6168161" y="1829820"/>
              <a:ext cx="1146175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2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zh-CN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9953" name="椭圆 10"/>
            <p:cNvGrpSpPr>
              <a:grpSpLocks/>
            </p:cNvGrpSpPr>
            <p:nvPr/>
          </p:nvGrpSpPr>
          <p:grpSpPr bwMode="auto">
            <a:xfrm>
              <a:off x="700224" y="2300684"/>
              <a:ext cx="5559552" cy="1591056"/>
              <a:chOff x="0" y="0"/>
              <a:chExt cx="5559552" cy="1591056"/>
            </a:xfrm>
          </p:grpSpPr>
          <p:pic>
            <p:nvPicPr>
              <p:cNvPr id="39955" name="椭圆 10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559552" cy="159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956" name="Text Box 21"/>
              <p:cNvSpPr txBox="1">
                <a:spLocks noChangeArrowheads="1"/>
              </p:cNvSpPr>
              <p:nvPr/>
            </p:nvSpPr>
            <p:spPr bwMode="auto">
              <a:xfrm>
                <a:off x="892739" y="312663"/>
                <a:ext cx="3693204" cy="889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39954" name="组合 21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1616" y="-21892"/>
              <a:ext cx="3108960" cy="6144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239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7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7"/>
          <a:stretch>
            <a:fillRect/>
          </a:stretch>
        </p:blipFill>
        <p:spPr bwMode="auto">
          <a:xfrm>
            <a:off x="0" y="-28575"/>
            <a:ext cx="12199938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-190500"/>
            <a:ext cx="4776787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文本框 10"/>
          <p:cNvSpPr txBox="1">
            <a:spLocks noChangeArrowheads="1"/>
          </p:cNvSpPr>
          <p:nvPr/>
        </p:nvSpPr>
        <p:spPr bwMode="auto">
          <a:xfrm>
            <a:off x="3892550" y="4845050"/>
            <a:ext cx="2046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水墨呈现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2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1" name="文本框 11"/>
          <p:cNvSpPr txBox="1">
            <a:spLocks noChangeArrowheads="1"/>
          </p:cNvSpPr>
          <p:nvPr/>
        </p:nvSpPr>
        <p:spPr bwMode="auto">
          <a:xfrm>
            <a:off x="7391400" y="4843463"/>
            <a:ext cx="2046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匠心独运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2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2" name="文本框 12"/>
          <p:cNvSpPr txBox="1">
            <a:spLocks noChangeArrowheads="1"/>
          </p:cNvSpPr>
          <p:nvPr/>
        </p:nvSpPr>
        <p:spPr bwMode="auto">
          <a:xfrm>
            <a:off x="5641975" y="4845050"/>
            <a:ext cx="2046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品位高雅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2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3" name="椭圆 13"/>
          <p:cNvSpPr>
            <a:spLocks noChangeArrowheads="1"/>
          </p:cNvSpPr>
          <p:nvPr/>
        </p:nvSpPr>
        <p:spPr bwMode="auto">
          <a:xfrm>
            <a:off x="5591175" y="4992688"/>
            <a:ext cx="101600" cy="101600"/>
          </a:xfrm>
          <a:prstGeom prst="ellipse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464" name="椭圆 14"/>
          <p:cNvSpPr>
            <a:spLocks noChangeArrowheads="1"/>
          </p:cNvSpPr>
          <p:nvPr/>
        </p:nvSpPr>
        <p:spPr bwMode="auto">
          <a:xfrm>
            <a:off x="7318375" y="4992688"/>
            <a:ext cx="101600" cy="101600"/>
          </a:xfrm>
          <a:prstGeom prst="ellipse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465" name="文本框 17"/>
          <p:cNvSpPr txBox="1">
            <a:spLocks noChangeArrowheads="1"/>
          </p:cNvSpPr>
          <p:nvPr/>
        </p:nvSpPr>
        <p:spPr bwMode="auto">
          <a:xfrm>
            <a:off x="4033838" y="4440238"/>
            <a:ext cx="491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 sz="20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封面和内页所有素材均可自由编辑替换</a:t>
            </a:r>
          </a:p>
        </p:txBody>
      </p:sp>
      <p:pic>
        <p:nvPicPr>
          <p:cNvPr id="19466" name="图片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3489325"/>
            <a:ext cx="5541963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20"/>
          <p:cNvGrpSpPr>
            <a:grpSpLocks/>
          </p:cNvGrpSpPr>
          <p:nvPr/>
        </p:nvGrpSpPr>
        <p:grpSpPr bwMode="auto">
          <a:xfrm>
            <a:off x="3641725" y="993775"/>
            <a:ext cx="4613275" cy="4665663"/>
            <a:chOff x="0" y="0"/>
            <a:chExt cx="4613650" cy="4664477"/>
          </a:xfrm>
        </p:grpSpPr>
        <p:pic>
          <p:nvPicPr>
            <p:cNvPr id="4103" name="图片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13650" cy="4664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4" name="文本框 9"/>
            <p:cNvSpPr txBox="1">
              <a:spLocks noChangeArrowheads="1"/>
            </p:cNvSpPr>
            <p:nvPr/>
          </p:nvSpPr>
          <p:spPr bwMode="auto">
            <a:xfrm>
              <a:off x="1855444" y="3157652"/>
              <a:ext cx="13345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项目概述</a:t>
              </a:r>
            </a:p>
          </p:txBody>
        </p:sp>
        <p:cxnSp>
          <p:nvCxnSpPr>
            <p:cNvPr id="4105" name="直接连接符 11"/>
            <p:cNvCxnSpPr>
              <a:cxnSpLocks noChangeShapeType="1"/>
            </p:cNvCxnSpPr>
            <p:nvPr/>
          </p:nvCxnSpPr>
          <p:spPr bwMode="auto">
            <a:xfrm>
              <a:off x="472649" y="3356115"/>
              <a:ext cx="1087849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6" name="直接连接符 13"/>
            <p:cNvCxnSpPr>
              <a:cxnSpLocks noChangeShapeType="1"/>
            </p:cNvCxnSpPr>
            <p:nvPr/>
          </p:nvCxnSpPr>
          <p:spPr bwMode="auto">
            <a:xfrm>
              <a:off x="3315250" y="3356115"/>
              <a:ext cx="1087849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099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2" t="13261" r="25813" b="25182"/>
          <a:stretch>
            <a:fillRect/>
          </a:stretch>
        </p:blipFill>
        <p:spPr bwMode="auto">
          <a:xfrm>
            <a:off x="5072063" y="1825625"/>
            <a:ext cx="1908175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图片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295275"/>
            <a:ext cx="568325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图片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2214563"/>
            <a:ext cx="121443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图片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163513"/>
            <a:ext cx="1874838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3"/>
          <p:cNvGrpSpPr>
            <a:grpSpLocks/>
          </p:cNvGrpSpPr>
          <p:nvPr/>
        </p:nvGrpSpPr>
        <p:grpSpPr bwMode="auto">
          <a:xfrm>
            <a:off x="-3175" y="341313"/>
            <a:ext cx="6619875" cy="949325"/>
            <a:chOff x="0" y="0"/>
            <a:chExt cx="6619368" cy="950731"/>
          </a:xfrm>
        </p:grpSpPr>
        <p:pic>
          <p:nvPicPr>
            <p:cNvPr id="20508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9" name="TextBox 2"/>
            <p:cNvSpPr txBox="1">
              <a:spLocks noChangeArrowheads="1"/>
            </p:cNvSpPr>
            <p:nvPr/>
          </p:nvSpPr>
          <p:spPr bwMode="auto">
            <a:xfrm>
              <a:off x="1122981" y="352063"/>
              <a:ext cx="39669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pic>
        <p:nvPicPr>
          <p:cNvPr id="20483" name="Picture 6" descr="F:\超棒ppt模板\中国风\中国风物件\maob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-204788"/>
            <a:ext cx="1487487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4" name="组合 7"/>
          <p:cNvGrpSpPr>
            <a:grpSpLocks/>
          </p:cNvGrpSpPr>
          <p:nvPr/>
        </p:nvGrpSpPr>
        <p:grpSpPr bwMode="auto">
          <a:xfrm>
            <a:off x="1849438" y="1290638"/>
            <a:ext cx="7158037" cy="4241800"/>
            <a:chOff x="0" y="0"/>
            <a:chExt cx="7158895" cy="4240298"/>
          </a:xfrm>
        </p:grpSpPr>
        <p:grpSp>
          <p:nvGrpSpPr>
            <p:cNvPr id="20486" name="组合 8"/>
            <p:cNvGrpSpPr>
              <a:grpSpLocks/>
            </p:cNvGrpSpPr>
            <p:nvPr/>
          </p:nvGrpSpPr>
          <p:grpSpPr bwMode="auto">
            <a:xfrm>
              <a:off x="1682023" y="945807"/>
              <a:ext cx="3757686" cy="3186453"/>
              <a:chOff x="0" y="0"/>
              <a:chExt cx="3757686" cy="3186453"/>
            </a:xfrm>
          </p:grpSpPr>
          <p:grpSp>
            <p:nvGrpSpPr>
              <p:cNvPr id="20499" name="组合 21"/>
              <p:cNvGrpSpPr>
                <a:grpSpLocks/>
              </p:cNvGrpSpPr>
              <p:nvPr/>
            </p:nvGrpSpPr>
            <p:grpSpPr bwMode="auto">
              <a:xfrm>
                <a:off x="0" y="0"/>
                <a:ext cx="3757686" cy="3186453"/>
                <a:chOff x="0" y="0"/>
                <a:chExt cx="3757686" cy="3186453"/>
              </a:xfrm>
            </p:grpSpPr>
            <p:sp>
              <p:nvSpPr>
                <p:cNvPr id="20503" name="等腰三角形 6"/>
                <p:cNvSpPr>
                  <a:spLocks/>
                </p:cNvSpPr>
                <p:nvPr/>
              </p:nvSpPr>
              <p:spPr bwMode="auto">
                <a:xfrm>
                  <a:off x="976295" y="0"/>
                  <a:ext cx="1811498" cy="1480842"/>
                </a:xfrm>
                <a:custGeom>
                  <a:avLst/>
                  <a:gdLst>
                    <a:gd name="T0" fmla="*/ 935747 w 1796802"/>
                    <a:gd name="T1" fmla="*/ 0 h 1469072"/>
                    <a:gd name="T2" fmla="*/ 1871494 w 1796802"/>
                    <a:gd name="T3" fmla="*/ 1528872 h 1469072"/>
                    <a:gd name="T4" fmla="*/ 1057627 w 1796802"/>
                    <a:gd name="T5" fmla="*/ 1528872 h 1469072"/>
                    <a:gd name="T6" fmla="*/ 1057627 w 1796802"/>
                    <a:gd name="T7" fmla="*/ 1428511 h 1469072"/>
                    <a:gd name="T8" fmla="*/ 1202785 w 1796802"/>
                    <a:gd name="T9" fmla="*/ 1428511 h 1469072"/>
                    <a:gd name="T10" fmla="*/ 912469 w 1796802"/>
                    <a:gd name="T11" fmla="*/ 1171125 h 1469072"/>
                    <a:gd name="T12" fmla="*/ 622152 w 1796802"/>
                    <a:gd name="T13" fmla="*/ 1428511 h 1469072"/>
                    <a:gd name="T14" fmla="*/ 767311 w 1796802"/>
                    <a:gd name="T15" fmla="*/ 1428511 h 1469072"/>
                    <a:gd name="T16" fmla="*/ 767311 w 1796802"/>
                    <a:gd name="T17" fmla="*/ 1528872 h 1469072"/>
                    <a:gd name="T18" fmla="*/ 0 w 1796802"/>
                    <a:gd name="T19" fmla="*/ 1528872 h 1469072"/>
                    <a:gd name="T20" fmla="*/ 935747 w 1796802"/>
                    <a:gd name="T21" fmla="*/ 0 h 14690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96802"/>
                    <a:gd name="T34" fmla="*/ 0 h 1469072"/>
                    <a:gd name="T35" fmla="*/ 1796802 w 1796802"/>
                    <a:gd name="T36" fmla="*/ 1469072 h 14690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96802" h="1469072">
                      <a:moveTo>
                        <a:pt x="898401" y="0"/>
                      </a:moveTo>
                      <a:lnTo>
                        <a:pt x="1796802" y="1469072"/>
                      </a:lnTo>
                      <a:lnTo>
                        <a:pt x="1015417" y="1469072"/>
                      </a:lnTo>
                      <a:lnTo>
                        <a:pt x="1015417" y="1372637"/>
                      </a:lnTo>
                      <a:lnTo>
                        <a:pt x="1154781" y="1372637"/>
                      </a:lnTo>
                      <a:lnTo>
                        <a:pt x="876052" y="1125318"/>
                      </a:lnTo>
                      <a:lnTo>
                        <a:pt x="597323" y="1372637"/>
                      </a:lnTo>
                      <a:lnTo>
                        <a:pt x="736688" y="1372637"/>
                      </a:lnTo>
                      <a:lnTo>
                        <a:pt x="736688" y="1469072"/>
                      </a:lnTo>
                      <a:lnTo>
                        <a:pt x="0" y="1469072"/>
                      </a:lnTo>
                      <a:lnTo>
                        <a:pt x="898401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3175" cap="flat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20504" name="等腰三角形 7"/>
                <p:cNvSpPr>
                  <a:spLocks/>
                </p:cNvSpPr>
                <p:nvPr/>
              </p:nvSpPr>
              <p:spPr bwMode="auto">
                <a:xfrm>
                  <a:off x="1978198" y="1673828"/>
                  <a:ext cx="1779488" cy="1512625"/>
                </a:xfrm>
                <a:custGeom>
                  <a:avLst/>
                  <a:gdLst>
                    <a:gd name="T0" fmla="*/ 919212 w 1765052"/>
                    <a:gd name="T1" fmla="*/ 0 h 1500603"/>
                    <a:gd name="T2" fmla="*/ 1838422 w 1765052"/>
                    <a:gd name="T3" fmla="*/ 1561683 h 1500603"/>
                    <a:gd name="T4" fmla="*/ 0 w 1765052"/>
                    <a:gd name="T5" fmla="*/ 1561683 h 1500603"/>
                    <a:gd name="T6" fmla="*/ 391519 w 1765052"/>
                    <a:gd name="T7" fmla="*/ 896516 h 1500603"/>
                    <a:gd name="T8" fmla="*/ 483823 w 1765052"/>
                    <a:gd name="T9" fmla="*/ 952648 h 1500603"/>
                    <a:gd name="T10" fmla="*/ 408357 w 1765052"/>
                    <a:gd name="T11" fmla="*/ 1076542 h 1500603"/>
                    <a:gd name="T12" fmla="*/ 779339 w 1765052"/>
                    <a:gd name="T13" fmla="*/ 962566 h 1500603"/>
                    <a:gd name="T14" fmla="*/ 710226 w 1765052"/>
                    <a:gd name="T15" fmla="*/ 580962 h 1500603"/>
                    <a:gd name="T16" fmla="*/ 634756 w 1765052"/>
                    <a:gd name="T17" fmla="*/ 704858 h 1500603"/>
                    <a:gd name="T18" fmla="*/ 538710 w 1765052"/>
                    <a:gd name="T19" fmla="*/ 646449 h 1500603"/>
                    <a:gd name="T20" fmla="*/ 919212 w 1765052"/>
                    <a:gd name="T21" fmla="*/ 0 h 15006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65052"/>
                    <a:gd name="T34" fmla="*/ 0 h 1500603"/>
                    <a:gd name="T35" fmla="*/ 1765052 w 1765052"/>
                    <a:gd name="T36" fmla="*/ 1500603 h 150060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65052" h="1500603">
                      <a:moveTo>
                        <a:pt x="882526" y="0"/>
                      </a:moveTo>
                      <a:lnTo>
                        <a:pt x="1765052" y="1500603"/>
                      </a:lnTo>
                      <a:lnTo>
                        <a:pt x="0" y="1500603"/>
                      </a:lnTo>
                      <a:lnTo>
                        <a:pt x="375894" y="861452"/>
                      </a:lnTo>
                      <a:lnTo>
                        <a:pt x="464514" y="915388"/>
                      </a:lnTo>
                      <a:lnTo>
                        <a:pt x="392059" y="1034436"/>
                      </a:lnTo>
                      <a:lnTo>
                        <a:pt x="748236" y="924919"/>
                      </a:lnTo>
                      <a:lnTo>
                        <a:pt x="681880" y="558240"/>
                      </a:lnTo>
                      <a:lnTo>
                        <a:pt x="609424" y="677289"/>
                      </a:lnTo>
                      <a:lnTo>
                        <a:pt x="517210" y="621166"/>
                      </a:lnTo>
                      <a:lnTo>
                        <a:pt x="882526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3175" cap="flat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20505" name="等腰三角形 5"/>
                <p:cNvSpPr>
                  <a:spLocks noChangeArrowheads="1"/>
                </p:cNvSpPr>
                <p:nvPr/>
              </p:nvSpPr>
              <p:spPr bwMode="auto">
                <a:xfrm rot="10800000">
                  <a:off x="940834" y="1570228"/>
                  <a:ext cx="1837356" cy="156405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00000"/>
                </a:solidFill>
                <a:ln w="317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20506" name="等腰三角形 11"/>
                <p:cNvSpPr>
                  <a:spLocks/>
                </p:cNvSpPr>
                <p:nvPr/>
              </p:nvSpPr>
              <p:spPr bwMode="auto">
                <a:xfrm>
                  <a:off x="0" y="1673828"/>
                  <a:ext cx="1779488" cy="1512625"/>
                </a:xfrm>
                <a:custGeom>
                  <a:avLst/>
                  <a:gdLst>
                    <a:gd name="T0" fmla="*/ 919212 w 1765052"/>
                    <a:gd name="T1" fmla="*/ 0 h 1500603"/>
                    <a:gd name="T2" fmla="*/ 1287411 w 1765052"/>
                    <a:gd name="T3" fmla="*/ 625550 h 1500603"/>
                    <a:gd name="T4" fmla="*/ 1167793 w 1765052"/>
                    <a:gd name="T5" fmla="*/ 695163 h 1500603"/>
                    <a:gd name="T6" fmla="*/ 1094735 w 1765052"/>
                    <a:gd name="T7" fmla="*/ 569835 h 1500603"/>
                    <a:gd name="T8" fmla="*/ 1018255 w 1765052"/>
                    <a:gd name="T9" fmla="*/ 950034 h 1500603"/>
                    <a:gd name="T10" fmla="*/ 1386964 w 1765052"/>
                    <a:gd name="T11" fmla="*/ 1071150 h 1500603"/>
                    <a:gd name="T12" fmla="*/ 1313907 w 1765052"/>
                    <a:gd name="T13" fmla="*/ 945820 h 1500603"/>
                    <a:gd name="T14" fmla="*/ 1434586 w 1765052"/>
                    <a:gd name="T15" fmla="*/ 875590 h 1500603"/>
                    <a:gd name="T16" fmla="*/ 1838422 w 1765052"/>
                    <a:gd name="T17" fmla="*/ 1561683 h 1500603"/>
                    <a:gd name="T18" fmla="*/ 0 w 1765052"/>
                    <a:gd name="T19" fmla="*/ 1561683 h 1500603"/>
                    <a:gd name="T20" fmla="*/ 919212 w 1765052"/>
                    <a:gd name="T21" fmla="*/ 0 h 15006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65052"/>
                    <a:gd name="T34" fmla="*/ 0 h 1500603"/>
                    <a:gd name="T35" fmla="*/ 1765052 w 1765052"/>
                    <a:gd name="T36" fmla="*/ 1500603 h 150060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65052" h="1500603">
                      <a:moveTo>
                        <a:pt x="882526" y="0"/>
                      </a:moveTo>
                      <a:lnTo>
                        <a:pt x="1236032" y="601083"/>
                      </a:lnTo>
                      <a:lnTo>
                        <a:pt x="1121186" y="667974"/>
                      </a:lnTo>
                      <a:lnTo>
                        <a:pt x="1051045" y="547547"/>
                      </a:lnTo>
                      <a:lnTo>
                        <a:pt x="977616" y="912876"/>
                      </a:lnTo>
                      <a:lnTo>
                        <a:pt x="1331611" y="1029255"/>
                      </a:lnTo>
                      <a:lnTo>
                        <a:pt x="1261469" y="908828"/>
                      </a:lnTo>
                      <a:lnTo>
                        <a:pt x="1377332" y="841344"/>
                      </a:lnTo>
                      <a:lnTo>
                        <a:pt x="1765052" y="1500603"/>
                      </a:lnTo>
                      <a:lnTo>
                        <a:pt x="0" y="1500603"/>
                      </a:lnTo>
                      <a:lnTo>
                        <a:pt x="882526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3175" cap="flat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20507" name="TextBox 8"/>
                <p:cNvSpPr>
                  <a:spLocks noChangeArrowheads="1"/>
                </p:cNvSpPr>
                <p:nvPr/>
              </p:nvSpPr>
              <p:spPr bwMode="auto">
                <a:xfrm>
                  <a:off x="1487900" y="1778632"/>
                  <a:ext cx="706563" cy="7078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zh-CN" altLang="en-US" sz="2000" b="1">
                      <a:solidFill>
                        <a:srgbClr val="F2F2F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添加标题</a:t>
                  </a:r>
                  <a:endParaRPr lang="zh-CN" altLang="en-US" sz="2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0500" name="TextBox 9"/>
              <p:cNvSpPr>
                <a:spLocks noChangeArrowheads="1"/>
              </p:cNvSpPr>
              <p:nvPr/>
            </p:nvSpPr>
            <p:spPr bwMode="auto">
              <a:xfrm>
                <a:off x="2723899" y="2344386"/>
                <a:ext cx="422129" cy="6515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600" b="1">
                    <a:solidFill>
                      <a:srgbClr val="F2F2F2"/>
                    </a:solidFill>
                    <a:sym typeface="Calibri" panose="020F0502020204030204" pitchFamily="34" charset="0"/>
                  </a:rPr>
                  <a:t>2</a:t>
                </a:r>
                <a:endParaRPr lang="zh-CN" altLang="en-US" sz="3600" b="1">
                  <a:solidFill>
                    <a:srgbClr val="F2F2F2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0501" name="TextBox 10"/>
              <p:cNvSpPr>
                <a:spLocks noChangeArrowheads="1"/>
              </p:cNvSpPr>
              <p:nvPr/>
            </p:nvSpPr>
            <p:spPr bwMode="auto">
              <a:xfrm>
                <a:off x="1648447" y="326509"/>
                <a:ext cx="422129" cy="6515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600" b="1">
                    <a:solidFill>
                      <a:srgbClr val="F2F2F2"/>
                    </a:solidFill>
                    <a:sym typeface="Calibri" panose="020F0502020204030204" pitchFamily="34" charset="0"/>
                  </a:rPr>
                  <a:t>1</a:t>
                </a:r>
                <a:endParaRPr lang="zh-CN" altLang="en-US" sz="3600" b="1">
                  <a:solidFill>
                    <a:srgbClr val="F2F2F2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0502" name="TextBox 11"/>
              <p:cNvSpPr>
                <a:spLocks noChangeArrowheads="1"/>
              </p:cNvSpPr>
              <p:nvPr/>
            </p:nvSpPr>
            <p:spPr bwMode="auto">
              <a:xfrm>
                <a:off x="589251" y="2344386"/>
                <a:ext cx="422129" cy="6515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3600" b="1">
                    <a:solidFill>
                      <a:srgbClr val="F2F2F2"/>
                    </a:solidFill>
                    <a:sym typeface="Calibri" panose="020F0502020204030204" pitchFamily="34" charset="0"/>
                  </a:rPr>
                  <a:t>3</a:t>
                </a:r>
                <a:endParaRPr lang="zh-CN" altLang="en-US" sz="3600" b="1">
                  <a:solidFill>
                    <a:srgbClr val="F2F2F2"/>
                  </a:solidFill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0487" name="组合 9"/>
            <p:cNvGrpSpPr>
              <a:grpSpLocks/>
            </p:cNvGrpSpPr>
            <p:nvPr/>
          </p:nvGrpSpPr>
          <p:grpSpPr bwMode="auto">
            <a:xfrm>
              <a:off x="0" y="3208614"/>
              <a:ext cx="2066278" cy="928310"/>
              <a:chOff x="0" y="0"/>
              <a:chExt cx="2066278" cy="928310"/>
            </a:xfrm>
          </p:grpSpPr>
          <p:sp>
            <p:nvSpPr>
              <p:cNvPr id="20496" name="TextBox 11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2066278" cy="4341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400" b="1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点击添加标题    </a:t>
                </a:r>
                <a:endParaRPr lang="en-US" altLang="zh-CN" sz="1400" b="1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497" name="TextBox 11"/>
              <p:cNvSpPr>
                <a:spLocks noChangeArrowheads="1"/>
              </p:cNvSpPr>
              <p:nvPr/>
            </p:nvSpPr>
            <p:spPr bwMode="auto">
              <a:xfrm flipH="1">
                <a:off x="401841" y="372291"/>
                <a:ext cx="1262595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点击添加文本    </a:t>
                </a:r>
                <a:endParaRPr lang="en-US" altLang="zh-CN" sz="12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498" name="TextBox 11"/>
              <p:cNvSpPr>
                <a:spLocks noChangeArrowheads="1"/>
              </p:cNvSpPr>
              <p:nvPr/>
            </p:nvSpPr>
            <p:spPr bwMode="auto">
              <a:xfrm flipH="1">
                <a:off x="401841" y="651311"/>
                <a:ext cx="1262595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点击添加文本    </a:t>
                </a:r>
                <a:endParaRPr lang="en-US" altLang="zh-CN" sz="12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0488" name="组合 10"/>
            <p:cNvGrpSpPr>
              <a:grpSpLocks/>
            </p:cNvGrpSpPr>
            <p:nvPr/>
          </p:nvGrpSpPr>
          <p:grpSpPr bwMode="auto">
            <a:xfrm>
              <a:off x="5092617" y="3311988"/>
              <a:ext cx="2066278" cy="928310"/>
              <a:chOff x="0" y="0"/>
              <a:chExt cx="2066278" cy="928310"/>
            </a:xfrm>
          </p:grpSpPr>
          <p:sp>
            <p:nvSpPr>
              <p:cNvPr id="20493" name="TextBox 11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2066278" cy="4341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400" b="1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点击添加标题    </a:t>
                </a:r>
                <a:endParaRPr lang="en-US" altLang="zh-CN" sz="1400" b="1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494" name="TextBox 11"/>
              <p:cNvSpPr>
                <a:spLocks noChangeArrowheads="1"/>
              </p:cNvSpPr>
              <p:nvPr/>
            </p:nvSpPr>
            <p:spPr bwMode="auto">
              <a:xfrm flipH="1">
                <a:off x="401841" y="372291"/>
                <a:ext cx="1262595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点击添加文本    </a:t>
                </a:r>
                <a:endParaRPr lang="en-US" altLang="zh-CN" sz="12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495" name="TextBox 11"/>
              <p:cNvSpPr>
                <a:spLocks noChangeArrowheads="1"/>
              </p:cNvSpPr>
              <p:nvPr/>
            </p:nvSpPr>
            <p:spPr bwMode="auto">
              <a:xfrm flipH="1">
                <a:off x="401841" y="651311"/>
                <a:ext cx="1262595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点击添加文本    </a:t>
                </a:r>
                <a:endParaRPr lang="en-US" altLang="zh-CN" sz="12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0489" name="组合 11"/>
            <p:cNvGrpSpPr>
              <a:grpSpLocks/>
            </p:cNvGrpSpPr>
            <p:nvPr/>
          </p:nvGrpSpPr>
          <p:grpSpPr bwMode="auto">
            <a:xfrm>
              <a:off x="2494367" y="0"/>
              <a:ext cx="2066278" cy="928310"/>
              <a:chOff x="0" y="0"/>
              <a:chExt cx="2066278" cy="928310"/>
            </a:xfrm>
          </p:grpSpPr>
          <p:sp>
            <p:nvSpPr>
              <p:cNvPr id="20490" name="TextBox 11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2066278" cy="4341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400" b="1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点击添加标题    </a:t>
                </a:r>
                <a:endParaRPr lang="en-US" altLang="zh-CN" sz="1400" b="1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491" name="TextBox 11"/>
              <p:cNvSpPr>
                <a:spLocks noChangeArrowheads="1"/>
              </p:cNvSpPr>
              <p:nvPr/>
            </p:nvSpPr>
            <p:spPr bwMode="auto">
              <a:xfrm flipH="1">
                <a:off x="401841" y="372290"/>
                <a:ext cx="1262595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点击添加文本    </a:t>
                </a:r>
                <a:endParaRPr lang="en-US" altLang="zh-CN" sz="12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492" name="TextBox 11"/>
              <p:cNvSpPr>
                <a:spLocks noChangeArrowheads="1"/>
              </p:cNvSpPr>
              <p:nvPr/>
            </p:nvSpPr>
            <p:spPr bwMode="auto">
              <a:xfrm flipH="1">
                <a:off x="401841" y="651311"/>
                <a:ext cx="1262595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2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点击添加文本    </a:t>
                </a:r>
                <a:endParaRPr lang="en-US" altLang="zh-CN" sz="12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pic>
        <p:nvPicPr>
          <p:cNvPr id="20485" name="图片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725" y="522288"/>
            <a:ext cx="231775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18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3"/>
          <p:cNvGrpSpPr>
            <a:grpSpLocks/>
          </p:cNvGrpSpPr>
          <p:nvPr/>
        </p:nvGrpSpPr>
        <p:grpSpPr bwMode="auto">
          <a:xfrm>
            <a:off x="-3175" y="341313"/>
            <a:ext cx="6619875" cy="949325"/>
            <a:chOff x="0" y="0"/>
            <a:chExt cx="6619368" cy="950731"/>
          </a:xfrm>
        </p:grpSpPr>
        <p:pic>
          <p:nvPicPr>
            <p:cNvPr id="21515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6" name="TextBox 2"/>
            <p:cNvSpPr txBox="1">
              <a:spLocks noChangeArrowheads="1"/>
            </p:cNvSpPr>
            <p:nvPr/>
          </p:nvSpPr>
          <p:spPr bwMode="auto">
            <a:xfrm>
              <a:off x="1122981" y="352063"/>
              <a:ext cx="39669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pic>
        <p:nvPicPr>
          <p:cNvPr id="21507" name="Picture 6" descr="F:\超棒ppt模板\中国风\中国风物件\maob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-204788"/>
            <a:ext cx="1487487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2" descr="E:\PPT\PPT中国风元素\水墨具体图案\图片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04366">
            <a:off x="1271587" y="1747838"/>
            <a:ext cx="100806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2" descr="E:\PPT\PPT中国风元素\水墨具体图案\图片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66363">
            <a:off x="2358231" y="3209132"/>
            <a:ext cx="962025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2" descr="E:\PPT\PPT中国风元素\水墨具体图案\图片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1035">
            <a:off x="3529807" y="4571206"/>
            <a:ext cx="9652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Box 1"/>
          <p:cNvSpPr txBox="1">
            <a:spLocks noChangeArrowheads="1"/>
          </p:cNvSpPr>
          <p:nvPr/>
        </p:nvSpPr>
        <p:spPr bwMode="auto">
          <a:xfrm>
            <a:off x="2359025" y="1735138"/>
            <a:ext cx="5267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仰天吐唾，唾不至天，还堕己面；</a:t>
            </a:r>
            <a:endParaRPr lang="en-US" altLang="zh-CN" sz="24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逆风扬尘，尘不至彼，还坌己身。</a:t>
            </a:r>
          </a:p>
        </p:txBody>
      </p:sp>
      <p:sp>
        <p:nvSpPr>
          <p:cNvPr id="24586" name="矩形 11"/>
          <p:cNvSpPr>
            <a:spLocks noChangeArrowheads="1"/>
          </p:cNvSpPr>
          <p:nvPr/>
        </p:nvSpPr>
        <p:spPr bwMode="auto">
          <a:xfrm>
            <a:off x="3381375" y="3162300"/>
            <a:ext cx="7078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凡事勿徒委於人，必身体力行，方能有济。</a:t>
            </a:r>
          </a:p>
          <a:p>
            <a:pPr eaLnBrk="1" hangingPunct="1"/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凡事不可执於己，必广思集益，乃罔後艰。</a:t>
            </a:r>
          </a:p>
        </p:txBody>
      </p:sp>
      <p:sp>
        <p:nvSpPr>
          <p:cNvPr id="24587" name="矩形 12"/>
          <p:cNvSpPr>
            <a:spLocks noChangeArrowheads="1"/>
          </p:cNvSpPr>
          <p:nvPr/>
        </p:nvSpPr>
        <p:spPr bwMode="auto">
          <a:xfrm>
            <a:off x="4494213" y="4541838"/>
            <a:ext cx="70786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德足以感人，而以有德当大权，其感尤速。</a:t>
            </a:r>
          </a:p>
          <a:p>
            <a:pPr eaLnBrk="1" hangingPunct="1"/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财足以累己，而以有财处乱世，其累尤深。</a:t>
            </a:r>
          </a:p>
        </p:txBody>
      </p:sp>
      <p:pic>
        <p:nvPicPr>
          <p:cNvPr id="21514" name="图片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0"/>
            <a:ext cx="3792537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61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autoUpdateAnimBg="0"/>
      <p:bldP spid="24586" grpId="0" autoUpdateAnimBg="0"/>
      <p:bldP spid="2458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3"/>
          <p:cNvGrpSpPr>
            <a:grpSpLocks/>
          </p:cNvGrpSpPr>
          <p:nvPr/>
        </p:nvGrpSpPr>
        <p:grpSpPr bwMode="auto">
          <a:xfrm>
            <a:off x="-3175" y="341313"/>
            <a:ext cx="6619875" cy="949325"/>
            <a:chOff x="0" y="0"/>
            <a:chExt cx="6619368" cy="950731"/>
          </a:xfrm>
        </p:grpSpPr>
        <p:pic>
          <p:nvPicPr>
            <p:cNvPr id="22602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03" name="TextBox 2"/>
            <p:cNvSpPr txBox="1">
              <a:spLocks noChangeArrowheads="1"/>
            </p:cNvSpPr>
            <p:nvPr/>
          </p:nvSpPr>
          <p:spPr bwMode="auto">
            <a:xfrm>
              <a:off x="1122981" y="352063"/>
              <a:ext cx="39669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pic>
        <p:nvPicPr>
          <p:cNvPr id="22531" name="Picture 6" descr="F:\超棒ppt模板\中国风\中国风物件\maob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-204788"/>
            <a:ext cx="1487487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2" name="组合 2"/>
          <p:cNvGrpSpPr>
            <a:grpSpLocks/>
          </p:cNvGrpSpPr>
          <p:nvPr/>
        </p:nvGrpSpPr>
        <p:grpSpPr bwMode="auto">
          <a:xfrm>
            <a:off x="2566988" y="1498600"/>
            <a:ext cx="7110412" cy="5137150"/>
            <a:chOff x="0" y="0"/>
            <a:chExt cx="7109226" cy="5137617"/>
          </a:xfrm>
        </p:grpSpPr>
        <p:pic>
          <p:nvPicPr>
            <p:cNvPr id="22535" name="图片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331" y="0"/>
              <a:ext cx="4740108" cy="5137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36" name="组合 9"/>
            <p:cNvGrpSpPr>
              <a:grpSpLocks/>
            </p:cNvGrpSpPr>
            <p:nvPr/>
          </p:nvGrpSpPr>
          <p:grpSpPr bwMode="auto">
            <a:xfrm>
              <a:off x="0" y="2163759"/>
              <a:ext cx="1705471" cy="2795756"/>
              <a:chOff x="0" y="0"/>
              <a:chExt cx="1778000" cy="2914651"/>
            </a:xfrm>
          </p:grpSpPr>
          <p:sp>
            <p:nvSpPr>
              <p:cNvPr id="22568" name="Freeform 126"/>
              <p:cNvSpPr>
                <a:spLocks noEditPoints="1"/>
              </p:cNvSpPr>
              <p:nvPr/>
            </p:nvSpPr>
            <p:spPr bwMode="auto">
              <a:xfrm>
                <a:off x="146423" y="165406"/>
                <a:ext cx="1263651" cy="1381128"/>
              </a:xfrm>
              <a:custGeom>
                <a:avLst/>
                <a:gdLst>
                  <a:gd name="T0" fmla="*/ 2147483647 w 628"/>
                  <a:gd name="T1" fmla="*/ 2147483647 h 734"/>
                  <a:gd name="T2" fmla="*/ 2147483647 w 628"/>
                  <a:gd name="T3" fmla="*/ 2147483647 h 734"/>
                  <a:gd name="T4" fmla="*/ 2147483647 w 628"/>
                  <a:gd name="T5" fmla="*/ 2147483647 h 734"/>
                  <a:gd name="T6" fmla="*/ 2147483647 w 628"/>
                  <a:gd name="T7" fmla="*/ 2147483647 h 734"/>
                  <a:gd name="T8" fmla="*/ 2147483647 w 628"/>
                  <a:gd name="T9" fmla="*/ 2147483647 h 734"/>
                  <a:gd name="T10" fmla="*/ 2147483647 w 628"/>
                  <a:gd name="T11" fmla="*/ 2147483647 h 734"/>
                  <a:gd name="T12" fmla="*/ 2147483647 w 628"/>
                  <a:gd name="T13" fmla="*/ 2147483647 h 734"/>
                  <a:gd name="T14" fmla="*/ 2147483647 w 628"/>
                  <a:gd name="T15" fmla="*/ 2147483647 h 734"/>
                  <a:gd name="T16" fmla="*/ 2147483647 w 628"/>
                  <a:gd name="T17" fmla="*/ 2147483647 h 734"/>
                  <a:gd name="T18" fmla="*/ 2147483647 w 628"/>
                  <a:gd name="T19" fmla="*/ 2147483647 h 734"/>
                  <a:gd name="T20" fmla="*/ 2147483647 w 628"/>
                  <a:gd name="T21" fmla="*/ 2147483647 h 734"/>
                  <a:gd name="T22" fmla="*/ 2147483647 w 628"/>
                  <a:gd name="T23" fmla="*/ 2147483647 h 734"/>
                  <a:gd name="T24" fmla="*/ 2147483647 w 628"/>
                  <a:gd name="T25" fmla="*/ 2147483647 h 734"/>
                  <a:gd name="T26" fmla="*/ 2147483647 w 628"/>
                  <a:gd name="T27" fmla="*/ 2147483647 h 734"/>
                  <a:gd name="T28" fmla="*/ 2147483647 w 628"/>
                  <a:gd name="T29" fmla="*/ 2147483647 h 734"/>
                  <a:gd name="T30" fmla="*/ 2147483647 w 628"/>
                  <a:gd name="T31" fmla="*/ 2147483647 h 734"/>
                  <a:gd name="T32" fmla="*/ 2147483647 w 628"/>
                  <a:gd name="T33" fmla="*/ 2147483647 h 734"/>
                  <a:gd name="T34" fmla="*/ 2147483647 w 628"/>
                  <a:gd name="T35" fmla="*/ 2147483647 h 734"/>
                  <a:gd name="T36" fmla="*/ 2147483647 w 628"/>
                  <a:gd name="T37" fmla="*/ 2147483647 h 734"/>
                  <a:gd name="T38" fmla="*/ 2147483647 w 628"/>
                  <a:gd name="T39" fmla="*/ 2147483647 h 734"/>
                  <a:gd name="T40" fmla="*/ 2147483647 w 628"/>
                  <a:gd name="T41" fmla="*/ 2147483647 h 734"/>
                  <a:gd name="T42" fmla="*/ 2147483647 w 628"/>
                  <a:gd name="T43" fmla="*/ 2147483647 h 734"/>
                  <a:gd name="T44" fmla="*/ 2147483647 w 628"/>
                  <a:gd name="T45" fmla="*/ 2147483647 h 734"/>
                  <a:gd name="T46" fmla="*/ 2147483647 w 628"/>
                  <a:gd name="T47" fmla="*/ 2147483647 h 734"/>
                  <a:gd name="T48" fmla="*/ 2147483647 w 628"/>
                  <a:gd name="T49" fmla="*/ 2147483647 h 734"/>
                  <a:gd name="T50" fmla="*/ 0 w 628"/>
                  <a:gd name="T51" fmla="*/ 2147483647 h 734"/>
                  <a:gd name="T52" fmla="*/ 2147483647 w 628"/>
                  <a:gd name="T53" fmla="*/ 2147483647 h 734"/>
                  <a:gd name="T54" fmla="*/ 2147483647 w 628"/>
                  <a:gd name="T55" fmla="*/ 2147483647 h 734"/>
                  <a:gd name="T56" fmla="*/ 2147483647 w 628"/>
                  <a:gd name="T57" fmla="*/ 2147483647 h 734"/>
                  <a:gd name="T58" fmla="*/ 2147483647 w 628"/>
                  <a:gd name="T59" fmla="*/ 2147483647 h 734"/>
                  <a:gd name="T60" fmla="*/ 0 w 628"/>
                  <a:gd name="T61" fmla="*/ 2147483647 h 73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628" h="734">
                    <a:moveTo>
                      <a:pt x="411" y="695"/>
                    </a:moveTo>
                    <a:cubicBezTo>
                      <a:pt x="411" y="706"/>
                      <a:pt x="411" y="706"/>
                      <a:pt x="411" y="706"/>
                    </a:cubicBezTo>
                    <a:cubicBezTo>
                      <a:pt x="411" y="706"/>
                      <a:pt x="424" y="716"/>
                      <a:pt x="442" y="725"/>
                    </a:cubicBezTo>
                    <a:cubicBezTo>
                      <a:pt x="460" y="734"/>
                      <a:pt x="470" y="734"/>
                      <a:pt x="475" y="734"/>
                    </a:cubicBezTo>
                    <a:cubicBezTo>
                      <a:pt x="479" y="733"/>
                      <a:pt x="480" y="727"/>
                      <a:pt x="480" y="727"/>
                    </a:cubicBezTo>
                    <a:cubicBezTo>
                      <a:pt x="480" y="727"/>
                      <a:pt x="461" y="725"/>
                      <a:pt x="437" y="711"/>
                    </a:cubicBezTo>
                    <a:cubicBezTo>
                      <a:pt x="412" y="698"/>
                      <a:pt x="411" y="695"/>
                      <a:pt x="411" y="695"/>
                    </a:cubicBezTo>
                    <a:close/>
                    <a:moveTo>
                      <a:pt x="238" y="340"/>
                    </a:moveTo>
                    <a:cubicBezTo>
                      <a:pt x="238" y="340"/>
                      <a:pt x="249" y="358"/>
                      <a:pt x="244" y="380"/>
                    </a:cubicBezTo>
                    <a:cubicBezTo>
                      <a:pt x="240" y="401"/>
                      <a:pt x="231" y="409"/>
                      <a:pt x="231" y="409"/>
                    </a:cubicBezTo>
                    <a:cubicBezTo>
                      <a:pt x="233" y="413"/>
                      <a:pt x="233" y="413"/>
                      <a:pt x="233" y="413"/>
                    </a:cubicBezTo>
                    <a:cubicBezTo>
                      <a:pt x="253" y="416"/>
                      <a:pt x="253" y="416"/>
                      <a:pt x="253" y="416"/>
                    </a:cubicBezTo>
                    <a:cubicBezTo>
                      <a:pt x="253" y="416"/>
                      <a:pt x="264" y="391"/>
                      <a:pt x="260" y="366"/>
                    </a:cubicBezTo>
                    <a:cubicBezTo>
                      <a:pt x="255" y="341"/>
                      <a:pt x="249" y="340"/>
                      <a:pt x="249" y="340"/>
                    </a:cubicBezTo>
                    <a:cubicBezTo>
                      <a:pt x="238" y="340"/>
                      <a:pt x="238" y="340"/>
                      <a:pt x="238" y="340"/>
                    </a:cubicBezTo>
                    <a:close/>
                    <a:moveTo>
                      <a:pt x="486" y="79"/>
                    </a:moveTo>
                    <a:cubicBezTo>
                      <a:pt x="487" y="112"/>
                      <a:pt x="487" y="112"/>
                      <a:pt x="487" y="112"/>
                    </a:cubicBezTo>
                    <a:cubicBezTo>
                      <a:pt x="487" y="112"/>
                      <a:pt x="515" y="78"/>
                      <a:pt x="542" y="58"/>
                    </a:cubicBezTo>
                    <a:cubicBezTo>
                      <a:pt x="570" y="38"/>
                      <a:pt x="590" y="20"/>
                      <a:pt x="609" y="17"/>
                    </a:cubicBezTo>
                    <a:cubicBezTo>
                      <a:pt x="628" y="14"/>
                      <a:pt x="628" y="14"/>
                      <a:pt x="628" y="14"/>
                    </a:cubicBezTo>
                    <a:cubicBezTo>
                      <a:pt x="625" y="3"/>
                      <a:pt x="625" y="3"/>
                      <a:pt x="625" y="3"/>
                    </a:cubicBezTo>
                    <a:cubicBezTo>
                      <a:pt x="625" y="3"/>
                      <a:pt x="622" y="0"/>
                      <a:pt x="600" y="6"/>
                    </a:cubicBezTo>
                    <a:cubicBezTo>
                      <a:pt x="578" y="12"/>
                      <a:pt x="560" y="15"/>
                      <a:pt x="546" y="25"/>
                    </a:cubicBezTo>
                    <a:cubicBezTo>
                      <a:pt x="532" y="34"/>
                      <a:pt x="530" y="32"/>
                      <a:pt x="512" y="50"/>
                    </a:cubicBezTo>
                    <a:cubicBezTo>
                      <a:pt x="493" y="69"/>
                      <a:pt x="486" y="79"/>
                      <a:pt x="486" y="79"/>
                    </a:cubicBezTo>
                    <a:close/>
                    <a:moveTo>
                      <a:pt x="0" y="285"/>
                    </a:moveTo>
                    <a:cubicBezTo>
                      <a:pt x="0" y="285"/>
                      <a:pt x="14" y="306"/>
                      <a:pt x="18" y="312"/>
                    </a:cubicBezTo>
                    <a:cubicBezTo>
                      <a:pt x="22" y="318"/>
                      <a:pt x="24" y="326"/>
                      <a:pt x="24" y="326"/>
                    </a:cubicBezTo>
                    <a:cubicBezTo>
                      <a:pt x="28" y="316"/>
                      <a:pt x="28" y="316"/>
                      <a:pt x="28" y="316"/>
                    </a:cubicBezTo>
                    <a:cubicBezTo>
                      <a:pt x="6" y="258"/>
                      <a:pt x="6" y="258"/>
                      <a:pt x="6" y="258"/>
                    </a:cubicBezTo>
                    <a:lnTo>
                      <a:pt x="0" y="2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69" name="AutoShape 266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34925"/>
                <a:ext cx="1778000" cy="284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70" name="Freeform 268"/>
              <p:cNvSpPr>
                <a:spLocks/>
              </p:cNvSpPr>
              <p:nvPr/>
            </p:nvSpPr>
            <p:spPr bwMode="auto">
              <a:xfrm>
                <a:off x="417513" y="379413"/>
                <a:ext cx="244475" cy="171450"/>
              </a:xfrm>
              <a:custGeom>
                <a:avLst/>
                <a:gdLst>
                  <a:gd name="T0" fmla="*/ 2147483647 w 14"/>
                  <a:gd name="T1" fmla="*/ 2147483647 h 10"/>
                  <a:gd name="T2" fmla="*/ 2147483647 w 14"/>
                  <a:gd name="T3" fmla="*/ 2147483647 h 10"/>
                  <a:gd name="T4" fmla="*/ 0 w 14"/>
                  <a:gd name="T5" fmla="*/ 2147483647 h 10"/>
                  <a:gd name="T6" fmla="*/ 2147483647 w 14"/>
                  <a:gd name="T7" fmla="*/ 2147483647 h 10"/>
                  <a:gd name="T8" fmla="*/ 2147483647 w 14"/>
                  <a:gd name="T9" fmla="*/ 214748364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14" y="5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" y="0"/>
                      <a:pt x="0" y="1"/>
                    </a:cubicBezTo>
                    <a:cubicBezTo>
                      <a:pt x="0" y="1"/>
                      <a:pt x="1" y="9"/>
                      <a:pt x="3" y="9"/>
                    </a:cubicBezTo>
                    <a:cubicBezTo>
                      <a:pt x="5" y="10"/>
                      <a:pt x="13" y="5"/>
                      <a:pt x="14" y="5"/>
                    </a:cubicBezTo>
                    <a:close/>
                  </a:path>
                </a:pathLst>
              </a:custGeom>
              <a:solidFill>
                <a:srgbClr val="F2F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71" name="Freeform 269"/>
              <p:cNvSpPr>
                <a:spLocks/>
              </p:cNvSpPr>
              <p:nvPr/>
            </p:nvSpPr>
            <p:spPr bwMode="auto">
              <a:xfrm>
                <a:off x="1498600" y="412750"/>
                <a:ext cx="260350" cy="293688"/>
              </a:xfrm>
              <a:custGeom>
                <a:avLst/>
                <a:gdLst>
                  <a:gd name="T0" fmla="*/ 2147483647 w 15"/>
                  <a:gd name="T1" fmla="*/ 2147483647 h 17"/>
                  <a:gd name="T2" fmla="*/ 2147483647 w 15"/>
                  <a:gd name="T3" fmla="*/ 2147483647 h 17"/>
                  <a:gd name="T4" fmla="*/ 2147483647 w 15"/>
                  <a:gd name="T5" fmla="*/ 2147483647 h 17"/>
                  <a:gd name="T6" fmla="*/ 2147483647 w 15"/>
                  <a:gd name="T7" fmla="*/ 2147483647 h 17"/>
                  <a:gd name="T8" fmla="*/ 2147483647 w 15"/>
                  <a:gd name="T9" fmla="*/ 2147483647 h 17"/>
                  <a:gd name="T10" fmla="*/ 2147483647 w 15"/>
                  <a:gd name="T11" fmla="*/ 2147483647 h 17"/>
                  <a:gd name="T12" fmla="*/ 2147483647 w 15"/>
                  <a:gd name="T13" fmla="*/ 2147483647 h 17"/>
                  <a:gd name="T14" fmla="*/ 2147483647 w 15"/>
                  <a:gd name="T15" fmla="*/ 2147483647 h 17"/>
                  <a:gd name="T16" fmla="*/ 2147483647 w 15"/>
                  <a:gd name="T17" fmla="*/ 2147483647 h 17"/>
                  <a:gd name="T18" fmla="*/ 2147483647 w 15"/>
                  <a:gd name="T19" fmla="*/ 2147483647 h 17"/>
                  <a:gd name="T20" fmla="*/ 2147483647 w 15"/>
                  <a:gd name="T21" fmla="*/ 2147483647 h 17"/>
                  <a:gd name="T22" fmla="*/ 2147483647 w 15"/>
                  <a:gd name="T23" fmla="*/ 2147483647 h 17"/>
                  <a:gd name="T24" fmla="*/ 2147483647 w 15"/>
                  <a:gd name="T25" fmla="*/ 2147483647 h 17"/>
                  <a:gd name="T26" fmla="*/ 0 w 15"/>
                  <a:gd name="T27" fmla="*/ 2147483647 h 17"/>
                  <a:gd name="T28" fmla="*/ 2147483647 w 15"/>
                  <a:gd name="T29" fmla="*/ 214748364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5" h="17">
                    <a:moveTo>
                      <a:pt x="1" y="16"/>
                    </a:moveTo>
                    <a:cubicBezTo>
                      <a:pt x="1" y="16"/>
                      <a:pt x="3" y="17"/>
                      <a:pt x="4" y="17"/>
                    </a:cubicBezTo>
                    <a:cubicBezTo>
                      <a:pt x="5" y="16"/>
                      <a:pt x="10" y="13"/>
                      <a:pt x="10" y="13"/>
                    </a:cubicBezTo>
                    <a:cubicBezTo>
                      <a:pt x="10" y="13"/>
                      <a:pt x="10" y="11"/>
                      <a:pt x="11" y="10"/>
                    </a:cubicBezTo>
                    <a:cubicBezTo>
                      <a:pt x="12" y="9"/>
                      <a:pt x="14" y="7"/>
                      <a:pt x="13" y="6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6"/>
                      <a:pt x="13" y="5"/>
                    </a:cubicBezTo>
                    <a:cubicBezTo>
                      <a:pt x="13" y="5"/>
                      <a:pt x="15" y="2"/>
                      <a:pt x="15" y="1"/>
                    </a:cubicBezTo>
                    <a:cubicBezTo>
                      <a:pt x="15" y="0"/>
                      <a:pt x="14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2"/>
                      <a:pt x="10" y="3"/>
                      <a:pt x="10" y="3"/>
                    </a:cubicBezTo>
                    <a:cubicBezTo>
                      <a:pt x="9" y="5"/>
                      <a:pt x="8" y="7"/>
                      <a:pt x="7" y="8"/>
                    </a:cubicBezTo>
                    <a:cubicBezTo>
                      <a:pt x="7" y="8"/>
                      <a:pt x="5" y="9"/>
                      <a:pt x="3" y="11"/>
                    </a:cubicBezTo>
                    <a:cubicBezTo>
                      <a:pt x="1" y="13"/>
                      <a:pt x="0" y="12"/>
                      <a:pt x="0" y="12"/>
                    </a:cubicBezTo>
                    <a:cubicBezTo>
                      <a:pt x="0" y="12"/>
                      <a:pt x="0" y="15"/>
                      <a:pt x="1" y="16"/>
                    </a:cubicBezTo>
                    <a:close/>
                  </a:path>
                </a:pathLst>
              </a:custGeom>
              <a:solidFill>
                <a:srgbClr val="F1B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72" name="Freeform 270"/>
              <p:cNvSpPr>
                <a:spLocks/>
              </p:cNvSpPr>
              <p:nvPr/>
            </p:nvSpPr>
            <p:spPr bwMode="auto">
              <a:xfrm>
                <a:off x="1516063" y="430213"/>
                <a:ext cx="242888" cy="276225"/>
              </a:xfrm>
              <a:custGeom>
                <a:avLst/>
                <a:gdLst>
                  <a:gd name="T0" fmla="*/ 2147483647 w 14"/>
                  <a:gd name="T1" fmla="*/ 0 h 16"/>
                  <a:gd name="T2" fmla="*/ 2147483647 w 14"/>
                  <a:gd name="T3" fmla="*/ 0 h 16"/>
                  <a:gd name="T4" fmla="*/ 2147483647 w 14"/>
                  <a:gd name="T5" fmla="*/ 2147483647 h 16"/>
                  <a:gd name="T6" fmla="*/ 2147483647 w 14"/>
                  <a:gd name="T7" fmla="*/ 2147483647 h 16"/>
                  <a:gd name="T8" fmla="*/ 2147483647 w 14"/>
                  <a:gd name="T9" fmla="*/ 2147483647 h 16"/>
                  <a:gd name="T10" fmla="*/ 2147483647 w 14"/>
                  <a:gd name="T11" fmla="*/ 2147483647 h 16"/>
                  <a:gd name="T12" fmla="*/ 2147483647 w 14"/>
                  <a:gd name="T13" fmla="*/ 2147483647 h 16"/>
                  <a:gd name="T14" fmla="*/ 0 w 14"/>
                  <a:gd name="T15" fmla="*/ 2147483647 h 16"/>
                  <a:gd name="T16" fmla="*/ 0 w 14"/>
                  <a:gd name="T17" fmla="*/ 2147483647 h 16"/>
                  <a:gd name="T18" fmla="*/ 0 w 14"/>
                  <a:gd name="T19" fmla="*/ 2147483647 h 16"/>
                  <a:gd name="T20" fmla="*/ 2147483647 w 14"/>
                  <a:gd name="T21" fmla="*/ 2147483647 h 16"/>
                  <a:gd name="T22" fmla="*/ 2147483647 w 14"/>
                  <a:gd name="T23" fmla="*/ 2147483647 h 16"/>
                  <a:gd name="T24" fmla="*/ 2147483647 w 14"/>
                  <a:gd name="T25" fmla="*/ 2147483647 h 16"/>
                  <a:gd name="T26" fmla="*/ 2147483647 w 14"/>
                  <a:gd name="T27" fmla="*/ 2147483647 h 16"/>
                  <a:gd name="T28" fmla="*/ 2147483647 w 14"/>
                  <a:gd name="T29" fmla="*/ 2147483647 h 16"/>
                  <a:gd name="T30" fmla="*/ 2147483647 w 14"/>
                  <a:gd name="T31" fmla="*/ 2147483647 h 16"/>
                  <a:gd name="T32" fmla="*/ 2147483647 w 14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14" y="0"/>
                    </a:moveTo>
                    <a:cubicBezTo>
                      <a:pt x="14" y="0"/>
                      <a:pt x="14" y="0"/>
                      <a:pt x="13" y="0"/>
                    </a:cubicBezTo>
                    <a:cubicBezTo>
                      <a:pt x="14" y="1"/>
                      <a:pt x="11" y="4"/>
                      <a:pt x="11" y="4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1" y="6"/>
                      <a:pt x="11" y="7"/>
                    </a:cubicBezTo>
                    <a:cubicBezTo>
                      <a:pt x="10" y="8"/>
                      <a:pt x="8" y="11"/>
                      <a:pt x="8" y="11"/>
                    </a:cubicBezTo>
                    <a:cubicBezTo>
                      <a:pt x="8" y="11"/>
                      <a:pt x="6" y="13"/>
                      <a:pt x="3" y="14"/>
                    </a:cubicBezTo>
                    <a:cubicBezTo>
                      <a:pt x="1" y="16"/>
                      <a:pt x="0" y="13"/>
                      <a:pt x="0" y="1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2" y="16"/>
                      <a:pt x="3" y="16"/>
                    </a:cubicBezTo>
                    <a:cubicBezTo>
                      <a:pt x="4" y="15"/>
                      <a:pt x="9" y="12"/>
                      <a:pt x="9" y="12"/>
                    </a:cubicBezTo>
                    <a:cubicBezTo>
                      <a:pt x="9" y="12"/>
                      <a:pt x="9" y="10"/>
                      <a:pt x="10" y="9"/>
                    </a:cubicBezTo>
                    <a:cubicBezTo>
                      <a:pt x="11" y="8"/>
                      <a:pt x="13" y="6"/>
                      <a:pt x="12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5"/>
                      <a:pt x="12" y="4"/>
                    </a:cubicBezTo>
                    <a:cubicBezTo>
                      <a:pt x="12" y="4"/>
                      <a:pt x="14" y="1"/>
                      <a:pt x="14" y="0"/>
                    </a:cubicBezTo>
                    <a:close/>
                  </a:path>
                </a:pathLst>
              </a:custGeom>
              <a:solidFill>
                <a:srgbClr val="E99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73" name="Freeform 271"/>
              <p:cNvSpPr>
                <a:spLocks/>
              </p:cNvSpPr>
              <p:nvPr/>
            </p:nvSpPr>
            <p:spPr bwMode="auto">
              <a:xfrm>
                <a:off x="1655763" y="517525"/>
                <a:ext cx="52388" cy="68263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0 h 4"/>
                  <a:gd name="T6" fmla="*/ 0 w 3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2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E99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74" name="Freeform 272"/>
              <p:cNvSpPr>
                <a:spLocks/>
              </p:cNvSpPr>
              <p:nvPr/>
            </p:nvSpPr>
            <p:spPr bwMode="auto">
              <a:xfrm>
                <a:off x="1655763" y="447675"/>
                <a:ext cx="69850" cy="69850"/>
              </a:xfrm>
              <a:custGeom>
                <a:avLst/>
                <a:gdLst>
                  <a:gd name="T0" fmla="*/ 0 w 4"/>
                  <a:gd name="T1" fmla="*/ 2147483647 h 4"/>
                  <a:gd name="T2" fmla="*/ 2147483647 w 4"/>
                  <a:gd name="T3" fmla="*/ 2147483647 h 4"/>
                  <a:gd name="T4" fmla="*/ 2147483647 w 4"/>
                  <a:gd name="T5" fmla="*/ 0 h 4"/>
                  <a:gd name="T6" fmla="*/ 2147483647 w 4"/>
                  <a:gd name="T7" fmla="*/ 2147483647 h 4"/>
                  <a:gd name="T8" fmla="*/ 0 w 4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0" y="4"/>
                      <a:pt x="1" y="3"/>
                      <a:pt x="2" y="2"/>
                    </a:cubicBezTo>
                    <a:cubicBezTo>
                      <a:pt x="2" y="2"/>
                      <a:pt x="4" y="0"/>
                      <a:pt x="4" y="0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99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75" name="Freeform 273"/>
              <p:cNvSpPr>
                <a:spLocks/>
              </p:cNvSpPr>
              <p:nvPr/>
            </p:nvSpPr>
            <p:spPr bwMode="auto">
              <a:xfrm>
                <a:off x="1550988" y="550863"/>
                <a:ext cx="69850" cy="155575"/>
              </a:xfrm>
              <a:custGeom>
                <a:avLst/>
                <a:gdLst>
                  <a:gd name="T0" fmla="*/ 2147483647 w 4"/>
                  <a:gd name="T1" fmla="*/ 0 h 9"/>
                  <a:gd name="T2" fmla="*/ 0 w 4"/>
                  <a:gd name="T3" fmla="*/ 2147483647 h 9"/>
                  <a:gd name="T4" fmla="*/ 2147483647 w 4"/>
                  <a:gd name="T5" fmla="*/ 2147483647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4" y="4"/>
                      <a:pt x="3" y="0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76" name="Freeform 274"/>
              <p:cNvSpPr>
                <a:spLocks/>
              </p:cNvSpPr>
              <p:nvPr/>
            </p:nvSpPr>
            <p:spPr bwMode="auto">
              <a:xfrm>
                <a:off x="139700" y="1362075"/>
                <a:ext cx="139700" cy="206375"/>
              </a:xfrm>
              <a:custGeom>
                <a:avLst/>
                <a:gdLst>
                  <a:gd name="T0" fmla="*/ 0 w 8"/>
                  <a:gd name="T1" fmla="*/ 0 h 12"/>
                  <a:gd name="T2" fmla="*/ 0 w 8"/>
                  <a:gd name="T3" fmla="*/ 2147483647 h 12"/>
                  <a:gd name="T4" fmla="*/ 2147483647 w 8"/>
                  <a:gd name="T5" fmla="*/ 2147483647 h 12"/>
                  <a:gd name="T6" fmla="*/ 2147483647 w 8"/>
                  <a:gd name="T7" fmla="*/ 0 h 12"/>
                  <a:gd name="T8" fmla="*/ 0 w 8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cubicBezTo>
                      <a:pt x="0" y="0"/>
                      <a:pt x="0" y="9"/>
                      <a:pt x="0" y="10"/>
                    </a:cubicBezTo>
                    <a:cubicBezTo>
                      <a:pt x="1" y="11"/>
                      <a:pt x="8" y="12"/>
                      <a:pt x="8" y="12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77" name="Freeform 275"/>
              <p:cNvSpPr>
                <a:spLocks/>
              </p:cNvSpPr>
              <p:nvPr/>
            </p:nvSpPr>
            <p:spPr bwMode="auto">
              <a:xfrm>
                <a:off x="417513" y="258763"/>
                <a:ext cx="209550" cy="258763"/>
              </a:xfrm>
              <a:custGeom>
                <a:avLst/>
                <a:gdLst>
                  <a:gd name="T0" fmla="*/ 2147483647 w 12"/>
                  <a:gd name="T1" fmla="*/ 2147483647 h 15"/>
                  <a:gd name="T2" fmla="*/ 2147483647 w 12"/>
                  <a:gd name="T3" fmla="*/ 2147483647 h 15"/>
                  <a:gd name="T4" fmla="*/ 2147483647 w 12"/>
                  <a:gd name="T5" fmla="*/ 2147483647 h 15"/>
                  <a:gd name="T6" fmla="*/ 2147483647 w 12"/>
                  <a:gd name="T7" fmla="*/ 2147483647 h 15"/>
                  <a:gd name="T8" fmla="*/ 0 w 12"/>
                  <a:gd name="T9" fmla="*/ 2147483647 h 15"/>
                  <a:gd name="T10" fmla="*/ 0 w 12"/>
                  <a:gd name="T11" fmla="*/ 2147483647 h 15"/>
                  <a:gd name="T12" fmla="*/ 2147483647 w 12"/>
                  <a:gd name="T13" fmla="*/ 2147483647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15">
                    <a:moveTo>
                      <a:pt x="12" y="7"/>
                    </a:move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7" y="14"/>
                      <a:pt x="6" y="15"/>
                    </a:cubicBezTo>
                    <a:cubicBezTo>
                      <a:pt x="5" y="15"/>
                      <a:pt x="2" y="13"/>
                      <a:pt x="2" y="1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1" y="4"/>
                      <a:pt x="0" y="2"/>
                    </a:cubicBezTo>
                    <a:cubicBezTo>
                      <a:pt x="0" y="0"/>
                      <a:pt x="9" y="6"/>
                      <a:pt x="12" y="7"/>
                    </a:cubicBezTo>
                    <a:close/>
                  </a:path>
                </a:pathLst>
              </a:custGeom>
              <a:solidFill>
                <a:srgbClr val="D08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78" name="Freeform 276"/>
              <p:cNvSpPr>
                <a:spLocks/>
              </p:cNvSpPr>
              <p:nvPr/>
            </p:nvSpPr>
            <p:spPr bwMode="auto">
              <a:xfrm>
                <a:off x="434975" y="344488"/>
                <a:ext cx="157163" cy="173038"/>
              </a:xfrm>
              <a:custGeom>
                <a:avLst/>
                <a:gdLst>
                  <a:gd name="T0" fmla="*/ 2147483647 w 9"/>
                  <a:gd name="T1" fmla="*/ 0 h 10"/>
                  <a:gd name="T2" fmla="*/ 2147483647 w 9"/>
                  <a:gd name="T3" fmla="*/ 2147483647 h 10"/>
                  <a:gd name="T4" fmla="*/ 2147483647 w 9"/>
                  <a:gd name="T5" fmla="*/ 2147483647 h 10"/>
                  <a:gd name="T6" fmla="*/ 2147483647 w 9"/>
                  <a:gd name="T7" fmla="*/ 2147483647 h 10"/>
                  <a:gd name="T8" fmla="*/ 2147483647 w 9"/>
                  <a:gd name="T9" fmla="*/ 2147483647 h 10"/>
                  <a:gd name="T10" fmla="*/ 0 w 9"/>
                  <a:gd name="T11" fmla="*/ 2147483647 h 10"/>
                  <a:gd name="T12" fmla="*/ 2147483647 w 9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10">
                    <a:moveTo>
                      <a:pt x="1" y="0"/>
                    </a:moveTo>
                    <a:cubicBezTo>
                      <a:pt x="1" y="0"/>
                      <a:pt x="3" y="3"/>
                      <a:pt x="3" y="4"/>
                    </a:cubicBezTo>
                    <a:cubicBezTo>
                      <a:pt x="4" y="5"/>
                      <a:pt x="7" y="6"/>
                      <a:pt x="9" y="6"/>
                    </a:cubicBezTo>
                    <a:cubicBezTo>
                      <a:pt x="7" y="8"/>
                      <a:pt x="6" y="9"/>
                      <a:pt x="5" y="10"/>
                    </a:cubicBezTo>
                    <a:cubicBezTo>
                      <a:pt x="4" y="10"/>
                      <a:pt x="1" y="8"/>
                      <a:pt x="1" y="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99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79" name="Freeform 277"/>
              <p:cNvSpPr>
                <a:spLocks/>
              </p:cNvSpPr>
              <p:nvPr/>
            </p:nvSpPr>
            <p:spPr bwMode="auto">
              <a:xfrm>
                <a:off x="365125" y="0"/>
                <a:ext cx="296863" cy="309563"/>
              </a:xfrm>
              <a:custGeom>
                <a:avLst/>
                <a:gdLst>
                  <a:gd name="T0" fmla="*/ 2147483647 w 17"/>
                  <a:gd name="T1" fmla="*/ 2147483647 h 18"/>
                  <a:gd name="T2" fmla="*/ 2147483647 w 17"/>
                  <a:gd name="T3" fmla="*/ 2147483647 h 18"/>
                  <a:gd name="T4" fmla="*/ 2147483647 w 17"/>
                  <a:gd name="T5" fmla="*/ 2147483647 h 18"/>
                  <a:gd name="T6" fmla="*/ 2147483647 w 17"/>
                  <a:gd name="T7" fmla="*/ 2147483647 h 18"/>
                  <a:gd name="T8" fmla="*/ 2147483647 w 17"/>
                  <a:gd name="T9" fmla="*/ 2147483647 h 18"/>
                  <a:gd name="T10" fmla="*/ 0 w 17"/>
                  <a:gd name="T11" fmla="*/ 2147483647 h 18"/>
                  <a:gd name="T12" fmla="*/ 2147483647 w 17"/>
                  <a:gd name="T13" fmla="*/ 2147483647 h 18"/>
                  <a:gd name="T14" fmla="*/ 2147483647 w 17"/>
                  <a:gd name="T15" fmla="*/ 2147483647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18">
                    <a:moveTo>
                      <a:pt x="16" y="6"/>
                    </a:moveTo>
                    <a:cubicBezTo>
                      <a:pt x="16" y="6"/>
                      <a:pt x="17" y="5"/>
                      <a:pt x="17" y="4"/>
                    </a:cubicBezTo>
                    <a:cubicBezTo>
                      <a:pt x="17" y="4"/>
                      <a:pt x="15" y="1"/>
                      <a:pt x="13" y="1"/>
                    </a:cubicBezTo>
                    <a:cubicBezTo>
                      <a:pt x="11" y="0"/>
                      <a:pt x="6" y="1"/>
                      <a:pt x="6" y="1"/>
                    </a:cubicBezTo>
                    <a:cubicBezTo>
                      <a:pt x="6" y="1"/>
                      <a:pt x="2" y="3"/>
                      <a:pt x="1" y="5"/>
                    </a:cubicBezTo>
                    <a:cubicBezTo>
                      <a:pt x="0" y="8"/>
                      <a:pt x="0" y="10"/>
                      <a:pt x="0" y="10"/>
                    </a:cubicBezTo>
                    <a:cubicBezTo>
                      <a:pt x="0" y="10"/>
                      <a:pt x="0" y="14"/>
                      <a:pt x="2" y="16"/>
                    </a:cubicBezTo>
                    <a:cubicBezTo>
                      <a:pt x="2" y="16"/>
                      <a:pt x="7" y="18"/>
                      <a:pt x="16" y="6"/>
                    </a:cubicBez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80" name="Freeform 278"/>
              <p:cNvSpPr>
                <a:spLocks/>
              </p:cNvSpPr>
              <p:nvPr/>
            </p:nvSpPr>
            <p:spPr bwMode="auto">
              <a:xfrm>
                <a:off x="365125" y="85725"/>
                <a:ext cx="331788" cy="327025"/>
              </a:xfrm>
              <a:custGeom>
                <a:avLst/>
                <a:gdLst>
                  <a:gd name="T0" fmla="*/ 2147483647 w 19"/>
                  <a:gd name="T1" fmla="*/ 2147483647 h 19"/>
                  <a:gd name="T2" fmla="*/ 2147483647 w 19"/>
                  <a:gd name="T3" fmla="*/ 2147483647 h 19"/>
                  <a:gd name="T4" fmla="*/ 2147483647 w 19"/>
                  <a:gd name="T5" fmla="*/ 2147483647 h 19"/>
                  <a:gd name="T6" fmla="*/ 2147483647 w 19"/>
                  <a:gd name="T7" fmla="*/ 2147483647 h 19"/>
                  <a:gd name="T8" fmla="*/ 2147483647 w 19"/>
                  <a:gd name="T9" fmla="*/ 2147483647 h 19"/>
                  <a:gd name="T10" fmla="*/ 2147483647 w 19"/>
                  <a:gd name="T11" fmla="*/ 2147483647 h 19"/>
                  <a:gd name="T12" fmla="*/ 2147483647 w 19"/>
                  <a:gd name="T13" fmla="*/ 2147483647 h 19"/>
                  <a:gd name="T14" fmla="*/ 2147483647 w 19"/>
                  <a:gd name="T15" fmla="*/ 2147483647 h 19"/>
                  <a:gd name="T16" fmla="*/ 2147483647 w 19"/>
                  <a:gd name="T17" fmla="*/ 2147483647 h 19"/>
                  <a:gd name="T18" fmla="*/ 2147483647 w 19"/>
                  <a:gd name="T19" fmla="*/ 2147483647 h 19"/>
                  <a:gd name="T20" fmla="*/ 2147483647 w 19"/>
                  <a:gd name="T21" fmla="*/ 2147483647 h 19"/>
                  <a:gd name="T22" fmla="*/ 2147483647 w 19"/>
                  <a:gd name="T23" fmla="*/ 2147483647 h 19"/>
                  <a:gd name="T24" fmla="*/ 2147483647 w 19"/>
                  <a:gd name="T25" fmla="*/ 2147483647 h 19"/>
                  <a:gd name="T26" fmla="*/ 2147483647 w 19"/>
                  <a:gd name="T27" fmla="*/ 2147483647 h 19"/>
                  <a:gd name="T28" fmla="*/ 2147483647 w 19"/>
                  <a:gd name="T29" fmla="*/ 2147483647 h 19"/>
                  <a:gd name="T30" fmla="*/ 2147483647 w 19"/>
                  <a:gd name="T31" fmla="*/ 2147483647 h 19"/>
                  <a:gd name="T32" fmla="*/ 2147483647 w 19"/>
                  <a:gd name="T33" fmla="*/ 2147483647 h 19"/>
                  <a:gd name="T34" fmla="*/ 2147483647 w 19"/>
                  <a:gd name="T35" fmla="*/ 2147483647 h 19"/>
                  <a:gd name="T36" fmla="*/ 2147483647 w 19"/>
                  <a:gd name="T37" fmla="*/ 2147483647 h 19"/>
                  <a:gd name="T38" fmla="*/ 2147483647 w 19"/>
                  <a:gd name="T39" fmla="*/ 2147483647 h 1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9" h="19">
                    <a:moveTo>
                      <a:pt x="15" y="18"/>
                    </a:moveTo>
                    <a:cubicBezTo>
                      <a:pt x="15" y="18"/>
                      <a:pt x="13" y="19"/>
                      <a:pt x="13" y="19"/>
                    </a:cubicBezTo>
                    <a:cubicBezTo>
                      <a:pt x="12" y="19"/>
                      <a:pt x="9" y="18"/>
                      <a:pt x="7" y="16"/>
                    </a:cubicBezTo>
                    <a:cubicBezTo>
                      <a:pt x="5" y="14"/>
                      <a:pt x="5" y="13"/>
                      <a:pt x="5" y="13"/>
                    </a:cubicBezTo>
                    <a:cubicBezTo>
                      <a:pt x="5" y="13"/>
                      <a:pt x="4" y="13"/>
                      <a:pt x="4" y="13"/>
                    </a:cubicBezTo>
                    <a:cubicBezTo>
                      <a:pt x="3" y="13"/>
                      <a:pt x="2" y="11"/>
                      <a:pt x="2" y="10"/>
                    </a:cubicBezTo>
                    <a:cubicBezTo>
                      <a:pt x="1" y="10"/>
                      <a:pt x="0" y="8"/>
                      <a:pt x="1" y="7"/>
                    </a:cubicBezTo>
                    <a:cubicBezTo>
                      <a:pt x="2" y="6"/>
                      <a:pt x="4" y="7"/>
                      <a:pt x="4" y="7"/>
                    </a:cubicBezTo>
                    <a:cubicBezTo>
                      <a:pt x="4" y="8"/>
                      <a:pt x="5" y="10"/>
                      <a:pt x="5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5" y="8"/>
                      <a:pt x="5" y="7"/>
                    </a:cubicBezTo>
                    <a:cubicBezTo>
                      <a:pt x="6" y="7"/>
                      <a:pt x="8" y="4"/>
                      <a:pt x="8" y="4"/>
                    </a:cubicBezTo>
                    <a:cubicBezTo>
                      <a:pt x="8" y="4"/>
                      <a:pt x="7" y="3"/>
                      <a:pt x="7" y="3"/>
                    </a:cubicBezTo>
                    <a:cubicBezTo>
                      <a:pt x="7" y="3"/>
                      <a:pt x="9" y="1"/>
                      <a:pt x="9" y="1"/>
                    </a:cubicBezTo>
                    <a:cubicBezTo>
                      <a:pt x="10" y="0"/>
                      <a:pt x="14" y="0"/>
                      <a:pt x="16" y="1"/>
                    </a:cubicBezTo>
                    <a:cubicBezTo>
                      <a:pt x="16" y="1"/>
                      <a:pt x="18" y="3"/>
                      <a:pt x="18" y="5"/>
                    </a:cubicBezTo>
                    <a:cubicBezTo>
                      <a:pt x="18" y="5"/>
                      <a:pt x="18" y="6"/>
                      <a:pt x="17" y="7"/>
                    </a:cubicBezTo>
                    <a:cubicBezTo>
                      <a:pt x="17" y="7"/>
                      <a:pt x="19" y="8"/>
                      <a:pt x="18" y="11"/>
                    </a:cubicBezTo>
                    <a:cubicBezTo>
                      <a:pt x="18" y="13"/>
                      <a:pt x="17" y="15"/>
                      <a:pt x="16" y="16"/>
                    </a:cubicBezTo>
                    <a:cubicBezTo>
                      <a:pt x="16" y="17"/>
                      <a:pt x="16" y="18"/>
                      <a:pt x="15" y="18"/>
                    </a:cubicBezTo>
                    <a:close/>
                  </a:path>
                </a:pathLst>
              </a:custGeom>
              <a:solidFill>
                <a:srgbClr val="F1B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81" name="Freeform 279"/>
              <p:cNvSpPr>
                <a:spLocks/>
              </p:cNvSpPr>
              <p:nvPr/>
            </p:nvSpPr>
            <p:spPr bwMode="auto">
              <a:xfrm>
                <a:off x="365125" y="85725"/>
                <a:ext cx="279400" cy="327025"/>
              </a:xfrm>
              <a:custGeom>
                <a:avLst/>
                <a:gdLst>
                  <a:gd name="T0" fmla="*/ 2147483647 w 16"/>
                  <a:gd name="T1" fmla="*/ 2147483647 h 19"/>
                  <a:gd name="T2" fmla="*/ 2147483647 w 16"/>
                  <a:gd name="T3" fmla="*/ 2147483647 h 19"/>
                  <a:gd name="T4" fmla="*/ 2147483647 w 16"/>
                  <a:gd name="T5" fmla="*/ 2147483647 h 19"/>
                  <a:gd name="T6" fmla="*/ 2147483647 w 16"/>
                  <a:gd name="T7" fmla="*/ 2147483647 h 19"/>
                  <a:gd name="T8" fmla="*/ 2147483647 w 16"/>
                  <a:gd name="T9" fmla="*/ 2147483647 h 19"/>
                  <a:gd name="T10" fmla="*/ 2147483647 w 16"/>
                  <a:gd name="T11" fmla="*/ 2147483647 h 19"/>
                  <a:gd name="T12" fmla="*/ 2147483647 w 16"/>
                  <a:gd name="T13" fmla="*/ 2147483647 h 19"/>
                  <a:gd name="T14" fmla="*/ 2147483647 w 16"/>
                  <a:gd name="T15" fmla="*/ 2147483647 h 19"/>
                  <a:gd name="T16" fmla="*/ 2147483647 w 16"/>
                  <a:gd name="T17" fmla="*/ 0 h 19"/>
                  <a:gd name="T18" fmla="*/ 2147483647 w 16"/>
                  <a:gd name="T19" fmla="*/ 2147483647 h 19"/>
                  <a:gd name="T20" fmla="*/ 2147483647 w 16"/>
                  <a:gd name="T21" fmla="*/ 2147483647 h 19"/>
                  <a:gd name="T22" fmla="*/ 2147483647 w 16"/>
                  <a:gd name="T23" fmla="*/ 2147483647 h 19"/>
                  <a:gd name="T24" fmla="*/ 2147483647 w 16"/>
                  <a:gd name="T25" fmla="*/ 2147483647 h 19"/>
                  <a:gd name="T26" fmla="*/ 2147483647 w 16"/>
                  <a:gd name="T27" fmla="*/ 2147483647 h 19"/>
                  <a:gd name="T28" fmla="*/ 2147483647 w 16"/>
                  <a:gd name="T29" fmla="*/ 2147483647 h 19"/>
                  <a:gd name="T30" fmla="*/ 2147483647 w 16"/>
                  <a:gd name="T31" fmla="*/ 2147483647 h 19"/>
                  <a:gd name="T32" fmla="*/ 2147483647 w 16"/>
                  <a:gd name="T33" fmla="*/ 2147483647 h 19"/>
                  <a:gd name="T34" fmla="*/ 2147483647 w 16"/>
                  <a:gd name="T35" fmla="*/ 2147483647 h 19"/>
                  <a:gd name="T36" fmla="*/ 2147483647 w 16"/>
                  <a:gd name="T37" fmla="*/ 2147483647 h 19"/>
                  <a:gd name="T38" fmla="*/ 2147483647 w 16"/>
                  <a:gd name="T39" fmla="*/ 2147483647 h 19"/>
                  <a:gd name="T40" fmla="*/ 2147483647 w 16"/>
                  <a:gd name="T41" fmla="*/ 2147483647 h 19"/>
                  <a:gd name="T42" fmla="*/ 2147483647 w 16"/>
                  <a:gd name="T43" fmla="*/ 2147483647 h 19"/>
                  <a:gd name="T44" fmla="*/ 2147483647 w 16"/>
                  <a:gd name="T45" fmla="*/ 2147483647 h 19"/>
                  <a:gd name="T46" fmla="*/ 2147483647 w 16"/>
                  <a:gd name="T47" fmla="*/ 2147483647 h 19"/>
                  <a:gd name="T48" fmla="*/ 2147483647 w 16"/>
                  <a:gd name="T49" fmla="*/ 2147483647 h 1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6" h="19">
                    <a:moveTo>
                      <a:pt x="1" y="7"/>
                    </a:moveTo>
                    <a:cubicBezTo>
                      <a:pt x="2" y="6"/>
                      <a:pt x="4" y="7"/>
                      <a:pt x="4" y="7"/>
                    </a:cubicBezTo>
                    <a:cubicBezTo>
                      <a:pt x="4" y="8"/>
                      <a:pt x="5" y="10"/>
                      <a:pt x="5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5" y="8"/>
                      <a:pt x="5" y="7"/>
                    </a:cubicBezTo>
                    <a:cubicBezTo>
                      <a:pt x="6" y="7"/>
                      <a:pt x="8" y="4"/>
                      <a:pt x="8" y="4"/>
                    </a:cubicBezTo>
                    <a:cubicBezTo>
                      <a:pt x="8" y="4"/>
                      <a:pt x="7" y="3"/>
                      <a:pt x="7" y="3"/>
                    </a:cubicBezTo>
                    <a:cubicBezTo>
                      <a:pt x="7" y="3"/>
                      <a:pt x="9" y="1"/>
                      <a:pt x="9" y="1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1" y="2"/>
                      <a:pt x="12" y="5"/>
                      <a:pt x="12" y="5"/>
                    </a:cubicBezTo>
                    <a:cubicBezTo>
                      <a:pt x="11" y="5"/>
                      <a:pt x="10" y="6"/>
                      <a:pt x="10" y="6"/>
                    </a:cubicBezTo>
                    <a:cubicBezTo>
                      <a:pt x="10" y="6"/>
                      <a:pt x="10" y="7"/>
                      <a:pt x="10" y="7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8" y="8"/>
                      <a:pt x="8" y="10"/>
                      <a:pt x="9" y="11"/>
                    </a:cubicBezTo>
                    <a:cubicBezTo>
                      <a:pt x="10" y="12"/>
                      <a:pt x="11" y="11"/>
                      <a:pt x="11" y="11"/>
                    </a:cubicBezTo>
                    <a:cubicBezTo>
                      <a:pt x="10" y="12"/>
                      <a:pt x="11" y="14"/>
                      <a:pt x="11" y="15"/>
                    </a:cubicBezTo>
                    <a:cubicBezTo>
                      <a:pt x="11" y="16"/>
                      <a:pt x="12" y="17"/>
                      <a:pt x="13" y="18"/>
                    </a:cubicBezTo>
                    <a:cubicBezTo>
                      <a:pt x="14" y="18"/>
                      <a:pt x="15" y="18"/>
                      <a:pt x="16" y="17"/>
                    </a:cubicBezTo>
                    <a:cubicBezTo>
                      <a:pt x="16" y="18"/>
                      <a:pt x="16" y="18"/>
                      <a:pt x="15" y="18"/>
                    </a:cubicBezTo>
                    <a:cubicBezTo>
                      <a:pt x="15" y="18"/>
                      <a:pt x="13" y="19"/>
                      <a:pt x="13" y="19"/>
                    </a:cubicBezTo>
                    <a:cubicBezTo>
                      <a:pt x="12" y="19"/>
                      <a:pt x="9" y="18"/>
                      <a:pt x="7" y="16"/>
                    </a:cubicBezTo>
                    <a:cubicBezTo>
                      <a:pt x="5" y="14"/>
                      <a:pt x="5" y="13"/>
                      <a:pt x="5" y="13"/>
                    </a:cubicBezTo>
                    <a:cubicBezTo>
                      <a:pt x="5" y="13"/>
                      <a:pt x="4" y="13"/>
                      <a:pt x="4" y="13"/>
                    </a:cubicBezTo>
                    <a:cubicBezTo>
                      <a:pt x="3" y="13"/>
                      <a:pt x="2" y="11"/>
                      <a:pt x="2" y="10"/>
                    </a:cubicBezTo>
                    <a:cubicBezTo>
                      <a:pt x="1" y="10"/>
                      <a:pt x="0" y="8"/>
                      <a:pt x="1" y="7"/>
                    </a:cubicBezTo>
                    <a:close/>
                  </a:path>
                </a:pathLst>
              </a:custGeom>
              <a:solidFill>
                <a:srgbClr val="E99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82" name="Freeform 280"/>
              <p:cNvSpPr>
                <a:spLocks/>
              </p:cNvSpPr>
              <p:nvPr/>
            </p:nvSpPr>
            <p:spPr bwMode="auto">
              <a:xfrm>
                <a:off x="209550" y="2155825"/>
                <a:ext cx="190500" cy="85725"/>
              </a:xfrm>
              <a:custGeom>
                <a:avLst/>
                <a:gdLst>
                  <a:gd name="T0" fmla="*/ 2147483647 w 11"/>
                  <a:gd name="T1" fmla="*/ 2147483647 h 5"/>
                  <a:gd name="T2" fmla="*/ 2147483647 w 11"/>
                  <a:gd name="T3" fmla="*/ 0 h 5"/>
                  <a:gd name="T4" fmla="*/ 2147483647 w 11"/>
                  <a:gd name="T5" fmla="*/ 2147483647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5">
                    <a:moveTo>
                      <a:pt x="5" y="5"/>
                    </a:moveTo>
                    <a:cubicBezTo>
                      <a:pt x="10" y="5"/>
                      <a:pt x="11" y="0"/>
                      <a:pt x="6" y="0"/>
                    </a:cubicBezTo>
                    <a:cubicBezTo>
                      <a:pt x="2" y="0"/>
                      <a:pt x="0" y="5"/>
                      <a:pt x="5" y="5"/>
                    </a:cubicBez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83" name="Freeform 281"/>
              <p:cNvSpPr>
                <a:spLocks/>
              </p:cNvSpPr>
              <p:nvPr/>
            </p:nvSpPr>
            <p:spPr bwMode="auto">
              <a:xfrm>
                <a:off x="122238" y="2724150"/>
                <a:ext cx="225425" cy="190500"/>
              </a:xfrm>
              <a:custGeom>
                <a:avLst/>
                <a:gdLst>
                  <a:gd name="T0" fmla="*/ 2147483647 w 13"/>
                  <a:gd name="T1" fmla="*/ 0 h 11"/>
                  <a:gd name="T2" fmla="*/ 0 w 13"/>
                  <a:gd name="T3" fmla="*/ 2147483647 h 11"/>
                  <a:gd name="T4" fmla="*/ 2147483647 w 13"/>
                  <a:gd name="T5" fmla="*/ 2147483647 h 11"/>
                  <a:gd name="T6" fmla="*/ 2147483647 w 13"/>
                  <a:gd name="T7" fmla="*/ 2147483647 h 11"/>
                  <a:gd name="T8" fmla="*/ 2147483647 w 13"/>
                  <a:gd name="T9" fmla="*/ 2147483647 h 11"/>
                  <a:gd name="T10" fmla="*/ 2147483647 w 13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11">
                    <a:moveTo>
                      <a:pt x="4" y="0"/>
                    </a:moveTo>
                    <a:cubicBezTo>
                      <a:pt x="4" y="0"/>
                      <a:pt x="0" y="6"/>
                      <a:pt x="0" y="10"/>
                    </a:cubicBezTo>
                    <a:cubicBezTo>
                      <a:pt x="0" y="10"/>
                      <a:pt x="11" y="11"/>
                      <a:pt x="11" y="7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3" y="7"/>
                      <a:pt x="13" y="1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84" name="Freeform 282"/>
              <p:cNvSpPr>
                <a:spLocks/>
              </p:cNvSpPr>
              <p:nvPr/>
            </p:nvSpPr>
            <p:spPr bwMode="auto">
              <a:xfrm>
                <a:off x="731838" y="2690813"/>
                <a:ext cx="261938" cy="223838"/>
              </a:xfrm>
              <a:custGeom>
                <a:avLst/>
                <a:gdLst>
                  <a:gd name="T0" fmla="*/ 2147483647 w 15"/>
                  <a:gd name="T1" fmla="*/ 2147483647 h 13"/>
                  <a:gd name="T2" fmla="*/ 2147483647 w 15"/>
                  <a:gd name="T3" fmla="*/ 2147483647 h 13"/>
                  <a:gd name="T4" fmla="*/ 2147483647 w 15"/>
                  <a:gd name="T5" fmla="*/ 2147483647 h 13"/>
                  <a:gd name="T6" fmla="*/ 2147483647 w 15"/>
                  <a:gd name="T7" fmla="*/ 2147483647 h 13"/>
                  <a:gd name="T8" fmla="*/ 2147483647 w 15"/>
                  <a:gd name="T9" fmla="*/ 2147483647 h 13"/>
                  <a:gd name="T10" fmla="*/ 2147483647 w 15"/>
                  <a:gd name="T11" fmla="*/ 2147483647 h 13"/>
                  <a:gd name="T12" fmla="*/ 2147483647 w 15"/>
                  <a:gd name="T13" fmla="*/ 2147483647 h 13"/>
                  <a:gd name="T14" fmla="*/ 2147483647 w 15"/>
                  <a:gd name="T15" fmla="*/ 2147483647 h 13"/>
                  <a:gd name="T16" fmla="*/ 2147483647 w 15"/>
                  <a:gd name="T17" fmla="*/ 2147483647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13">
                    <a:moveTo>
                      <a:pt x="1" y="2"/>
                    </a:moveTo>
                    <a:cubicBezTo>
                      <a:pt x="1" y="2"/>
                      <a:pt x="0" y="6"/>
                      <a:pt x="1" y="7"/>
                    </a:cubicBezTo>
                    <a:cubicBezTo>
                      <a:pt x="1" y="7"/>
                      <a:pt x="3" y="9"/>
                      <a:pt x="5" y="9"/>
                    </a:cubicBezTo>
                    <a:cubicBezTo>
                      <a:pt x="5" y="9"/>
                      <a:pt x="5" y="11"/>
                      <a:pt x="6" y="12"/>
                    </a:cubicBezTo>
                    <a:cubicBezTo>
                      <a:pt x="6" y="12"/>
                      <a:pt x="5" y="11"/>
                      <a:pt x="5" y="11"/>
                    </a:cubicBezTo>
                    <a:cubicBezTo>
                      <a:pt x="5" y="11"/>
                      <a:pt x="13" y="13"/>
                      <a:pt x="15" y="1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1" y="5"/>
                      <a:pt x="10" y="2"/>
                    </a:cubicBezTo>
                    <a:cubicBezTo>
                      <a:pt x="9" y="0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85" name="Freeform 283"/>
              <p:cNvSpPr>
                <a:spLocks/>
              </p:cNvSpPr>
              <p:nvPr/>
            </p:nvSpPr>
            <p:spPr bwMode="auto">
              <a:xfrm>
                <a:off x="139700" y="1189038"/>
                <a:ext cx="819150" cy="1622425"/>
              </a:xfrm>
              <a:custGeom>
                <a:avLst/>
                <a:gdLst>
                  <a:gd name="T0" fmla="*/ 2147483647 w 47"/>
                  <a:gd name="T1" fmla="*/ 2147483647 h 94"/>
                  <a:gd name="T2" fmla="*/ 2147483647 w 47"/>
                  <a:gd name="T3" fmla="*/ 2147483647 h 94"/>
                  <a:gd name="T4" fmla="*/ 2147483647 w 47"/>
                  <a:gd name="T5" fmla="*/ 2147483647 h 94"/>
                  <a:gd name="T6" fmla="*/ 2147483647 w 47"/>
                  <a:gd name="T7" fmla="*/ 2147483647 h 94"/>
                  <a:gd name="T8" fmla="*/ 2147483647 w 47"/>
                  <a:gd name="T9" fmla="*/ 2147483647 h 94"/>
                  <a:gd name="T10" fmla="*/ 2147483647 w 47"/>
                  <a:gd name="T11" fmla="*/ 2147483647 h 94"/>
                  <a:gd name="T12" fmla="*/ 2147483647 w 47"/>
                  <a:gd name="T13" fmla="*/ 2147483647 h 94"/>
                  <a:gd name="T14" fmla="*/ 2147483647 w 47"/>
                  <a:gd name="T15" fmla="*/ 2147483647 h 94"/>
                  <a:gd name="T16" fmla="*/ 2147483647 w 47"/>
                  <a:gd name="T17" fmla="*/ 2147483647 h 94"/>
                  <a:gd name="T18" fmla="*/ 2147483647 w 47"/>
                  <a:gd name="T19" fmla="*/ 2147483647 h 94"/>
                  <a:gd name="T20" fmla="*/ 2147483647 w 47"/>
                  <a:gd name="T21" fmla="*/ 2147483647 h 94"/>
                  <a:gd name="T22" fmla="*/ 2147483647 w 47"/>
                  <a:gd name="T23" fmla="*/ 2147483647 h 94"/>
                  <a:gd name="T24" fmla="*/ 2147483647 w 47"/>
                  <a:gd name="T25" fmla="*/ 2147483647 h 94"/>
                  <a:gd name="T26" fmla="*/ 2147483647 w 47"/>
                  <a:gd name="T27" fmla="*/ 2147483647 h 94"/>
                  <a:gd name="T28" fmla="*/ 2147483647 w 47"/>
                  <a:gd name="T29" fmla="*/ 2147483647 h 94"/>
                  <a:gd name="T30" fmla="*/ 2147483647 w 47"/>
                  <a:gd name="T31" fmla="*/ 2147483647 h 94"/>
                  <a:gd name="T32" fmla="*/ 2147483647 w 47"/>
                  <a:gd name="T33" fmla="*/ 0 h 94"/>
                  <a:gd name="T34" fmla="*/ 2147483647 w 47"/>
                  <a:gd name="T35" fmla="*/ 2147483647 h 94"/>
                  <a:gd name="T36" fmla="*/ 2147483647 w 47"/>
                  <a:gd name="T37" fmla="*/ 2147483647 h 94"/>
                  <a:gd name="T38" fmla="*/ 2147483647 w 47"/>
                  <a:gd name="T39" fmla="*/ 2147483647 h 94"/>
                  <a:gd name="T40" fmla="*/ 2147483647 w 47"/>
                  <a:gd name="T41" fmla="*/ 2147483647 h 94"/>
                  <a:gd name="T42" fmla="*/ 2147483647 w 47"/>
                  <a:gd name="T43" fmla="*/ 2147483647 h 94"/>
                  <a:gd name="T44" fmla="*/ 2147483647 w 47"/>
                  <a:gd name="T45" fmla="*/ 2147483647 h 94"/>
                  <a:gd name="T46" fmla="*/ 2147483647 w 47"/>
                  <a:gd name="T47" fmla="*/ 2147483647 h 9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7" h="94">
                    <a:moveTo>
                      <a:pt x="3" y="90"/>
                    </a:moveTo>
                    <a:cubicBezTo>
                      <a:pt x="3" y="90"/>
                      <a:pt x="12" y="92"/>
                      <a:pt x="13" y="89"/>
                    </a:cubicBezTo>
                    <a:cubicBezTo>
                      <a:pt x="14" y="86"/>
                      <a:pt x="12" y="79"/>
                      <a:pt x="12" y="79"/>
                    </a:cubicBezTo>
                    <a:cubicBezTo>
                      <a:pt x="12" y="79"/>
                      <a:pt x="17" y="49"/>
                      <a:pt x="17" y="48"/>
                    </a:cubicBezTo>
                    <a:cubicBezTo>
                      <a:pt x="18" y="48"/>
                      <a:pt x="21" y="36"/>
                      <a:pt x="23" y="27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0"/>
                      <a:pt x="29" y="83"/>
                      <a:pt x="35" y="89"/>
                    </a:cubicBezTo>
                    <a:cubicBezTo>
                      <a:pt x="35" y="89"/>
                      <a:pt x="41" y="94"/>
                      <a:pt x="45" y="91"/>
                    </a:cubicBezTo>
                    <a:cubicBezTo>
                      <a:pt x="45" y="91"/>
                      <a:pt x="47" y="89"/>
                      <a:pt x="45" y="82"/>
                    </a:cubicBezTo>
                    <a:cubicBezTo>
                      <a:pt x="45" y="82"/>
                      <a:pt x="46" y="71"/>
                      <a:pt x="44" y="66"/>
                    </a:cubicBezTo>
                    <a:cubicBezTo>
                      <a:pt x="44" y="66"/>
                      <a:pt x="43" y="48"/>
                      <a:pt x="43" y="44"/>
                    </a:cubicBezTo>
                    <a:cubicBezTo>
                      <a:pt x="43" y="40"/>
                      <a:pt x="41" y="21"/>
                      <a:pt x="42" y="18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28" y="5"/>
                      <a:pt x="22" y="4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4" y="11"/>
                      <a:pt x="3" y="13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3" y="36"/>
                      <a:pt x="5" y="41"/>
                    </a:cubicBezTo>
                    <a:cubicBezTo>
                      <a:pt x="5" y="41"/>
                      <a:pt x="2" y="65"/>
                      <a:pt x="3" y="70"/>
                    </a:cubicBezTo>
                    <a:cubicBezTo>
                      <a:pt x="3" y="70"/>
                      <a:pt x="0" y="81"/>
                      <a:pt x="1" y="83"/>
                    </a:cubicBezTo>
                    <a:cubicBezTo>
                      <a:pt x="2" y="86"/>
                      <a:pt x="3" y="90"/>
                      <a:pt x="3" y="90"/>
                    </a:cubicBez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86" name="Rectangle 284"/>
              <p:cNvSpPr>
                <a:spLocks noChangeArrowheads="1"/>
              </p:cNvSpPr>
              <p:nvPr/>
            </p:nvSpPr>
            <p:spPr bwMode="auto">
              <a:xfrm>
                <a:off x="661988" y="1431925"/>
                <a:ext cx="1588" cy="158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587" name="Freeform 285"/>
              <p:cNvSpPr>
                <a:spLocks/>
              </p:cNvSpPr>
              <p:nvPr/>
            </p:nvSpPr>
            <p:spPr bwMode="auto">
              <a:xfrm>
                <a:off x="766763" y="1500188"/>
                <a:ext cx="17463" cy="0"/>
              </a:xfrm>
              <a:custGeom>
                <a:avLst/>
                <a:gdLst>
                  <a:gd name="T0" fmla="*/ 0 w 1"/>
                  <a:gd name="T1" fmla="*/ 2147483647 w 1"/>
                  <a:gd name="T2" fmla="*/ 0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88" name="Freeform 286"/>
              <p:cNvSpPr>
                <a:spLocks/>
              </p:cNvSpPr>
              <p:nvPr/>
            </p:nvSpPr>
            <p:spPr bwMode="auto">
              <a:xfrm>
                <a:off x="766763" y="1620838"/>
                <a:ext cx="17463" cy="0"/>
              </a:xfrm>
              <a:custGeom>
                <a:avLst/>
                <a:gdLst>
                  <a:gd name="T0" fmla="*/ 0 w 1"/>
                  <a:gd name="T1" fmla="*/ 2147483647 w 1"/>
                  <a:gd name="T2" fmla="*/ 0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89" name="Freeform 287"/>
              <p:cNvSpPr>
                <a:spLocks/>
              </p:cNvSpPr>
              <p:nvPr/>
            </p:nvSpPr>
            <p:spPr bwMode="auto">
              <a:xfrm>
                <a:off x="192088" y="1327150"/>
                <a:ext cx="679450" cy="1449388"/>
              </a:xfrm>
              <a:custGeom>
                <a:avLst/>
                <a:gdLst>
                  <a:gd name="T0" fmla="*/ 2147483647 w 39"/>
                  <a:gd name="T1" fmla="*/ 2147483647 h 84"/>
                  <a:gd name="T2" fmla="*/ 2147483647 w 39"/>
                  <a:gd name="T3" fmla="*/ 2147483647 h 84"/>
                  <a:gd name="T4" fmla="*/ 2147483647 w 39"/>
                  <a:gd name="T5" fmla="*/ 2147483647 h 84"/>
                  <a:gd name="T6" fmla="*/ 2147483647 w 39"/>
                  <a:gd name="T7" fmla="*/ 2147483647 h 84"/>
                  <a:gd name="T8" fmla="*/ 2147483647 w 39"/>
                  <a:gd name="T9" fmla="*/ 2147483647 h 84"/>
                  <a:gd name="T10" fmla="*/ 2147483647 w 39"/>
                  <a:gd name="T11" fmla="*/ 2147483647 h 84"/>
                  <a:gd name="T12" fmla="*/ 2147483647 w 39"/>
                  <a:gd name="T13" fmla="*/ 2147483647 h 84"/>
                  <a:gd name="T14" fmla="*/ 2147483647 w 39"/>
                  <a:gd name="T15" fmla="*/ 2147483647 h 84"/>
                  <a:gd name="T16" fmla="*/ 2147483647 w 39"/>
                  <a:gd name="T17" fmla="*/ 2147483647 h 84"/>
                  <a:gd name="T18" fmla="*/ 2147483647 w 39"/>
                  <a:gd name="T19" fmla="*/ 2147483647 h 84"/>
                  <a:gd name="T20" fmla="*/ 2147483647 w 39"/>
                  <a:gd name="T21" fmla="*/ 2147483647 h 84"/>
                  <a:gd name="T22" fmla="*/ 2147483647 w 39"/>
                  <a:gd name="T23" fmla="*/ 2147483647 h 84"/>
                  <a:gd name="T24" fmla="*/ 2147483647 w 39"/>
                  <a:gd name="T25" fmla="*/ 2147483647 h 84"/>
                  <a:gd name="T26" fmla="*/ 2147483647 w 39"/>
                  <a:gd name="T27" fmla="*/ 2147483647 h 84"/>
                  <a:gd name="T28" fmla="*/ 2147483647 w 39"/>
                  <a:gd name="T29" fmla="*/ 2147483647 h 84"/>
                  <a:gd name="T30" fmla="*/ 2147483647 w 39"/>
                  <a:gd name="T31" fmla="*/ 0 h 84"/>
                  <a:gd name="T32" fmla="*/ 2147483647 w 39"/>
                  <a:gd name="T33" fmla="*/ 2147483647 h 84"/>
                  <a:gd name="T34" fmla="*/ 2147483647 w 39"/>
                  <a:gd name="T35" fmla="*/ 2147483647 h 84"/>
                  <a:gd name="T36" fmla="*/ 2147483647 w 39"/>
                  <a:gd name="T37" fmla="*/ 2147483647 h 84"/>
                  <a:gd name="T38" fmla="*/ 0 w 39"/>
                  <a:gd name="T39" fmla="*/ 2147483647 h 84"/>
                  <a:gd name="T40" fmla="*/ 2147483647 w 39"/>
                  <a:gd name="T41" fmla="*/ 2147483647 h 84"/>
                  <a:gd name="T42" fmla="*/ 2147483647 w 39"/>
                  <a:gd name="T43" fmla="*/ 2147483647 h 84"/>
                  <a:gd name="T44" fmla="*/ 2147483647 w 39"/>
                  <a:gd name="T45" fmla="*/ 2147483647 h 84"/>
                  <a:gd name="T46" fmla="*/ 2147483647 w 39"/>
                  <a:gd name="T47" fmla="*/ 2147483647 h 84"/>
                  <a:gd name="T48" fmla="*/ 2147483647 w 39"/>
                  <a:gd name="T49" fmla="*/ 2147483647 h 84"/>
                  <a:gd name="T50" fmla="*/ 2147483647 w 39"/>
                  <a:gd name="T51" fmla="*/ 2147483647 h 84"/>
                  <a:gd name="T52" fmla="*/ 2147483647 w 39"/>
                  <a:gd name="T53" fmla="*/ 2147483647 h 84"/>
                  <a:gd name="T54" fmla="*/ 2147483647 w 39"/>
                  <a:gd name="T55" fmla="*/ 2147483647 h 84"/>
                  <a:gd name="T56" fmla="*/ 2147483647 w 39"/>
                  <a:gd name="T57" fmla="*/ 2147483647 h 84"/>
                  <a:gd name="T58" fmla="*/ 2147483647 w 39"/>
                  <a:gd name="T59" fmla="*/ 2147483647 h 84"/>
                  <a:gd name="T60" fmla="*/ 2147483647 w 39"/>
                  <a:gd name="T61" fmla="*/ 2147483647 h 84"/>
                  <a:gd name="T62" fmla="*/ 2147483647 w 39"/>
                  <a:gd name="T63" fmla="*/ 2147483647 h 84"/>
                  <a:gd name="T64" fmla="*/ 2147483647 w 39"/>
                  <a:gd name="T65" fmla="*/ 2147483647 h 84"/>
                  <a:gd name="T66" fmla="*/ 2147483647 w 39"/>
                  <a:gd name="T67" fmla="*/ 2147483647 h 84"/>
                  <a:gd name="T68" fmla="*/ 2147483647 w 39"/>
                  <a:gd name="T69" fmla="*/ 2147483647 h 84"/>
                  <a:gd name="T70" fmla="*/ 2147483647 w 39"/>
                  <a:gd name="T71" fmla="*/ 2147483647 h 84"/>
                  <a:gd name="T72" fmla="*/ 2147483647 w 39"/>
                  <a:gd name="T73" fmla="*/ 2147483647 h 84"/>
                  <a:gd name="T74" fmla="*/ 2147483647 w 39"/>
                  <a:gd name="T75" fmla="*/ 2147483647 h 84"/>
                  <a:gd name="T76" fmla="*/ 2147483647 w 39"/>
                  <a:gd name="T77" fmla="*/ 2147483647 h 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9" h="84">
                    <a:moveTo>
                      <a:pt x="39" y="84"/>
                    </a:moveTo>
                    <a:cubicBezTo>
                      <a:pt x="38" y="80"/>
                      <a:pt x="38" y="76"/>
                      <a:pt x="37" y="74"/>
                    </a:cubicBezTo>
                    <a:cubicBezTo>
                      <a:pt x="35" y="71"/>
                      <a:pt x="35" y="66"/>
                      <a:pt x="35" y="66"/>
                    </a:cubicBezTo>
                    <a:cubicBezTo>
                      <a:pt x="38" y="65"/>
                      <a:pt x="39" y="54"/>
                      <a:pt x="39" y="54"/>
                    </a:cubicBezTo>
                    <a:cubicBezTo>
                      <a:pt x="39" y="54"/>
                      <a:pt x="35" y="59"/>
                      <a:pt x="34" y="58"/>
                    </a:cubicBezTo>
                    <a:cubicBezTo>
                      <a:pt x="32" y="58"/>
                      <a:pt x="33" y="56"/>
                      <a:pt x="34" y="51"/>
                    </a:cubicBezTo>
                    <a:cubicBezTo>
                      <a:pt x="34" y="46"/>
                      <a:pt x="32" y="32"/>
                      <a:pt x="32" y="32"/>
                    </a:cubicBezTo>
                    <a:cubicBezTo>
                      <a:pt x="32" y="37"/>
                      <a:pt x="32" y="44"/>
                      <a:pt x="32" y="44"/>
                    </a:cubicBezTo>
                    <a:cubicBezTo>
                      <a:pt x="32" y="44"/>
                      <a:pt x="28" y="30"/>
                      <a:pt x="27" y="25"/>
                    </a:cubicBezTo>
                    <a:cubicBezTo>
                      <a:pt x="27" y="22"/>
                      <a:pt x="32" y="18"/>
                      <a:pt x="33" y="17"/>
                    </a:cubicBezTo>
                    <a:cubicBezTo>
                      <a:pt x="28" y="20"/>
                      <a:pt x="24" y="17"/>
                      <a:pt x="24" y="17"/>
                    </a:cubicBezTo>
                    <a:cubicBezTo>
                      <a:pt x="26" y="16"/>
                      <a:pt x="31" y="12"/>
                      <a:pt x="33" y="10"/>
                    </a:cubicBezTo>
                    <a:cubicBezTo>
                      <a:pt x="30" y="12"/>
                      <a:pt x="23" y="14"/>
                      <a:pt x="23" y="14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5" y="10"/>
                      <a:pt x="20" y="12"/>
                      <a:pt x="18" y="8"/>
                    </a:cubicBezTo>
                    <a:cubicBezTo>
                      <a:pt x="15" y="4"/>
                      <a:pt x="10" y="0"/>
                      <a:pt x="10" y="0"/>
                    </a:cubicBezTo>
                    <a:cubicBezTo>
                      <a:pt x="12" y="3"/>
                      <a:pt x="13" y="11"/>
                      <a:pt x="13" y="11"/>
                    </a:cubicBezTo>
                    <a:cubicBezTo>
                      <a:pt x="13" y="11"/>
                      <a:pt x="13" y="10"/>
                      <a:pt x="7" y="7"/>
                    </a:cubicBezTo>
                    <a:cubicBezTo>
                      <a:pt x="4" y="6"/>
                      <a:pt x="3" y="3"/>
                      <a:pt x="3" y="1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3" y="17"/>
                      <a:pt x="18" y="15"/>
                      <a:pt x="16" y="17"/>
                    </a:cubicBezTo>
                    <a:cubicBezTo>
                      <a:pt x="13" y="19"/>
                      <a:pt x="5" y="15"/>
                      <a:pt x="5" y="15"/>
                    </a:cubicBezTo>
                    <a:cubicBezTo>
                      <a:pt x="7" y="19"/>
                      <a:pt x="13" y="20"/>
                      <a:pt x="13" y="20"/>
                    </a:cubicBezTo>
                    <a:cubicBezTo>
                      <a:pt x="13" y="20"/>
                      <a:pt x="13" y="26"/>
                      <a:pt x="9" y="34"/>
                    </a:cubicBezTo>
                    <a:cubicBezTo>
                      <a:pt x="5" y="43"/>
                      <a:pt x="9" y="50"/>
                      <a:pt x="9" y="50"/>
                    </a:cubicBezTo>
                    <a:cubicBezTo>
                      <a:pt x="6" y="49"/>
                      <a:pt x="5" y="40"/>
                      <a:pt x="5" y="40"/>
                    </a:cubicBezTo>
                    <a:cubicBezTo>
                      <a:pt x="5" y="40"/>
                      <a:pt x="5" y="53"/>
                      <a:pt x="4" y="58"/>
                    </a:cubicBezTo>
                    <a:cubicBezTo>
                      <a:pt x="3" y="63"/>
                      <a:pt x="7" y="73"/>
                      <a:pt x="7" y="73"/>
                    </a:cubicBezTo>
                    <a:cubicBezTo>
                      <a:pt x="3" y="73"/>
                      <a:pt x="2" y="63"/>
                      <a:pt x="2" y="63"/>
                    </a:cubicBezTo>
                    <a:cubicBezTo>
                      <a:pt x="1" y="64"/>
                      <a:pt x="3" y="73"/>
                      <a:pt x="4" y="76"/>
                    </a:cubicBezTo>
                    <a:cubicBezTo>
                      <a:pt x="5" y="78"/>
                      <a:pt x="5" y="81"/>
                      <a:pt x="4" y="83"/>
                    </a:cubicBezTo>
                    <a:cubicBezTo>
                      <a:pt x="7" y="83"/>
                      <a:pt x="10" y="83"/>
                      <a:pt x="10" y="81"/>
                    </a:cubicBezTo>
                    <a:cubicBezTo>
                      <a:pt x="11" y="78"/>
                      <a:pt x="9" y="71"/>
                      <a:pt x="9" y="71"/>
                    </a:cubicBezTo>
                    <a:cubicBezTo>
                      <a:pt x="9" y="71"/>
                      <a:pt x="14" y="41"/>
                      <a:pt x="14" y="40"/>
                    </a:cubicBezTo>
                    <a:cubicBezTo>
                      <a:pt x="15" y="40"/>
                      <a:pt x="18" y="28"/>
                      <a:pt x="20" y="19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6" y="75"/>
                      <a:pt x="32" y="81"/>
                    </a:cubicBezTo>
                    <a:cubicBezTo>
                      <a:pt x="32" y="81"/>
                      <a:pt x="35" y="84"/>
                      <a:pt x="39" y="8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90" name="Freeform 288"/>
              <p:cNvSpPr>
                <a:spLocks/>
              </p:cNvSpPr>
              <p:nvPr/>
            </p:nvSpPr>
            <p:spPr bwMode="auto">
              <a:xfrm>
                <a:off x="174625" y="1362075"/>
                <a:ext cx="104775" cy="155575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0 w 6"/>
                  <a:gd name="T9" fmla="*/ 214748364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0" y="4"/>
                    </a:moveTo>
                    <a:cubicBezTo>
                      <a:pt x="0" y="4"/>
                      <a:pt x="1" y="8"/>
                      <a:pt x="3" y="9"/>
                    </a:cubicBezTo>
                    <a:cubicBezTo>
                      <a:pt x="3" y="9"/>
                      <a:pt x="3" y="6"/>
                      <a:pt x="3" y="4"/>
                    </a:cubicBezTo>
                    <a:cubicBezTo>
                      <a:pt x="3" y="4"/>
                      <a:pt x="6" y="2"/>
                      <a:pt x="5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99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91" name="Freeform 289"/>
              <p:cNvSpPr>
                <a:spLocks/>
              </p:cNvSpPr>
              <p:nvPr/>
            </p:nvSpPr>
            <p:spPr bwMode="auto">
              <a:xfrm>
                <a:off x="227013" y="396875"/>
                <a:ext cx="609600" cy="862013"/>
              </a:xfrm>
              <a:custGeom>
                <a:avLst/>
                <a:gdLst>
                  <a:gd name="T0" fmla="*/ 2147483647 w 35"/>
                  <a:gd name="T1" fmla="*/ 0 h 50"/>
                  <a:gd name="T2" fmla="*/ 2147483647 w 35"/>
                  <a:gd name="T3" fmla="*/ 2147483647 h 50"/>
                  <a:gd name="T4" fmla="*/ 2147483647 w 35"/>
                  <a:gd name="T5" fmla="*/ 2147483647 h 50"/>
                  <a:gd name="T6" fmla="*/ 2147483647 w 35"/>
                  <a:gd name="T7" fmla="*/ 2147483647 h 50"/>
                  <a:gd name="T8" fmla="*/ 2147483647 w 35"/>
                  <a:gd name="T9" fmla="*/ 2147483647 h 50"/>
                  <a:gd name="T10" fmla="*/ 2147483647 w 35"/>
                  <a:gd name="T11" fmla="*/ 2147483647 h 50"/>
                  <a:gd name="T12" fmla="*/ 2147483647 w 35"/>
                  <a:gd name="T13" fmla="*/ 2147483647 h 50"/>
                  <a:gd name="T14" fmla="*/ 0 w 35"/>
                  <a:gd name="T15" fmla="*/ 2147483647 h 50"/>
                  <a:gd name="T16" fmla="*/ 2147483647 w 35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5" h="50">
                    <a:moveTo>
                      <a:pt x="11" y="0"/>
                    </a:moveTo>
                    <a:cubicBezTo>
                      <a:pt x="11" y="0"/>
                      <a:pt x="13" y="5"/>
                      <a:pt x="15" y="5"/>
                    </a:cubicBezTo>
                    <a:cubicBezTo>
                      <a:pt x="15" y="5"/>
                      <a:pt x="19" y="7"/>
                      <a:pt x="22" y="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15"/>
                      <a:pt x="0" y="15"/>
                      <a:pt x="0" y="15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2F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92" name="Freeform 290"/>
              <p:cNvSpPr>
                <a:spLocks/>
              </p:cNvSpPr>
              <p:nvPr/>
            </p:nvSpPr>
            <p:spPr bwMode="auto">
              <a:xfrm>
                <a:off x="347663" y="500063"/>
                <a:ext cx="122238" cy="120650"/>
              </a:xfrm>
              <a:custGeom>
                <a:avLst/>
                <a:gdLst>
                  <a:gd name="T0" fmla="*/ 0 w 77"/>
                  <a:gd name="T1" fmla="*/ 2147483647 h 76"/>
                  <a:gd name="T2" fmla="*/ 2147483647 w 77"/>
                  <a:gd name="T3" fmla="*/ 0 h 76"/>
                  <a:gd name="T4" fmla="*/ 0 w 77"/>
                  <a:gd name="T5" fmla="*/ 2147483647 h 76"/>
                  <a:gd name="T6" fmla="*/ 0 w 77"/>
                  <a:gd name="T7" fmla="*/ 2147483647 h 7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7" h="76">
                    <a:moveTo>
                      <a:pt x="0" y="54"/>
                    </a:moveTo>
                    <a:lnTo>
                      <a:pt x="77" y="0"/>
                    </a:lnTo>
                    <a:lnTo>
                      <a:pt x="0" y="76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93" name="Freeform 291"/>
              <p:cNvSpPr>
                <a:spLocks/>
              </p:cNvSpPr>
              <p:nvPr/>
            </p:nvSpPr>
            <p:spPr bwMode="auto">
              <a:xfrm>
                <a:off x="522288" y="517525"/>
                <a:ext cx="279400" cy="688975"/>
              </a:xfrm>
              <a:custGeom>
                <a:avLst/>
                <a:gdLst>
                  <a:gd name="T0" fmla="*/ 0 w 16"/>
                  <a:gd name="T1" fmla="*/ 0 h 40"/>
                  <a:gd name="T2" fmla="*/ 2147483647 w 16"/>
                  <a:gd name="T3" fmla="*/ 2147483647 h 40"/>
                  <a:gd name="T4" fmla="*/ 2147483647 w 16"/>
                  <a:gd name="T5" fmla="*/ 2147483647 h 40"/>
                  <a:gd name="T6" fmla="*/ 2147483647 w 16"/>
                  <a:gd name="T7" fmla="*/ 2147483647 h 40"/>
                  <a:gd name="T8" fmla="*/ 2147483647 w 16"/>
                  <a:gd name="T9" fmla="*/ 2147483647 h 40"/>
                  <a:gd name="T10" fmla="*/ 2147483647 w 16"/>
                  <a:gd name="T11" fmla="*/ 2147483647 h 40"/>
                  <a:gd name="T12" fmla="*/ 2147483647 w 16"/>
                  <a:gd name="T13" fmla="*/ 2147483647 h 40"/>
                  <a:gd name="T14" fmla="*/ 2147483647 w 16"/>
                  <a:gd name="T15" fmla="*/ 2147483647 h 40"/>
                  <a:gd name="T16" fmla="*/ 2147483647 w 16"/>
                  <a:gd name="T17" fmla="*/ 2147483647 h 40"/>
                  <a:gd name="T18" fmla="*/ 0 w 16"/>
                  <a:gd name="T19" fmla="*/ 0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" h="40">
                    <a:moveTo>
                      <a:pt x="0" y="0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8"/>
                      <a:pt x="7" y="40"/>
                      <a:pt x="4" y="37"/>
                    </a:cubicBezTo>
                    <a:cubicBezTo>
                      <a:pt x="4" y="37"/>
                      <a:pt x="10" y="39"/>
                      <a:pt x="10" y="33"/>
                    </a:cubicBezTo>
                    <a:cubicBezTo>
                      <a:pt x="9" y="27"/>
                      <a:pt x="6" y="28"/>
                      <a:pt x="4" y="25"/>
                    </a:cubicBezTo>
                    <a:cubicBezTo>
                      <a:pt x="4" y="25"/>
                      <a:pt x="6" y="25"/>
                      <a:pt x="6" y="21"/>
                    </a:cubicBezTo>
                    <a:cubicBezTo>
                      <a:pt x="6" y="16"/>
                      <a:pt x="5" y="7"/>
                      <a:pt x="5" y="7"/>
                    </a:cubicBezTo>
                    <a:cubicBezTo>
                      <a:pt x="5" y="7"/>
                      <a:pt x="3" y="4"/>
                      <a:pt x="0" y="0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94" name="Freeform 292"/>
              <p:cNvSpPr>
                <a:spLocks/>
              </p:cNvSpPr>
              <p:nvPr/>
            </p:nvSpPr>
            <p:spPr bwMode="auto">
              <a:xfrm>
                <a:off x="17463" y="412750"/>
                <a:ext cx="382588" cy="1087438"/>
              </a:xfrm>
              <a:custGeom>
                <a:avLst/>
                <a:gdLst>
                  <a:gd name="T0" fmla="*/ 2147483647 w 22"/>
                  <a:gd name="T1" fmla="*/ 2147483647 h 63"/>
                  <a:gd name="T2" fmla="*/ 2147483647 w 22"/>
                  <a:gd name="T3" fmla="*/ 2147483647 h 63"/>
                  <a:gd name="T4" fmla="*/ 2147483647 w 22"/>
                  <a:gd name="T5" fmla="*/ 2147483647 h 63"/>
                  <a:gd name="T6" fmla="*/ 2147483647 w 22"/>
                  <a:gd name="T7" fmla="*/ 0 h 63"/>
                  <a:gd name="T8" fmla="*/ 2147483647 w 22"/>
                  <a:gd name="T9" fmla="*/ 2147483647 h 63"/>
                  <a:gd name="T10" fmla="*/ 2147483647 w 22"/>
                  <a:gd name="T11" fmla="*/ 2147483647 h 63"/>
                  <a:gd name="T12" fmla="*/ 0 w 22"/>
                  <a:gd name="T13" fmla="*/ 2147483647 h 63"/>
                  <a:gd name="T14" fmla="*/ 2147483647 w 22"/>
                  <a:gd name="T15" fmla="*/ 2147483647 h 63"/>
                  <a:gd name="T16" fmla="*/ 2147483647 w 22"/>
                  <a:gd name="T17" fmla="*/ 2147483647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63">
                    <a:moveTo>
                      <a:pt x="9" y="63"/>
                    </a:moveTo>
                    <a:cubicBezTo>
                      <a:pt x="9" y="63"/>
                      <a:pt x="10" y="58"/>
                      <a:pt x="15" y="56"/>
                    </a:cubicBezTo>
                    <a:cubicBezTo>
                      <a:pt x="15" y="56"/>
                      <a:pt x="20" y="44"/>
                      <a:pt x="20" y="33"/>
                    </a:cubicBezTo>
                    <a:cubicBezTo>
                      <a:pt x="21" y="21"/>
                      <a:pt x="20" y="4"/>
                      <a:pt x="22" y="0"/>
                    </a:cubicBezTo>
                    <a:cubicBezTo>
                      <a:pt x="22" y="0"/>
                      <a:pt x="20" y="1"/>
                      <a:pt x="18" y="4"/>
                    </a:cubicBezTo>
                    <a:cubicBezTo>
                      <a:pt x="18" y="4"/>
                      <a:pt x="8" y="5"/>
                      <a:pt x="5" y="7"/>
                    </a:cubicBezTo>
                    <a:cubicBezTo>
                      <a:pt x="5" y="7"/>
                      <a:pt x="1" y="17"/>
                      <a:pt x="0" y="35"/>
                    </a:cubicBezTo>
                    <a:cubicBezTo>
                      <a:pt x="0" y="35"/>
                      <a:pt x="2" y="45"/>
                      <a:pt x="2" y="47"/>
                    </a:cubicBezTo>
                    <a:cubicBezTo>
                      <a:pt x="3" y="48"/>
                      <a:pt x="6" y="56"/>
                      <a:pt x="9" y="63"/>
                    </a:cubicBez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95" name="Freeform 293"/>
              <p:cNvSpPr>
                <a:spLocks/>
              </p:cNvSpPr>
              <p:nvPr/>
            </p:nvSpPr>
            <p:spPr bwMode="auto">
              <a:xfrm>
                <a:off x="347663" y="1206500"/>
                <a:ext cx="436563" cy="103188"/>
              </a:xfrm>
              <a:custGeom>
                <a:avLst/>
                <a:gdLst>
                  <a:gd name="T0" fmla="*/ 2147483647 w 25"/>
                  <a:gd name="T1" fmla="*/ 0 h 6"/>
                  <a:gd name="T2" fmla="*/ 2147483647 w 25"/>
                  <a:gd name="T3" fmla="*/ 2147483647 h 6"/>
                  <a:gd name="T4" fmla="*/ 0 w 25"/>
                  <a:gd name="T5" fmla="*/ 2147483647 h 6"/>
                  <a:gd name="T6" fmla="*/ 2147483647 w 25"/>
                  <a:gd name="T7" fmla="*/ 2147483647 h 6"/>
                  <a:gd name="T8" fmla="*/ 2147483647 w 25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6">
                    <a:moveTo>
                      <a:pt x="24" y="0"/>
                    </a:moveTo>
                    <a:cubicBezTo>
                      <a:pt x="15" y="3"/>
                      <a:pt x="5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5" y="6"/>
                      <a:pt x="25" y="2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96" name="Freeform 294"/>
              <p:cNvSpPr>
                <a:spLocks/>
              </p:cNvSpPr>
              <p:nvPr/>
            </p:nvSpPr>
            <p:spPr bwMode="auto">
              <a:xfrm>
                <a:off x="244475" y="517525"/>
                <a:ext cx="138113" cy="603250"/>
              </a:xfrm>
              <a:custGeom>
                <a:avLst/>
                <a:gdLst>
                  <a:gd name="T0" fmla="*/ 2147483647 w 8"/>
                  <a:gd name="T1" fmla="*/ 2147483647 h 35"/>
                  <a:gd name="T2" fmla="*/ 2147483647 w 8"/>
                  <a:gd name="T3" fmla="*/ 2147483647 h 35"/>
                  <a:gd name="T4" fmla="*/ 2147483647 w 8"/>
                  <a:gd name="T5" fmla="*/ 2147483647 h 35"/>
                  <a:gd name="T6" fmla="*/ 2147483647 w 8"/>
                  <a:gd name="T7" fmla="*/ 2147483647 h 35"/>
                  <a:gd name="T8" fmla="*/ 2147483647 w 8"/>
                  <a:gd name="T9" fmla="*/ 2147483647 h 35"/>
                  <a:gd name="T10" fmla="*/ 2147483647 w 8"/>
                  <a:gd name="T11" fmla="*/ 0 h 35"/>
                  <a:gd name="T12" fmla="*/ 2147483647 w 8"/>
                  <a:gd name="T13" fmla="*/ 2147483647 h 35"/>
                  <a:gd name="T14" fmla="*/ 0 w 8"/>
                  <a:gd name="T15" fmla="*/ 2147483647 h 35"/>
                  <a:gd name="T16" fmla="*/ 2147483647 w 8"/>
                  <a:gd name="T17" fmla="*/ 2147483647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35">
                    <a:moveTo>
                      <a:pt x="6" y="35"/>
                    </a:moveTo>
                    <a:cubicBezTo>
                      <a:pt x="7" y="32"/>
                      <a:pt x="7" y="29"/>
                      <a:pt x="7" y="27"/>
                    </a:cubicBezTo>
                    <a:cubicBezTo>
                      <a:pt x="7" y="26"/>
                      <a:pt x="7" y="26"/>
                      <a:pt x="8" y="25"/>
                    </a:cubicBezTo>
                    <a:cubicBezTo>
                      <a:pt x="5" y="17"/>
                      <a:pt x="1" y="4"/>
                      <a:pt x="1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2"/>
                      <a:pt x="1" y="0"/>
                      <a:pt x="1" y="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4" y="17"/>
                      <a:pt x="6" y="28"/>
                      <a:pt x="6" y="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97" name="Freeform 295"/>
              <p:cNvSpPr>
                <a:spLocks/>
              </p:cNvSpPr>
              <p:nvPr/>
            </p:nvSpPr>
            <p:spPr bwMode="auto">
              <a:xfrm>
                <a:off x="261938" y="793750"/>
                <a:ext cx="17463" cy="68263"/>
              </a:xfrm>
              <a:custGeom>
                <a:avLst/>
                <a:gdLst>
                  <a:gd name="T0" fmla="*/ 0 w 1"/>
                  <a:gd name="T1" fmla="*/ 2147483647 h 4"/>
                  <a:gd name="T2" fmla="*/ 0 w 1"/>
                  <a:gd name="T3" fmla="*/ 2147483647 h 4"/>
                  <a:gd name="T4" fmla="*/ 0 w 1"/>
                  <a:gd name="T5" fmla="*/ 2147483647 h 4"/>
                  <a:gd name="T6" fmla="*/ 0 w 1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1"/>
                    </a:moveTo>
                    <a:cubicBezTo>
                      <a:pt x="0" y="0"/>
                      <a:pt x="0" y="2"/>
                      <a:pt x="0" y="4"/>
                    </a:cubicBezTo>
                    <a:cubicBezTo>
                      <a:pt x="0" y="3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98" name="Freeform 296"/>
              <p:cNvSpPr>
                <a:spLocks/>
              </p:cNvSpPr>
              <p:nvPr/>
            </p:nvSpPr>
            <p:spPr bwMode="auto">
              <a:xfrm>
                <a:off x="69850" y="603250"/>
                <a:ext cx="227013" cy="776288"/>
              </a:xfrm>
              <a:custGeom>
                <a:avLst/>
                <a:gdLst>
                  <a:gd name="T0" fmla="*/ 2147483647 w 13"/>
                  <a:gd name="T1" fmla="*/ 2147483647 h 45"/>
                  <a:gd name="T2" fmla="*/ 2147483647 w 13"/>
                  <a:gd name="T3" fmla="*/ 2147483647 h 45"/>
                  <a:gd name="T4" fmla="*/ 2147483647 w 13"/>
                  <a:gd name="T5" fmla="*/ 2147483647 h 45"/>
                  <a:gd name="T6" fmla="*/ 2147483647 w 13"/>
                  <a:gd name="T7" fmla="*/ 2147483647 h 45"/>
                  <a:gd name="T8" fmla="*/ 2147483647 w 13"/>
                  <a:gd name="T9" fmla="*/ 2147483647 h 45"/>
                  <a:gd name="T10" fmla="*/ 2147483647 w 13"/>
                  <a:gd name="T11" fmla="*/ 2147483647 h 45"/>
                  <a:gd name="T12" fmla="*/ 2147483647 w 13"/>
                  <a:gd name="T13" fmla="*/ 2147483647 h 45"/>
                  <a:gd name="T14" fmla="*/ 2147483647 w 13"/>
                  <a:gd name="T15" fmla="*/ 0 h 45"/>
                  <a:gd name="T16" fmla="*/ 2147483647 w 13"/>
                  <a:gd name="T17" fmla="*/ 2147483647 h 45"/>
                  <a:gd name="T18" fmla="*/ 0 w 13"/>
                  <a:gd name="T19" fmla="*/ 2147483647 h 45"/>
                  <a:gd name="T20" fmla="*/ 2147483647 w 13"/>
                  <a:gd name="T21" fmla="*/ 2147483647 h 45"/>
                  <a:gd name="T22" fmla="*/ 2147483647 w 13"/>
                  <a:gd name="T23" fmla="*/ 2147483647 h 45"/>
                  <a:gd name="T24" fmla="*/ 2147483647 w 13"/>
                  <a:gd name="T25" fmla="*/ 2147483647 h 45"/>
                  <a:gd name="T26" fmla="*/ 0 w 13"/>
                  <a:gd name="T27" fmla="*/ 2147483647 h 45"/>
                  <a:gd name="T28" fmla="*/ 2147483647 w 13"/>
                  <a:gd name="T29" fmla="*/ 2147483647 h 45"/>
                  <a:gd name="T30" fmla="*/ 2147483647 w 13"/>
                  <a:gd name="T31" fmla="*/ 2147483647 h 45"/>
                  <a:gd name="T32" fmla="*/ 2147483647 w 13"/>
                  <a:gd name="T33" fmla="*/ 2147483647 h 45"/>
                  <a:gd name="T34" fmla="*/ 2147483647 w 13"/>
                  <a:gd name="T35" fmla="*/ 2147483647 h 45"/>
                  <a:gd name="T36" fmla="*/ 2147483647 w 13"/>
                  <a:gd name="T37" fmla="*/ 2147483647 h 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" h="45">
                    <a:moveTo>
                      <a:pt x="13" y="42"/>
                    </a:moveTo>
                    <a:cubicBezTo>
                      <a:pt x="12" y="38"/>
                      <a:pt x="12" y="33"/>
                      <a:pt x="12" y="33"/>
                    </a:cubicBezTo>
                    <a:cubicBezTo>
                      <a:pt x="12" y="27"/>
                      <a:pt x="11" y="20"/>
                      <a:pt x="11" y="15"/>
                    </a:cubicBezTo>
                    <a:cubicBezTo>
                      <a:pt x="11" y="20"/>
                      <a:pt x="10" y="28"/>
                      <a:pt x="10" y="28"/>
                    </a:cubicBezTo>
                    <a:cubicBezTo>
                      <a:pt x="10" y="24"/>
                      <a:pt x="9" y="12"/>
                      <a:pt x="9" y="12"/>
                    </a:cubicBezTo>
                    <a:cubicBezTo>
                      <a:pt x="9" y="12"/>
                      <a:pt x="9" y="33"/>
                      <a:pt x="9" y="33"/>
                    </a:cubicBezTo>
                    <a:cubicBezTo>
                      <a:pt x="6" y="29"/>
                      <a:pt x="5" y="20"/>
                      <a:pt x="5" y="20"/>
                    </a:cubicBezTo>
                    <a:cubicBezTo>
                      <a:pt x="6" y="14"/>
                      <a:pt x="4" y="0"/>
                      <a:pt x="4" y="0"/>
                    </a:cubicBezTo>
                    <a:cubicBezTo>
                      <a:pt x="4" y="0"/>
                      <a:pt x="6" y="17"/>
                      <a:pt x="4" y="19"/>
                    </a:cubicBezTo>
                    <a:cubicBezTo>
                      <a:pt x="2" y="20"/>
                      <a:pt x="0" y="14"/>
                      <a:pt x="0" y="14"/>
                    </a:cubicBezTo>
                    <a:cubicBezTo>
                      <a:pt x="0" y="19"/>
                      <a:pt x="3" y="20"/>
                      <a:pt x="3" y="20"/>
                    </a:cubicBezTo>
                    <a:cubicBezTo>
                      <a:pt x="3" y="20"/>
                      <a:pt x="2" y="22"/>
                      <a:pt x="2" y="22"/>
                    </a:cubicBezTo>
                    <a:cubicBezTo>
                      <a:pt x="4" y="22"/>
                      <a:pt x="4" y="24"/>
                      <a:pt x="4" y="24"/>
                    </a:cubicBezTo>
                    <a:cubicBezTo>
                      <a:pt x="3" y="24"/>
                      <a:pt x="0" y="26"/>
                      <a:pt x="0" y="26"/>
                    </a:cubicBezTo>
                    <a:cubicBezTo>
                      <a:pt x="2" y="25"/>
                      <a:pt x="4" y="26"/>
                      <a:pt x="4" y="26"/>
                    </a:cubicBezTo>
                    <a:cubicBezTo>
                      <a:pt x="3" y="25"/>
                      <a:pt x="1" y="27"/>
                      <a:pt x="1" y="27"/>
                    </a:cubicBezTo>
                    <a:cubicBezTo>
                      <a:pt x="4" y="26"/>
                      <a:pt x="5" y="29"/>
                      <a:pt x="6" y="30"/>
                    </a:cubicBezTo>
                    <a:cubicBezTo>
                      <a:pt x="6" y="31"/>
                      <a:pt x="10" y="40"/>
                      <a:pt x="12" y="45"/>
                    </a:cubicBezTo>
                    <a:cubicBezTo>
                      <a:pt x="12" y="45"/>
                      <a:pt x="13" y="44"/>
                      <a:pt x="13" y="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99" name="Freeform 297"/>
              <p:cNvSpPr>
                <a:spLocks/>
              </p:cNvSpPr>
              <p:nvPr/>
            </p:nvSpPr>
            <p:spPr bwMode="auto">
              <a:xfrm>
                <a:off x="592138" y="447675"/>
                <a:ext cx="1028700" cy="1155700"/>
              </a:xfrm>
              <a:custGeom>
                <a:avLst/>
                <a:gdLst>
                  <a:gd name="T0" fmla="*/ 0 w 59"/>
                  <a:gd name="T1" fmla="*/ 2147483647 h 67"/>
                  <a:gd name="T2" fmla="*/ 2147483647 w 59"/>
                  <a:gd name="T3" fmla="*/ 2147483647 h 67"/>
                  <a:gd name="T4" fmla="*/ 2147483647 w 59"/>
                  <a:gd name="T5" fmla="*/ 2147483647 h 67"/>
                  <a:gd name="T6" fmla="*/ 2147483647 w 59"/>
                  <a:gd name="T7" fmla="*/ 2147483647 h 67"/>
                  <a:gd name="T8" fmla="*/ 2147483647 w 59"/>
                  <a:gd name="T9" fmla="*/ 2147483647 h 67"/>
                  <a:gd name="T10" fmla="*/ 2147483647 w 59"/>
                  <a:gd name="T11" fmla="*/ 2147483647 h 67"/>
                  <a:gd name="T12" fmla="*/ 2147483647 w 59"/>
                  <a:gd name="T13" fmla="*/ 2147483647 h 67"/>
                  <a:gd name="T14" fmla="*/ 2147483647 w 59"/>
                  <a:gd name="T15" fmla="*/ 2147483647 h 67"/>
                  <a:gd name="T16" fmla="*/ 2147483647 w 59"/>
                  <a:gd name="T17" fmla="*/ 2147483647 h 67"/>
                  <a:gd name="T18" fmla="*/ 2147483647 w 59"/>
                  <a:gd name="T19" fmla="*/ 2147483647 h 67"/>
                  <a:gd name="T20" fmla="*/ 2147483647 w 59"/>
                  <a:gd name="T21" fmla="*/ 2147483647 h 67"/>
                  <a:gd name="T22" fmla="*/ 2147483647 w 59"/>
                  <a:gd name="T23" fmla="*/ 2147483647 h 67"/>
                  <a:gd name="T24" fmla="*/ 2147483647 w 59"/>
                  <a:gd name="T25" fmla="*/ 2147483647 h 67"/>
                  <a:gd name="T26" fmla="*/ 2147483647 w 59"/>
                  <a:gd name="T27" fmla="*/ 2147483647 h 67"/>
                  <a:gd name="T28" fmla="*/ 2147483647 w 59"/>
                  <a:gd name="T29" fmla="*/ 2147483647 h 67"/>
                  <a:gd name="T30" fmla="*/ 2147483647 w 59"/>
                  <a:gd name="T31" fmla="*/ 2147483647 h 67"/>
                  <a:gd name="T32" fmla="*/ 2147483647 w 59"/>
                  <a:gd name="T33" fmla="*/ 2147483647 h 67"/>
                  <a:gd name="T34" fmla="*/ 2147483647 w 59"/>
                  <a:gd name="T35" fmla="*/ 2147483647 h 67"/>
                  <a:gd name="T36" fmla="*/ 2147483647 w 59"/>
                  <a:gd name="T37" fmla="*/ 0 h 67"/>
                  <a:gd name="T38" fmla="*/ 0 w 59"/>
                  <a:gd name="T39" fmla="*/ 2147483647 h 6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9" h="67">
                    <a:moveTo>
                      <a:pt x="0" y="2"/>
                    </a:moveTo>
                    <a:cubicBezTo>
                      <a:pt x="0" y="2"/>
                      <a:pt x="0" y="19"/>
                      <a:pt x="2" y="28"/>
                    </a:cubicBezTo>
                    <a:cubicBezTo>
                      <a:pt x="2" y="28"/>
                      <a:pt x="11" y="61"/>
                      <a:pt x="21" y="67"/>
                    </a:cubicBezTo>
                    <a:cubicBezTo>
                      <a:pt x="21" y="67"/>
                      <a:pt x="25" y="65"/>
                      <a:pt x="25" y="64"/>
                    </a:cubicBezTo>
                    <a:cubicBezTo>
                      <a:pt x="25" y="63"/>
                      <a:pt x="20" y="34"/>
                      <a:pt x="20" y="31"/>
                    </a:cubicBezTo>
                    <a:cubicBezTo>
                      <a:pt x="19" y="29"/>
                      <a:pt x="18" y="18"/>
                      <a:pt x="18" y="18"/>
                    </a:cubicBezTo>
                    <a:cubicBezTo>
                      <a:pt x="18" y="18"/>
                      <a:pt x="27" y="19"/>
                      <a:pt x="29" y="20"/>
                    </a:cubicBezTo>
                    <a:cubicBezTo>
                      <a:pt x="29" y="20"/>
                      <a:pt x="29" y="21"/>
                      <a:pt x="31" y="21"/>
                    </a:cubicBezTo>
                    <a:cubicBezTo>
                      <a:pt x="33" y="21"/>
                      <a:pt x="41" y="19"/>
                      <a:pt x="42" y="19"/>
                    </a:cubicBezTo>
                    <a:cubicBezTo>
                      <a:pt x="44" y="19"/>
                      <a:pt x="57" y="16"/>
                      <a:pt x="58" y="16"/>
                    </a:cubicBezTo>
                    <a:cubicBezTo>
                      <a:pt x="59" y="15"/>
                      <a:pt x="57" y="8"/>
                      <a:pt x="56" y="7"/>
                    </a:cubicBezTo>
                    <a:cubicBezTo>
                      <a:pt x="56" y="6"/>
                      <a:pt x="37" y="8"/>
                      <a:pt x="33" y="9"/>
                    </a:cubicBezTo>
                    <a:cubicBezTo>
                      <a:pt x="33" y="9"/>
                      <a:pt x="25" y="8"/>
                      <a:pt x="24" y="8"/>
                    </a:cubicBezTo>
                    <a:cubicBezTo>
                      <a:pt x="23" y="8"/>
                      <a:pt x="20" y="8"/>
                      <a:pt x="20" y="8"/>
                    </a:cubicBezTo>
                    <a:cubicBezTo>
                      <a:pt x="20" y="8"/>
                      <a:pt x="20" y="6"/>
                      <a:pt x="19" y="6"/>
                    </a:cubicBezTo>
                    <a:cubicBezTo>
                      <a:pt x="19" y="6"/>
                      <a:pt x="17" y="6"/>
                      <a:pt x="17" y="6"/>
                    </a:cubicBezTo>
                    <a:cubicBezTo>
                      <a:pt x="17" y="6"/>
                      <a:pt x="17" y="3"/>
                      <a:pt x="15" y="2"/>
                    </a:cubicBezTo>
                    <a:cubicBezTo>
                      <a:pt x="13" y="1"/>
                      <a:pt x="8" y="1"/>
                      <a:pt x="7" y="1"/>
                    </a:cubicBezTo>
                    <a:cubicBezTo>
                      <a:pt x="6" y="0"/>
                      <a:pt x="2" y="0"/>
                      <a:pt x="2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00" name="Freeform 298"/>
              <p:cNvSpPr>
                <a:spLocks/>
              </p:cNvSpPr>
              <p:nvPr/>
            </p:nvSpPr>
            <p:spPr bwMode="auto">
              <a:xfrm>
                <a:off x="592138" y="465138"/>
                <a:ext cx="993775" cy="1052513"/>
              </a:xfrm>
              <a:custGeom>
                <a:avLst/>
                <a:gdLst>
                  <a:gd name="T0" fmla="*/ 2147483647 w 57"/>
                  <a:gd name="T1" fmla="*/ 2147483647 h 61"/>
                  <a:gd name="T2" fmla="*/ 2147483647 w 57"/>
                  <a:gd name="T3" fmla="*/ 2147483647 h 61"/>
                  <a:gd name="T4" fmla="*/ 2147483647 w 57"/>
                  <a:gd name="T5" fmla="*/ 2147483647 h 61"/>
                  <a:gd name="T6" fmla="*/ 2147483647 w 57"/>
                  <a:gd name="T7" fmla="*/ 2147483647 h 61"/>
                  <a:gd name="T8" fmla="*/ 2147483647 w 57"/>
                  <a:gd name="T9" fmla="*/ 2147483647 h 61"/>
                  <a:gd name="T10" fmla="*/ 2147483647 w 57"/>
                  <a:gd name="T11" fmla="*/ 2147483647 h 61"/>
                  <a:gd name="T12" fmla="*/ 2147483647 w 57"/>
                  <a:gd name="T13" fmla="*/ 2147483647 h 61"/>
                  <a:gd name="T14" fmla="*/ 2147483647 w 57"/>
                  <a:gd name="T15" fmla="*/ 2147483647 h 61"/>
                  <a:gd name="T16" fmla="*/ 2147483647 w 57"/>
                  <a:gd name="T17" fmla="*/ 2147483647 h 61"/>
                  <a:gd name="T18" fmla="*/ 2147483647 w 57"/>
                  <a:gd name="T19" fmla="*/ 2147483647 h 61"/>
                  <a:gd name="T20" fmla="*/ 2147483647 w 57"/>
                  <a:gd name="T21" fmla="*/ 2147483647 h 61"/>
                  <a:gd name="T22" fmla="*/ 2147483647 w 57"/>
                  <a:gd name="T23" fmla="*/ 2147483647 h 61"/>
                  <a:gd name="T24" fmla="*/ 2147483647 w 57"/>
                  <a:gd name="T25" fmla="*/ 2147483647 h 61"/>
                  <a:gd name="T26" fmla="*/ 2147483647 w 57"/>
                  <a:gd name="T27" fmla="*/ 2147483647 h 61"/>
                  <a:gd name="T28" fmla="*/ 2147483647 w 57"/>
                  <a:gd name="T29" fmla="*/ 2147483647 h 61"/>
                  <a:gd name="T30" fmla="*/ 2147483647 w 57"/>
                  <a:gd name="T31" fmla="*/ 2147483647 h 61"/>
                  <a:gd name="T32" fmla="*/ 2147483647 w 57"/>
                  <a:gd name="T33" fmla="*/ 0 h 61"/>
                  <a:gd name="T34" fmla="*/ 2147483647 w 57"/>
                  <a:gd name="T35" fmla="*/ 2147483647 h 61"/>
                  <a:gd name="T36" fmla="*/ 2147483647 w 57"/>
                  <a:gd name="T37" fmla="*/ 2147483647 h 61"/>
                  <a:gd name="T38" fmla="*/ 2147483647 w 57"/>
                  <a:gd name="T39" fmla="*/ 2147483647 h 61"/>
                  <a:gd name="T40" fmla="*/ 2147483647 w 57"/>
                  <a:gd name="T41" fmla="*/ 0 h 61"/>
                  <a:gd name="T42" fmla="*/ 0 w 57"/>
                  <a:gd name="T43" fmla="*/ 2147483647 h 61"/>
                  <a:gd name="T44" fmla="*/ 0 w 57"/>
                  <a:gd name="T45" fmla="*/ 2147483647 h 61"/>
                  <a:gd name="T46" fmla="*/ 2147483647 w 57"/>
                  <a:gd name="T47" fmla="*/ 2147483647 h 61"/>
                  <a:gd name="T48" fmla="*/ 2147483647 w 57"/>
                  <a:gd name="T49" fmla="*/ 2147483647 h 61"/>
                  <a:gd name="T50" fmla="*/ 2147483647 w 57"/>
                  <a:gd name="T51" fmla="*/ 2147483647 h 61"/>
                  <a:gd name="T52" fmla="*/ 2147483647 w 57"/>
                  <a:gd name="T53" fmla="*/ 2147483647 h 61"/>
                  <a:gd name="T54" fmla="*/ 2147483647 w 57"/>
                  <a:gd name="T55" fmla="*/ 2147483647 h 61"/>
                  <a:gd name="T56" fmla="*/ 2147483647 w 57"/>
                  <a:gd name="T57" fmla="*/ 2147483647 h 61"/>
                  <a:gd name="T58" fmla="*/ 2147483647 w 57"/>
                  <a:gd name="T59" fmla="*/ 2147483647 h 61"/>
                  <a:gd name="T60" fmla="*/ 2147483647 w 57"/>
                  <a:gd name="T61" fmla="*/ 2147483647 h 61"/>
                  <a:gd name="T62" fmla="*/ 2147483647 w 57"/>
                  <a:gd name="T63" fmla="*/ 2147483647 h 61"/>
                  <a:gd name="T64" fmla="*/ 2147483647 w 57"/>
                  <a:gd name="T65" fmla="*/ 2147483647 h 61"/>
                  <a:gd name="T66" fmla="*/ 2147483647 w 57"/>
                  <a:gd name="T67" fmla="*/ 2147483647 h 61"/>
                  <a:gd name="T68" fmla="*/ 2147483647 w 57"/>
                  <a:gd name="T69" fmla="*/ 2147483647 h 61"/>
                  <a:gd name="T70" fmla="*/ 2147483647 w 57"/>
                  <a:gd name="T71" fmla="*/ 2147483647 h 61"/>
                  <a:gd name="T72" fmla="*/ 2147483647 w 57"/>
                  <a:gd name="T73" fmla="*/ 2147483647 h 61"/>
                  <a:gd name="T74" fmla="*/ 2147483647 w 57"/>
                  <a:gd name="T75" fmla="*/ 2147483647 h 61"/>
                  <a:gd name="T76" fmla="*/ 2147483647 w 57"/>
                  <a:gd name="T77" fmla="*/ 2147483647 h 61"/>
                  <a:gd name="T78" fmla="*/ 2147483647 w 57"/>
                  <a:gd name="T79" fmla="*/ 2147483647 h 61"/>
                  <a:gd name="T80" fmla="*/ 2147483647 w 57"/>
                  <a:gd name="T81" fmla="*/ 2147483647 h 61"/>
                  <a:gd name="T82" fmla="*/ 2147483647 w 57"/>
                  <a:gd name="T83" fmla="*/ 2147483647 h 6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7" h="61">
                    <a:moveTo>
                      <a:pt x="55" y="7"/>
                    </a:moveTo>
                    <a:cubicBezTo>
                      <a:pt x="54" y="6"/>
                      <a:pt x="33" y="9"/>
                      <a:pt x="33" y="9"/>
                    </a:cubicBezTo>
                    <a:cubicBezTo>
                      <a:pt x="33" y="9"/>
                      <a:pt x="26" y="15"/>
                      <a:pt x="23" y="15"/>
                    </a:cubicBezTo>
                    <a:cubicBezTo>
                      <a:pt x="23" y="15"/>
                      <a:pt x="31" y="11"/>
                      <a:pt x="29" y="9"/>
                    </a:cubicBezTo>
                    <a:cubicBezTo>
                      <a:pt x="28" y="7"/>
                      <a:pt x="22" y="15"/>
                      <a:pt x="22" y="15"/>
                    </a:cubicBezTo>
                    <a:cubicBezTo>
                      <a:pt x="22" y="15"/>
                      <a:pt x="23" y="11"/>
                      <a:pt x="26" y="9"/>
                    </a:cubicBezTo>
                    <a:cubicBezTo>
                      <a:pt x="26" y="9"/>
                      <a:pt x="23" y="8"/>
                      <a:pt x="20" y="15"/>
                    </a:cubicBezTo>
                    <a:cubicBezTo>
                      <a:pt x="20" y="15"/>
                      <a:pt x="20" y="11"/>
                      <a:pt x="21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3" y="8"/>
                      <a:pt x="21" y="8"/>
                      <a:pt x="20" y="9"/>
                    </a:cubicBezTo>
                    <a:cubicBezTo>
                      <a:pt x="19" y="10"/>
                      <a:pt x="18" y="13"/>
                      <a:pt x="18" y="13"/>
                    </a:cubicBezTo>
                    <a:cubicBezTo>
                      <a:pt x="18" y="13"/>
                      <a:pt x="17" y="8"/>
                      <a:pt x="19" y="8"/>
                    </a:cubicBezTo>
                    <a:cubicBezTo>
                      <a:pt x="19" y="8"/>
                      <a:pt x="16" y="6"/>
                      <a:pt x="16" y="10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7" y="15"/>
                      <a:pt x="12" y="4"/>
                      <a:pt x="16" y="1"/>
                    </a:cubicBezTo>
                    <a:cubicBezTo>
                      <a:pt x="16" y="1"/>
                      <a:pt x="15" y="1"/>
                      <a:pt x="15" y="1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7" y="1"/>
                      <a:pt x="7" y="1"/>
                    </a:cubicBezTo>
                    <a:cubicBezTo>
                      <a:pt x="8" y="1"/>
                      <a:pt x="9" y="3"/>
                      <a:pt x="10" y="3"/>
                    </a:cubicBezTo>
                    <a:cubicBezTo>
                      <a:pt x="10" y="3"/>
                      <a:pt x="4" y="2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4" y="4"/>
                      <a:pt x="4" y="4"/>
                    </a:cubicBezTo>
                    <a:cubicBezTo>
                      <a:pt x="5" y="5"/>
                      <a:pt x="2" y="8"/>
                      <a:pt x="2" y="16"/>
                    </a:cubicBezTo>
                    <a:cubicBezTo>
                      <a:pt x="2" y="19"/>
                      <a:pt x="2" y="22"/>
                      <a:pt x="1" y="24"/>
                    </a:cubicBezTo>
                    <a:cubicBezTo>
                      <a:pt x="1" y="25"/>
                      <a:pt x="2" y="26"/>
                      <a:pt x="2" y="27"/>
                    </a:cubicBezTo>
                    <a:cubicBezTo>
                      <a:pt x="2" y="27"/>
                      <a:pt x="2" y="28"/>
                      <a:pt x="3" y="30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5" y="30"/>
                      <a:pt x="6" y="31"/>
                    </a:cubicBezTo>
                    <a:cubicBezTo>
                      <a:pt x="8" y="32"/>
                      <a:pt x="15" y="54"/>
                      <a:pt x="16" y="55"/>
                    </a:cubicBezTo>
                    <a:cubicBezTo>
                      <a:pt x="17" y="55"/>
                      <a:pt x="21" y="61"/>
                      <a:pt x="21" y="61"/>
                    </a:cubicBezTo>
                    <a:cubicBezTo>
                      <a:pt x="21" y="61"/>
                      <a:pt x="19" y="39"/>
                      <a:pt x="19" y="38"/>
                    </a:cubicBezTo>
                    <a:cubicBezTo>
                      <a:pt x="19" y="36"/>
                      <a:pt x="18" y="17"/>
                      <a:pt x="18" y="17"/>
                    </a:cubicBezTo>
                    <a:cubicBezTo>
                      <a:pt x="18" y="17"/>
                      <a:pt x="24" y="17"/>
                      <a:pt x="25" y="16"/>
                    </a:cubicBezTo>
                    <a:cubicBezTo>
                      <a:pt x="26" y="16"/>
                      <a:pt x="31" y="15"/>
                      <a:pt x="32" y="15"/>
                    </a:cubicBezTo>
                    <a:cubicBezTo>
                      <a:pt x="32" y="15"/>
                      <a:pt x="30" y="16"/>
                      <a:pt x="31" y="17"/>
                    </a:cubicBezTo>
                    <a:cubicBezTo>
                      <a:pt x="32" y="18"/>
                      <a:pt x="37" y="17"/>
                      <a:pt x="39" y="16"/>
                    </a:cubicBezTo>
                    <a:cubicBezTo>
                      <a:pt x="40" y="16"/>
                      <a:pt x="57" y="14"/>
                      <a:pt x="57" y="14"/>
                    </a:cubicBezTo>
                    <a:cubicBezTo>
                      <a:pt x="57" y="14"/>
                      <a:pt x="57" y="8"/>
                      <a:pt x="55" y="7"/>
                    </a:cubicBez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01" name="Freeform 299"/>
              <p:cNvSpPr>
                <a:spLocks/>
              </p:cNvSpPr>
              <p:nvPr/>
            </p:nvSpPr>
            <p:spPr bwMode="auto">
              <a:xfrm>
                <a:off x="400050" y="465138"/>
                <a:ext cx="157163" cy="708025"/>
              </a:xfrm>
              <a:custGeom>
                <a:avLst/>
                <a:gdLst>
                  <a:gd name="T0" fmla="*/ 0 w 9"/>
                  <a:gd name="T1" fmla="*/ 2147483647 h 41"/>
                  <a:gd name="T2" fmla="*/ 2147483647 w 9"/>
                  <a:gd name="T3" fmla="*/ 2147483647 h 41"/>
                  <a:gd name="T4" fmla="*/ 2147483647 w 9"/>
                  <a:gd name="T5" fmla="*/ 2147483647 h 41"/>
                  <a:gd name="T6" fmla="*/ 2147483647 w 9"/>
                  <a:gd name="T7" fmla="*/ 2147483647 h 41"/>
                  <a:gd name="T8" fmla="*/ 2147483647 w 9"/>
                  <a:gd name="T9" fmla="*/ 2147483647 h 41"/>
                  <a:gd name="T10" fmla="*/ 2147483647 w 9"/>
                  <a:gd name="T11" fmla="*/ 2147483647 h 41"/>
                  <a:gd name="T12" fmla="*/ 2147483647 w 9"/>
                  <a:gd name="T13" fmla="*/ 2147483647 h 41"/>
                  <a:gd name="T14" fmla="*/ 2147483647 w 9"/>
                  <a:gd name="T15" fmla="*/ 2147483647 h 41"/>
                  <a:gd name="T16" fmla="*/ 2147483647 w 9"/>
                  <a:gd name="T17" fmla="*/ 2147483647 h 41"/>
                  <a:gd name="T18" fmla="*/ 0 w 9"/>
                  <a:gd name="T19" fmla="*/ 2147483647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" h="41">
                    <a:moveTo>
                      <a:pt x="0" y="37"/>
                    </a:moveTo>
                    <a:cubicBezTo>
                      <a:pt x="5" y="41"/>
                      <a:pt x="5" y="41"/>
                      <a:pt x="5" y="41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8" y="10"/>
                      <a:pt x="8" y="9"/>
                    </a:cubicBezTo>
                    <a:cubicBezTo>
                      <a:pt x="8" y="8"/>
                      <a:pt x="6" y="5"/>
                      <a:pt x="6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0"/>
                      <a:pt x="5" y="1"/>
                    </a:cubicBezTo>
                    <a:cubicBezTo>
                      <a:pt x="3" y="2"/>
                      <a:pt x="3" y="5"/>
                      <a:pt x="3" y="5"/>
                    </a:cubicBezTo>
                    <a:cubicBezTo>
                      <a:pt x="1" y="9"/>
                      <a:pt x="1" y="9"/>
                      <a:pt x="1" y="9"/>
                    </a:cubicBez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537" name="组合 10"/>
            <p:cNvGrpSpPr>
              <a:grpSpLocks/>
            </p:cNvGrpSpPr>
            <p:nvPr/>
          </p:nvGrpSpPr>
          <p:grpSpPr bwMode="auto">
            <a:xfrm>
              <a:off x="5307822" y="2180509"/>
              <a:ext cx="1801404" cy="2779005"/>
              <a:chOff x="0" y="0"/>
              <a:chExt cx="1878012" cy="2897188"/>
            </a:xfrm>
          </p:grpSpPr>
          <p:sp>
            <p:nvSpPr>
              <p:cNvPr id="22538" name="AutoShape 69"/>
              <p:cNvSpPr>
                <a:spLocks noChangeAspect="1" noChangeArrowheads="1" noTextEdit="1"/>
              </p:cNvSpPr>
              <p:nvPr/>
            </p:nvSpPr>
            <p:spPr bwMode="auto">
              <a:xfrm>
                <a:off x="15875" y="15875"/>
                <a:ext cx="1862137" cy="2881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39" name="Freeform 71"/>
              <p:cNvSpPr>
                <a:spLocks/>
              </p:cNvSpPr>
              <p:nvPr/>
            </p:nvSpPr>
            <p:spPr bwMode="auto">
              <a:xfrm>
                <a:off x="893762" y="315913"/>
                <a:ext cx="182562" cy="179388"/>
              </a:xfrm>
              <a:custGeom>
                <a:avLst/>
                <a:gdLst>
                  <a:gd name="T0" fmla="*/ 0 w 12"/>
                  <a:gd name="T1" fmla="*/ 2147483647 h 12"/>
                  <a:gd name="T2" fmla="*/ 0 w 12"/>
                  <a:gd name="T3" fmla="*/ 2147483647 h 12"/>
                  <a:gd name="T4" fmla="*/ 2147483647 w 12"/>
                  <a:gd name="T5" fmla="*/ 2147483647 h 12"/>
                  <a:gd name="T6" fmla="*/ 2147483647 w 12"/>
                  <a:gd name="T7" fmla="*/ 2147483647 h 12"/>
                  <a:gd name="T8" fmla="*/ 2147483647 w 12"/>
                  <a:gd name="T9" fmla="*/ 2147483647 h 12"/>
                  <a:gd name="T10" fmla="*/ 2147483647 w 12"/>
                  <a:gd name="T11" fmla="*/ 2147483647 h 12"/>
                  <a:gd name="T12" fmla="*/ 0 w 12"/>
                  <a:gd name="T13" fmla="*/ 214748364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0" y="1"/>
                    </a:moveTo>
                    <a:cubicBezTo>
                      <a:pt x="0" y="1"/>
                      <a:pt x="0" y="6"/>
                      <a:pt x="0" y="6"/>
                    </a:cubicBezTo>
                    <a:cubicBezTo>
                      <a:pt x="0" y="6"/>
                      <a:pt x="3" y="12"/>
                      <a:pt x="4" y="12"/>
                    </a:cubicBezTo>
                    <a:cubicBezTo>
                      <a:pt x="6" y="12"/>
                      <a:pt x="10" y="11"/>
                      <a:pt x="10" y="10"/>
                    </a:cubicBezTo>
                    <a:cubicBezTo>
                      <a:pt x="11" y="10"/>
                      <a:pt x="12" y="6"/>
                      <a:pt x="12" y="6"/>
                    </a:cubicBezTo>
                    <a:cubicBezTo>
                      <a:pt x="12" y="6"/>
                      <a:pt x="12" y="2"/>
                      <a:pt x="12" y="1"/>
                    </a:cubicBezTo>
                    <a:cubicBezTo>
                      <a:pt x="12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1B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0" name="Freeform 72"/>
              <p:cNvSpPr>
                <a:spLocks/>
              </p:cNvSpPr>
              <p:nvPr/>
            </p:nvSpPr>
            <p:spPr bwMode="auto">
              <a:xfrm>
                <a:off x="15875" y="495300"/>
                <a:ext cx="120650" cy="104775"/>
              </a:xfrm>
              <a:custGeom>
                <a:avLst/>
                <a:gdLst>
                  <a:gd name="T0" fmla="*/ 2147483647 w 8"/>
                  <a:gd name="T1" fmla="*/ 2147483647 h 7"/>
                  <a:gd name="T2" fmla="*/ 2147483647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2" y="6"/>
                    </a:moveTo>
                    <a:cubicBezTo>
                      <a:pt x="2" y="6"/>
                      <a:pt x="0" y="2"/>
                      <a:pt x="3" y="1"/>
                    </a:cubicBezTo>
                    <a:cubicBezTo>
                      <a:pt x="7" y="0"/>
                      <a:pt x="8" y="4"/>
                      <a:pt x="8" y="4"/>
                    </a:cubicBezTo>
                    <a:cubicBezTo>
                      <a:pt x="8" y="4"/>
                      <a:pt x="2" y="7"/>
                      <a:pt x="2" y="6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1" name="Freeform 73"/>
              <p:cNvSpPr>
                <a:spLocks/>
              </p:cNvSpPr>
              <p:nvPr/>
            </p:nvSpPr>
            <p:spPr bwMode="auto">
              <a:xfrm>
                <a:off x="1741487" y="555625"/>
                <a:ext cx="106362" cy="119063"/>
              </a:xfrm>
              <a:custGeom>
                <a:avLst/>
                <a:gdLst>
                  <a:gd name="T0" fmla="*/ 0 w 7"/>
                  <a:gd name="T1" fmla="*/ 2147483647 h 8"/>
                  <a:gd name="T2" fmla="*/ 2147483647 w 7"/>
                  <a:gd name="T3" fmla="*/ 2147483647 h 8"/>
                  <a:gd name="T4" fmla="*/ 2147483647 w 7"/>
                  <a:gd name="T5" fmla="*/ 2147483647 h 8"/>
                  <a:gd name="T6" fmla="*/ 2147483647 w 7"/>
                  <a:gd name="T7" fmla="*/ 2147483647 h 8"/>
                  <a:gd name="T8" fmla="*/ 0 w 7"/>
                  <a:gd name="T9" fmla="*/ 21474836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4"/>
                    </a:moveTo>
                    <a:cubicBezTo>
                      <a:pt x="0" y="4"/>
                      <a:pt x="1" y="8"/>
                      <a:pt x="3" y="8"/>
                    </a:cubicBezTo>
                    <a:cubicBezTo>
                      <a:pt x="4" y="8"/>
                      <a:pt x="7" y="7"/>
                      <a:pt x="7" y="6"/>
                    </a:cubicBezTo>
                    <a:cubicBezTo>
                      <a:pt x="7" y="5"/>
                      <a:pt x="7" y="3"/>
                      <a:pt x="5" y="1"/>
                    </a:cubicBezTo>
                    <a:cubicBezTo>
                      <a:pt x="4" y="0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2" name="Freeform 74"/>
              <p:cNvSpPr>
                <a:spLocks/>
              </p:cNvSpPr>
              <p:nvPr/>
            </p:nvSpPr>
            <p:spPr bwMode="auto">
              <a:xfrm>
                <a:off x="546100" y="1065213"/>
                <a:ext cx="877887" cy="434975"/>
              </a:xfrm>
              <a:custGeom>
                <a:avLst/>
                <a:gdLst>
                  <a:gd name="T0" fmla="*/ 0 w 58"/>
                  <a:gd name="T1" fmla="*/ 2147483647 h 29"/>
                  <a:gd name="T2" fmla="*/ 2147483647 w 58"/>
                  <a:gd name="T3" fmla="*/ 2147483647 h 29"/>
                  <a:gd name="T4" fmla="*/ 2147483647 w 58"/>
                  <a:gd name="T5" fmla="*/ 2147483647 h 29"/>
                  <a:gd name="T6" fmla="*/ 2147483647 w 58"/>
                  <a:gd name="T7" fmla="*/ 2147483647 h 29"/>
                  <a:gd name="T8" fmla="*/ 2147483647 w 58"/>
                  <a:gd name="T9" fmla="*/ 2147483647 h 29"/>
                  <a:gd name="T10" fmla="*/ 2147483647 w 58"/>
                  <a:gd name="T11" fmla="*/ 0 h 29"/>
                  <a:gd name="T12" fmla="*/ 0 w 58"/>
                  <a:gd name="T13" fmla="*/ 2147483647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29">
                    <a:moveTo>
                      <a:pt x="0" y="26"/>
                    </a:moveTo>
                    <a:cubicBezTo>
                      <a:pt x="0" y="26"/>
                      <a:pt x="6" y="29"/>
                      <a:pt x="17" y="29"/>
                    </a:cubicBezTo>
                    <a:cubicBezTo>
                      <a:pt x="29" y="29"/>
                      <a:pt x="58" y="27"/>
                      <a:pt x="58" y="27"/>
                    </a:cubicBezTo>
                    <a:cubicBezTo>
                      <a:pt x="58" y="28"/>
                      <a:pt x="58" y="27"/>
                      <a:pt x="58" y="27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0" y="21"/>
                      <a:pt x="0" y="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3" name="Freeform 75"/>
              <p:cNvSpPr>
                <a:spLocks/>
              </p:cNvSpPr>
              <p:nvPr/>
            </p:nvSpPr>
            <p:spPr bwMode="auto">
              <a:xfrm>
                <a:off x="682625" y="1141413"/>
                <a:ext cx="635000" cy="1604963"/>
              </a:xfrm>
              <a:custGeom>
                <a:avLst/>
                <a:gdLst>
                  <a:gd name="T0" fmla="*/ 0 w 42"/>
                  <a:gd name="T1" fmla="*/ 2147483647 h 107"/>
                  <a:gd name="T2" fmla="*/ 2147483647 w 42"/>
                  <a:gd name="T3" fmla="*/ 2147483647 h 107"/>
                  <a:gd name="T4" fmla="*/ 2147483647 w 42"/>
                  <a:gd name="T5" fmla="*/ 2147483647 h 107"/>
                  <a:gd name="T6" fmla="*/ 2147483647 w 42"/>
                  <a:gd name="T7" fmla="*/ 2147483647 h 107"/>
                  <a:gd name="T8" fmla="*/ 2147483647 w 42"/>
                  <a:gd name="T9" fmla="*/ 2147483647 h 107"/>
                  <a:gd name="T10" fmla="*/ 2147483647 w 42"/>
                  <a:gd name="T11" fmla="*/ 2147483647 h 107"/>
                  <a:gd name="T12" fmla="*/ 2147483647 w 42"/>
                  <a:gd name="T13" fmla="*/ 2147483647 h 107"/>
                  <a:gd name="T14" fmla="*/ 2147483647 w 42"/>
                  <a:gd name="T15" fmla="*/ 2147483647 h 107"/>
                  <a:gd name="T16" fmla="*/ 2147483647 w 42"/>
                  <a:gd name="T17" fmla="*/ 2147483647 h 107"/>
                  <a:gd name="T18" fmla="*/ 2147483647 w 42"/>
                  <a:gd name="T19" fmla="*/ 2147483647 h 107"/>
                  <a:gd name="T20" fmla="*/ 2147483647 w 42"/>
                  <a:gd name="T21" fmla="*/ 2147483647 h 107"/>
                  <a:gd name="T22" fmla="*/ 2147483647 w 42"/>
                  <a:gd name="T23" fmla="*/ 2147483647 h 107"/>
                  <a:gd name="T24" fmla="*/ 2147483647 w 42"/>
                  <a:gd name="T25" fmla="*/ 2147483647 h 107"/>
                  <a:gd name="T26" fmla="*/ 2147483647 w 42"/>
                  <a:gd name="T27" fmla="*/ 2147483647 h 107"/>
                  <a:gd name="T28" fmla="*/ 2147483647 w 42"/>
                  <a:gd name="T29" fmla="*/ 2147483647 h 107"/>
                  <a:gd name="T30" fmla="*/ 2147483647 w 42"/>
                  <a:gd name="T31" fmla="*/ 2147483647 h 107"/>
                  <a:gd name="T32" fmla="*/ 2147483647 w 42"/>
                  <a:gd name="T33" fmla="*/ 2147483647 h 107"/>
                  <a:gd name="T34" fmla="*/ 2147483647 w 42"/>
                  <a:gd name="T35" fmla="*/ 2147483647 h 107"/>
                  <a:gd name="T36" fmla="*/ 2147483647 w 42"/>
                  <a:gd name="T37" fmla="*/ 2147483647 h 107"/>
                  <a:gd name="T38" fmla="*/ 2147483647 w 42"/>
                  <a:gd name="T39" fmla="*/ 2147483647 h 107"/>
                  <a:gd name="T40" fmla="*/ 2147483647 w 42"/>
                  <a:gd name="T41" fmla="*/ 2147483647 h 107"/>
                  <a:gd name="T42" fmla="*/ 2147483647 w 42"/>
                  <a:gd name="T43" fmla="*/ 2147483647 h 107"/>
                  <a:gd name="T44" fmla="*/ 2147483647 w 42"/>
                  <a:gd name="T45" fmla="*/ 0 h 107"/>
                  <a:gd name="T46" fmla="*/ 0 w 42"/>
                  <a:gd name="T47" fmla="*/ 2147483647 h 10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2" h="107">
                    <a:moveTo>
                      <a:pt x="0" y="8"/>
                    </a:moveTo>
                    <a:cubicBezTo>
                      <a:pt x="0" y="8"/>
                      <a:pt x="1" y="28"/>
                      <a:pt x="2" y="32"/>
                    </a:cubicBezTo>
                    <a:cubicBezTo>
                      <a:pt x="4" y="35"/>
                      <a:pt x="5" y="43"/>
                      <a:pt x="5" y="44"/>
                    </a:cubicBezTo>
                    <a:cubicBezTo>
                      <a:pt x="5" y="45"/>
                      <a:pt x="4" y="65"/>
                      <a:pt x="7" y="71"/>
                    </a:cubicBezTo>
                    <a:cubicBezTo>
                      <a:pt x="7" y="71"/>
                      <a:pt x="9" y="100"/>
                      <a:pt x="11" y="101"/>
                    </a:cubicBezTo>
                    <a:cubicBezTo>
                      <a:pt x="11" y="101"/>
                      <a:pt x="8" y="106"/>
                      <a:pt x="11" y="107"/>
                    </a:cubicBezTo>
                    <a:cubicBezTo>
                      <a:pt x="11" y="107"/>
                      <a:pt x="21" y="106"/>
                      <a:pt x="23" y="107"/>
                    </a:cubicBezTo>
                    <a:cubicBezTo>
                      <a:pt x="23" y="107"/>
                      <a:pt x="24" y="104"/>
                      <a:pt x="23" y="103"/>
                    </a:cubicBezTo>
                    <a:cubicBezTo>
                      <a:pt x="22" y="102"/>
                      <a:pt x="21" y="99"/>
                      <a:pt x="21" y="99"/>
                    </a:cubicBezTo>
                    <a:cubicBezTo>
                      <a:pt x="21" y="99"/>
                      <a:pt x="25" y="94"/>
                      <a:pt x="24" y="93"/>
                    </a:cubicBezTo>
                    <a:cubicBezTo>
                      <a:pt x="23" y="91"/>
                      <a:pt x="19" y="43"/>
                      <a:pt x="21" y="38"/>
                    </a:cubicBezTo>
                    <a:cubicBezTo>
                      <a:pt x="21" y="38"/>
                      <a:pt x="23" y="50"/>
                      <a:pt x="24" y="50"/>
                    </a:cubicBezTo>
                    <a:cubicBezTo>
                      <a:pt x="24" y="50"/>
                      <a:pt x="25" y="62"/>
                      <a:pt x="26" y="63"/>
                    </a:cubicBezTo>
                    <a:cubicBezTo>
                      <a:pt x="26" y="63"/>
                      <a:pt x="30" y="84"/>
                      <a:pt x="26" y="87"/>
                    </a:cubicBezTo>
                    <a:cubicBezTo>
                      <a:pt x="26" y="87"/>
                      <a:pt x="25" y="95"/>
                      <a:pt x="28" y="96"/>
                    </a:cubicBezTo>
                    <a:cubicBezTo>
                      <a:pt x="36" y="97"/>
                      <a:pt x="36" y="97"/>
                      <a:pt x="36" y="97"/>
                    </a:cubicBezTo>
                    <a:cubicBezTo>
                      <a:pt x="36" y="97"/>
                      <a:pt x="38" y="92"/>
                      <a:pt x="38" y="91"/>
                    </a:cubicBezTo>
                    <a:cubicBezTo>
                      <a:pt x="39" y="89"/>
                      <a:pt x="39" y="87"/>
                      <a:pt x="38" y="85"/>
                    </a:cubicBezTo>
                    <a:cubicBezTo>
                      <a:pt x="38" y="84"/>
                      <a:pt x="37" y="61"/>
                      <a:pt x="39" y="60"/>
                    </a:cubicBezTo>
                    <a:cubicBezTo>
                      <a:pt x="41" y="58"/>
                      <a:pt x="42" y="55"/>
                      <a:pt x="39" y="52"/>
                    </a:cubicBezTo>
                    <a:cubicBezTo>
                      <a:pt x="39" y="52"/>
                      <a:pt x="42" y="24"/>
                      <a:pt x="41" y="20"/>
                    </a:cubicBezTo>
                    <a:cubicBezTo>
                      <a:pt x="40" y="17"/>
                      <a:pt x="40" y="2"/>
                      <a:pt x="40" y="2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4" name="Freeform 76"/>
              <p:cNvSpPr>
                <a:spLocks/>
              </p:cNvSpPr>
              <p:nvPr/>
            </p:nvSpPr>
            <p:spPr bwMode="auto">
              <a:xfrm>
                <a:off x="682625" y="1141413"/>
                <a:ext cx="271462" cy="223838"/>
              </a:xfrm>
              <a:custGeom>
                <a:avLst/>
                <a:gdLst>
                  <a:gd name="T0" fmla="*/ 2147483647 w 18"/>
                  <a:gd name="T1" fmla="*/ 2147483647 h 15"/>
                  <a:gd name="T2" fmla="*/ 0 w 18"/>
                  <a:gd name="T3" fmla="*/ 2147483647 h 15"/>
                  <a:gd name="T4" fmla="*/ 0 w 18"/>
                  <a:gd name="T5" fmla="*/ 2147483647 h 15"/>
                  <a:gd name="T6" fmla="*/ 2147483647 w 18"/>
                  <a:gd name="T7" fmla="*/ 2147483647 h 15"/>
                  <a:gd name="T8" fmla="*/ 2147483647 w 18"/>
                  <a:gd name="T9" fmla="*/ 2147483647 h 15"/>
                  <a:gd name="T10" fmla="*/ 2147483647 w 18"/>
                  <a:gd name="T11" fmla="*/ 2147483647 h 15"/>
                  <a:gd name="T12" fmla="*/ 2147483647 w 18"/>
                  <a:gd name="T13" fmla="*/ 0 h 15"/>
                  <a:gd name="T14" fmla="*/ 2147483647 w 18"/>
                  <a:gd name="T15" fmla="*/ 0 h 15"/>
                  <a:gd name="T16" fmla="*/ 2147483647 w 18"/>
                  <a:gd name="T17" fmla="*/ 2147483647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15">
                    <a:moveTo>
                      <a:pt x="2" y="2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11"/>
                      <a:pt x="0" y="15"/>
                    </a:cubicBezTo>
                    <a:cubicBezTo>
                      <a:pt x="1" y="13"/>
                      <a:pt x="3" y="12"/>
                      <a:pt x="4" y="11"/>
                    </a:cubicBezTo>
                    <a:cubicBezTo>
                      <a:pt x="7" y="8"/>
                      <a:pt x="4" y="8"/>
                      <a:pt x="7" y="7"/>
                    </a:cubicBezTo>
                    <a:cubicBezTo>
                      <a:pt x="10" y="7"/>
                      <a:pt x="15" y="11"/>
                      <a:pt x="18" y="1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5" name="Freeform 77"/>
              <p:cNvSpPr>
                <a:spLocks/>
              </p:cNvSpPr>
              <p:nvPr/>
            </p:nvSpPr>
            <p:spPr bwMode="auto">
              <a:xfrm>
                <a:off x="787400" y="1155700"/>
                <a:ext cx="530225" cy="1590675"/>
              </a:xfrm>
              <a:custGeom>
                <a:avLst/>
                <a:gdLst>
                  <a:gd name="T0" fmla="*/ 2147483647 w 35"/>
                  <a:gd name="T1" fmla="*/ 2147483647 h 106"/>
                  <a:gd name="T2" fmla="*/ 2147483647 w 35"/>
                  <a:gd name="T3" fmla="*/ 2147483647 h 106"/>
                  <a:gd name="T4" fmla="*/ 2147483647 w 35"/>
                  <a:gd name="T5" fmla="*/ 2147483647 h 106"/>
                  <a:gd name="T6" fmla="*/ 2147483647 w 35"/>
                  <a:gd name="T7" fmla="*/ 2147483647 h 106"/>
                  <a:gd name="T8" fmla="*/ 2147483647 w 35"/>
                  <a:gd name="T9" fmla="*/ 2147483647 h 106"/>
                  <a:gd name="T10" fmla="*/ 2147483647 w 35"/>
                  <a:gd name="T11" fmla="*/ 2147483647 h 106"/>
                  <a:gd name="T12" fmla="*/ 2147483647 w 35"/>
                  <a:gd name="T13" fmla="*/ 2147483647 h 106"/>
                  <a:gd name="T14" fmla="*/ 2147483647 w 35"/>
                  <a:gd name="T15" fmla="*/ 2147483647 h 106"/>
                  <a:gd name="T16" fmla="*/ 2147483647 w 35"/>
                  <a:gd name="T17" fmla="*/ 0 h 106"/>
                  <a:gd name="T18" fmla="*/ 0 w 35"/>
                  <a:gd name="T19" fmla="*/ 2147483647 h 106"/>
                  <a:gd name="T20" fmla="*/ 2147483647 w 35"/>
                  <a:gd name="T21" fmla="*/ 2147483647 h 106"/>
                  <a:gd name="T22" fmla="*/ 0 w 35"/>
                  <a:gd name="T23" fmla="*/ 2147483647 h 106"/>
                  <a:gd name="T24" fmla="*/ 2147483647 w 35"/>
                  <a:gd name="T25" fmla="*/ 2147483647 h 106"/>
                  <a:gd name="T26" fmla="*/ 2147483647 w 35"/>
                  <a:gd name="T27" fmla="*/ 2147483647 h 106"/>
                  <a:gd name="T28" fmla="*/ 0 w 35"/>
                  <a:gd name="T29" fmla="*/ 2147483647 h 106"/>
                  <a:gd name="T30" fmla="*/ 2147483647 w 35"/>
                  <a:gd name="T31" fmla="*/ 2147483647 h 106"/>
                  <a:gd name="T32" fmla="*/ 0 w 35"/>
                  <a:gd name="T33" fmla="*/ 2147483647 h 106"/>
                  <a:gd name="T34" fmla="*/ 2147483647 w 35"/>
                  <a:gd name="T35" fmla="*/ 2147483647 h 106"/>
                  <a:gd name="T36" fmla="*/ 2147483647 w 35"/>
                  <a:gd name="T37" fmla="*/ 2147483647 h 106"/>
                  <a:gd name="T38" fmla="*/ 2147483647 w 35"/>
                  <a:gd name="T39" fmla="*/ 2147483647 h 106"/>
                  <a:gd name="T40" fmla="*/ 2147483647 w 35"/>
                  <a:gd name="T41" fmla="*/ 2147483647 h 106"/>
                  <a:gd name="T42" fmla="*/ 2147483647 w 35"/>
                  <a:gd name="T43" fmla="*/ 2147483647 h 106"/>
                  <a:gd name="T44" fmla="*/ 2147483647 w 35"/>
                  <a:gd name="T45" fmla="*/ 2147483647 h 106"/>
                  <a:gd name="T46" fmla="*/ 2147483647 w 35"/>
                  <a:gd name="T47" fmla="*/ 2147483647 h 106"/>
                  <a:gd name="T48" fmla="*/ 2147483647 w 35"/>
                  <a:gd name="T49" fmla="*/ 2147483647 h 106"/>
                  <a:gd name="T50" fmla="*/ 2147483647 w 35"/>
                  <a:gd name="T51" fmla="*/ 2147483647 h 106"/>
                  <a:gd name="T52" fmla="*/ 2147483647 w 35"/>
                  <a:gd name="T53" fmla="*/ 2147483647 h 106"/>
                  <a:gd name="T54" fmla="*/ 2147483647 w 35"/>
                  <a:gd name="T55" fmla="*/ 2147483647 h 106"/>
                  <a:gd name="T56" fmla="*/ 2147483647 w 35"/>
                  <a:gd name="T57" fmla="*/ 2147483647 h 106"/>
                  <a:gd name="T58" fmla="*/ 2147483647 w 35"/>
                  <a:gd name="T59" fmla="*/ 2147483647 h 106"/>
                  <a:gd name="T60" fmla="*/ 2147483647 w 35"/>
                  <a:gd name="T61" fmla="*/ 2147483647 h 106"/>
                  <a:gd name="T62" fmla="*/ 2147483647 w 35"/>
                  <a:gd name="T63" fmla="*/ 2147483647 h 106"/>
                  <a:gd name="T64" fmla="*/ 2147483647 w 35"/>
                  <a:gd name="T65" fmla="*/ 2147483647 h 106"/>
                  <a:gd name="T66" fmla="*/ 2147483647 w 35"/>
                  <a:gd name="T67" fmla="*/ 2147483647 h 106"/>
                  <a:gd name="T68" fmla="*/ 2147483647 w 35"/>
                  <a:gd name="T69" fmla="*/ 2147483647 h 106"/>
                  <a:gd name="T70" fmla="*/ 2147483647 w 35"/>
                  <a:gd name="T71" fmla="*/ 2147483647 h 106"/>
                  <a:gd name="T72" fmla="*/ 2147483647 w 35"/>
                  <a:gd name="T73" fmla="*/ 2147483647 h 106"/>
                  <a:gd name="T74" fmla="*/ 2147483647 w 35"/>
                  <a:gd name="T75" fmla="*/ 2147483647 h 106"/>
                  <a:gd name="T76" fmla="*/ 2147483647 w 35"/>
                  <a:gd name="T77" fmla="*/ 2147483647 h 106"/>
                  <a:gd name="T78" fmla="*/ 2147483647 w 35"/>
                  <a:gd name="T79" fmla="*/ 2147483647 h 106"/>
                  <a:gd name="T80" fmla="*/ 2147483647 w 35"/>
                  <a:gd name="T81" fmla="*/ 2147483647 h 106"/>
                  <a:gd name="T82" fmla="*/ 2147483647 w 35"/>
                  <a:gd name="T83" fmla="*/ 2147483647 h 10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5" h="106">
                    <a:moveTo>
                      <a:pt x="27" y="84"/>
                    </a:moveTo>
                    <a:cubicBezTo>
                      <a:pt x="27" y="84"/>
                      <a:pt x="25" y="74"/>
                      <a:pt x="25" y="71"/>
                    </a:cubicBezTo>
                    <a:cubicBezTo>
                      <a:pt x="27" y="63"/>
                      <a:pt x="20" y="39"/>
                      <a:pt x="19" y="36"/>
                    </a:cubicBezTo>
                    <a:cubicBezTo>
                      <a:pt x="19" y="33"/>
                      <a:pt x="18" y="25"/>
                      <a:pt x="17" y="23"/>
                    </a:cubicBezTo>
                    <a:cubicBezTo>
                      <a:pt x="16" y="21"/>
                      <a:pt x="26" y="24"/>
                      <a:pt x="29" y="25"/>
                    </a:cubicBezTo>
                    <a:cubicBezTo>
                      <a:pt x="31" y="26"/>
                      <a:pt x="33" y="32"/>
                      <a:pt x="33" y="37"/>
                    </a:cubicBezTo>
                    <a:cubicBezTo>
                      <a:pt x="34" y="29"/>
                      <a:pt x="35" y="21"/>
                      <a:pt x="34" y="19"/>
                    </a:cubicBezTo>
                    <a:cubicBezTo>
                      <a:pt x="33" y="16"/>
                      <a:pt x="33" y="1"/>
                      <a:pt x="33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5"/>
                      <a:pt x="16" y="14"/>
                      <a:pt x="12" y="17"/>
                    </a:cubicBezTo>
                    <a:cubicBezTo>
                      <a:pt x="9" y="21"/>
                      <a:pt x="0" y="19"/>
                      <a:pt x="0" y="19"/>
                    </a:cubicBezTo>
                    <a:cubicBezTo>
                      <a:pt x="0" y="19"/>
                      <a:pt x="0" y="19"/>
                      <a:pt x="4" y="20"/>
                    </a:cubicBezTo>
                    <a:cubicBezTo>
                      <a:pt x="8" y="22"/>
                      <a:pt x="7" y="25"/>
                      <a:pt x="7" y="25"/>
                    </a:cubicBezTo>
                    <a:cubicBezTo>
                      <a:pt x="1" y="23"/>
                      <a:pt x="0" y="25"/>
                      <a:pt x="0" y="25"/>
                    </a:cubicBezTo>
                    <a:cubicBezTo>
                      <a:pt x="5" y="26"/>
                      <a:pt x="9" y="29"/>
                      <a:pt x="9" y="29"/>
                    </a:cubicBezTo>
                    <a:cubicBezTo>
                      <a:pt x="3" y="26"/>
                      <a:pt x="0" y="30"/>
                      <a:pt x="0" y="30"/>
                    </a:cubicBezTo>
                    <a:cubicBezTo>
                      <a:pt x="0" y="30"/>
                      <a:pt x="5" y="27"/>
                      <a:pt x="7" y="30"/>
                    </a:cubicBezTo>
                    <a:cubicBezTo>
                      <a:pt x="8" y="34"/>
                      <a:pt x="9" y="53"/>
                      <a:pt x="9" y="56"/>
                    </a:cubicBezTo>
                    <a:cubicBezTo>
                      <a:pt x="9" y="59"/>
                      <a:pt x="12" y="74"/>
                      <a:pt x="13" y="76"/>
                    </a:cubicBezTo>
                    <a:cubicBezTo>
                      <a:pt x="14" y="78"/>
                      <a:pt x="13" y="87"/>
                      <a:pt x="11" y="85"/>
                    </a:cubicBezTo>
                    <a:cubicBezTo>
                      <a:pt x="10" y="83"/>
                      <a:pt x="4" y="39"/>
                      <a:pt x="4" y="39"/>
                    </a:cubicBezTo>
                    <a:cubicBezTo>
                      <a:pt x="9" y="86"/>
                      <a:pt x="9" y="86"/>
                      <a:pt x="9" y="86"/>
                    </a:cubicBezTo>
                    <a:cubicBezTo>
                      <a:pt x="9" y="86"/>
                      <a:pt x="10" y="93"/>
                      <a:pt x="12" y="96"/>
                    </a:cubicBezTo>
                    <a:cubicBezTo>
                      <a:pt x="14" y="99"/>
                      <a:pt x="12" y="100"/>
                      <a:pt x="12" y="100"/>
                    </a:cubicBezTo>
                    <a:cubicBezTo>
                      <a:pt x="11" y="100"/>
                      <a:pt x="6" y="97"/>
                      <a:pt x="2" y="94"/>
                    </a:cubicBezTo>
                    <a:cubicBezTo>
                      <a:pt x="3" y="98"/>
                      <a:pt x="3" y="100"/>
                      <a:pt x="4" y="100"/>
                    </a:cubicBezTo>
                    <a:cubicBezTo>
                      <a:pt x="4" y="100"/>
                      <a:pt x="1" y="105"/>
                      <a:pt x="4" y="106"/>
                    </a:cubicBezTo>
                    <a:cubicBezTo>
                      <a:pt x="4" y="106"/>
                      <a:pt x="14" y="105"/>
                      <a:pt x="16" y="106"/>
                    </a:cubicBezTo>
                    <a:cubicBezTo>
                      <a:pt x="16" y="106"/>
                      <a:pt x="18" y="102"/>
                      <a:pt x="17" y="101"/>
                    </a:cubicBezTo>
                    <a:cubicBezTo>
                      <a:pt x="16" y="100"/>
                      <a:pt x="17" y="98"/>
                      <a:pt x="17" y="98"/>
                    </a:cubicBezTo>
                    <a:cubicBezTo>
                      <a:pt x="17" y="98"/>
                      <a:pt x="18" y="93"/>
                      <a:pt x="17" y="92"/>
                    </a:cubicBezTo>
                    <a:cubicBezTo>
                      <a:pt x="16" y="90"/>
                      <a:pt x="12" y="42"/>
                      <a:pt x="14" y="37"/>
                    </a:cubicBezTo>
                    <a:cubicBezTo>
                      <a:pt x="14" y="37"/>
                      <a:pt x="15" y="49"/>
                      <a:pt x="16" y="49"/>
                    </a:cubicBezTo>
                    <a:cubicBezTo>
                      <a:pt x="16" y="49"/>
                      <a:pt x="17" y="62"/>
                      <a:pt x="19" y="63"/>
                    </a:cubicBezTo>
                    <a:cubicBezTo>
                      <a:pt x="19" y="63"/>
                      <a:pt x="21" y="83"/>
                      <a:pt x="19" y="86"/>
                    </a:cubicBezTo>
                    <a:cubicBezTo>
                      <a:pt x="19" y="86"/>
                      <a:pt x="18" y="94"/>
                      <a:pt x="21" y="95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96"/>
                      <a:pt x="31" y="91"/>
                      <a:pt x="31" y="90"/>
                    </a:cubicBezTo>
                    <a:cubicBezTo>
                      <a:pt x="32" y="88"/>
                      <a:pt x="32" y="86"/>
                      <a:pt x="31" y="84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29" y="84"/>
                      <a:pt x="27" y="84"/>
                      <a:pt x="27" y="8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6" name="Freeform 78"/>
              <p:cNvSpPr>
                <a:spLocks/>
              </p:cNvSpPr>
              <p:nvPr/>
            </p:nvSpPr>
            <p:spPr bwMode="auto">
              <a:xfrm>
                <a:off x="893762" y="330200"/>
                <a:ext cx="136525" cy="165100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2147483647 h 11"/>
                  <a:gd name="T4" fmla="*/ 2147483647 w 9"/>
                  <a:gd name="T5" fmla="*/ 2147483647 h 11"/>
                  <a:gd name="T6" fmla="*/ 2147483647 w 9"/>
                  <a:gd name="T7" fmla="*/ 2147483647 h 11"/>
                  <a:gd name="T8" fmla="*/ 2147483647 w 9"/>
                  <a:gd name="T9" fmla="*/ 2147483647 h 11"/>
                  <a:gd name="T10" fmla="*/ 2147483647 w 9"/>
                  <a:gd name="T11" fmla="*/ 2147483647 h 11"/>
                  <a:gd name="T12" fmla="*/ 2147483647 w 9"/>
                  <a:gd name="T13" fmla="*/ 2147483647 h 11"/>
                  <a:gd name="T14" fmla="*/ 2147483647 w 9"/>
                  <a:gd name="T15" fmla="*/ 2147483647 h 11"/>
                  <a:gd name="T16" fmla="*/ 2147483647 w 9"/>
                  <a:gd name="T17" fmla="*/ 0 h 11"/>
                  <a:gd name="T18" fmla="*/ 0 w 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" h="11">
                    <a:moveTo>
                      <a:pt x="0" y="0"/>
                    </a:moveTo>
                    <a:cubicBezTo>
                      <a:pt x="0" y="0"/>
                      <a:pt x="0" y="5"/>
                      <a:pt x="0" y="5"/>
                    </a:cubicBezTo>
                    <a:cubicBezTo>
                      <a:pt x="0" y="5"/>
                      <a:pt x="3" y="11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9"/>
                      <a:pt x="6" y="9"/>
                    </a:cubicBezTo>
                    <a:cubicBezTo>
                      <a:pt x="7" y="8"/>
                      <a:pt x="6" y="7"/>
                      <a:pt x="6" y="7"/>
                    </a:cubicBezTo>
                    <a:cubicBezTo>
                      <a:pt x="6" y="7"/>
                      <a:pt x="8" y="7"/>
                      <a:pt x="8" y="6"/>
                    </a:cubicBezTo>
                    <a:cubicBezTo>
                      <a:pt x="8" y="5"/>
                      <a:pt x="9" y="4"/>
                      <a:pt x="9" y="4"/>
                    </a:cubicBezTo>
                    <a:cubicBezTo>
                      <a:pt x="9" y="4"/>
                      <a:pt x="5" y="2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08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7" name="Freeform 79"/>
              <p:cNvSpPr>
                <a:spLocks/>
              </p:cNvSpPr>
              <p:nvPr/>
            </p:nvSpPr>
            <p:spPr bwMode="auto">
              <a:xfrm>
                <a:off x="682625" y="404813"/>
                <a:ext cx="635000" cy="901700"/>
              </a:xfrm>
              <a:custGeom>
                <a:avLst/>
                <a:gdLst>
                  <a:gd name="T0" fmla="*/ 0 w 42"/>
                  <a:gd name="T1" fmla="*/ 2147483647 h 60"/>
                  <a:gd name="T2" fmla="*/ 2147483647 w 42"/>
                  <a:gd name="T3" fmla="*/ 2147483647 h 60"/>
                  <a:gd name="T4" fmla="*/ 2147483647 w 42"/>
                  <a:gd name="T5" fmla="*/ 2147483647 h 60"/>
                  <a:gd name="T6" fmla="*/ 2147483647 w 42"/>
                  <a:gd name="T7" fmla="*/ 2147483647 h 60"/>
                  <a:gd name="T8" fmla="*/ 2147483647 w 42"/>
                  <a:gd name="T9" fmla="*/ 0 h 60"/>
                  <a:gd name="T10" fmla="*/ 2147483647 w 42"/>
                  <a:gd name="T11" fmla="*/ 2147483647 h 60"/>
                  <a:gd name="T12" fmla="*/ 2147483647 w 42"/>
                  <a:gd name="T13" fmla="*/ 2147483647 h 60"/>
                  <a:gd name="T14" fmla="*/ 2147483647 w 42"/>
                  <a:gd name="T15" fmla="*/ 0 h 60"/>
                  <a:gd name="T16" fmla="*/ 2147483647 w 42"/>
                  <a:gd name="T17" fmla="*/ 0 h 60"/>
                  <a:gd name="T18" fmla="*/ 2147483647 w 42"/>
                  <a:gd name="T19" fmla="*/ 2147483647 h 60"/>
                  <a:gd name="T20" fmla="*/ 0 w 42"/>
                  <a:gd name="T21" fmla="*/ 2147483647 h 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" h="60">
                    <a:moveTo>
                      <a:pt x="0" y="49"/>
                    </a:moveTo>
                    <a:cubicBezTo>
                      <a:pt x="0" y="49"/>
                      <a:pt x="13" y="60"/>
                      <a:pt x="21" y="59"/>
                    </a:cubicBezTo>
                    <a:cubicBezTo>
                      <a:pt x="28" y="59"/>
                      <a:pt x="41" y="53"/>
                      <a:pt x="41" y="49"/>
                    </a:cubicBezTo>
                    <a:cubicBezTo>
                      <a:pt x="42" y="45"/>
                      <a:pt x="35" y="12"/>
                      <a:pt x="35" y="12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5" y="20"/>
                      <a:pt x="5" y="20"/>
                      <a:pt x="5" y="20"/>
                    </a:cubicBez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2F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8" name="Freeform 80"/>
              <p:cNvSpPr>
                <a:spLocks/>
              </p:cNvSpPr>
              <p:nvPr/>
            </p:nvSpPr>
            <p:spPr bwMode="auto">
              <a:xfrm>
                <a:off x="682625" y="420688"/>
                <a:ext cx="241300" cy="749300"/>
              </a:xfrm>
              <a:custGeom>
                <a:avLst/>
                <a:gdLst>
                  <a:gd name="T0" fmla="*/ 2147483647 w 16"/>
                  <a:gd name="T1" fmla="*/ 2147483647 h 50"/>
                  <a:gd name="T2" fmla="*/ 2147483647 w 16"/>
                  <a:gd name="T3" fmla="*/ 2147483647 h 50"/>
                  <a:gd name="T4" fmla="*/ 2147483647 w 16"/>
                  <a:gd name="T5" fmla="*/ 2147483647 h 50"/>
                  <a:gd name="T6" fmla="*/ 2147483647 w 16"/>
                  <a:gd name="T7" fmla="*/ 2147483647 h 50"/>
                  <a:gd name="T8" fmla="*/ 2147483647 w 16"/>
                  <a:gd name="T9" fmla="*/ 2147483647 h 50"/>
                  <a:gd name="T10" fmla="*/ 2147483647 w 16"/>
                  <a:gd name="T11" fmla="*/ 2147483647 h 50"/>
                  <a:gd name="T12" fmla="*/ 2147483647 w 16"/>
                  <a:gd name="T13" fmla="*/ 2147483647 h 50"/>
                  <a:gd name="T14" fmla="*/ 2147483647 w 16"/>
                  <a:gd name="T15" fmla="*/ 2147483647 h 50"/>
                  <a:gd name="T16" fmla="*/ 2147483647 w 16"/>
                  <a:gd name="T17" fmla="*/ 2147483647 h 50"/>
                  <a:gd name="T18" fmla="*/ 2147483647 w 16"/>
                  <a:gd name="T19" fmla="*/ 2147483647 h 50"/>
                  <a:gd name="T20" fmla="*/ 2147483647 w 16"/>
                  <a:gd name="T21" fmla="*/ 0 h 50"/>
                  <a:gd name="T22" fmla="*/ 2147483647 w 16"/>
                  <a:gd name="T23" fmla="*/ 2147483647 h 50"/>
                  <a:gd name="T24" fmla="*/ 2147483647 w 16"/>
                  <a:gd name="T25" fmla="*/ 2147483647 h 50"/>
                  <a:gd name="T26" fmla="*/ 0 w 16"/>
                  <a:gd name="T27" fmla="*/ 2147483647 h 50"/>
                  <a:gd name="T28" fmla="*/ 2147483647 w 16"/>
                  <a:gd name="T29" fmla="*/ 2147483647 h 50"/>
                  <a:gd name="T30" fmla="*/ 2147483647 w 16"/>
                  <a:gd name="T31" fmla="*/ 2147483647 h 5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6" h="50">
                    <a:moveTo>
                      <a:pt x="9" y="47"/>
                    </a:moveTo>
                    <a:cubicBezTo>
                      <a:pt x="9" y="47"/>
                      <a:pt x="5" y="46"/>
                      <a:pt x="7" y="40"/>
                    </a:cubicBezTo>
                    <a:cubicBezTo>
                      <a:pt x="7" y="40"/>
                      <a:pt x="7" y="45"/>
                      <a:pt x="11" y="46"/>
                    </a:cubicBezTo>
                    <a:cubicBezTo>
                      <a:pt x="11" y="46"/>
                      <a:pt x="6" y="42"/>
                      <a:pt x="7" y="30"/>
                    </a:cubicBezTo>
                    <a:cubicBezTo>
                      <a:pt x="7" y="30"/>
                      <a:pt x="8" y="41"/>
                      <a:pt x="13" y="43"/>
                    </a:cubicBezTo>
                    <a:cubicBezTo>
                      <a:pt x="13" y="43"/>
                      <a:pt x="7" y="36"/>
                      <a:pt x="11" y="32"/>
                    </a:cubicBezTo>
                    <a:cubicBezTo>
                      <a:pt x="11" y="32"/>
                      <a:pt x="11" y="35"/>
                      <a:pt x="14" y="33"/>
                    </a:cubicBezTo>
                    <a:cubicBezTo>
                      <a:pt x="14" y="33"/>
                      <a:pt x="9" y="32"/>
                      <a:pt x="11" y="24"/>
                    </a:cubicBezTo>
                    <a:cubicBezTo>
                      <a:pt x="12" y="16"/>
                      <a:pt x="12" y="3"/>
                      <a:pt x="12" y="3"/>
                    </a:cubicBezTo>
                    <a:cubicBezTo>
                      <a:pt x="12" y="3"/>
                      <a:pt x="14" y="6"/>
                      <a:pt x="16" y="6"/>
                    </a:cubicBezTo>
                    <a:cubicBezTo>
                      <a:pt x="16" y="6"/>
                      <a:pt x="12" y="5"/>
                      <a:pt x="12" y="0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6"/>
                      <a:pt x="5" y="19"/>
                      <a:pt x="4" y="23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1" y="49"/>
                      <a:pt x="3" y="50"/>
                    </a:cubicBezTo>
                    <a:cubicBezTo>
                      <a:pt x="4" y="49"/>
                      <a:pt x="6" y="46"/>
                      <a:pt x="9" y="47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9" name="Freeform 81"/>
              <p:cNvSpPr>
                <a:spLocks/>
              </p:cNvSpPr>
              <p:nvPr/>
            </p:nvSpPr>
            <p:spPr bwMode="auto">
              <a:xfrm>
                <a:off x="1030287" y="434975"/>
                <a:ext cx="76200" cy="74613"/>
              </a:xfrm>
              <a:custGeom>
                <a:avLst/>
                <a:gdLst>
                  <a:gd name="T0" fmla="*/ 2147483647 w 5"/>
                  <a:gd name="T1" fmla="*/ 0 h 5"/>
                  <a:gd name="T2" fmla="*/ 0 w 5"/>
                  <a:gd name="T3" fmla="*/ 2147483647 h 5"/>
                  <a:gd name="T4" fmla="*/ 2147483647 w 5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cubicBezTo>
                      <a:pt x="3" y="2"/>
                      <a:pt x="2" y="4"/>
                      <a:pt x="0" y="5"/>
                    </a:cubicBezTo>
                    <a:cubicBezTo>
                      <a:pt x="0" y="5"/>
                      <a:pt x="2" y="4"/>
                      <a:pt x="5" y="0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0" name="Freeform 82"/>
              <p:cNvSpPr>
                <a:spLocks/>
              </p:cNvSpPr>
              <p:nvPr/>
            </p:nvSpPr>
            <p:spPr bwMode="auto">
              <a:xfrm>
                <a:off x="1076325" y="465138"/>
                <a:ext cx="241300" cy="750888"/>
              </a:xfrm>
              <a:custGeom>
                <a:avLst/>
                <a:gdLst>
                  <a:gd name="T0" fmla="*/ 2147483647 w 16"/>
                  <a:gd name="T1" fmla="*/ 2147483647 h 50"/>
                  <a:gd name="T2" fmla="*/ 2147483647 w 16"/>
                  <a:gd name="T3" fmla="*/ 2147483647 h 50"/>
                  <a:gd name="T4" fmla="*/ 2147483647 w 16"/>
                  <a:gd name="T5" fmla="*/ 0 h 50"/>
                  <a:gd name="T6" fmla="*/ 0 w 16"/>
                  <a:gd name="T7" fmla="*/ 2147483647 h 50"/>
                  <a:gd name="T8" fmla="*/ 2147483647 w 16"/>
                  <a:gd name="T9" fmla="*/ 2147483647 h 50"/>
                  <a:gd name="T10" fmla="*/ 2147483647 w 16"/>
                  <a:gd name="T11" fmla="*/ 2147483647 h 50"/>
                  <a:gd name="T12" fmla="*/ 2147483647 w 16"/>
                  <a:gd name="T13" fmla="*/ 2147483647 h 50"/>
                  <a:gd name="T14" fmla="*/ 2147483647 w 16"/>
                  <a:gd name="T15" fmla="*/ 2147483647 h 50"/>
                  <a:gd name="T16" fmla="*/ 2147483647 w 16"/>
                  <a:gd name="T17" fmla="*/ 2147483647 h 50"/>
                  <a:gd name="T18" fmla="*/ 2147483647 w 16"/>
                  <a:gd name="T19" fmla="*/ 2147483647 h 50"/>
                  <a:gd name="T20" fmla="*/ 2147483647 w 16"/>
                  <a:gd name="T21" fmla="*/ 2147483647 h 50"/>
                  <a:gd name="T22" fmla="*/ 2147483647 w 16"/>
                  <a:gd name="T23" fmla="*/ 2147483647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" h="50">
                    <a:moveTo>
                      <a:pt x="15" y="45"/>
                    </a:moveTo>
                    <a:cubicBezTo>
                      <a:pt x="16" y="41"/>
                      <a:pt x="9" y="8"/>
                      <a:pt x="9" y="8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4"/>
                      <a:pt x="3" y="8"/>
                      <a:pt x="0" y="10"/>
                    </a:cubicBezTo>
                    <a:cubicBezTo>
                      <a:pt x="1" y="9"/>
                      <a:pt x="3" y="8"/>
                      <a:pt x="4" y="6"/>
                    </a:cubicBezTo>
                    <a:cubicBezTo>
                      <a:pt x="4" y="6"/>
                      <a:pt x="7" y="20"/>
                      <a:pt x="4" y="28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11" y="34"/>
                      <a:pt x="6" y="36"/>
                    </a:cubicBezTo>
                    <a:cubicBezTo>
                      <a:pt x="6" y="36"/>
                      <a:pt x="7" y="46"/>
                      <a:pt x="6" y="49"/>
                    </a:cubicBezTo>
                    <a:cubicBezTo>
                      <a:pt x="6" y="49"/>
                      <a:pt x="8" y="43"/>
                      <a:pt x="9" y="45"/>
                    </a:cubicBezTo>
                    <a:cubicBezTo>
                      <a:pt x="10" y="46"/>
                      <a:pt x="11" y="48"/>
                      <a:pt x="10" y="50"/>
                    </a:cubicBezTo>
                    <a:cubicBezTo>
                      <a:pt x="13" y="48"/>
                      <a:pt x="15" y="47"/>
                      <a:pt x="15" y="45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1" name="Freeform 83"/>
              <p:cNvSpPr>
                <a:spLocks/>
              </p:cNvSpPr>
              <p:nvPr/>
            </p:nvSpPr>
            <p:spPr bwMode="auto">
              <a:xfrm>
                <a:off x="1681162" y="495300"/>
                <a:ext cx="106362" cy="150813"/>
              </a:xfrm>
              <a:custGeom>
                <a:avLst/>
                <a:gdLst>
                  <a:gd name="T0" fmla="*/ 0 w 7"/>
                  <a:gd name="T1" fmla="*/ 2147483647 h 10"/>
                  <a:gd name="T2" fmla="*/ 2147483647 w 7"/>
                  <a:gd name="T3" fmla="*/ 2147483647 h 10"/>
                  <a:gd name="T4" fmla="*/ 2147483647 w 7"/>
                  <a:gd name="T5" fmla="*/ 2147483647 h 10"/>
                  <a:gd name="T6" fmla="*/ 2147483647 w 7"/>
                  <a:gd name="T7" fmla="*/ 2147483647 h 10"/>
                  <a:gd name="T8" fmla="*/ 2147483647 w 7"/>
                  <a:gd name="T9" fmla="*/ 2147483647 h 10"/>
                  <a:gd name="T10" fmla="*/ 2147483647 w 7"/>
                  <a:gd name="T11" fmla="*/ 2147483647 h 10"/>
                  <a:gd name="T12" fmla="*/ 2147483647 w 7"/>
                  <a:gd name="T13" fmla="*/ 2147483647 h 10"/>
                  <a:gd name="T14" fmla="*/ 2147483647 w 7"/>
                  <a:gd name="T15" fmla="*/ 2147483647 h 10"/>
                  <a:gd name="T16" fmla="*/ 2147483647 w 7"/>
                  <a:gd name="T17" fmla="*/ 2147483647 h 10"/>
                  <a:gd name="T18" fmla="*/ 0 w 7"/>
                  <a:gd name="T19" fmla="*/ 2147483647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10">
                    <a:moveTo>
                      <a:pt x="0" y="1"/>
                    </a:moveTo>
                    <a:cubicBezTo>
                      <a:pt x="1" y="2"/>
                      <a:pt x="1" y="3"/>
                      <a:pt x="1" y="3"/>
                    </a:cubicBezTo>
                    <a:cubicBezTo>
                      <a:pt x="2" y="5"/>
                      <a:pt x="7" y="10"/>
                      <a:pt x="7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7"/>
                      <a:pt x="7" y="7"/>
                    </a:cubicBezTo>
                    <a:cubicBezTo>
                      <a:pt x="7" y="6"/>
                      <a:pt x="6" y="4"/>
                      <a:pt x="5" y="4"/>
                    </a:cubicBezTo>
                    <a:cubicBezTo>
                      <a:pt x="5" y="4"/>
                      <a:pt x="5" y="2"/>
                      <a:pt x="4" y="2"/>
                    </a:cubicBezTo>
                    <a:cubicBezTo>
                      <a:pt x="4" y="2"/>
                      <a:pt x="4" y="0"/>
                      <a:pt x="3" y="1"/>
                    </a:cubicBezTo>
                    <a:cubicBezTo>
                      <a:pt x="2" y="2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08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2" name="Freeform 84"/>
              <p:cNvSpPr>
                <a:spLocks/>
              </p:cNvSpPr>
              <p:nvPr/>
            </p:nvSpPr>
            <p:spPr bwMode="auto">
              <a:xfrm>
                <a:off x="833437" y="44450"/>
                <a:ext cx="303212" cy="376238"/>
              </a:xfrm>
              <a:custGeom>
                <a:avLst/>
                <a:gdLst>
                  <a:gd name="T0" fmla="*/ 2147483647 w 20"/>
                  <a:gd name="T1" fmla="*/ 2147483647 h 25"/>
                  <a:gd name="T2" fmla="*/ 2147483647 w 20"/>
                  <a:gd name="T3" fmla="*/ 2147483647 h 25"/>
                  <a:gd name="T4" fmla="*/ 2147483647 w 20"/>
                  <a:gd name="T5" fmla="*/ 2147483647 h 25"/>
                  <a:gd name="T6" fmla="*/ 2147483647 w 20"/>
                  <a:gd name="T7" fmla="*/ 2147483647 h 25"/>
                  <a:gd name="T8" fmla="*/ 2147483647 w 20"/>
                  <a:gd name="T9" fmla="*/ 2147483647 h 25"/>
                  <a:gd name="T10" fmla="*/ 2147483647 w 20"/>
                  <a:gd name="T11" fmla="*/ 2147483647 h 25"/>
                  <a:gd name="T12" fmla="*/ 2147483647 w 20"/>
                  <a:gd name="T13" fmla="*/ 2147483647 h 25"/>
                  <a:gd name="T14" fmla="*/ 2147483647 w 20"/>
                  <a:gd name="T15" fmla="*/ 2147483647 h 25"/>
                  <a:gd name="T16" fmla="*/ 2147483647 w 20"/>
                  <a:gd name="T17" fmla="*/ 2147483647 h 25"/>
                  <a:gd name="T18" fmla="*/ 2147483647 w 20"/>
                  <a:gd name="T19" fmla="*/ 2147483647 h 25"/>
                  <a:gd name="T20" fmla="*/ 0 w 20"/>
                  <a:gd name="T21" fmla="*/ 2147483647 h 25"/>
                  <a:gd name="T22" fmla="*/ 2147483647 w 20"/>
                  <a:gd name="T23" fmla="*/ 2147483647 h 25"/>
                  <a:gd name="T24" fmla="*/ 2147483647 w 20"/>
                  <a:gd name="T25" fmla="*/ 2147483647 h 25"/>
                  <a:gd name="T26" fmla="*/ 2147483647 w 20"/>
                  <a:gd name="T27" fmla="*/ 2147483647 h 25"/>
                  <a:gd name="T28" fmla="*/ 2147483647 w 20"/>
                  <a:gd name="T29" fmla="*/ 2147483647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" h="25">
                    <a:moveTo>
                      <a:pt x="10" y="25"/>
                    </a:moveTo>
                    <a:cubicBezTo>
                      <a:pt x="11" y="24"/>
                      <a:pt x="13" y="24"/>
                      <a:pt x="13" y="24"/>
                    </a:cubicBezTo>
                    <a:cubicBezTo>
                      <a:pt x="13" y="23"/>
                      <a:pt x="16" y="21"/>
                      <a:pt x="16" y="20"/>
                    </a:cubicBezTo>
                    <a:cubicBezTo>
                      <a:pt x="17" y="20"/>
                      <a:pt x="17" y="16"/>
                      <a:pt x="17" y="16"/>
                    </a:cubicBezTo>
                    <a:cubicBezTo>
                      <a:pt x="17" y="16"/>
                      <a:pt x="18" y="16"/>
                      <a:pt x="19" y="15"/>
                    </a:cubicBezTo>
                    <a:cubicBezTo>
                      <a:pt x="19" y="15"/>
                      <a:pt x="20" y="11"/>
                      <a:pt x="19" y="10"/>
                    </a:cubicBezTo>
                    <a:cubicBezTo>
                      <a:pt x="18" y="9"/>
                      <a:pt x="18" y="3"/>
                      <a:pt x="16" y="2"/>
                    </a:cubicBezTo>
                    <a:cubicBezTo>
                      <a:pt x="14" y="1"/>
                      <a:pt x="8" y="0"/>
                      <a:pt x="7" y="1"/>
                    </a:cubicBezTo>
                    <a:cubicBezTo>
                      <a:pt x="5" y="2"/>
                      <a:pt x="2" y="7"/>
                      <a:pt x="2" y="8"/>
                    </a:cubicBezTo>
                    <a:cubicBezTo>
                      <a:pt x="2" y="9"/>
                      <a:pt x="2" y="11"/>
                      <a:pt x="2" y="11"/>
                    </a:cubicBezTo>
                    <a:cubicBezTo>
                      <a:pt x="2" y="11"/>
                      <a:pt x="0" y="11"/>
                      <a:pt x="0" y="11"/>
                    </a:cubicBezTo>
                    <a:cubicBezTo>
                      <a:pt x="0" y="11"/>
                      <a:pt x="1" y="16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3" y="16"/>
                      <a:pt x="3" y="19"/>
                      <a:pt x="4" y="20"/>
                    </a:cubicBezTo>
                    <a:cubicBezTo>
                      <a:pt x="5" y="21"/>
                      <a:pt x="7" y="25"/>
                      <a:pt x="10" y="25"/>
                    </a:cubicBezTo>
                    <a:close/>
                  </a:path>
                </a:pathLst>
              </a:custGeom>
              <a:solidFill>
                <a:srgbClr val="F1B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3" name="Freeform 85"/>
              <p:cNvSpPr>
                <a:spLocks/>
              </p:cNvSpPr>
              <p:nvPr/>
            </p:nvSpPr>
            <p:spPr bwMode="auto">
              <a:xfrm>
                <a:off x="1666875" y="404813"/>
                <a:ext cx="196850" cy="211138"/>
              </a:xfrm>
              <a:custGeom>
                <a:avLst/>
                <a:gdLst>
                  <a:gd name="T0" fmla="*/ 0 w 13"/>
                  <a:gd name="T1" fmla="*/ 2147483647 h 14"/>
                  <a:gd name="T2" fmla="*/ 0 w 13"/>
                  <a:gd name="T3" fmla="*/ 2147483647 h 14"/>
                  <a:gd name="T4" fmla="*/ 0 w 13"/>
                  <a:gd name="T5" fmla="*/ 2147483647 h 14"/>
                  <a:gd name="T6" fmla="*/ 0 w 13"/>
                  <a:gd name="T7" fmla="*/ 2147483647 h 14"/>
                  <a:gd name="T8" fmla="*/ 0 w 13"/>
                  <a:gd name="T9" fmla="*/ 2147483647 h 14"/>
                  <a:gd name="T10" fmla="*/ 2147483647 w 13"/>
                  <a:gd name="T11" fmla="*/ 2147483647 h 14"/>
                  <a:gd name="T12" fmla="*/ 2147483647 w 13"/>
                  <a:gd name="T13" fmla="*/ 2147483647 h 14"/>
                  <a:gd name="T14" fmla="*/ 2147483647 w 13"/>
                  <a:gd name="T15" fmla="*/ 2147483647 h 14"/>
                  <a:gd name="T16" fmla="*/ 2147483647 w 13"/>
                  <a:gd name="T17" fmla="*/ 2147483647 h 14"/>
                  <a:gd name="T18" fmla="*/ 2147483647 w 13"/>
                  <a:gd name="T19" fmla="*/ 2147483647 h 14"/>
                  <a:gd name="T20" fmla="*/ 2147483647 w 13"/>
                  <a:gd name="T21" fmla="*/ 2147483647 h 14"/>
                  <a:gd name="T22" fmla="*/ 2147483647 w 13"/>
                  <a:gd name="T23" fmla="*/ 2147483647 h 14"/>
                  <a:gd name="T24" fmla="*/ 2147483647 w 13"/>
                  <a:gd name="T25" fmla="*/ 2147483647 h 14"/>
                  <a:gd name="T26" fmla="*/ 2147483647 w 13"/>
                  <a:gd name="T27" fmla="*/ 2147483647 h 14"/>
                  <a:gd name="T28" fmla="*/ 2147483647 w 13"/>
                  <a:gd name="T29" fmla="*/ 2147483647 h 14"/>
                  <a:gd name="T30" fmla="*/ 2147483647 w 13"/>
                  <a:gd name="T31" fmla="*/ 2147483647 h 14"/>
                  <a:gd name="T32" fmla="*/ 2147483647 w 13"/>
                  <a:gd name="T33" fmla="*/ 2147483647 h 14"/>
                  <a:gd name="T34" fmla="*/ 2147483647 w 13"/>
                  <a:gd name="T35" fmla="*/ 2147483647 h 14"/>
                  <a:gd name="T36" fmla="*/ 2147483647 w 13"/>
                  <a:gd name="T37" fmla="*/ 2147483647 h 14"/>
                  <a:gd name="T38" fmla="*/ 2147483647 w 13"/>
                  <a:gd name="T39" fmla="*/ 2147483647 h 14"/>
                  <a:gd name="T40" fmla="*/ 2147483647 w 13"/>
                  <a:gd name="T41" fmla="*/ 2147483647 h 14"/>
                  <a:gd name="T42" fmla="*/ 2147483647 w 13"/>
                  <a:gd name="T43" fmla="*/ 2147483647 h 14"/>
                  <a:gd name="T44" fmla="*/ 2147483647 w 13"/>
                  <a:gd name="T45" fmla="*/ 2147483647 h 14"/>
                  <a:gd name="T46" fmla="*/ 2147483647 w 13"/>
                  <a:gd name="T47" fmla="*/ 2147483647 h 14"/>
                  <a:gd name="T48" fmla="*/ 2147483647 w 13"/>
                  <a:gd name="T49" fmla="*/ 2147483647 h 14"/>
                  <a:gd name="T50" fmla="*/ 2147483647 w 13"/>
                  <a:gd name="T51" fmla="*/ 2147483647 h 14"/>
                  <a:gd name="T52" fmla="*/ 2147483647 w 13"/>
                  <a:gd name="T53" fmla="*/ 2147483647 h 14"/>
                  <a:gd name="T54" fmla="*/ 2147483647 w 13"/>
                  <a:gd name="T55" fmla="*/ 2147483647 h 14"/>
                  <a:gd name="T56" fmla="*/ 2147483647 w 13"/>
                  <a:gd name="T57" fmla="*/ 2147483647 h 14"/>
                  <a:gd name="T58" fmla="*/ 2147483647 w 13"/>
                  <a:gd name="T59" fmla="*/ 2147483647 h 14"/>
                  <a:gd name="T60" fmla="*/ 2147483647 w 13"/>
                  <a:gd name="T61" fmla="*/ 2147483647 h 14"/>
                  <a:gd name="T62" fmla="*/ 2147483647 w 13"/>
                  <a:gd name="T63" fmla="*/ 2147483647 h 14"/>
                  <a:gd name="T64" fmla="*/ 2147483647 w 13"/>
                  <a:gd name="T65" fmla="*/ 2147483647 h 14"/>
                  <a:gd name="T66" fmla="*/ 2147483647 w 13"/>
                  <a:gd name="T67" fmla="*/ 2147483647 h 14"/>
                  <a:gd name="T68" fmla="*/ 2147483647 w 13"/>
                  <a:gd name="T69" fmla="*/ 2147483647 h 14"/>
                  <a:gd name="T70" fmla="*/ 2147483647 w 13"/>
                  <a:gd name="T71" fmla="*/ 2147483647 h 14"/>
                  <a:gd name="T72" fmla="*/ 2147483647 w 13"/>
                  <a:gd name="T73" fmla="*/ 2147483647 h 14"/>
                  <a:gd name="T74" fmla="*/ 2147483647 w 13"/>
                  <a:gd name="T75" fmla="*/ 2147483647 h 14"/>
                  <a:gd name="T76" fmla="*/ 2147483647 w 13"/>
                  <a:gd name="T77" fmla="*/ 2147483647 h 14"/>
                  <a:gd name="T78" fmla="*/ 2147483647 w 13"/>
                  <a:gd name="T79" fmla="*/ 2147483647 h 14"/>
                  <a:gd name="T80" fmla="*/ 2147483647 w 13"/>
                  <a:gd name="T81" fmla="*/ 2147483647 h 14"/>
                  <a:gd name="T82" fmla="*/ 2147483647 w 13"/>
                  <a:gd name="T83" fmla="*/ 2147483647 h 14"/>
                  <a:gd name="T84" fmla="*/ 2147483647 w 13"/>
                  <a:gd name="T85" fmla="*/ 2147483647 h 14"/>
                  <a:gd name="T86" fmla="*/ 2147483647 w 13"/>
                  <a:gd name="T87" fmla="*/ 2147483647 h 14"/>
                  <a:gd name="T88" fmla="*/ 2147483647 w 13"/>
                  <a:gd name="T89" fmla="*/ 2147483647 h 14"/>
                  <a:gd name="T90" fmla="*/ 2147483647 w 13"/>
                  <a:gd name="T91" fmla="*/ 2147483647 h 14"/>
                  <a:gd name="T92" fmla="*/ 2147483647 w 13"/>
                  <a:gd name="T93" fmla="*/ 2147483647 h 14"/>
                  <a:gd name="T94" fmla="*/ 2147483647 w 13"/>
                  <a:gd name="T95" fmla="*/ 2147483647 h 14"/>
                  <a:gd name="T96" fmla="*/ 2147483647 w 13"/>
                  <a:gd name="T97" fmla="*/ 2147483647 h 14"/>
                  <a:gd name="T98" fmla="*/ 2147483647 w 13"/>
                  <a:gd name="T99" fmla="*/ 2147483647 h 14"/>
                  <a:gd name="T100" fmla="*/ 2147483647 w 13"/>
                  <a:gd name="T101" fmla="*/ 2147483647 h 14"/>
                  <a:gd name="T102" fmla="*/ 2147483647 w 13"/>
                  <a:gd name="T103" fmla="*/ 2147483647 h 14"/>
                  <a:gd name="T104" fmla="*/ 2147483647 w 13"/>
                  <a:gd name="T105" fmla="*/ 2147483647 h 14"/>
                  <a:gd name="T106" fmla="*/ 2147483647 w 13"/>
                  <a:gd name="T107" fmla="*/ 2147483647 h 14"/>
                  <a:gd name="T108" fmla="*/ 2147483647 w 13"/>
                  <a:gd name="T109" fmla="*/ 2147483647 h 14"/>
                  <a:gd name="T110" fmla="*/ 2147483647 w 13"/>
                  <a:gd name="T111" fmla="*/ 2147483647 h 14"/>
                  <a:gd name="T112" fmla="*/ 2147483647 w 13"/>
                  <a:gd name="T113" fmla="*/ 2147483647 h 14"/>
                  <a:gd name="T114" fmla="*/ 2147483647 w 13"/>
                  <a:gd name="T115" fmla="*/ 2147483647 h 14"/>
                  <a:gd name="T116" fmla="*/ 2147483647 w 13"/>
                  <a:gd name="T117" fmla="*/ 2147483647 h 14"/>
                  <a:gd name="T118" fmla="*/ 0 w 13"/>
                  <a:gd name="T119" fmla="*/ 2147483647 h 14"/>
                  <a:gd name="T120" fmla="*/ 0 w 13"/>
                  <a:gd name="T121" fmla="*/ 2147483647 h 14"/>
                  <a:gd name="T122" fmla="*/ 0 w 13"/>
                  <a:gd name="T123" fmla="*/ 2147483647 h 1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3" h="14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3" y="8"/>
                      <a:pt x="4" y="7"/>
                    </a:cubicBezTo>
                    <a:cubicBezTo>
                      <a:pt x="5" y="6"/>
                      <a:pt x="5" y="8"/>
                      <a:pt x="5" y="8"/>
                    </a:cubicBezTo>
                    <a:cubicBezTo>
                      <a:pt x="6" y="8"/>
                      <a:pt x="6" y="10"/>
                      <a:pt x="6" y="10"/>
                    </a:cubicBezTo>
                    <a:cubicBezTo>
                      <a:pt x="7" y="10"/>
                      <a:pt x="8" y="12"/>
                      <a:pt x="8" y="13"/>
                    </a:cubicBezTo>
                    <a:cubicBezTo>
                      <a:pt x="8" y="13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3"/>
                      <a:pt x="9" y="13"/>
                      <a:pt x="10" y="13"/>
                    </a:cubicBezTo>
                    <a:cubicBezTo>
                      <a:pt x="10" y="13"/>
                      <a:pt x="10" y="13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9"/>
                      <a:pt x="12" y="9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6"/>
                      <a:pt x="12" y="5"/>
                      <a:pt x="12" y="5"/>
                    </a:cubicBezTo>
                    <a:cubicBezTo>
                      <a:pt x="12" y="5"/>
                      <a:pt x="12" y="4"/>
                      <a:pt x="12" y="4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3"/>
                      <a:pt x="11" y="2"/>
                      <a:pt x="11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9" y="0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1B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4" name="Freeform 86"/>
              <p:cNvSpPr>
                <a:spLocks/>
              </p:cNvSpPr>
              <p:nvPr/>
            </p:nvSpPr>
            <p:spPr bwMode="auto">
              <a:xfrm>
                <a:off x="1666875" y="420688"/>
                <a:ext cx="196850" cy="195263"/>
              </a:xfrm>
              <a:custGeom>
                <a:avLst/>
                <a:gdLst>
                  <a:gd name="T0" fmla="*/ 0 w 13"/>
                  <a:gd name="T1" fmla="*/ 2147483647 h 13"/>
                  <a:gd name="T2" fmla="*/ 0 w 13"/>
                  <a:gd name="T3" fmla="*/ 2147483647 h 13"/>
                  <a:gd name="T4" fmla="*/ 0 w 13"/>
                  <a:gd name="T5" fmla="*/ 2147483647 h 13"/>
                  <a:gd name="T6" fmla="*/ 0 w 13"/>
                  <a:gd name="T7" fmla="*/ 2147483647 h 13"/>
                  <a:gd name="T8" fmla="*/ 0 w 13"/>
                  <a:gd name="T9" fmla="*/ 2147483647 h 13"/>
                  <a:gd name="T10" fmla="*/ 2147483647 w 13"/>
                  <a:gd name="T11" fmla="*/ 2147483647 h 13"/>
                  <a:gd name="T12" fmla="*/ 2147483647 w 13"/>
                  <a:gd name="T13" fmla="*/ 2147483647 h 13"/>
                  <a:gd name="T14" fmla="*/ 2147483647 w 13"/>
                  <a:gd name="T15" fmla="*/ 2147483647 h 13"/>
                  <a:gd name="T16" fmla="*/ 2147483647 w 13"/>
                  <a:gd name="T17" fmla="*/ 2147483647 h 13"/>
                  <a:gd name="T18" fmla="*/ 2147483647 w 13"/>
                  <a:gd name="T19" fmla="*/ 2147483647 h 13"/>
                  <a:gd name="T20" fmla="*/ 2147483647 w 13"/>
                  <a:gd name="T21" fmla="*/ 2147483647 h 13"/>
                  <a:gd name="T22" fmla="*/ 2147483647 w 13"/>
                  <a:gd name="T23" fmla="*/ 2147483647 h 13"/>
                  <a:gd name="T24" fmla="*/ 2147483647 w 13"/>
                  <a:gd name="T25" fmla="*/ 2147483647 h 13"/>
                  <a:gd name="T26" fmla="*/ 2147483647 w 13"/>
                  <a:gd name="T27" fmla="*/ 2147483647 h 13"/>
                  <a:gd name="T28" fmla="*/ 2147483647 w 13"/>
                  <a:gd name="T29" fmla="*/ 2147483647 h 13"/>
                  <a:gd name="T30" fmla="*/ 2147483647 w 13"/>
                  <a:gd name="T31" fmla="*/ 2147483647 h 13"/>
                  <a:gd name="T32" fmla="*/ 2147483647 w 13"/>
                  <a:gd name="T33" fmla="*/ 2147483647 h 13"/>
                  <a:gd name="T34" fmla="*/ 2147483647 w 13"/>
                  <a:gd name="T35" fmla="*/ 2147483647 h 13"/>
                  <a:gd name="T36" fmla="*/ 2147483647 w 13"/>
                  <a:gd name="T37" fmla="*/ 2147483647 h 13"/>
                  <a:gd name="T38" fmla="*/ 2147483647 w 13"/>
                  <a:gd name="T39" fmla="*/ 2147483647 h 13"/>
                  <a:gd name="T40" fmla="*/ 2147483647 w 13"/>
                  <a:gd name="T41" fmla="*/ 2147483647 h 13"/>
                  <a:gd name="T42" fmla="*/ 2147483647 w 13"/>
                  <a:gd name="T43" fmla="*/ 2147483647 h 13"/>
                  <a:gd name="T44" fmla="*/ 2147483647 w 13"/>
                  <a:gd name="T45" fmla="*/ 2147483647 h 13"/>
                  <a:gd name="T46" fmla="*/ 2147483647 w 13"/>
                  <a:gd name="T47" fmla="*/ 2147483647 h 13"/>
                  <a:gd name="T48" fmla="*/ 2147483647 w 13"/>
                  <a:gd name="T49" fmla="*/ 2147483647 h 13"/>
                  <a:gd name="T50" fmla="*/ 2147483647 w 13"/>
                  <a:gd name="T51" fmla="*/ 2147483647 h 13"/>
                  <a:gd name="T52" fmla="*/ 2147483647 w 13"/>
                  <a:gd name="T53" fmla="*/ 2147483647 h 13"/>
                  <a:gd name="T54" fmla="*/ 2147483647 w 13"/>
                  <a:gd name="T55" fmla="*/ 2147483647 h 13"/>
                  <a:gd name="T56" fmla="*/ 2147483647 w 13"/>
                  <a:gd name="T57" fmla="*/ 2147483647 h 13"/>
                  <a:gd name="T58" fmla="*/ 2147483647 w 13"/>
                  <a:gd name="T59" fmla="*/ 2147483647 h 13"/>
                  <a:gd name="T60" fmla="*/ 2147483647 w 13"/>
                  <a:gd name="T61" fmla="*/ 2147483647 h 13"/>
                  <a:gd name="T62" fmla="*/ 2147483647 w 13"/>
                  <a:gd name="T63" fmla="*/ 2147483647 h 13"/>
                  <a:gd name="T64" fmla="*/ 2147483647 w 13"/>
                  <a:gd name="T65" fmla="*/ 2147483647 h 13"/>
                  <a:gd name="T66" fmla="*/ 2147483647 w 13"/>
                  <a:gd name="T67" fmla="*/ 2147483647 h 13"/>
                  <a:gd name="T68" fmla="*/ 2147483647 w 13"/>
                  <a:gd name="T69" fmla="*/ 2147483647 h 13"/>
                  <a:gd name="T70" fmla="*/ 2147483647 w 13"/>
                  <a:gd name="T71" fmla="*/ 2147483647 h 13"/>
                  <a:gd name="T72" fmla="*/ 2147483647 w 13"/>
                  <a:gd name="T73" fmla="*/ 2147483647 h 13"/>
                  <a:gd name="T74" fmla="*/ 2147483647 w 13"/>
                  <a:gd name="T75" fmla="*/ 2147483647 h 13"/>
                  <a:gd name="T76" fmla="*/ 2147483647 w 13"/>
                  <a:gd name="T77" fmla="*/ 2147483647 h 13"/>
                  <a:gd name="T78" fmla="*/ 2147483647 w 13"/>
                  <a:gd name="T79" fmla="*/ 2147483647 h 13"/>
                  <a:gd name="T80" fmla="*/ 2147483647 w 13"/>
                  <a:gd name="T81" fmla="*/ 2147483647 h 13"/>
                  <a:gd name="T82" fmla="*/ 2147483647 w 13"/>
                  <a:gd name="T83" fmla="*/ 2147483647 h 13"/>
                  <a:gd name="T84" fmla="*/ 2147483647 w 13"/>
                  <a:gd name="T85" fmla="*/ 2147483647 h 13"/>
                  <a:gd name="T86" fmla="*/ 2147483647 w 13"/>
                  <a:gd name="T87" fmla="*/ 2147483647 h 13"/>
                  <a:gd name="T88" fmla="*/ 2147483647 w 13"/>
                  <a:gd name="T89" fmla="*/ 2147483647 h 13"/>
                  <a:gd name="T90" fmla="*/ 2147483647 w 13"/>
                  <a:gd name="T91" fmla="*/ 0 h 13"/>
                  <a:gd name="T92" fmla="*/ 2147483647 w 13"/>
                  <a:gd name="T93" fmla="*/ 0 h 13"/>
                  <a:gd name="T94" fmla="*/ 2147483647 w 13"/>
                  <a:gd name="T95" fmla="*/ 0 h 13"/>
                  <a:gd name="T96" fmla="*/ 2147483647 w 13"/>
                  <a:gd name="T97" fmla="*/ 0 h 13"/>
                  <a:gd name="T98" fmla="*/ 2147483647 w 13"/>
                  <a:gd name="T99" fmla="*/ 0 h 13"/>
                  <a:gd name="T100" fmla="*/ 2147483647 w 13"/>
                  <a:gd name="T101" fmla="*/ 0 h 13"/>
                  <a:gd name="T102" fmla="*/ 2147483647 w 13"/>
                  <a:gd name="T103" fmla="*/ 2147483647 h 13"/>
                  <a:gd name="T104" fmla="*/ 2147483647 w 13"/>
                  <a:gd name="T105" fmla="*/ 2147483647 h 13"/>
                  <a:gd name="T106" fmla="*/ 2147483647 w 13"/>
                  <a:gd name="T107" fmla="*/ 2147483647 h 13"/>
                  <a:gd name="T108" fmla="*/ 2147483647 w 13"/>
                  <a:gd name="T109" fmla="*/ 2147483647 h 13"/>
                  <a:gd name="T110" fmla="*/ 2147483647 w 13"/>
                  <a:gd name="T111" fmla="*/ 2147483647 h 13"/>
                  <a:gd name="T112" fmla="*/ 2147483647 w 13"/>
                  <a:gd name="T113" fmla="*/ 2147483647 h 13"/>
                  <a:gd name="T114" fmla="*/ 2147483647 w 13"/>
                  <a:gd name="T115" fmla="*/ 2147483647 h 13"/>
                  <a:gd name="T116" fmla="*/ 2147483647 w 13"/>
                  <a:gd name="T117" fmla="*/ 2147483647 h 13"/>
                  <a:gd name="T118" fmla="*/ 2147483647 w 13"/>
                  <a:gd name="T119" fmla="*/ 2147483647 h 13"/>
                  <a:gd name="T120" fmla="*/ 0 w 13"/>
                  <a:gd name="T121" fmla="*/ 2147483647 h 13"/>
                  <a:gd name="T122" fmla="*/ 0 w 13"/>
                  <a:gd name="T123" fmla="*/ 2147483647 h 13"/>
                  <a:gd name="T124" fmla="*/ 0 w 13"/>
                  <a:gd name="T125" fmla="*/ 2147483647 h 1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3" h="1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3" y="7"/>
                      <a:pt x="4" y="6"/>
                    </a:cubicBezTo>
                    <a:cubicBezTo>
                      <a:pt x="5" y="5"/>
                      <a:pt x="5" y="7"/>
                      <a:pt x="5" y="7"/>
                    </a:cubicBezTo>
                    <a:cubicBezTo>
                      <a:pt x="6" y="7"/>
                      <a:pt x="6" y="9"/>
                      <a:pt x="6" y="9"/>
                    </a:cubicBezTo>
                    <a:cubicBezTo>
                      <a:pt x="7" y="9"/>
                      <a:pt x="8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10" y="12"/>
                    </a:cubicBezTo>
                    <a:cubicBezTo>
                      <a:pt x="10" y="12"/>
                      <a:pt x="10" y="12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8"/>
                      <a:pt x="12" y="8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3" y="7"/>
                      <a:pt x="13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6"/>
                      <a:pt x="10" y="6"/>
                      <a:pt x="10" y="6"/>
                    </a:cubicBezTo>
                    <a:cubicBezTo>
                      <a:pt x="9" y="6"/>
                      <a:pt x="9" y="5"/>
                      <a:pt x="9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9" y="5"/>
                      <a:pt x="8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8" y="3"/>
                      <a:pt x="7" y="2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5" y="1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3"/>
                      <a:pt x="2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E99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5" name="Freeform 87"/>
              <p:cNvSpPr>
                <a:spLocks/>
              </p:cNvSpPr>
              <p:nvPr/>
            </p:nvSpPr>
            <p:spPr bwMode="auto">
              <a:xfrm>
                <a:off x="833437" y="60325"/>
                <a:ext cx="303212" cy="360363"/>
              </a:xfrm>
              <a:custGeom>
                <a:avLst/>
                <a:gdLst>
                  <a:gd name="T0" fmla="*/ 2147483647 w 20"/>
                  <a:gd name="T1" fmla="*/ 2147483647 h 24"/>
                  <a:gd name="T2" fmla="*/ 2147483647 w 20"/>
                  <a:gd name="T3" fmla="*/ 0 h 24"/>
                  <a:gd name="T4" fmla="*/ 2147483647 w 20"/>
                  <a:gd name="T5" fmla="*/ 2147483647 h 24"/>
                  <a:gd name="T6" fmla="*/ 2147483647 w 20"/>
                  <a:gd name="T7" fmla="*/ 2147483647 h 24"/>
                  <a:gd name="T8" fmla="*/ 2147483647 w 20"/>
                  <a:gd name="T9" fmla="*/ 2147483647 h 24"/>
                  <a:gd name="T10" fmla="*/ 2147483647 w 20"/>
                  <a:gd name="T11" fmla="*/ 2147483647 h 24"/>
                  <a:gd name="T12" fmla="*/ 2147483647 w 20"/>
                  <a:gd name="T13" fmla="*/ 2147483647 h 24"/>
                  <a:gd name="T14" fmla="*/ 2147483647 w 20"/>
                  <a:gd name="T15" fmla="*/ 2147483647 h 24"/>
                  <a:gd name="T16" fmla="*/ 2147483647 w 20"/>
                  <a:gd name="T17" fmla="*/ 2147483647 h 24"/>
                  <a:gd name="T18" fmla="*/ 2147483647 w 20"/>
                  <a:gd name="T19" fmla="*/ 2147483647 h 24"/>
                  <a:gd name="T20" fmla="*/ 2147483647 w 20"/>
                  <a:gd name="T21" fmla="*/ 2147483647 h 24"/>
                  <a:gd name="T22" fmla="*/ 2147483647 w 20"/>
                  <a:gd name="T23" fmla="*/ 2147483647 h 24"/>
                  <a:gd name="T24" fmla="*/ 2147483647 w 20"/>
                  <a:gd name="T25" fmla="*/ 2147483647 h 24"/>
                  <a:gd name="T26" fmla="*/ 2147483647 w 20"/>
                  <a:gd name="T27" fmla="*/ 2147483647 h 24"/>
                  <a:gd name="T28" fmla="*/ 2147483647 w 20"/>
                  <a:gd name="T29" fmla="*/ 2147483647 h 24"/>
                  <a:gd name="T30" fmla="*/ 2147483647 w 20"/>
                  <a:gd name="T31" fmla="*/ 2147483647 h 24"/>
                  <a:gd name="T32" fmla="*/ 2147483647 w 20"/>
                  <a:gd name="T33" fmla="*/ 2147483647 h 24"/>
                  <a:gd name="T34" fmla="*/ 2147483647 w 20"/>
                  <a:gd name="T35" fmla="*/ 2147483647 h 24"/>
                  <a:gd name="T36" fmla="*/ 2147483647 w 20"/>
                  <a:gd name="T37" fmla="*/ 2147483647 h 24"/>
                  <a:gd name="T38" fmla="*/ 2147483647 w 20"/>
                  <a:gd name="T39" fmla="*/ 0 h 24"/>
                  <a:gd name="T40" fmla="*/ 2147483647 w 20"/>
                  <a:gd name="T41" fmla="*/ 0 h 24"/>
                  <a:gd name="T42" fmla="*/ 2147483647 w 20"/>
                  <a:gd name="T43" fmla="*/ 2147483647 h 24"/>
                  <a:gd name="T44" fmla="*/ 2147483647 w 20"/>
                  <a:gd name="T45" fmla="*/ 2147483647 h 24"/>
                  <a:gd name="T46" fmla="*/ 0 w 20"/>
                  <a:gd name="T47" fmla="*/ 2147483647 h 24"/>
                  <a:gd name="T48" fmla="*/ 2147483647 w 20"/>
                  <a:gd name="T49" fmla="*/ 2147483647 h 24"/>
                  <a:gd name="T50" fmla="*/ 2147483647 w 20"/>
                  <a:gd name="T51" fmla="*/ 2147483647 h 24"/>
                  <a:gd name="T52" fmla="*/ 2147483647 w 20"/>
                  <a:gd name="T53" fmla="*/ 2147483647 h 24"/>
                  <a:gd name="T54" fmla="*/ 2147483647 w 20"/>
                  <a:gd name="T55" fmla="*/ 2147483647 h 24"/>
                  <a:gd name="T56" fmla="*/ 2147483647 w 20"/>
                  <a:gd name="T57" fmla="*/ 2147483647 h 24"/>
                  <a:gd name="T58" fmla="*/ 2147483647 w 20"/>
                  <a:gd name="T59" fmla="*/ 2147483647 h 24"/>
                  <a:gd name="T60" fmla="*/ 2147483647 w 20"/>
                  <a:gd name="T61" fmla="*/ 2147483647 h 24"/>
                  <a:gd name="T62" fmla="*/ 2147483647 w 20"/>
                  <a:gd name="T63" fmla="*/ 2147483647 h 24"/>
                  <a:gd name="T64" fmla="*/ 2147483647 w 20"/>
                  <a:gd name="T65" fmla="*/ 2147483647 h 24"/>
                  <a:gd name="T66" fmla="*/ 2147483647 w 20"/>
                  <a:gd name="T67" fmla="*/ 2147483647 h 2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0" h="24">
                    <a:moveTo>
                      <a:pt x="16" y="1"/>
                    </a:moveTo>
                    <a:cubicBezTo>
                      <a:pt x="15" y="1"/>
                      <a:pt x="14" y="1"/>
                      <a:pt x="13" y="0"/>
                    </a:cubicBezTo>
                    <a:cubicBezTo>
                      <a:pt x="13" y="1"/>
                      <a:pt x="14" y="4"/>
                      <a:pt x="15" y="5"/>
                    </a:cubicBezTo>
                    <a:cubicBezTo>
                      <a:pt x="16" y="6"/>
                      <a:pt x="16" y="9"/>
                      <a:pt x="16" y="9"/>
                    </a:cubicBezTo>
                    <a:cubicBezTo>
                      <a:pt x="16" y="9"/>
                      <a:pt x="17" y="10"/>
                      <a:pt x="17" y="11"/>
                    </a:cubicBezTo>
                    <a:cubicBezTo>
                      <a:pt x="17" y="11"/>
                      <a:pt x="17" y="13"/>
                      <a:pt x="16" y="14"/>
                    </a:cubicBezTo>
                    <a:cubicBezTo>
                      <a:pt x="15" y="16"/>
                      <a:pt x="16" y="16"/>
                      <a:pt x="16" y="16"/>
                    </a:cubicBezTo>
                    <a:cubicBezTo>
                      <a:pt x="16" y="16"/>
                      <a:pt x="16" y="18"/>
                      <a:pt x="16" y="19"/>
                    </a:cubicBezTo>
                    <a:cubicBezTo>
                      <a:pt x="15" y="19"/>
                      <a:pt x="13" y="21"/>
                      <a:pt x="13" y="22"/>
                    </a:cubicBezTo>
                    <a:cubicBezTo>
                      <a:pt x="13" y="22"/>
                      <a:pt x="11" y="23"/>
                      <a:pt x="9" y="23"/>
                    </a:cubicBezTo>
                    <a:cubicBezTo>
                      <a:pt x="8" y="22"/>
                      <a:pt x="8" y="22"/>
                      <a:pt x="8" y="21"/>
                    </a:cubicBezTo>
                    <a:cubicBezTo>
                      <a:pt x="8" y="20"/>
                      <a:pt x="6" y="20"/>
                      <a:pt x="5" y="18"/>
                    </a:cubicBezTo>
                    <a:cubicBezTo>
                      <a:pt x="5" y="17"/>
                      <a:pt x="6" y="16"/>
                      <a:pt x="5" y="15"/>
                    </a:cubicBezTo>
                    <a:cubicBezTo>
                      <a:pt x="5" y="14"/>
                      <a:pt x="6" y="13"/>
                      <a:pt x="6" y="13"/>
                    </a:cubicBezTo>
                    <a:cubicBezTo>
                      <a:pt x="6" y="13"/>
                      <a:pt x="6" y="12"/>
                      <a:pt x="6" y="12"/>
                    </a:cubicBezTo>
                    <a:cubicBezTo>
                      <a:pt x="6" y="12"/>
                      <a:pt x="4" y="11"/>
                      <a:pt x="4" y="10"/>
                    </a:cubicBezTo>
                    <a:cubicBezTo>
                      <a:pt x="4" y="9"/>
                      <a:pt x="7" y="8"/>
                      <a:pt x="6" y="8"/>
                    </a:cubicBezTo>
                    <a:cubicBezTo>
                      <a:pt x="6" y="8"/>
                      <a:pt x="8" y="7"/>
                      <a:pt x="7" y="6"/>
                    </a:cubicBezTo>
                    <a:cubicBezTo>
                      <a:pt x="7" y="5"/>
                      <a:pt x="8" y="1"/>
                      <a:pt x="8" y="1"/>
                    </a:cubicBezTo>
                    <a:cubicBezTo>
                      <a:pt x="8" y="1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1"/>
                      <a:pt x="2" y="6"/>
                      <a:pt x="2" y="7"/>
                    </a:cubicBezTo>
                    <a:cubicBezTo>
                      <a:pt x="2" y="8"/>
                      <a:pt x="2" y="10"/>
                      <a:pt x="2" y="10"/>
                    </a:cubicBezTo>
                    <a:cubicBezTo>
                      <a:pt x="2" y="10"/>
                      <a:pt x="0" y="10"/>
                      <a:pt x="0" y="10"/>
                    </a:cubicBezTo>
                    <a:cubicBezTo>
                      <a:pt x="0" y="10"/>
                      <a:pt x="1" y="14"/>
                      <a:pt x="1" y="15"/>
                    </a:cubicBezTo>
                    <a:cubicBezTo>
                      <a:pt x="2" y="15"/>
                      <a:pt x="2" y="15"/>
                      <a:pt x="3" y="15"/>
                    </a:cubicBezTo>
                    <a:cubicBezTo>
                      <a:pt x="3" y="15"/>
                      <a:pt x="3" y="18"/>
                      <a:pt x="4" y="19"/>
                    </a:cubicBezTo>
                    <a:cubicBezTo>
                      <a:pt x="5" y="20"/>
                      <a:pt x="7" y="24"/>
                      <a:pt x="10" y="24"/>
                    </a:cubicBezTo>
                    <a:cubicBezTo>
                      <a:pt x="11" y="23"/>
                      <a:pt x="13" y="23"/>
                      <a:pt x="13" y="23"/>
                    </a:cubicBezTo>
                    <a:cubicBezTo>
                      <a:pt x="13" y="22"/>
                      <a:pt x="16" y="20"/>
                      <a:pt x="16" y="19"/>
                    </a:cubicBezTo>
                    <a:cubicBezTo>
                      <a:pt x="17" y="19"/>
                      <a:pt x="17" y="15"/>
                      <a:pt x="17" y="15"/>
                    </a:cubicBezTo>
                    <a:cubicBezTo>
                      <a:pt x="17" y="15"/>
                      <a:pt x="18" y="15"/>
                      <a:pt x="19" y="14"/>
                    </a:cubicBezTo>
                    <a:cubicBezTo>
                      <a:pt x="19" y="14"/>
                      <a:pt x="20" y="10"/>
                      <a:pt x="19" y="9"/>
                    </a:cubicBezTo>
                    <a:cubicBezTo>
                      <a:pt x="18" y="8"/>
                      <a:pt x="18" y="2"/>
                      <a:pt x="16" y="1"/>
                    </a:cubicBezTo>
                    <a:close/>
                  </a:path>
                </a:pathLst>
              </a:custGeom>
              <a:solidFill>
                <a:srgbClr val="E99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6" name="Freeform 88"/>
              <p:cNvSpPr>
                <a:spLocks/>
              </p:cNvSpPr>
              <p:nvPr/>
            </p:nvSpPr>
            <p:spPr bwMode="auto">
              <a:xfrm>
                <a:off x="61912" y="420688"/>
                <a:ext cx="104775" cy="149225"/>
              </a:xfrm>
              <a:custGeom>
                <a:avLst/>
                <a:gdLst>
                  <a:gd name="T0" fmla="*/ 2147483647 w 7"/>
                  <a:gd name="T1" fmla="*/ 2147483647 h 10"/>
                  <a:gd name="T2" fmla="*/ 2147483647 w 7"/>
                  <a:gd name="T3" fmla="*/ 2147483647 h 10"/>
                  <a:gd name="T4" fmla="*/ 2147483647 w 7"/>
                  <a:gd name="T5" fmla="*/ 2147483647 h 10"/>
                  <a:gd name="T6" fmla="*/ 0 w 7"/>
                  <a:gd name="T7" fmla="*/ 2147483647 h 10"/>
                  <a:gd name="T8" fmla="*/ 0 w 7"/>
                  <a:gd name="T9" fmla="*/ 2147483647 h 10"/>
                  <a:gd name="T10" fmla="*/ 2147483647 w 7"/>
                  <a:gd name="T11" fmla="*/ 2147483647 h 10"/>
                  <a:gd name="T12" fmla="*/ 2147483647 w 7"/>
                  <a:gd name="T13" fmla="*/ 2147483647 h 10"/>
                  <a:gd name="T14" fmla="*/ 2147483647 w 7"/>
                  <a:gd name="T15" fmla="*/ 2147483647 h 10"/>
                  <a:gd name="T16" fmla="*/ 2147483647 w 7"/>
                  <a:gd name="T17" fmla="*/ 2147483647 h 10"/>
                  <a:gd name="T18" fmla="*/ 2147483647 w 7"/>
                  <a:gd name="T19" fmla="*/ 2147483647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10">
                    <a:moveTo>
                      <a:pt x="7" y="1"/>
                    </a:moveTo>
                    <a:cubicBezTo>
                      <a:pt x="7" y="2"/>
                      <a:pt x="7" y="3"/>
                      <a:pt x="7" y="3"/>
                    </a:cubicBezTo>
                    <a:cubicBezTo>
                      <a:pt x="6" y="6"/>
                      <a:pt x="1" y="10"/>
                      <a:pt x="1" y="10"/>
                    </a:cubicBezTo>
                    <a:cubicBezTo>
                      <a:pt x="1" y="10"/>
                      <a:pt x="1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1" y="7"/>
                      <a:pt x="2" y="5"/>
                      <a:pt x="2" y="5"/>
                    </a:cubicBezTo>
                    <a:cubicBezTo>
                      <a:pt x="3" y="5"/>
                      <a:pt x="3" y="3"/>
                      <a:pt x="3" y="2"/>
                    </a:cubicBezTo>
                    <a:cubicBezTo>
                      <a:pt x="4" y="2"/>
                      <a:pt x="4" y="0"/>
                      <a:pt x="5" y="1"/>
                    </a:cubicBezTo>
                    <a:cubicBezTo>
                      <a:pt x="6" y="2"/>
                      <a:pt x="7" y="2"/>
                      <a:pt x="7" y="1"/>
                    </a:cubicBezTo>
                    <a:close/>
                  </a:path>
                </a:pathLst>
              </a:custGeom>
              <a:solidFill>
                <a:srgbClr val="D08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7" name="Freeform 89"/>
              <p:cNvSpPr>
                <a:spLocks/>
              </p:cNvSpPr>
              <p:nvPr/>
            </p:nvSpPr>
            <p:spPr bwMode="auto">
              <a:xfrm>
                <a:off x="0" y="346075"/>
                <a:ext cx="182562" cy="209550"/>
              </a:xfrm>
              <a:custGeom>
                <a:avLst/>
                <a:gdLst>
                  <a:gd name="T0" fmla="*/ 2147483647 w 12"/>
                  <a:gd name="T1" fmla="*/ 2147483647 h 14"/>
                  <a:gd name="T2" fmla="*/ 2147483647 w 12"/>
                  <a:gd name="T3" fmla="*/ 2147483647 h 14"/>
                  <a:gd name="T4" fmla="*/ 2147483647 w 12"/>
                  <a:gd name="T5" fmla="*/ 2147483647 h 14"/>
                  <a:gd name="T6" fmla="*/ 2147483647 w 12"/>
                  <a:gd name="T7" fmla="*/ 2147483647 h 14"/>
                  <a:gd name="T8" fmla="*/ 2147483647 w 12"/>
                  <a:gd name="T9" fmla="*/ 2147483647 h 14"/>
                  <a:gd name="T10" fmla="*/ 2147483647 w 12"/>
                  <a:gd name="T11" fmla="*/ 2147483647 h 14"/>
                  <a:gd name="T12" fmla="*/ 2147483647 w 12"/>
                  <a:gd name="T13" fmla="*/ 2147483647 h 14"/>
                  <a:gd name="T14" fmla="*/ 2147483647 w 12"/>
                  <a:gd name="T15" fmla="*/ 2147483647 h 14"/>
                  <a:gd name="T16" fmla="*/ 2147483647 w 12"/>
                  <a:gd name="T17" fmla="*/ 2147483647 h 14"/>
                  <a:gd name="T18" fmla="*/ 2147483647 w 12"/>
                  <a:gd name="T19" fmla="*/ 2147483647 h 14"/>
                  <a:gd name="T20" fmla="*/ 2147483647 w 12"/>
                  <a:gd name="T21" fmla="*/ 2147483647 h 14"/>
                  <a:gd name="T22" fmla="*/ 2147483647 w 12"/>
                  <a:gd name="T23" fmla="*/ 2147483647 h 14"/>
                  <a:gd name="T24" fmla="*/ 2147483647 w 12"/>
                  <a:gd name="T25" fmla="*/ 2147483647 h 14"/>
                  <a:gd name="T26" fmla="*/ 2147483647 w 12"/>
                  <a:gd name="T27" fmla="*/ 2147483647 h 14"/>
                  <a:gd name="T28" fmla="*/ 2147483647 w 12"/>
                  <a:gd name="T29" fmla="*/ 2147483647 h 14"/>
                  <a:gd name="T30" fmla="*/ 2147483647 w 12"/>
                  <a:gd name="T31" fmla="*/ 2147483647 h 14"/>
                  <a:gd name="T32" fmla="*/ 2147483647 w 12"/>
                  <a:gd name="T33" fmla="*/ 2147483647 h 14"/>
                  <a:gd name="T34" fmla="*/ 2147483647 w 12"/>
                  <a:gd name="T35" fmla="*/ 2147483647 h 14"/>
                  <a:gd name="T36" fmla="*/ 2147483647 w 12"/>
                  <a:gd name="T37" fmla="*/ 2147483647 h 14"/>
                  <a:gd name="T38" fmla="*/ 2147483647 w 12"/>
                  <a:gd name="T39" fmla="*/ 2147483647 h 14"/>
                  <a:gd name="T40" fmla="*/ 2147483647 w 12"/>
                  <a:gd name="T41" fmla="*/ 2147483647 h 14"/>
                  <a:gd name="T42" fmla="*/ 2147483647 w 12"/>
                  <a:gd name="T43" fmla="*/ 2147483647 h 14"/>
                  <a:gd name="T44" fmla="*/ 2147483647 w 12"/>
                  <a:gd name="T45" fmla="*/ 2147483647 h 14"/>
                  <a:gd name="T46" fmla="*/ 2147483647 w 12"/>
                  <a:gd name="T47" fmla="*/ 2147483647 h 14"/>
                  <a:gd name="T48" fmla="*/ 2147483647 w 12"/>
                  <a:gd name="T49" fmla="*/ 2147483647 h 14"/>
                  <a:gd name="T50" fmla="*/ 2147483647 w 12"/>
                  <a:gd name="T51" fmla="*/ 2147483647 h 14"/>
                  <a:gd name="T52" fmla="*/ 2147483647 w 12"/>
                  <a:gd name="T53" fmla="*/ 2147483647 h 14"/>
                  <a:gd name="T54" fmla="*/ 2147483647 w 12"/>
                  <a:gd name="T55" fmla="*/ 2147483647 h 14"/>
                  <a:gd name="T56" fmla="*/ 2147483647 w 12"/>
                  <a:gd name="T57" fmla="*/ 2147483647 h 14"/>
                  <a:gd name="T58" fmla="*/ 2147483647 w 12"/>
                  <a:gd name="T59" fmla="*/ 2147483647 h 14"/>
                  <a:gd name="T60" fmla="*/ 2147483647 w 12"/>
                  <a:gd name="T61" fmla="*/ 2147483647 h 14"/>
                  <a:gd name="T62" fmla="*/ 2147483647 w 12"/>
                  <a:gd name="T63" fmla="*/ 2147483647 h 14"/>
                  <a:gd name="T64" fmla="*/ 0 w 12"/>
                  <a:gd name="T65" fmla="*/ 2147483647 h 14"/>
                  <a:gd name="T66" fmla="*/ 0 w 12"/>
                  <a:gd name="T67" fmla="*/ 2147483647 h 14"/>
                  <a:gd name="T68" fmla="*/ 0 w 12"/>
                  <a:gd name="T69" fmla="*/ 2147483647 h 14"/>
                  <a:gd name="T70" fmla="*/ 0 w 12"/>
                  <a:gd name="T71" fmla="*/ 2147483647 h 14"/>
                  <a:gd name="T72" fmla="*/ 0 w 12"/>
                  <a:gd name="T73" fmla="*/ 2147483647 h 14"/>
                  <a:gd name="T74" fmla="*/ 0 w 12"/>
                  <a:gd name="T75" fmla="*/ 2147483647 h 14"/>
                  <a:gd name="T76" fmla="*/ 2147483647 w 12"/>
                  <a:gd name="T77" fmla="*/ 2147483647 h 14"/>
                  <a:gd name="T78" fmla="*/ 2147483647 w 12"/>
                  <a:gd name="T79" fmla="*/ 2147483647 h 14"/>
                  <a:gd name="T80" fmla="*/ 2147483647 w 12"/>
                  <a:gd name="T81" fmla="*/ 2147483647 h 14"/>
                  <a:gd name="T82" fmla="*/ 2147483647 w 12"/>
                  <a:gd name="T83" fmla="*/ 2147483647 h 14"/>
                  <a:gd name="T84" fmla="*/ 2147483647 w 12"/>
                  <a:gd name="T85" fmla="*/ 2147483647 h 14"/>
                  <a:gd name="T86" fmla="*/ 2147483647 w 12"/>
                  <a:gd name="T87" fmla="*/ 0 h 14"/>
                  <a:gd name="T88" fmla="*/ 2147483647 w 12"/>
                  <a:gd name="T89" fmla="*/ 0 h 14"/>
                  <a:gd name="T90" fmla="*/ 2147483647 w 12"/>
                  <a:gd name="T91" fmla="*/ 0 h 14"/>
                  <a:gd name="T92" fmla="*/ 2147483647 w 12"/>
                  <a:gd name="T93" fmla="*/ 0 h 14"/>
                  <a:gd name="T94" fmla="*/ 2147483647 w 12"/>
                  <a:gd name="T95" fmla="*/ 2147483647 h 14"/>
                  <a:gd name="T96" fmla="*/ 2147483647 w 12"/>
                  <a:gd name="T97" fmla="*/ 2147483647 h 14"/>
                  <a:gd name="T98" fmla="*/ 2147483647 w 12"/>
                  <a:gd name="T99" fmla="*/ 2147483647 h 14"/>
                  <a:gd name="T100" fmla="*/ 2147483647 w 12"/>
                  <a:gd name="T101" fmla="*/ 2147483647 h 14"/>
                  <a:gd name="T102" fmla="*/ 2147483647 w 12"/>
                  <a:gd name="T103" fmla="*/ 2147483647 h 14"/>
                  <a:gd name="T104" fmla="*/ 2147483647 w 12"/>
                  <a:gd name="T105" fmla="*/ 2147483647 h 14"/>
                  <a:gd name="T106" fmla="*/ 2147483647 w 12"/>
                  <a:gd name="T107" fmla="*/ 2147483647 h 14"/>
                  <a:gd name="T108" fmla="*/ 2147483647 w 12"/>
                  <a:gd name="T109" fmla="*/ 2147483647 h 14"/>
                  <a:gd name="T110" fmla="*/ 2147483647 w 12"/>
                  <a:gd name="T111" fmla="*/ 2147483647 h 14"/>
                  <a:gd name="T112" fmla="*/ 2147483647 w 12"/>
                  <a:gd name="T113" fmla="*/ 2147483647 h 14"/>
                  <a:gd name="T114" fmla="*/ 2147483647 w 12"/>
                  <a:gd name="T115" fmla="*/ 2147483647 h 14"/>
                  <a:gd name="T116" fmla="*/ 2147483647 w 12"/>
                  <a:gd name="T117" fmla="*/ 2147483647 h 14"/>
                  <a:gd name="T118" fmla="*/ 2147483647 w 12"/>
                  <a:gd name="T119" fmla="*/ 2147483647 h 14"/>
                  <a:gd name="T120" fmla="*/ 2147483647 w 12"/>
                  <a:gd name="T121" fmla="*/ 2147483647 h 14"/>
                  <a:gd name="T122" fmla="*/ 2147483647 w 12"/>
                  <a:gd name="T123" fmla="*/ 2147483647 h 1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2" h="14">
                    <a:moveTo>
                      <a:pt x="12" y="3"/>
                    </a:move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5"/>
                      <a:pt x="12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7"/>
                      <a:pt x="10" y="7"/>
                      <a:pt x="9" y="6"/>
                    </a:cubicBezTo>
                    <a:cubicBezTo>
                      <a:pt x="8" y="5"/>
                      <a:pt x="8" y="7"/>
                      <a:pt x="7" y="7"/>
                    </a:cubicBezTo>
                    <a:cubicBezTo>
                      <a:pt x="7" y="8"/>
                      <a:pt x="7" y="10"/>
                      <a:pt x="6" y="10"/>
                    </a:cubicBezTo>
                    <a:cubicBezTo>
                      <a:pt x="6" y="10"/>
                      <a:pt x="5" y="12"/>
                      <a:pt x="5" y="12"/>
                    </a:cubicBezTo>
                    <a:cubicBezTo>
                      <a:pt x="5" y="13"/>
                      <a:pt x="5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2"/>
                      <a:pt x="3" y="12"/>
                      <a:pt x="2" y="12"/>
                    </a:cubicBezTo>
                    <a:cubicBezTo>
                      <a:pt x="2" y="12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1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lose/>
                  </a:path>
                </a:pathLst>
              </a:custGeom>
              <a:solidFill>
                <a:srgbClr val="F1B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8" name="Freeform 90"/>
              <p:cNvSpPr>
                <a:spLocks/>
              </p:cNvSpPr>
              <p:nvPr/>
            </p:nvSpPr>
            <p:spPr bwMode="auto">
              <a:xfrm>
                <a:off x="0" y="346075"/>
                <a:ext cx="182562" cy="209550"/>
              </a:xfrm>
              <a:custGeom>
                <a:avLst/>
                <a:gdLst>
                  <a:gd name="T0" fmla="*/ 2147483647 w 12"/>
                  <a:gd name="T1" fmla="*/ 2147483647 h 14"/>
                  <a:gd name="T2" fmla="*/ 2147483647 w 12"/>
                  <a:gd name="T3" fmla="*/ 2147483647 h 14"/>
                  <a:gd name="T4" fmla="*/ 2147483647 w 12"/>
                  <a:gd name="T5" fmla="*/ 2147483647 h 14"/>
                  <a:gd name="T6" fmla="*/ 2147483647 w 12"/>
                  <a:gd name="T7" fmla="*/ 2147483647 h 14"/>
                  <a:gd name="T8" fmla="*/ 2147483647 w 12"/>
                  <a:gd name="T9" fmla="*/ 2147483647 h 14"/>
                  <a:gd name="T10" fmla="*/ 2147483647 w 12"/>
                  <a:gd name="T11" fmla="*/ 2147483647 h 14"/>
                  <a:gd name="T12" fmla="*/ 2147483647 w 12"/>
                  <a:gd name="T13" fmla="*/ 2147483647 h 14"/>
                  <a:gd name="T14" fmla="*/ 2147483647 w 12"/>
                  <a:gd name="T15" fmla="*/ 2147483647 h 14"/>
                  <a:gd name="T16" fmla="*/ 2147483647 w 12"/>
                  <a:gd name="T17" fmla="*/ 2147483647 h 14"/>
                  <a:gd name="T18" fmla="*/ 2147483647 w 12"/>
                  <a:gd name="T19" fmla="*/ 2147483647 h 14"/>
                  <a:gd name="T20" fmla="*/ 2147483647 w 12"/>
                  <a:gd name="T21" fmla="*/ 2147483647 h 14"/>
                  <a:gd name="T22" fmla="*/ 2147483647 w 12"/>
                  <a:gd name="T23" fmla="*/ 2147483647 h 14"/>
                  <a:gd name="T24" fmla="*/ 2147483647 w 12"/>
                  <a:gd name="T25" fmla="*/ 2147483647 h 14"/>
                  <a:gd name="T26" fmla="*/ 2147483647 w 12"/>
                  <a:gd name="T27" fmla="*/ 2147483647 h 14"/>
                  <a:gd name="T28" fmla="*/ 2147483647 w 12"/>
                  <a:gd name="T29" fmla="*/ 2147483647 h 14"/>
                  <a:gd name="T30" fmla="*/ 2147483647 w 12"/>
                  <a:gd name="T31" fmla="*/ 2147483647 h 14"/>
                  <a:gd name="T32" fmla="*/ 2147483647 w 12"/>
                  <a:gd name="T33" fmla="*/ 2147483647 h 14"/>
                  <a:gd name="T34" fmla="*/ 2147483647 w 12"/>
                  <a:gd name="T35" fmla="*/ 2147483647 h 14"/>
                  <a:gd name="T36" fmla="*/ 2147483647 w 12"/>
                  <a:gd name="T37" fmla="*/ 2147483647 h 14"/>
                  <a:gd name="T38" fmla="*/ 2147483647 w 12"/>
                  <a:gd name="T39" fmla="*/ 2147483647 h 14"/>
                  <a:gd name="T40" fmla="*/ 2147483647 w 12"/>
                  <a:gd name="T41" fmla="*/ 2147483647 h 14"/>
                  <a:gd name="T42" fmla="*/ 2147483647 w 12"/>
                  <a:gd name="T43" fmla="*/ 2147483647 h 14"/>
                  <a:gd name="T44" fmla="*/ 2147483647 w 12"/>
                  <a:gd name="T45" fmla="*/ 2147483647 h 14"/>
                  <a:gd name="T46" fmla="*/ 2147483647 w 12"/>
                  <a:gd name="T47" fmla="*/ 2147483647 h 14"/>
                  <a:gd name="T48" fmla="*/ 2147483647 w 12"/>
                  <a:gd name="T49" fmla="*/ 2147483647 h 14"/>
                  <a:gd name="T50" fmla="*/ 2147483647 w 12"/>
                  <a:gd name="T51" fmla="*/ 2147483647 h 14"/>
                  <a:gd name="T52" fmla="*/ 2147483647 w 12"/>
                  <a:gd name="T53" fmla="*/ 2147483647 h 14"/>
                  <a:gd name="T54" fmla="*/ 2147483647 w 12"/>
                  <a:gd name="T55" fmla="*/ 2147483647 h 14"/>
                  <a:gd name="T56" fmla="*/ 2147483647 w 12"/>
                  <a:gd name="T57" fmla="*/ 2147483647 h 14"/>
                  <a:gd name="T58" fmla="*/ 2147483647 w 12"/>
                  <a:gd name="T59" fmla="*/ 2147483647 h 14"/>
                  <a:gd name="T60" fmla="*/ 2147483647 w 12"/>
                  <a:gd name="T61" fmla="*/ 2147483647 h 14"/>
                  <a:gd name="T62" fmla="*/ 2147483647 w 12"/>
                  <a:gd name="T63" fmla="*/ 2147483647 h 14"/>
                  <a:gd name="T64" fmla="*/ 0 w 12"/>
                  <a:gd name="T65" fmla="*/ 2147483647 h 14"/>
                  <a:gd name="T66" fmla="*/ 0 w 12"/>
                  <a:gd name="T67" fmla="*/ 2147483647 h 14"/>
                  <a:gd name="T68" fmla="*/ 0 w 12"/>
                  <a:gd name="T69" fmla="*/ 2147483647 h 14"/>
                  <a:gd name="T70" fmla="*/ 0 w 12"/>
                  <a:gd name="T71" fmla="*/ 2147483647 h 14"/>
                  <a:gd name="T72" fmla="*/ 0 w 12"/>
                  <a:gd name="T73" fmla="*/ 2147483647 h 14"/>
                  <a:gd name="T74" fmla="*/ 2147483647 w 12"/>
                  <a:gd name="T75" fmla="*/ 2147483647 h 14"/>
                  <a:gd name="T76" fmla="*/ 2147483647 w 12"/>
                  <a:gd name="T77" fmla="*/ 2147483647 h 14"/>
                  <a:gd name="T78" fmla="*/ 2147483647 w 12"/>
                  <a:gd name="T79" fmla="*/ 2147483647 h 14"/>
                  <a:gd name="T80" fmla="*/ 2147483647 w 12"/>
                  <a:gd name="T81" fmla="*/ 2147483647 h 14"/>
                  <a:gd name="T82" fmla="*/ 2147483647 w 12"/>
                  <a:gd name="T83" fmla="*/ 2147483647 h 14"/>
                  <a:gd name="T84" fmla="*/ 2147483647 w 12"/>
                  <a:gd name="T85" fmla="*/ 2147483647 h 14"/>
                  <a:gd name="T86" fmla="*/ 2147483647 w 12"/>
                  <a:gd name="T87" fmla="*/ 2147483647 h 14"/>
                  <a:gd name="T88" fmla="*/ 2147483647 w 12"/>
                  <a:gd name="T89" fmla="*/ 2147483647 h 14"/>
                  <a:gd name="T90" fmla="*/ 2147483647 w 12"/>
                  <a:gd name="T91" fmla="*/ 0 h 14"/>
                  <a:gd name="T92" fmla="*/ 2147483647 w 12"/>
                  <a:gd name="T93" fmla="*/ 0 h 14"/>
                  <a:gd name="T94" fmla="*/ 2147483647 w 12"/>
                  <a:gd name="T95" fmla="*/ 2147483647 h 14"/>
                  <a:gd name="T96" fmla="*/ 2147483647 w 12"/>
                  <a:gd name="T97" fmla="*/ 2147483647 h 14"/>
                  <a:gd name="T98" fmla="*/ 2147483647 w 12"/>
                  <a:gd name="T99" fmla="*/ 2147483647 h 14"/>
                  <a:gd name="T100" fmla="*/ 2147483647 w 12"/>
                  <a:gd name="T101" fmla="*/ 2147483647 h 14"/>
                  <a:gd name="T102" fmla="*/ 2147483647 w 12"/>
                  <a:gd name="T103" fmla="*/ 2147483647 h 14"/>
                  <a:gd name="T104" fmla="*/ 2147483647 w 12"/>
                  <a:gd name="T105" fmla="*/ 2147483647 h 14"/>
                  <a:gd name="T106" fmla="*/ 2147483647 w 12"/>
                  <a:gd name="T107" fmla="*/ 2147483647 h 14"/>
                  <a:gd name="T108" fmla="*/ 2147483647 w 12"/>
                  <a:gd name="T109" fmla="*/ 2147483647 h 14"/>
                  <a:gd name="T110" fmla="*/ 2147483647 w 12"/>
                  <a:gd name="T111" fmla="*/ 2147483647 h 14"/>
                  <a:gd name="T112" fmla="*/ 2147483647 w 12"/>
                  <a:gd name="T113" fmla="*/ 2147483647 h 14"/>
                  <a:gd name="T114" fmla="*/ 2147483647 w 12"/>
                  <a:gd name="T115" fmla="*/ 2147483647 h 14"/>
                  <a:gd name="T116" fmla="*/ 2147483647 w 12"/>
                  <a:gd name="T117" fmla="*/ 2147483647 h 14"/>
                  <a:gd name="T118" fmla="*/ 2147483647 w 12"/>
                  <a:gd name="T119" fmla="*/ 2147483647 h 14"/>
                  <a:gd name="T120" fmla="*/ 2147483647 w 12"/>
                  <a:gd name="T121" fmla="*/ 2147483647 h 14"/>
                  <a:gd name="T122" fmla="*/ 2147483647 w 12"/>
                  <a:gd name="T123" fmla="*/ 2147483647 h 14"/>
                  <a:gd name="T124" fmla="*/ 2147483647 w 12"/>
                  <a:gd name="T125" fmla="*/ 2147483647 h 1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2" h="14">
                    <a:moveTo>
                      <a:pt x="12" y="3"/>
                    </a:move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5"/>
                      <a:pt x="12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7"/>
                      <a:pt x="10" y="7"/>
                      <a:pt x="9" y="6"/>
                    </a:cubicBezTo>
                    <a:cubicBezTo>
                      <a:pt x="8" y="5"/>
                      <a:pt x="8" y="7"/>
                      <a:pt x="7" y="7"/>
                    </a:cubicBezTo>
                    <a:cubicBezTo>
                      <a:pt x="7" y="8"/>
                      <a:pt x="7" y="10"/>
                      <a:pt x="6" y="10"/>
                    </a:cubicBezTo>
                    <a:cubicBezTo>
                      <a:pt x="6" y="10"/>
                      <a:pt x="5" y="12"/>
                      <a:pt x="5" y="12"/>
                    </a:cubicBezTo>
                    <a:cubicBezTo>
                      <a:pt x="5" y="13"/>
                      <a:pt x="5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2"/>
                      <a:pt x="3" y="12"/>
                      <a:pt x="2" y="12"/>
                    </a:cubicBezTo>
                    <a:cubicBezTo>
                      <a:pt x="2" y="12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1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4" y="5"/>
                      <a:pt x="5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5" y="3"/>
                      <a:pt x="6" y="3"/>
                    </a:cubicBezTo>
                    <a:cubicBezTo>
                      <a:pt x="7" y="2"/>
                      <a:pt x="6" y="1"/>
                      <a:pt x="7" y="1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3"/>
                    </a:cubicBezTo>
                    <a:cubicBezTo>
                      <a:pt x="10" y="3"/>
                      <a:pt x="11" y="3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lose/>
                  </a:path>
                </a:pathLst>
              </a:custGeom>
              <a:solidFill>
                <a:srgbClr val="E99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9" name="Freeform 91"/>
              <p:cNvSpPr>
                <a:spLocks/>
              </p:cNvSpPr>
              <p:nvPr/>
            </p:nvSpPr>
            <p:spPr bwMode="auto">
              <a:xfrm>
                <a:off x="0" y="404813"/>
                <a:ext cx="879475" cy="1141413"/>
              </a:xfrm>
              <a:custGeom>
                <a:avLst/>
                <a:gdLst>
                  <a:gd name="T0" fmla="*/ 2147483647 w 58"/>
                  <a:gd name="T1" fmla="*/ 2147483647 h 76"/>
                  <a:gd name="T2" fmla="*/ 2147483647 w 58"/>
                  <a:gd name="T3" fmla="*/ 2147483647 h 76"/>
                  <a:gd name="T4" fmla="*/ 2147483647 w 58"/>
                  <a:gd name="T5" fmla="*/ 0 h 76"/>
                  <a:gd name="T6" fmla="*/ 2147483647 w 58"/>
                  <a:gd name="T7" fmla="*/ 2147483647 h 76"/>
                  <a:gd name="T8" fmla="*/ 2147483647 w 58"/>
                  <a:gd name="T9" fmla="*/ 2147483647 h 76"/>
                  <a:gd name="T10" fmla="*/ 2147483647 w 58"/>
                  <a:gd name="T11" fmla="*/ 2147483647 h 76"/>
                  <a:gd name="T12" fmla="*/ 2147483647 w 58"/>
                  <a:gd name="T13" fmla="*/ 2147483647 h 76"/>
                  <a:gd name="T14" fmla="*/ 2147483647 w 58"/>
                  <a:gd name="T15" fmla="*/ 2147483647 h 76"/>
                  <a:gd name="T16" fmla="*/ 2147483647 w 58"/>
                  <a:gd name="T17" fmla="*/ 2147483647 h 76"/>
                  <a:gd name="T18" fmla="*/ 2147483647 w 58"/>
                  <a:gd name="T19" fmla="*/ 2147483647 h 76"/>
                  <a:gd name="T20" fmla="*/ 2147483647 w 58"/>
                  <a:gd name="T21" fmla="*/ 2147483647 h 76"/>
                  <a:gd name="T22" fmla="*/ 2147483647 w 58"/>
                  <a:gd name="T23" fmla="*/ 2147483647 h 76"/>
                  <a:gd name="T24" fmla="*/ 2147483647 w 58"/>
                  <a:gd name="T25" fmla="*/ 2147483647 h 76"/>
                  <a:gd name="T26" fmla="*/ 2147483647 w 58"/>
                  <a:gd name="T27" fmla="*/ 2147483647 h 76"/>
                  <a:gd name="T28" fmla="*/ 2147483647 w 58"/>
                  <a:gd name="T29" fmla="*/ 2147483647 h 7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8" h="76">
                    <a:moveTo>
                      <a:pt x="35" y="76"/>
                    </a:moveTo>
                    <a:cubicBezTo>
                      <a:pt x="35" y="76"/>
                      <a:pt x="50" y="58"/>
                      <a:pt x="51" y="47"/>
                    </a:cubicBezTo>
                    <a:cubicBezTo>
                      <a:pt x="53" y="37"/>
                      <a:pt x="56" y="4"/>
                      <a:pt x="58" y="0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2" y="4"/>
                      <a:pt x="34" y="12"/>
                      <a:pt x="33" y="12"/>
                    </a:cubicBezTo>
                    <a:cubicBezTo>
                      <a:pt x="32" y="13"/>
                      <a:pt x="21" y="16"/>
                      <a:pt x="21" y="16"/>
                    </a:cubicBezTo>
                    <a:cubicBezTo>
                      <a:pt x="21" y="16"/>
                      <a:pt x="14" y="14"/>
                      <a:pt x="11" y="4"/>
                    </a:cubicBezTo>
                    <a:cubicBezTo>
                      <a:pt x="11" y="4"/>
                      <a:pt x="5" y="13"/>
                      <a:pt x="3" y="11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0" y="11"/>
                      <a:pt x="1" y="12"/>
                    </a:cubicBezTo>
                    <a:cubicBezTo>
                      <a:pt x="1" y="12"/>
                      <a:pt x="14" y="29"/>
                      <a:pt x="17" y="28"/>
                    </a:cubicBezTo>
                    <a:cubicBezTo>
                      <a:pt x="19" y="28"/>
                      <a:pt x="33" y="29"/>
                      <a:pt x="41" y="23"/>
                    </a:cubicBezTo>
                    <a:cubicBezTo>
                      <a:pt x="41" y="23"/>
                      <a:pt x="40" y="43"/>
                      <a:pt x="39" y="48"/>
                    </a:cubicBezTo>
                    <a:cubicBezTo>
                      <a:pt x="38" y="54"/>
                      <a:pt x="33" y="71"/>
                      <a:pt x="35" y="76"/>
                    </a:cubicBez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60" name="Freeform 92"/>
              <p:cNvSpPr>
                <a:spLocks/>
              </p:cNvSpPr>
              <p:nvPr/>
            </p:nvSpPr>
            <p:spPr bwMode="auto">
              <a:xfrm>
                <a:off x="1076325" y="404813"/>
                <a:ext cx="787400" cy="1125538"/>
              </a:xfrm>
              <a:custGeom>
                <a:avLst/>
                <a:gdLst>
                  <a:gd name="T0" fmla="*/ 0 w 52"/>
                  <a:gd name="T1" fmla="*/ 0 h 75"/>
                  <a:gd name="T2" fmla="*/ 2147483647 w 52"/>
                  <a:gd name="T3" fmla="*/ 2147483647 h 75"/>
                  <a:gd name="T4" fmla="*/ 2147483647 w 52"/>
                  <a:gd name="T5" fmla="*/ 2147483647 h 75"/>
                  <a:gd name="T6" fmla="*/ 2147483647 w 52"/>
                  <a:gd name="T7" fmla="*/ 2147483647 h 75"/>
                  <a:gd name="T8" fmla="*/ 2147483647 w 52"/>
                  <a:gd name="T9" fmla="*/ 2147483647 h 75"/>
                  <a:gd name="T10" fmla="*/ 2147483647 w 52"/>
                  <a:gd name="T11" fmla="*/ 2147483647 h 75"/>
                  <a:gd name="T12" fmla="*/ 2147483647 w 52"/>
                  <a:gd name="T13" fmla="*/ 2147483647 h 75"/>
                  <a:gd name="T14" fmla="*/ 2147483647 w 52"/>
                  <a:gd name="T15" fmla="*/ 2147483647 h 75"/>
                  <a:gd name="T16" fmla="*/ 2147483647 w 52"/>
                  <a:gd name="T17" fmla="*/ 2147483647 h 75"/>
                  <a:gd name="T18" fmla="*/ 2147483647 w 52"/>
                  <a:gd name="T19" fmla="*/ 2147483647 h 75"/>
                  <a:gd name="T20" fmla="*/ 2147483647 w 52"/>
                  <a:gd name="T21" fmla="*/ 2147483647 h 75"/>
                  <a:gd name="T22" fmla="*/ 2147483647 w 52"/>
                  <a:gd name="T23" fmla="*/ 2147483647 h 75"/>
                  <a:gd name="T24" fmla="*/ 2147483647 w 52"/>
                  <a:gd name="T25" fmla="*/ 2147483647 h 75"/>
                  <a:gd name="T26" fmla="*/ 2147483647 w 52"/>
                  <a:gd name="T27" fmla="*/ 2147483647 h 75"/>
                  <a:gd name="T28" fmla="*/ 2147483647 w 52"/>
                  <a:gd name="T29" fmla="*/ 2147483647 h 75"/>
                  <a:gd name="T30" fmla="*/ 2147483647 w 52"/>
                  <a:gd name="T31" fmla="*/ 2147483647 h 75"/>
                  <a:gd name="T32" fmla="*/ 2147483647 w 52"/>
                  <a:gd name="T33" fmla="*/ 2147483647 h 75"/>
                  <a:gd name="T34" fmla="*/ 2147483647 w 52"/>
                  <a:gd name="T35" fmla="*/ 2147483647 h 75"/>
                  <a:gd name="T36" fmla="*/ 2147483647 w 52"/>
                  <a:gd name="T37" fmla="*/ 2147483647 h 75"/>
                  <a:gd name="T38" fmla="*/ 2147483647 w 52"/>
                  <a:gd name="T39" fmla="*/ 2147483647 h 75"/>
                  <a:gd name="T40" fmla="*/ 0 w 52"/>
                  <a:gd name="T41" fmla="*/ 0 h 7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2" h="75">
                    <a:moveTo>
                      <a:pt x="0" y="0"/>
                    </a:moveTo>
                    <a:cubicBezTo>
                      <a:pt x="0" y="0"/>
                      <a:pt x="7" y="33"/>
                      <a:pt x="9" y="37"/>
                    </a:cubicBezTo>
                    <a:cubicBezTo>
                      <a:pt x="11" y="41"/>
                      <a:pt x="20" y="71"/>
                      <a:pt x="20" y="73"/>
                    </a:cubicBezTo>
                    <a:cubicBezTo>
                      <a:pt x="20" y="73"/>
                      <a:pt x="22" y="75"/>
                      <a:pt x="23" y="75"/>
                    </a:cubicBezTo>
                    <a:cubicBezTo>
                      <a:pt x="23" y="75"/>
                      <a:pt x="20" y="50"/>
                      <a:pt x="20" y="46"/>
                    </a:cubicBezTo>
                    <a:cubicBezTo>
                      <a:pt x="20" y="43"/>
                      <a:pt x="17" y="28"/>
                      <a:pt x="19" y="24"/>
                    </a:cubicBezTo>
                    <a:cubicBezTo>
                      <a:pt x="20" y="21"/>
                      <a:pt x="19" y="23"/>
                      <a:pt x="19" y="23"/>
                    </a:cubicBezTo>
                    <a:cubicBezTo>
                      <a:pt x="19" y="23"/>
                      <a:pt x="31" y="30"/>
                      <a:pt x="39" y="27"/>
                    </a:cubicBezTo>
                    <a:cubicBezTo>
                      <a:pt x="47" y="24"/>
                      <a:pt x="52" y="16"/>
                      <a:pt x="52" y="16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1" y="17"/>
                      <a:pt x="49" y="17"/>
                    </a:cubicBezTo>
                    <a:cubicBezTo>
                      <a:pt x="49" y="17"/>
                      <a:pt x="42" y="9"/>
                      <a:pt x="41" y="9"/>
                    </a:cubicBezTo>
                    <a:cubicBezTo>
                      <a:pt x="41" y="9"/>
                      <a:pt x="36" y="14"/>
                      <a:pt x="35" y="15"/>
                    </a:cubicBezTo>
                    <a:cubicBezTo>
                      <a:pt x="35" y="15"/>
                      <a:pt x="30" y="12"/>
                      <a:pt x="28" y="12"/>
                    </a:cubicBezTo>
                    <a:cubicBezTo>
                      <a:pt x="28" y="12"/>
                      <a:pt x="25" y="10"/>
                      <a:pt x="24" y="11"/>
                    </a:cubicBezTo>
                    <a:cubicBezTo>
                      <a:pt x="24" y="11"/>
                      <a:pt x="19" y="6"/>
                      <a:pt x="18" y="6"/>
                    </a:cubicBezTo>
                    <a:cubicBezTo>
                      <a:pt x="16" y="6"/>
                      <a:pt x="19" y="6"/>
                      <a:pt x="19" y="6"/>
                    </a:cubicBezTo>
                    <a:cubicBezTo>
                      <a:pt x="19" y="6"/>
                      <a:pt x="18" y="6"/>
                      <a:pt x="16" y="4"/>
                    </a:cubicBezTo>
                    <a:cubicBezTo>
                      <a:pt x="14" y="3"/>
                      <a:pt x="9" y="4"/>
                      <a:pt x="8" y="3"/>
                    </a:cubicBezTo>
                    <a:cubicBezTo>
                      <a:pt x="7" y="3"/>
                      <a:pt x="4" y="2"/>
                      <a:pt x="4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61" name="Freeform 93"/>
              <p:cNvSpPr>
                <a:spLocks/>
              </p:cNvSpPr>
              <p:nvPr/>
            </p:nvSpPr>
            <p:spPr bwMode="auto">
              <a:xfrm>
                <a:off x="1166812" y="509588"/>
                <a:ext cx="696912" cy="1020763"/>
              </a:xfrm>
              <a:custGeom>
                <a:avLst/>
                <a:gdLst>
                  <a:gd name="T0" fmla="*/ 2147483647 w 46"/>
                  <a:gd name="T1" fmla="*/ 2147483647 h 68"/>
                  <a:gd name="T2" fmla="*/ 2147483647 w 46"/>
                  <a:gd name="T3" fmla="*/ 2147483647 h 68"/>
                  <a:gd name="T4" fmla="*/ 2147483647 w 46"/>
                  <a:gd name="T5" fmla="*/ 2147483647 h 68"/>
                  <a:gd name="T6" fmla="*/ 2147483647 w 46"/>
                  <a:gd name="T7" fmla="*/ 2147483647 h 68"/>
                  <a:gd name="T8" fmla="*/ 2147483647 w 46"/>
                  <a:gd name="T9" fmla="*/ 2147483647 h 68"/>
                  <a:gd name="T10" fmla="*/ 2147483647 w 46"/>
                  <a:gd name="T11" fmla="*/ 2147483647 h 68"/>
                  <a:gd name="T12" fmla="*/ 2147483647 w 46"/>
                  <a:gd name="T13" fmla="*/ 2147483647 h 68"/>
                  <a:gd name="T14" fmla="*/ 2147483647 w 46"/>
                  <a:gd name="T15" fmla="*/ 2147483647 h 68"/>
                  <a:gd name="T16" fmla="*/ 2147483647 w 46"/>
                  <a:gd name="T17" fmla="*/ 0 h 68"/>
                  <a:gd name="T18" fmla="*/ 2147483647 w 46"/>
                  <a:gd name="T19" fmla="*/ 2147483647 h 68"/>
                  <a:gd name="T20" fmla="*/ 2147483647 w 46"/>
                  <a:gd name="T21" fmla="*/ 2147483647 h 68"/>
                  <a:gd name="T22" fmla="*/ 2147483647 w 46"/>
                  <a:gd name="T23" fmla="*/ 2147483647 h 68"/>
                  <a:gd name="T24" fmla="*/ 2147483647 w 46"/>
                  <a:gd name="T25" fmla="*/ 2147483647 h 68"/>
                  <a:gd name="T26" fmla="*/ 2147483647 w 46"/>
                  <a:gd name="T27" fmla="*/ 2147483647 h 68"/>
                  <a:gd name="T28" fmla="*/ 2147483647 w 46"/>
                  <a:gd name="T29" fmla="*/ 2147483647 h 68"/>
                  <a:gd name="T30" fmla="*/ 0 w 46"/>
                  <a:gd name="T31" fmla="*/ 2147483647 h 68"/>
                  <a:gd name="T32" fmla="*/ 2147483647 w 46"/>
                  <a:gd name="T33" fmla="*/ 2147483647 h 68"/>
                  <a:gd name="T34" fmla="*/ 2147483647 w 46"/>
                  <a:gd name="T35" fmla="*/ 2147483647 h 68"/>
                  <a:gd name="T36" fmla="*/ 2147483647 w 46"/>
                  <a:gd name="T37" fmla="*/ 2147483647 h 68"/>
                  <a:gd name="T38" fmla="*/ 2147483647 w 46"/>
                  <a:gd name="T39" fmla="*/ 2147483647 h 68"/>
                  <a:gd name="T40" fmla="*/ 2147483647 w 46"/>
                  <a:gd name="T41" fmla="*/ 2147483647 h 68"/>
                  <a:gd name="T42" fmla="*/ 2147483647 w 46"/>
                  <a:gd name="T43" fmla="*/ 2147483647 h 68"/>
                  <a:gd name="T44" fmla="*/ 2147483647 w 46"/>
                  <a:gd name="T45" fmla="*/ 2147483647 h 68"/>
                  <a:gd name="T46" fmla="*/ 2147483647 w 46"/>
                  <a:gd name="T47" fmla="*/ 2147483647 h 68"/>
                  <a:gd name="T48" fmla="*/ 2147483647 w 46"/>
                  <a:gd name="T49" fmla="*/ 2147483647 h 68"/>
                  <a:gd name="T50" fmla="*/ 2147483647 w 46"/>
                  <a:gd name="T51" fmla="*/ 2147483647 h 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6" h="68">
                    <a:moveTo>
                      <a:pt x="43" y="10"/>
                    </a:moveTo>
                    <a:cubicBezTo>
                      <a:pt x="43" y="10"/>
                      <a:pt x="40" y="6"/>
                      <a:pt x="38" y="4"/>
                    </a:cubicBezTo>
                    <a:cubicBezTo>
                      <a:pt x="35" y="7"/>
                      <a:pt x="33" y="12"/>
                      <a:pt x="31" y="13"/>
                    </a:cubicBezTo>
                    <a:cubicBezTo>
                      <a:pt x="28" y="15"/>
                      <a:pt x="25" y="15"/>
                      <a:pt x="22" y="16"/>
                    </a:cubicBezTo>
                    <a:cubicBezTo>
                      <a:pt x="20" y="16"/>
                      <a:pt x="25" y="14"/>
                      <a:pt x="26" y="12"/>
                    </a:cubicBezTo>
                    <a:cubicBezTo>
                      <a:pt x="26" y="12"/>
                      <a:pt x="22" y="13"/>
                      <a:pt x="20" y="12"/>
                    </a:cubicBezTo>
                    <a:cubicBezTo>
                      <a:pt x="18" y="11"/>
                      <a:pt x="15" y="10"/>
                      <a:pt x="14" y="11"/>
                    </a:cubicBezTo>
                    <a:cubicBezTo>
                      <a:pt x="14" y="11"/>
                      <a:pt x="13" y="7"/>
                      <a:pt x="12" y="6"/>
                    </a:cubicBezTo>
                    <a:cubicBezTo>
                      <a:pt x="11" y="4"/>
                      <a:pt x="9" y="0"/>
                      <a:pt x="9" y="0"/>
                    </a:cubicBezTo>
                    <a:cubicBezTo>
                      <a:pt x="9" y="0"/>
                      <a:pt x="13" y="7"/>
                      <a:pt x="11" y="9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7" y="14"/>
                      <a:pt x="9" y="17"/>
                    </a:cubicBezTo>
                    <a:cubicBezTo>
                      <a:pt x="10" y="21"/>
                      <a:pt x="10" y="33"/>
                      <a:pt x="8" y="34"/>
                    </a:cubicBezTo>
                    <a:cubicBezTo>
                      <a:pt x="8" y="34"/>
                      <a:pt x="4" y="24"/>
                      <a:pt x="3" y="21"/>
                    </a:cubicBezTo>
                    <a:cubicBezTo>
                      <a:pt x="3" y="21"/>
                      <a:pt x="3" y="3"/>
                      <a:pt x="3" y="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6"/>
                      <a:pt x="2" y="29"/>
                      <a:pt x="3" y="30"/>
                    </a:cubicBezTo>
                    <a:cubicBezTo>
                      <a:pt x="5" y="34"/>
                      <a:pt x="14" y="64"/>
                      <a:pt x="14" y="66"/>
                    </a:cubicBezTo>
                    <a:cubicBezTo>
                      <a:pt x="14" y="66"/>
                      <a:pt x="16" y="68"/>
                      <a:pt x="17" y="68"/>
                    </a:cubicBezTo>
                    <a:cubicBezTo>
                      <a:pt x="17" y="68"/>
                      <a:pt x="14" y="43"/>
                      <a:pt x="14" y="39"/>
                    </a:cubicBezTo>
                    <a:cubicBezTo>
                      <a:pt x="14" y="36"/>
                      <a:pt x="11" y="21"/>
                      <a:pt x="13" y="17"/>
                    </a:cubicBezTo>
                    <a:cubicBezTo>
                      <a:pt x="13" y="17"/>
                      <a:pt x="13" y="16"/>
                      <a:pt x="13" y="16"/>
                    </a:cubicBezTo>
                    <a:cubicBezTo>
                      <a:pt x="15" y="17"/>
                      <a:pt x="26" y="22"/>
                      <a:pt x="33" y="20"/>
                    </a:cubicBezTo>
                    <a:cubicBezTo>
                      <a:pt x="41" y="17"/>
                      <a:pt x="46" y="9"/>
                      <a:pt x="46" y="9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5" y="10"/>
                      <a:pt x="43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62" name="Freeform 94"/>
              <p:cNvSpPr>
                <a:spLocks/>
              </p:cNvSpPr>
              <p:nvPr/>
            </p:nvSpPr>
            <p:spPr bwMode="auto">
              <a:xfrm>
                <a:off x="696912" y="525463"/>
                <a:ext cx="152400" cy="495300"/>
              </a:xfrm>
              <a:custGeom>
                <a:avLst/>
                <a:gdLst>
                  <a:gd name="T0" fmla="*/ 2147483647 w 10"/>
                  <a:gd name="T1" fmla="*/ 2147483647 h 33"/>
                  <a:gd name="T2" fmla="*/ 2147483647 w 10"/>
                  <a:gd name="T3" fmla="*/ 2147483647 h 33"/>
                  <a:gd name="T4" fmla="*/ 2147483647 w 10"/>
                  <a:gd name="T5" fmla="*/ 2147483647 h 33"/>
                  <a:gd name="T6" fmla="*/ 2147483647 w 10"/>
                  <a:gd name="T7" fmla="*/ 0 h 33"/>
                  <a:gd name="T8" fmla="*/ 2147483647 w 10"/>
                  <a:gd name="T9" fmla="*/ 2147483647 h 33"/>
                  <a:gd name="T10" fmla="*/ 2147483647 w 10"/>
                  <a:gd name="T11" fmla="*/ 2147483647 h 33"/>
                  <a:gd name="T12" fmla="*/ 2147483647 w 10"/>
                  <a:gd name="T13" fmla="*/ 2147483647 h 33"/>
                  <a:gd name="T14" fmla="*/ 2147483647 w 10"/>
                  <a:gd name="T15" fmla="*/ 2147483647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" h="33">
                    <a:moveTo>
                      <a:pt x="7" y="24"/>
                    </a:moveTo>
                    <a:cubicBezTo>
                      <a:pt x="8" y="18"/>
                      <a:pt x="9" y="10"/>
                      <a:pt x="10" y="4"/>
                    </a:cubicBezTo>
                    <a:cubicBezTo>
                      <a:pt x="7" y="7"/>
                      <a:pt x="6" y="12"/>
                      <a:pt x="6" y="12"/>
                    </a:cubicBezTo>
                    <a:cubicBezTo>
                      <a:pt x="4" y="9"/>
                      <a:pt x="5" y="0"/>
                      <a:pt x="5" y="0"/>
                    </a:cubicBezTo>
                    <a:cubicBezTo>
                      <a:pt x="4" y="2"/>
                      <a:pt x="4" y="12"/>
                      <a:pt x="4" y="12"/>
                    </a:cubicBezTo>
                    <a:cubicBezTo>
                      <a:pt x="0" y="16"/>
                      <a:pt x="2" y="33"/>
                      <a:pt x="2" y="33"/>
                    </a:cubicBezTo>
                    <a:cubicBezTo>
                      <a:pt x="1" y="27"/>
                      <a:pt x="5" y="16"/>
                      <a:pt x="5" y="16"/>
                    </a:cubicBezTo>
                    <a:cubicBezTo>
                      <a:pt x="5" y="19"/>
                      <a:pt x="6" y="22"/>
                      <a:pt x="7" y="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63" name="Freeform 95"/>
              <p:cNvSpPr>
                <a:spLocks/>
              </p:cNvSpPr>
              <p:nvPr/>
            </p:nvSpPr>
            <p:spPr bwMode="auto">
              <a:xfrm>
                <a:off x="0" y="495300"/>
                <a:ext cx="636587" cy="344488"/>
              </a:xfrm>
              <a:custGeom>
                <a:avLst/>
                <a:gdLst>
                  <a:gd name="T0" fmla="*/ 2147483647 w 42"/>
                  <a:gd name="T1" fmla="*/ 0 h 23"/>
                  <a:gd name="T2" fmla="*/ 2147483647 w 42"/>
                  <a:gd name="T3" fmla="*/ 2147483647 h 23"/>
                  <a:gd name="T4" fmla="*/ 2147483647 w 42"/>
                  <a:gd name="T5" fmla="*/ 2147483647 h 23"/>
                  <a:gd name="T6" fmla="*/ 2147483647 w 42"/>
                  <a:gd name="T7" fmla="*/ 2147483647 h 23"/>
                  <a:gd name="T8" fmla="*/ 2147483647 w 42"/>
                  <a:gd name="T9" fmla="*/ 2147483647 h 23"/>
                  <a:gd name="T10" fmla="*/ 2147483647 w 42"/>
                  <a:gd name="T11" fmla="*/ 2147483647 h 23"/>
                  <a:gd name="T12" fmla="*/ 2147483647 w 42"/>
                  <a:gd name="T13" fmla="*/ 2147483647 h 23"/>
                  <a:gd name="T14" fmla="*/ 2147483647 w 42"/>
                  <a:gd name="T15" fmla="*/ 2147483647 h 23"/>
                  <a:gd name="T16" fmla="*/ 2147483647 w 42"/>
                  <a:gd name="T17" fmla="*/ 2147483647 h 23"/>
                  <a:gd name="T18" fmla="*/ 2147483647 w 42"/>
                  <a:gd name="T19" fmla="*/ 2147483647 h 23"/>
                  <a:gd name="T20" fmla="*/ 2147483647 w 42"/>
                  <a:gd name="T21" fmla="*/ 2147483647 h 23"/>
                  <a:gd name="T22" fmla="*/ 2147483647 w 42"/>
                  <a:gd name="T23" fmla="*/ 2147483647 h 23"/>
                  <a:gd name="T24" fmla="*/ 2147483647 w 42"/>
                  <a:gd name="T25" fmla="*/ 2147483647 h 23"/>
                  <a:gd name="T26" fmla="*/ 2147483647 w 42"/>
                  <a:gd name="T27" fmla="*/ 2147483647 h 23"/>
                  <a:gd name="T28" fmla="*/ 2147483647 w 42"/>
                  <a:gd name="T29" fmla="*/ 2147483647 h 23"/>
                  <a:gd name="T30" fmla="*/ 2147483647 w 42"/>
                  <a:gd name="T31" fmla="*/ 2147483647 h 23"/>
                  <a:gd name="T32" fmla="*/ 2147483647 w 42"/>
                  <a:gd name="T33" fmla="*/ 2147483647 h 23"/>
                  <a:gd name="T34" fmla="*/ 2147483647 w 42"/>
                  <a:gd name="T35" fmla="*/ 2147483647 h 23"/>
                  <a:gd name="T36" fmla="*/ 2147483647 w 42"/>
                  <a:gd name="T37" fmla="*/ 2147483647 h 23"/>
                  <a:gd name="T38" fmla="*/ 2147483647 w 42"/>
                  <a:gd name="T39" fmla="*/ 2147483647 h 23"/>
                  <a:gd name="T40" fmla="*/ 2147483647 w 42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2" h="23">
                    <a:moveTo>
                      <a:pt x="42" y="0"/>
                    </a:moveTo>
                    <a:cubicBezTo>
                      <a:pt x="41" y="2"/>
                      <a:pt x="39" y="8"/>
                      <a:pt x="39" y="8"/>
                    </a:cubicBezTo>
                    <a:cubicBezTo>
                      <a:pt x="37" y="8"/>
                      <a:pt x="34" y="6"/>
                      <a:pt x="34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5" y="10"/>
                      <a:pt x="37" y="13"/>
                      <a:pt x="32" y="14"/>
                    </a:cubicBezTo>
                    <a:cubicBezTo>
                      <a:pt x="27" y="15"/>
                      <a:pt x="25" y="11"/>
                      <a:pt x="25" y="11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22" y="14"/>
                      <a:pt x="21" y="18"/>
                      <a:pt x="21" y="18"/>
                    </a:cubicBezTo>
                    <a:cubicBezTo>
                      <a:pt x="21" y="16"/>
                      <a:pt x="17" y="12"/>
                      <a:pt x="17" y="12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3"/>
                      <a:pt x="10" y="6"/>
                      <a:pt x="9" y="1"/>
                    </a:cubicBezTo>
                    <a:cubicBezTo>
                      <a:pt x="7" y="3"/>
                      <a:pt x="4" y="7"/>
                      <a:pt x="2" y="5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0" y="5"/>
                      <a:pt x="1" y="6"/>
                    </a:cubicBezTo>
                    <a:cubicBezTo>
                      <a:pt x="1" y="6"/>
                      <a:pt x="14" y="23"/>
                      <a:pt x="17" y="22"/>
                    </a:cubicBezTo>
                    <a:cubicBezTo>
                      <a:pt x="19" y="22"/>
                      <a:pt x="33" y="23"/>
                      <a:pt x="41" y="17"/>
                    </a:cubicBezTo>
                    <a:cubicBezTo>
                      <a:pt x="41" y="13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64" name="Freeform 96"/>
              <p:cNvSpPr>
                <a:spLocks/>
              </p:cNvSpPr>
              <p:nvPr/>
            </p:nvSpPr>
            <p:spPr bwMode="auto">
              <a:xfrm>
                <a:off x="923925" y="450850"/>
                <a:ext cx="152400" cy="795338"/>
              </a:xfrm>
              <a:custGeom>
                <a:avLst/>
                <a:gdLst>
                  <a:gd name="T0" fmla="*/ 0 w 96"/>
                  <a:gd name="T1" fmla="*/ 2147483647 h 501"/>
                  <a:gd name="T2" fmla="*/ 2147483647 w 96"/>
                  <a:gd name="T3" fmla="*/ 2147483647 h 501"/>
                  <a:gd name="T4" fmla="*/ 2147483647 w 96"/>
                  <a:gd name="T5" fmla="*/ 2147483647 h 501"/>
                  <a:gd name="T6" fmla="*/ 2147483647 w 96"/>
                  <a:gd name="T7" fmla="*/ 2147483647 h 501"/>
                  <a:gd name="T8" fmla="*/ 2147483647 w 96"/>
                  <a:gd name="T9" fmla="*/ 2147483647 h 501"/>
                  <a:gd name="T10" fmla="*/ 2147483647 w 96"/>
                  <a:gd name="T11" fmla="*/ 2147483647 h 501"/>
                  <a:gd name="T12" fmla="*/ 2147483647 w 96"/>
                  <a:gd name="T13" fmla="*/ 2147483647 h 501"/>
                  <a:gd name="T14" fmla="*/ 2147483647 w 96"/>
                  <a:gd name="T15" fmla="*/ 2147483647 h 501"/>
                  <a:gd name="T16" fmla="*/ 2147483647 w 96"/>
                  <a:gd name="T17" fmla="*/ 2147483647 h 501"/>
                  <a:gd name="T18" fmla="*/ 2147483647 w 96"/>
                  <a:gd name="T19" fmla="*/ 2147483647 h 501"/>
                  <a:gd name="T20" fmla="*/ 2147483647 w 96"/>
                  <a:gd name="T21" fmla="*/ 0 h 501"/>
                  <a:gd name="T22" fmla="*/ 0 w 96"/>
                  <a:gd name="T23" fmla="*/ 2147483647 h 5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6" h="501">
                    <a:moveTo>
                      <a:pt x="0" y="37"/>
                    </a:moveTo>
                    <a:lnTo>
                      <a:pt x="29" y="66"/>
                    </a:lnTo>
                    <a:lnTo>
                      <a:pt x="10" y="113"/>
                    </a:lnTo>
                    <a:lnTo>
                      <a:pt x="10" y="463"/>
                    </a:lnTo>
                    <a:lnTo>
                      <a:pt x="48" y="501"/>
                    </a:lnTo>
                    <a:lnTo>
                      <a:pt x="96" y="463"/>
                    </a:lnTo>
                    <a:lnTo>
                      <a:pt x="77" y="113"/>
                    </a:lnTo>
                    <a:lnTo>
                      <a:pt x="48" y="66"/>
                    </a:lnTo>
                    <a:lnTo>
                      <a:pt x="67" y="37"/>
                    </a:lnTo>
                    <a:lnTo>
                      <a:pt x="48" y="9"/>
                    </a:lnTo>
                    <a:lnTo>
                      <a:pt x="19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65" name="Freeform 97"/>
              <p:cNvSpPr>
                <a:spLocks/>
              </p:cNvSpPr>
              <p:nvPr/>
            </p:nvSpPr>
            <p:spPr bwMode="auto">
              <a:xfrm>
                <a:off x="849312" y="2686050"/>
                <a:ext cx="196850" cy="211138"/>
              </a:xfrm>
              <a:custGeom>
                <a:avLst/>
                <a:gdLst>
                  <a:gd name="T0" fmla="*/ 2147483647 w 13"/>
                  <a:gd name="T1" fmla="*/ 2147483647 h 14"/>
                  <a:gd name="T2" fmla="*/ 2147483647 w 13"/>
                  <a:gd name="T3" fmla="*/ 2147483647 h 14"/>
                  <a:gd name="T4" fmla="*/ 0 w 13"/>
                  <a:gd name="T5" fmla="*/ 2147483647 h 14"/>
                  <a:gd name="T6" fmla="*/ 2147483647 w 13"/>
                  <a:gd name="T7" fmla="*/ 2147483647 h 14"/>
                  <a:gd name="T8" fmla="*/ 2147483647 w 13"/>
                  <a:gd name="T9" fmla="*/ 2147483647 h 14"/>
                  <a:gd name="T10" fmla="*/ 2147483647 w 13"/>
                  <a:gd name="T11" fmla="*/ 2147483647 h 14"/>
                  <a:gd name="T12" fmla="*/ 2147483647 w 13"/>
                  <a:gd name="T13" fmla="*/ 214748364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4">
                    <a:moveTo>
                      <a:pt x="2" y="2"/>
                    </a:moveTo>
                    <a:cubicBezTo>
                      <a:pt x="2" y="2"/>
                      <a:pt x="3" y="7"/>
                      <a:pt x="2" y="8"/>
                    </a:cubicBezTo>
                    <a:cubicBezTo>
                      <a:pt x="1" y="8"/>
                      <a:pt x="0" y="11"/>
                      <a:pt x="0" y="13"/>
                    </a:cubicBezTo>
                    <a:cubicBezTo>
                      <a:pt x="0" y="13"/>
                      <a:pt x="5" y="14"/>
                      <a:pt x="8" y="14"/>
                    </a:cubicBezTo>
                    <a:cubicBezTo>
                      <a:pt x="11" y="13"/>
                      <a:pt x="13" y="13"/>
                      <a:pt x="12" y="11"/>
                    </a:cubicBezTo>
                    <a:cubicBezTo>
                      <a:pt x="11" y="8"/>
                      <a:pt x="11" y="5"/>
                      <a:pt x="12" y="2"/>
                    </a:cubicBezTo>
                    <a:cubicBezTo>
                      <a:pt x="13" y="0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66" name="Freeform 98"/>
              <p:cNvSpPr>
                <a:spLocks/>
              </p:cNvSpPr>
              <p:nvPr/>
            </p:nvSpPr>
            <p:spPr bwMode="auto">
              <a:xfrm>
                <a:off x="1076325" y="2520950"/>
                <a:ext cx="211137" cy="269875"/>
              </a:xfrm>
              <a:custGeom>
                <a:avLst/>
                <a:gdLst>
                  <a:gd name="T0" fmla="*/ 2147483647 w 14"/>
                  <a:gd name="T1" fmla="*/ 2147483647 h 18"/>
                  <a:gd name="T2" fmla="*/ 2147483647 w 14"/>
                  <a:gd name="T3" fmla="*/ 2147483647 h 18"/>
                  <a:gd name="T4" fmla="*/ 2147483647 w 14"/>
                  <a:gd name="T5" fmla="*/ 2147483647 h 18"/>
                  <a:gd name="T6" fmla="*/ 2147483647 w 14"/>
                  <a:gd name="T7" fmla="*/ 2147483647 h 18"/>
                  <a:gd name="T8" fmla="*/ 2147483647 w 14"/>
                  <a:gd name="T9" fmla="*/ 2147483647 h 18"/>
                  <a:gd name="T10" fmla="*/ 2147483647 w 14"/>
                  <a:gd name="T11" fmla="*/ 2147483647 h 18"/>
                  <a:gd name="T12" fmla="*/ 2147483647 w 14"/>
                  <a:gd name="T13" fmla="*/ 2147483647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18">
                    <a:moveTo>
                      <a:pt x="3" y="2"/>
                    </a:moveTo>
                    <a:cubicBezTo>
                      <a:pt x="3" y="2"/>
                      <a:pt x="2" y="7"/>
                      <a:pt x="2" y="8"/>
                    </a:cubicBezTo>
                    <a:cubicBezTo>
                      <a:pt x="2" y="9"/>
                      <a:pt x="0" y="13"/>
                      <a:pt x="2" y="15"/>
                    </a:cubicBezTo>
                    <a:cubicBezTo>
                      <a:pt x="5" y="17"/>
                      <a:pt x="10" y="18"/>
                      <a:pt x="12" y="17"/>
                    </a:cubicBezTo>
                    <a:cubicBezTo>
                      <a:pt x="12" y="17"/>
                      <a:pt x="14" y="9"/>
                      <a:pt x="12" y="7"/>
                    </a:cubicBezTo>
                    <a:cubicBezTo>
                      <a:pt x="11" y="6"/>
                      <a:pt x="9" y="1"/>
                      <a:pt x="9" y="1"/>
                    </a:cubicBezTo>
                    <a:cubicBezTo>
                      <a:pt x="10" y="0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67" name="Freeform 99"/>
              <p:cNvSpPr>
                <a:spLocks/>
              </p:cNvSpPr>
              <p:nvPr/>
            </p:nvSpPr>
            <p:spPr bwMode="auto">
              <a:xfrm>
                <a:off x="833437" y="0"/>
                <a:ext cx="303212" cy="269875"/>
              </a:xfrm>
              <a:custGeom>
                <a:avLst/>
                <a:gdLst>
                  <a:gd name="T0" fmla="*/ 2147483647 w 20"/>
                  <a:gd name="T1" fmla="*/ 2147483647 h 18"/>
                  <a:gd name="T2" fmla="*/ 2147483647 w 20"/>
                  <a:gd name="T3" fmla="*/ 2147483647 h 18"/>
                  <a:gd name="T4" fmla="*/ 2147483647 w 20"/>
                  <a:gd name="T5" fmla="*/ 2147483647 h 18"/>
                  <a:gd name="T6" fmla="*/ 2147483647 w 20"/>
                  <a:gd name="T7" fmla="*/ 2147483647 h 18"/>
                  <a:gd name="T8" fmla="*/ 2147483647 w 20"/>
                  <a:gd name="T9" fmla="*/ 2147483647 h 18"/>
                  <a:gd name="T10" fmla="*/ 2147483647 w 20"/>
                  <a:gd name="T11" fmla="*/ 2147483647 h 18"/>
                  <a:gd name="T12" fmla="*/ 2147483647 w 20"/>
                  <a:gd name="T13" fmla="*/ 2147483647 h 18"/>
                  <a:gd name="T14" fmla="*/ 2147483647 w 20"/>
                  <a:gd name="T15" fmla="*/ 2147483647 h 18"/>
                  <a:gd name="T16" fmla="*/ 2147483647 w 20"/>
                  <a:gd name="T17" fmla="*/ 2147483647 h 18"/>
                  <a:gd name="T18" fmla="*/ 2147483647 w 20"/>
                  <a:gd name="T19" fmla="*/ 2147483647 h 18"/>
                  <a:gd name="T20" fmla="*/ 2147483647 w 20"/>
                  <a:gd name="T21" fmla="*/ 2147483647 h 18"/>
                  <a:gd name="T22" fmla="*/ 2147483647 w 20"/>
                  <a:gd name="T23" fmla="*/ 0 h 18"/>
                  <a:gd name="T24" fmla="*/ 2147483647 w 20"/>
                  <a:gd name="T25" fmla="*/ 2147483647 h 18"/>
                  <a:gd name="T26" fmla="*/ 0 w 20"/>
                  <a:gd name="T27" fmla="*/ 2147483647 h 18"/>
                  <a:gd name="T28" fmla="*/ 2147483647 w 20"/>
                  <a:gd name="T29" fmla="*/ 2147483647 h 18"/>
                  <a:gd name="T30" fmla="*/ 2147483647 w 20"/>
                  <a:gd name="T31" fmla="*/ 2147483647 h 18"/>
                  <a:gd name="T32" fmla="*/ 2147483647 w 20"/>
                  <a:gd name="T33" fmla="*/ 2147483647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" h="18">
                    <a:moveTo>
                      <a:pt x="3" y="18"/>
                    </a:moveTo>
                    <a:cubicBezTo>
                      <a:pt x="3" y="18"/>
                      <a:pt x="3" y="13"/>
                      <a:pt x="3" y="12"/>
                    </a:cubicBezTo>
                    <a:cubicBezTo>
                      <a:pt x="3" y="11"/>
                      <a:pt x="3" y="9"/>
                      <a:pt x="4" y="8"/>
                    </a:cubicBezTo>
                    <a:cubicBezTo>
                      <a:pt x="5" y="7"/>
                      <a:pt x="7" y="6"/>
                      <a:pt x="11" y="6"/>
                    </a:cubicBezTo>
                    <a:cubicBezTo>
                      <a:pt x="11" y="6"/>
                      <a:pt x="15" y="6"/>
                      <a:pt x="16" y="8"/>
                    </a:cubicBezTo>
                    <a:cubicBezTo>
                      <a:pt x="16" y="8"/>
                      <a:pt x="17" y="12"/>
                      <a:pt x="17" y="13"/>
                    </a:cubicBezTo>
                    <a:cubicBezTo>
                      <a:pt x="17" y="13"/>
                      <a:pt x="18" y="17"/>
                      <a:pt x="17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7"/>
                      <a:pt x="19" y="14"/>
                      <a:pt x="19" y="14"/>
                    </a:cubicBezTo>
                    <a:cubicBezTo>
                      <a:pt x="20" y="13"/>
                      <a:pt x="20" y="11"/>
                      <a:pt x="20" y="10"/>
                    </a:cubicBezTo>
                    <a:cubicBezTo>
                      <a:pt x="20" y="9"/>
                      <a:pt x="19" y="4"/>
                      <a:pt x="16" y="4"/>
                    </a:cubicBezTo>
                    <a:cubicBezTo>
                      <a:pt x="16" y="4"/>
                      <a:pt x="15" y="1"/>
                      <a:pt x="11" y="0"/>
                    </a:cubicBezTo>
                    <a:cubicBezTo>
                      <a:pt x="8" y="0"/>
                      <a:pt x="5" y="2"/>
                      <a:pt x="4" y="3"/>
                    </a:cubicBezTo>
                    <a:cubicBezTo>
                      <a:pt x="2" y="4"/>
                      <a:pt x="1" y="8"/>
                      <a:pt x="0" y="9"/>
                    </a:cubicBezTo>
                    <a:cubicBezTo>
                      <a:pt x="0" y="10"/>
                      <a:pt x="1" y="13"/>
                      <a:pt x="1" y="14"/>
                    </a:cubicBezTo>
                    <a:cubicBezTo>
                      <a:pt x="1" y="14"/>
                      <a:pt x="2" y="14"/>
                      <a:pt x="2" y="18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12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2533" name="文本框 11"/>
          <p:cNvSpPr txBox="1">
            <a:spLocks noChangeArrowheads="1"/>
          </p:cNvSpPr>
          <p:nvPr/>
        </p:nvSpPr>
        <p:spPr bwMode="auto">
          <a:xfrm>
            <a:off x="423863" y="2173288"/>
            <a:ext cx="2727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我们致力于专业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模板发布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定制</a:t>
            </a:r>
            <a:endParaRPr lang="en-US" altLang="zh-CN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我们致力于专业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模板发布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定制</a:t>
            </a:r>
          </a:p>
          <a:p>
            <a:pPr eaLnBrk="1" hangingPunct="1"/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我们致力于专业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模板发布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定制</a:t>
            </a:r>
          </a:p>
          <a:p>
            <a:pPr eaLnBrk="1" hangingPunct="1"/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我们致力于专业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模板发布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定制</a:t>
            </a:r>
          </a:p>
          <a:p>
            <a:pPr eaLnBrk="1" hangingPunct="1"/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我们致力于专业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模板发布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定制</a:t>
            </a:r>
          </a:p>
          <a:p>
            <a:pPr eaLnBrk="1" hangingPunct="1"/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4" name="文本框 12"/>
          <p:cNvSpPr txBox="1">
            <a:spLocks noChangeArrowheads="1"/>
          </p:cNvSpPr>
          <p:nvPr/>
        </p:nvSpPr>
        <p:spPr bwMode="auto">
          <a:xfrm>
            <a:off x="8724900" y="2100263"/>
            <a:ext cx="2728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我们致力于专业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模板发布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定制</a:t>
            </a:r>
            <a:endParaRPr lang="en-US" altLang="zh-CN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我们致力于专业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模板发布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定制</a:t>
            </a:r>
          </a:p>
          <a:p>
            <a:pPr eaLnBrk="1" hangingPunct="1"/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我们致力于专业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模板发布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定制</a:t>
            </a:r>
          </a:p>
          <a:p>
            <a:pPr eaLnBrk="1" hangingPunct="1"/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我们致力于专业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模板发布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定制</a:t>
            </a:r>
          </a:p>
          <a:p>
            <a:pPr eaLnBrk="1" hangingPunct="1"/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我们致力于专业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模板发布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定制</a:t>
            </a:r>
          </a:p>
          <a:p>
            <a:pPr eaLnBrk="1" hangingPunct="1"/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866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20"/>
          <p:cNvGrpSpPr>
            <a:grpSpLocks/>
          </p:cNvGrpSpPr>
          <p:nvPr/>
        </p:nvGrpSpPr>
        <p:grpSpPr bwMode="auto">
          <a:xfrm>
            <a:off x="3641725" y="993775"/>
            <a:ext cx="4613275" cy="4665663"/>
            <a:chOff x="0" y="0"/>
            <a:chExt cx="4613650" cy="4664477"/>
          </a:xfrm>
        </p:grpSpPr>
        <p:pic>
          <p:nvPicPr>
            <p:cNvPr id="8199" name="图片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13650" cy="4664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0" name="文本框 9"/>
            <p:cNvSpPr txBox="1">
              <a:spLocks noChangeArrowheads="1"/>
            </p:cNvSpPr>
            <p:nvPr/>
          </p:nvSpPr>
          <p:spPr bwMode="auto">
            <a:xfrm>
              <a:off x="1855444" y="3157652"/>
              <a:ext cx="13345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团队成员</a:t>
              </a:r>
            </a:p>
          </p:txBody>
        </p:sp>
        <p:cxnSp>
          <p:nvCxnSpPr>
            <p:cNvPr id="8201" name="直接连接符 11"/>
            <p:cNvCxnSpPr>
              <a:cxnSpLocks noChangeShapeType="1"/>
            </p:cNvCxnSpPr>
            <p:nvPr/>
          </p:nvCxnSpPr>
          <p:spPr bwMode="auto">
            <a:xfrm>
              <a:off x="472649" y="3356115"/>
              <a:ext cx="1087849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2" name="直接连接符 13"/>
            <p:cNvCxnSpPr>
              <a:cxnSpLocks noChangeShapeType="1"/>
            </p:cNvCxnSpPr>
            <p:nvPr/>
          </p:nvCxnSpPr>
          <p:spPr bwMode="auto">
            <a:xfrm>
              <a:off x="3315250" y="3356115"/>
              <a:ext cx="1087849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8195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9" t="9360" r="25397" b="20848"/>
          <a:stretch>
            <a:fillRect/>
          </a:stretch>
        </p:blipFill>
        <p:spPr bwMode="auto">
          <a:xfrm>
            <a:off x="5143500" y="1720850"/>
            <a:ext cx="1797050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图片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295275"/>
            <a:ext cx="568325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图片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2214563"/>
            <a:ext cx="121443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图片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163513"/>
            <a:ext cx="1874838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3"/>
          <p:cNvGrpSpPr>
            <a:grpSpLocks/>
          </p:cNvGrpSpPr>
          <p:nvPr/>
        </p:nvGrpSpPr>
        <p:grpSpPr bwMode="auto">
          <a:xfrm>
            <a:off x="-3175" y="341313"/>
            <a:ext cx="6619875" cy="949325"/>
            <a:chOff x="0" y="0"/>
            <a:chExt cx="6619368" cy="950731"/>
          </a:xfrm>
        </p:grpSpPr>
        <p:pic>
          <p:nvPicPr>
            <p:cNvPr id="23573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4" name="TextBox 2"/>
            <p:cNvSpPr txBox="1">
              <a:spLocks noChangeArrowheads="1"/>
            </p:cNvSpPr>
            <p:nvPr/>
          </p:nvSpPr>
          <p:spPr bwMode="auto">
            <a:xfrm>
              <a:off x="1122981" y="352063"/>
              <a:ext cx="39669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pic>
        <p:nvPicPr>
          <p:cNvPr id="23555" name="Picture 6" descr="F:\超棒ppt模板\中国风\中国风物件\maob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-204788"/>
            <a:ext cx="1487487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图片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344738"/>
            <a:ext cx="3152775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1" name="组合 8"/>
          <p:cNvGrpSpPr>
            <a:grpSpLocks/>
          </p:cNvGrpSpPr>
          <p:nvPr/>
        </p:nvGrpSpPr>
        <p:grpSpPr bwMode="auto">
          <a:xfrm>
            <a:off x="3140075" y="538163"/>
            <a:ext cx="8929688" cy="6086475"/>
            <a:chOff x="0" y="0"/>
            <a:chExt cx="7373089" cy="5025081"/>
          </a:xfrm>
        </p:grpSpPr>
        <p:pic>
          <p:nvPicPr>
            <p:cNvPr id="23558" name="图片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90735"/>
              <a:ext cx="1440160" cy="166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9" name="图片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160" y="2450788"/>
              <a:ext cx="1440160" cy="166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0" name="图片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4376" y="1332730"/>
              <a:ext cx="1440160" cy="166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1" name="图片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1516" y="0"/>
              <a:ext cx="1440160" cy="166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562" name="直接连接符 13"/>
            <p:cNvCxnSpPr>
              <a:cxnSpLocks noChangeShapeType="1"/>
            </p:cNvCxnSpPr>
            <p:nvPr/>
          </p:nvCxnSpPr>
          <p:spPr bwMode="auto">
            <a:xfrm>
              <a:off x="1026114" y="2054744"/>
              <a:ext cx="828092" cy="792088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3" name="直接连接符 14"/>
            <p:cNvCxnSpPr>
              <a:cxnSpLocks noChangeShapeType="1"/>
            </p:cNvCxnSpPr>
            <p:nvPr/>
          </p:nvCxnSpPr>
          <p:spPr bwMode="auto">
            <a:xfrm flipH="1">
              <a:off x="2687513" y="2450788"/>
              <a:ext cx="840879" cy="559029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4" name="直接连接符 15"/>
            <p:cNvCxnSpPr>
              <a:cxnSpLocks noChangeShapeType="1"/>
            </p:cNvCxnSpPr>
            <p:nvPr/>
          </p:nvCxnSpPr>
          <p:spPr bwMode="auto">
            <a:xfrm flipH="1">
              <a:off x="4502552" y="1188714"/>
              <a:ext cx="826040" cy="631825"/>
            </a:xfrm>
            <a:prstGeom prst="line">
              <a:avLst/>
            </a:prstGeom>
            <a:noFill/>
            <a:ln w="28575">
              <a:solidFill>
                <a:srgbClr val="59595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65" name="文本框 16"/>
            <p:cNvSpPr txBox="1">
              <a:spLocks noChangeArrowheads="1"/>
            </p:cNvSpPr>
            <p:nvPr/>
          </p:nvSpPr>
          <p:spPr bwMode="auto">
            <a:xfrm>
              <a:off x="390518" y="1436095"/>
              <a:ext cx="792088" cy="33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2011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66" name="文本框 17"/>
            <p:cNvSpPr txBox="1">
              <a:spLocks noChangeArrowheads="1"/>
            </p:cNvSpPr>
            <p:nvPr/>
          </p:nvSpPr>
          <p:spPr bwMode="auto">
            <a:xfrm>
              <a:off x="1787413" y="3009817"/>
              <a:ext cx="792088" cy="33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2012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67" name="文本框 18"/>
            <p:cNvSpPr txBox="1">
              <a:spLocks noChangeArrowheads="1"/>
            </p:cNvSpPr>
            <p:nvPr/>
          </p:nvSpPr>
          <p:spPr bwMode="auto">
            <a:xfrm>
              <a:off x="3708412" y="1978090"/>
              <a:ext cx="792088" cy="33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2013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68" name="文本框 19"/>
            <p:cNvSpPr txBox="1">
              <a:spLocks noChangeArrowheads="1"/>
            </p:cNvSpPr>
            <p:nvPr/>
          </p:nvSpPr>
          <p:spPr bwMode="auto">
            <a:xfrm>
              <a:off x="5425552" y="606069"/>
              <a:ext cx="792088" cy="33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69" name="Прямоугольник 253"/>
            <p:cNvSpPr>
              <a:spLocks noChangeArrowheads="1"/>
            </p:cNvSpPr>
            <p:nvPr/>
          </p:nvSpPr>
          <p:spPr bwMode="auto">
            <a:xfrm>
              <a:off x="1440160" y="3870919"/>
              <a:ext cx="1891390" cy="115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输入您要的内容</a:t>
              </a:r>
              <a:endParaRPr lang="en-US" altLang="zh-CN" sz="1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1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输入您要的内容</a:t>
              </a:r>
              <a:endParaRPr lang="ru-RU" altLang="en-US" sz="1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1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输入您要的内容</a:t>
              </a:r>
              <a:endParaRPr lang="ru-RU" altLang="en-US" sz="1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1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输入您要的内容</a:t>
              </a:r>
              <a:endParaRPr lang="ru-RU" altLang="en-US" sz="1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1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输入您要的内容</a:t>
              </a:r>
              <a:endParaRPr lang="ru-RU" altLang="en-US" sz="1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endParaRPr lang="ru-RU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70" name="Прямоугольник 253"/>
            <p:cNvSpPr>
              <a:spLocks noChangeArrowheads="1"/>
            </p:cNvSpPr>
            <p:nvPr/>
          </p:nvSpPr>
          <p:spPr bwMode="auto">
            <a:xfrm>
              <a:off x="80419" y="2260765"/>
              <a:ext cx="189139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输入您要的内容</a:t>
              </a:r>
              <a:endParaRPr lang="en-US" altLang="zh-CN" sz="1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1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输入您要的内容</a:t>
              </a:r>
              <a:endParaRPr lang="ru-RU" altLang="en-US" sz="1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1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输入您要的内容</a:t>
              </a:r>
              <a:endParaRPr lang="ru-RU" altLang="en-US" sz="1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1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输入您要的内容</a:t>
              </a:r>
              <a:endParaRPr lang="ru-RU" altLang="en-US" sz="1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1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输入您要的内容</a:t>
              </a:r>
              <a:endParaRPr lang="ru-RU" altLang="en-US" sz="1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endParaRPr lang="ru-RU" alt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71" name="Прямоугольник 253"/>
            <p:cNvSpPr>
              <a:spLocks noChangeArrowheads="1"/>
            </p:cNvSpPr>
            <p:nvPr/>
          </p:nvSpPr>
          <p:spPr bwMode="auto">
            <a:xfrm>
              <a:off x="3385056" y="2868701"/>
              <a:ext cx="1891390" cy="115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输入您要的内容</a:t>
              </a:r>
              <a:endParaRPr lang="en-US" altLang="zh-CN" sz="1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1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输入您要的内容</a:t>
              </a:r>
              <a:endParaRPr lang="ru-RU" altLang="en-US" sz="1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1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输入您要的内容</a:t>
              </a:r>
              <a:endParaRPr lang="ru-RU" altLang="en-US" sz="1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1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输入您要的内容</a:t>
              </a:r>
              <a:endParaRPr lang="ru-RU" altLang="en-US" sz="1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1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输入您要的内容</a:t>
              </a:r>
              <a:endParaRPr lang="ru-RU" altLang="en-US" sz="1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endParaRPr lang="ru-RU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72" name="Прямоугольник 253"/>
            <p:cNvSpPr>
              <a:spLocks noChangeArrowheads="1"/>
            </p:cNvSpPr>
            <p:nvPr/>
          </p:nvSpPr>
          <p:spPr bwMode="auto">
            <a:xfrm>
              <a:off x="5481699" y="1644127"/>
              <a:ext cx="189139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输入您要的内容</a:t>
              </a:r>
              <a:endParaRPr lang="en-US" altLang="zh-CN" sz="1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1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输入您要的内容</a:t>
              </a:r>
              <a:endParaRPr lang="ru-RU" altLang="en-US" sz="1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1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输入您要的内容</a:t>
              </a:r>
              <a:endParaRPr lang="ru-RU" altLang="en-US" sz="1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1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输入您要的内容</a:t>
              </a:r>
              <a:endParaRPr lang="ru-RU" altLang="en-US" sz="1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1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输入您要的内容</a:t>
              </a:r>
              <a:endParaRPr lang="ru-RU" altLang="en-US" sz="1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endParaRPr lang="ru-RU" altLang="en-US" sz="1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71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组合 3"/>
          <p:cNvGrpSpPr>
            <a:grpSpLocks/>
          </p:cNvGrpSpPr>
          <p:nvPr/>
        </p:nvGrpSpPr>
        <p:grpSpPr bwMode="auto">
          <a:xfrm>
            <a:off x="-3175" y="341313"/>
            <a:ext cx="6619875" cy="949325"/>
            <a:chOff x="0" y="0"/>
            <a:chExt cx="6619368" cy="950731"/>
          </a:xfrm>
        </p:grpSpPr>
        <p:pic>
          <p:nvPicPr>
            <p:cNvPr id="24594" name="Picture 9" descr="F:\ppt素材\图标\我收集的图标\字体\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5" name="TextBox 2"/>
            <p:cNvSpPr txBox="1">
              <a:spLocks noChangeArrowheads="1"/>
            </p:cNvSpPr>
            <p:nvPr/>
          </p:nvSpPr>
          <p:spPr bwMode="auto">
            <a:xfrm>
              <a:off x="1122981" y="352063"/>
              <a:ext cx="39669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pic>
        <p:nvPicPr>
          <p:cNvPr id="24579" name="Picture 6" descr="F:\超棒ppt模板\中国风\中国风物件\maob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-204788"/>
            <a:ext cx="1487487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4" name="组合 11"/>
          <p:cNvGrpSpPr>
            <a:grpSpLocks/>
          </p:cNvGrpSpPr>
          <p:nvPr/>
        </p:nvGrpSpPr>
        <p:grpSpPr bwMode="auto">
          <a:xfrm>
            <a:off x="7440613" y="1522413"/>
            <a:ext cx="4416425" cy="1506537"/>
            <a:chOff x="0" y="0"/>
            <a:chExt cx="4415055" cy="1505822"/>
          </a:xfrm>
        </p:grpSpPr>
        <p:pic>
          <p:nvPicPr>
            <p:cNvPr id="24592" name="图片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1493">
              <a:off x="0" y="0"/>
              <a:ext cx="4415055" cy="1505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3" name="文本框 13"/>
            <p:cNvSpPr txBox="1">
              <a:spLocks noChangeArrowheads="1"/>
            </p:cNvSpPr>
            <p:nvPr/>
          </p:nvSpPr>
          <p:spPr bwMode="auto">
            <a:xfrm>
              <a:off x="410821" y="513873"/>
              <a:ext cx="23949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grpSp>
        <p:nvGrpSpPr>
          <p:cNvPr id="27657" name="组合 14"/>
          <p:cNvGrpSpPr>
            <a:grpSpLocks/>
          </p:cNvGrpSpPr>
          <p:nvPr/>
        </p:nvGrpSpPr>
        <p:grpSpPr bwMode="auto">
          <a:xfrm>
            <a:off x="7391400" y="2719388"/>
            <a:ext cx="4416425" cy="1506537"/>
            <a:chOff x="0" y="0"/>
            <a:chExt cx="4415055" cy="1505822"/>
          </a:xfrm>
        </p:grpSpPr>
        <p:pic>
          <p:nvPicPr>
            <p:cNvPr id="24590" name="图片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1493">
              <a:off x="0" y="0"/>
              <a:ext cx="4415055" cy="1505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1" name="文本框 16"/>
            <p:cNvSpPr txBox="1">
              <a:spLocks noChangeArrowheads="1"/>
            </p:cNvSpPr>
            <p:nvPr/>
          </p:nvSpPr>
          <p:spPr bwMode="auto">
            <a:xfrm>
              <a:off x="410821" y="513873"/>
              <a:ext cx="24441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grpSp>
        <p:nvGrpSpPr>
          <p:cNvPr id="27660" name="组合 17"/>
          <p:cNvGrpSpPr>
            <a:grpSpLocks/>
          </p:cNvGrpSpPr>
          <p:nvPr/>
        </p:nvGrpSpPr>
        <p:grpSpPr bwMode="auto">
          <a:xfrm>
            <a:off x="7391400" y="3860800"/>
            <a:ext cx="4416425" cy="1506538"/>
            <a:chOff x="0" y="0"/>
            <a:chExt cx="4415055" cy="1505822"/>
          </a:xfrm>
        </p:grpSpPr>
        <p:pic>
          <p:nvPicPr>
            <p:cNvPr id="24588" name="图片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1493">
              <a:off x="0" y="0"/>
              <a:ext cx="4415055" cy="1505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9" name="文本框 19"/>
            <p:cNvSpPr txBox="1">
              <a:spLocks noChangeArrowheads="1"/>
            </p:cNvSpPr>
            <p:nvPr/>
          </p:nvSpPr>
          <p:spPr bwMode="auto">
            <a:xfrm>
              <a:off x="410821" y="513873"/>
              <a:ext cx="22280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grpSp>
        <p:nvGrpSpPr>
          <p:cNvPr id="27663" name="组合 87"/>
          <p:cNvGrpSpPr>
            <a:grpSpLocks/>
          </p:cNvGrpSpPr>
          <p:nvPr/>
        </p:nvGrpSpPr>
        <p:grpSpPr bwMode="auto">
          <a:xfrm>
            <a:off x="1147763" y="1506538"/>
            <a:ext cx="4908550" cy="3773487"/>
            <a:chOff x="0" y="0"/>
            <a:chExt cx="5949689" cy="4720804"/>
          </a:xfrm>
        </p:grpSpPr>
        <p:pic>
          <p:nvPicPr>
            <p:cNvPr id="24584" name="组合 8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272" y="548213"/>
              <a:ext cx="2985471" cy="2173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5" name="组合 89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460" y="-8517"/>
              <a:ext cx="3088928" cy="221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6" name="组合 9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917" y="2111634"/>
              <a:ext cx="2985471" cy="2173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7" name="组合 91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272" y="2668364"/>
              <a:ext cx="2985471" cy="2173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717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C461B250-59E9-4FE7-8BB4-3FF951487E4B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Le280qguF8VZQQAAAQ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cXNnCL6GQzo5CEz3KF4G1nyXUOWwfdeiHHtzHDjGF3OgMaxDbrdVPC5DYEYYajUyhldgh3RjNeXkMdZFqrQSjW0yb/6mHa72+XTa16+fxe9mmdxByY0XmCPc9etYF7SqbXbcvM4EKRbu/cCu7cfcHcKQ6gzH6FJzJZDwS0nWlXhIDn7fqe5ZtvG9XdqrL/Vxy+fvD3xf9QSwMEFAACAAgAt7bzSkPIPPmFBAAADBYAACcAAAB1bml2ZXJzYWwvZmxhc2hfcHVibGlzaGluZ19zZXR0aW5ncy54bWzlWF9z2jgQf+dTaHzTx2KSJmmSMWRIYiZM+XfguzRPGWELrIssuZYMpU/3ae6D9ZN0hYIDhSRy7pLpzA3DgKXd365Wu6uf5Z19TRiakUxSwevOXrXmIMJDEVE+rTt/BK33xw6SCvMIM8FJ3eHCQWeNipfmY0ZlPCJKgahEAMPlaarqTqxUeuq68/m8SmWa6VnBcgX4shqKxE0zIglXJHNThhfwoxYpkc49ggUAfBPB79UalQpCnkHqiihnBNEIPOdULwqzFsMydlwjNsbh3TQTOY8uBBMZyqbjuvPbcVN/VjIG6pImhOuYyAYM6mF1iqOIai8wG9FvBMWETmNwd6924KA5jVRcdz7U9jUOyLvbOEt0s3iscS4ERIGrewMJUTjCCptHY1GRr0quBsxQtOA4oWEAM0hHoO5cBrejTvvSv+31A390exV0O8aHEkqB/zkooRS0g45vJT8Y+iO/F/jD2/N2v6TGS6z43Wa7U1Ln2j8ftYOylnrNblmVwVW/Z6dz0e8Omr2bUq5d3Qz8Yafd+3Qb9PudoD140IJs3Egmz93MNg+yUuRZSIpk81ScJ2OOKYMK/ykFJVHQIxjOpiQQLQolMMFMEgf9lZLp7zlmVC10WUAruSMkbcqUhGqoU77uqCwnzgOcAQTHoA6Kgjo8Kerp4/HG0l1j/WFZO730ig4ziIUSb+z9Xu2wcP/k4Gn3H3HUgw6XYr7oiOmbe394VHi/f/RM9He56WGlcBhD14MNWfrmuetDK7GJ4Bt5pZ/RWLCoWBFJxiTq4YSsdfPRHeUtkNxz0AQqgMFamxnFzEFUwdrDQlnmY6moWp4arXVJBFhwvBHUHW3FIoxxJjfSvQi77thhw+cRuszwHI4kEw0z/Jj4gHAbsSsIPdPhJ5mNuJ9hWUISNRmzEe7i7I5kKBCCSavFrXIXtflEWLmTQKHaCF6TsaSK2IieUyvT1yJnEVqIHDF6R5ASCLzPE/gXE7R+JqNJJpLlKPAGhSSjkCozSuYkOrMxdAMmkhw0dW0wooyFLzn9hsZkIjLAJXgG+QPjVBr8aingFEv5AIpXPr4zJ3O7d+l/fqcXiKMZ5mFJcKhUkqTqVfDxAnGhVnoQjhDnkJ56UyIaLeds1lZ9+TZImuTMbPN/vRlr0K+4Ja9jpczGPOuBtdkYz5aFqItrCQ0lSGFLDCZMhNDnKc+JLWCIORKcLRAOgchIXdYzKnIJI6aADbR8uYdGH1G+fJrCmQQWs4hkVpC1vf0PB4dHH49PTqvu97//ef+k0j3FGzCszRmOd/Eo/35G61EWbq33cotbjNxacwf5tdb9mZ1bK25x9Gc0n2Dqz2g+wde3dFsiS3QjiLZSYff72z1b2yY0nquJ1m7eteSHvyLt6gMet+oDy2hYsZeh/6cVIATWql/Yme31baT6n2ykhobBDNbYi5ULcOJNTQeHM4/RBJhW9Gb96w0q9E1q5V+9o5hCe51aedEu/fLt5f8SMfNU3NJsXMsU1wWbl4d6JqGcJhBHzU+KG8fG4UHNc3dPVSqAtnmD26j8AFBLAwQUAAIACAC3tvNKlDB+ZrgCAABUCgAAIQAAAHVuaXZlcnNhbC9mbGFzaF9za2luX3NldHRpbmdzLnhtbJVWbW/aMBD+vl+B2HfSvdJJKVJLmVSJrdVa8d1JjsTCsSPboePfz+fYxIGEME6V8HPP4zvfnU1jtaN88WEyiVPBhHwFrSnPFSIem9DsbprUWgs+SwXXwPWMC1kSNl18/Gk/cWSZYyqxB3mtZktSaMPM7ecaiYvxbY42JEhFWRF+WItczBKS7nIpap6NplYcKpCM8p1h3vyYL1eDARhV+klD2clpdYt2naSSoBRgSt9XaKMqRhJgPtKN/VypaUNdPv2JbE8V1VZ2/wltSFaRHLpFvr1HG+Zzs3u3K3O0ywINf7WhfvmMNkhl5ACyu/njV7RBhajq6n9mpJIix4J2NZebeNQwQTJz/TCrG7RRAR4IA412wZXHnvUxILmv4b2P8bpKwV6wricPAjY9YbDQsoY48qvGpwrx/lxrcz9gsSVMGUIItaQXk/QLqZXfpou1vD/wTnkWkBzQMjaC1SUsm3wDYhdv+cvlg30qwvyOWJCghL0DgwxbsGX+NmU9YwZgy3xlNINnzg5n9FNPo/EtfiCumZerb7zAiVn6evmV92KkNV5cFYR2gOeUIoOFwnTeaAnYtTiyWJNSdJZTzMme5kRTwX8hLznYw6g4OnG4Seufq1hTzaBv3GyO5pEO+2XX49PY/Ca0Z2vWE22e8Lsp0ZqkRWl+k9R04nR3UxtkGvVL8JU0fJBPfCsCEcYe0pRE7kC+CcHUlQouNFydkmhu1hA9joIaxFF/kWO3SV/1eV0mIFemaRSUb0EXbIgFzQtm/vSGwjtkJ4oBbyPVhdmPE3ocywBwMwBEpsVxAppV4yprpimDPTDvDhB76KHTxcqM6dDE3es1bHU4cw45GcrgHrUz6Z6KdlbCfbqOHsHGpNWvaDzjc69JouzBOjffP8Jtyp1n2b9mOH1h9AZw09TZ2fjPK2hA/G/yH1BLAwQUAAIACAC3tvNKGQQLbVgEAAAdFQAAJgAAAHVuaXZlcnNhbC9odG1sX3B1Ymxpc2hpbmdfc2V0dGluZ3MueG1s3VjdTuM4FL7nKays5nIaygADKAUVCKKa/m2bXYYr5CZu48Wxs7bTTudqn2YfbJ9kj2sa6BSog4autEII4pzvOz8+5/g4wdm3jKEpkYoK3vDqtV0PER6LhPJJw/stuvp45CGlMU8wE5w0PC48dHa6E+TFiFGVDonWIKoQ0HB1kuuGl2qdn/j+bDarUZVL81awQgO/qsUi83NJFOGaSD9neA5/9DwnyntgcCCA30zwB9jpzg5CgWXqiKRgBNEELOfUOIXZtc6Y51upEY7vJ1IUPLkQTEgkJ6OG98tR0/wsZSzTJc0INyFRp7BolvUJThJqjMBsSL8TlBI6ScHa+u6+h2Y00WnD+7S7Z3hA3l/nWbBb37HhuRAQBK4fFGRE4wRrbB+tRk2+abVcsEvJnOOMxhG8QSYADe8yuhu2W5fhXbcXhcO766jTtjZUAEXh16gCKGpF7dBJvj8Ih2E3Cgd3561eRcRbtISdZqtdEXMTng9bUVVN3WanKqR/3eu6YS56nX6ze1vJtOvbfjhot7pf7qJerx21+o8oyMaVZAr81WwLICtFIWNSJlug0yIbcUwZFPgPKaiIhhbBsJyQSFxRKIExZop46I+cTH4tMKN6bsoCOsk9IXlT5STWA5PyDU/LgniPdJYQDIM6KAvq4Lisp89HK677VvujW89aGZQNpp8KLbZsfX33oDT/eP91818wNIAGl2M+b4vJ1q0/OCyt3zvcEP3nzAyw1jhOoevBhixsC/ynS0uxseAreWWe0UiwpPRoDCnOwJmmpJh5iGpwLi7fahMCfUUZJL/B1mtjrte8i1Ms1UoCl4E0PTg+DXmCLiWewRlj/bPLL4n3CXcRu4ZgMhNQIl3EQ4lVBUnUZMxFuIPlPZEoEoIpJ+eW2YhafCyczMmg9FwEb8hIUU1cRM+pk+obUbAEzUWBGL0nSAsE1hcZ/JcS9PSURWMpssUqw0ojxWhC0JSSGUnOXBTdgoqsAKTJdka01fBnQb+jERkLCbwETyF/YJ0qy1+rRJxjpR5J8dLGD/asbXUvw68fjIM4mWIeVySH2iNZrt+FH88RF3qJg3DEuID0NJuS0GTxzsW32tu3QdGsYHabf/ZmPKF+xy15Hy1VNmajBc5qUzxdFKIprgU1lCCFLbGc8CKGPk15QVwJY8yR4GyOcAyjiTJlPaWiULBiC9hSq7dbaPGI8sXTBK4MoFEmRDpR7tb3Pu0fHH4+Oj6p+f/89ffHV0EPQ1ufYaPOTm0XL07UG1AvztXOuLdrXJuxnZHPjLPO2B/nbWfg2tS9AfnK7L0B+coEvoa9EjIzjSBZS4Xnb2QP89f6QBP4Zvx5fpJaTHzbGaR6cD/nTpW98M9pHhmEvzsRQqicOoCb2m7PRar3xUVqYGeS/pN5xMkEOMMmtifDKcZoBrNTsrWOtIWa20r2v36PsLXxk7L/TXH/71vA/zYG9qn82rHyeaO8dq9+hNuB9dVPmqc7/wJQSwMEFAACAAgAt7bzStXMXCaVAQAAIAYAAB8AAAB1bml2ZXJzYWwvaHRtbF9za2luX3NldHRpbmdzLmpzjZTLTsMwEEX3fEVltqgqzwK7ihYJiQUS3SEWbjpNozoey3YDBfHvZNxCY2dC8Wzim5M7j8j+POrVS2Sid9v7DM9h/xTvgwakebuGk1hXHXpJunCqmMO0KEEVGkSCVD+f/spfe4IzFjqYzjbPZOsafgLpzUIq18QNY2EZzTFaxWhvjPbOJf6IOtt1te2oMebZ2nvU/Qy1B+37Gm0pAyOO78NqNpjAWIE9gC5kBpHpMKwucu94OaRochmWRurNI+bYn8lslVtc63lX/uXGgK1/+GoLDG6Gd5PIThXOP3go08STa4pu0lhwDnZ5ryYULKzkDFTDdxDWH2hk3G4ooavCFf6HHp1SNGkjc2hN6XpEEWO69mpNc0jR5jy8+y1xfkYREUpuwLasxhcUEYhmbf7xA43FnCbSQtsz/0UVynmh813qAQXLUbFk2zW9faOh/LGIjhAmR2jJnb6SEzUnOk707OF1SeZH7tPOOysFkQENB1ZsMT69SWj/QlMGV98OYB/0AsVJPQppV2CniKqu/zWt9ECyo69vUEsDBBQAAgAIALe280o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e280qmQ2VXZwAAAGsAAAAcAAAAdW5pdmVyc2FsL2xvY2FsX3NldHRpbmdzLnhtbA3KMQ6DMAwAwJ1XWN5pExaoRGDr2KX0ARaxEJJjIxJV5ffNdsON8y8JfPnMu2lAf3MIrKvFXbeAn+XZDgi5kEYSUw6ohjBPzSi2kry5lBozHEIXnwunisIvSnVuZrFzvne9f+B9av5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t7bzSqtYCahECAAAfyAAACkAAAB1bml2ZXJzYWwvc2tpbl9jdXN0b21pemF0aW9uX3NldHRpbmdzLnhtbLVa627juhH+36cgXBygBYr4Il8LrwtZohNhHcnHUpLdFoXBWIwtRBJdifZuDvyjT3Me7DxJh5QUS47tSNmttQlWw5lvhnPjxRnGz16obWPOAu83wj0W2pRzL1zFoz8hNFwyn0WziMaUx/UD5cELXfbNCJ+YoAE15iR0SeRqYjQeNdBEflC/p/b1Pry1x+0W6rVxC/eRjjsajA0UfaBoMKa3mtqwfgSR4EZ0SUN+GnVYL4y+FTDCmEbcCF36faQUufNDxRlcR8T1gC8eddvi2Wda93pbPKjd7PQ6eN9SFUXpIq2jN/XGvtcb9NQmwo12p6Hsx/2W0lJQs9NpDrr7Zq/VUeBtMugCShsPuqjda7db+r6FWyCNVHWst7R9Txk0mypow/2Btp9Mxr1GAzWbTaWt7ztdZTJuIOBWAENV+sKBiq6Mle5eHavNvoIm2mQ8ae+xjrtaB/VbuNto7NvjsdJoHJx7mF3eXQdq6elk7nwH8GQITo6K3KqfSK7hchtFwOzQYOMTTlFIAvqptmLMbTWavUavOailmSmzOOPLDCpSEyKQBcooDzKsS1I2Li3Jl0Kejjz3U+1xyzkLr5Ys5GDeVciigPi10Z+TbEnnUkaS7WhURe6JLOlBXU9+yoqluiCD4bkktGTBhoQvU7ZiV49k+byK2DZ0S5m5ftnQyPfCZ+BuDHoavqjI92JucBoU7MN98ZQX20CHiqkwr4vFU0rSJ4/UzzQ25KeC3EHl+x45Et15scelqNoUzyXRDVnRYgD6qnguy4SgpRi1nnjeF+L0Owd2RRR86yK7T15oVFSSNMiLUmyz3VTNp03EVsLZRbn3A/0q5zPoN+FKWNgQTykhMUGhsFSUUrfJ+etHjOnrcS8ZBqAFgptvLilJQs7GC826nanm18XUurYWY+O6NtKSqkSiLP/S6va/Nzvdvw7rqVxJJPtWnU6LWEiCdRrlsExnbk0XAIinCxN/cWoj8buyqHXnTA0T10bpfyoDzOb4vjYSv8uI3s3n2HQW9tTQ8cKwF6blSL9MsYP12ugr26I12VHEGdp59Bvia4qgPXsRRbHvuXJAtGwv3NIS+nTrVjXMxRzbztzQHMMyayObRdHL3yQy2fI1JM+axMj1YvLoU1eqhRSR46K9gHa5I0Pwj6894GQB8cKrMtrn6oNhXi8cy5raC2zqGaU2wqGL9IgITdWB5qqN54AREVi5Pya+kNknEZDq+5VBbozrmyn8OMKQG2+19uGHf8CaGYaQzGhYQhASB88h62z7wZrrwoegEBG0IXH8jUVuIWnyoSuBbZiaBampOTl8R8Bk2BB4L1xC6tAlL4F3i21bvcaLsfUFchxq06ooZH2GkvxcUegrtqGGsF1CzFTvjWtVVIQow6xAshpcEpHv/gsiyyXICW/uPLaNgSI8DGUiqzG+qqzJxr/eQSANdXqm2hNgcLZ8W3k7CqZELixzJXRBG9KwLrLr1zvjn4uJakyxvoB0062HhSO7pFAakBcUMo6IuyPhkqJHuiRbqIQXGHM9V46JyEsT/rP1fkOEp/3nl7R1mTr+8ssHTCo0vBOWwUYZlME2ZcPf0y7cls7gg4aIXD9rRRkHfNgEW8OmOjesnxOi2Au2ftKlf0agXo2rGqx37fhxf5UP2//BGDtpwWMDOtrYY5WEMKzEYsmBxdOvJGiYE1A3S/o5NHxxJq0EYFophsnQD8Dcg+cKhtyDR6tBPOCxbTiw2Xqgj+L0UUJY1moStdPxFmdEn8KR/LVUH+kTg/2ST8ku2cjA2iXDXybKua1SYWlxDGcKhpuAuUqSClB9LxBnqHKwd7c4c0WyGhTm88C2viur2/ee5YoAft4G9O0+7CligaT6JM7yOlmU/vGDhiRTnCd6Z9U2EK8FWjpWufr8oYjZWJ1rNwtNNTUsThSinv3yclAdwidTx15M1bFAgDIJCF+uYRV+Eue88ljJiUDHExXw0snblETL9R///b08zJE9CRWl1L9XxYHiF10Tv+L9y2Scxv8ugeOo46KofCkpmB6oMlFrC4eWMhXvGJCfP+XEQpJVKWCBuOEqpRoqII2i6jiqdnMLRWLLmmDbCLaCFUFu1fln6Htyq18b3ZLoGfqmw5hfFUg6XqQmr2zD4YS75X7ZEBzEf3ghEpN3jNlC1XV59IcS9b3lc7L6unB+SW/5kM9WVfC0G9WE5nwESV2PV8eUa1vWtKAjJO+HfrA7udS9Eg73KT6BFs4L1zMhj5g/Exdbb29ygUHcw0Eaj3gkTvTZW54jXrNvaexGT8SPgS1POmadgQ0zsVdMIYu0Y+65qB03x5oSjvnumQ+rgpbMJsdepB9LadpY3vvm7X6lvTEcDlnpUM7yA/GY36Tf+Rv+HPGY3xYrigWnujdCxyN5yewubkyiPL1M5ICHhrJHpTzZW5FHWDAVd7JxzqSUUOQMmEtHcmF0vICmxSxoeYPrZywehq97l1sh8/gipx2L7xwKA4fkrV/O3iH3uE/Pp7acBxRgPvryvVr+J18dHPsioSL+sqGfanAIIcu1aPNxDaUYn2pSbfK9zDnBTdbNRDPLiQprLksGspnLXl5JLhQtvJqRLKn0y0LD+hs/DeuXAjRMYc/HL9wGjzTCkAIetLg0iEVinn2dXYPdy93okdyZ0TwAXwN2COejrBByhEJeyS3Va1Ylb3kG2Fhyz6c76mdMOUrOPZc9MIyhPC5nt8qn9Inn8zulnCyDXHUfV0Ha6g65mMcsDpwVk+exk3LJSLWq4+QxlpM/0a2ypecwoROLUdalRb7nrUoIhcw9oQt4z3l/WM+vstCk3ny5ekwDUcA7+zcG/wNQSwMEFAACAAgAuLbzSgrKPODnPwAAJXYAABcAAAB1bml2ZXJzYWwvdW5pdmVyc2FsLnBuZ+29B1RTWfgvCqGIIAKK0osyKioKSJOWoCjoKMVBBUUBQYq0oJEakhALRSk6Kh0ig4KM0kQINYmCBocSEKQFEqQFhBBDSYAQcoMzKjpx/q733n3rrnV1LWFxyt5f+X1tn2+fE2NrbSkuKi/Kx8cnfvjQgd/4+ASF+PgAMSLC3CO1jreo3F/8kN8s9/MVNCuOcf8Q9NxntY+PrzhBbPEc90q+1QGHTkH4+NbWLv/nx4MfnefjC6w8fGDf8RAnap9zoannKdAScKsyn0TEg23h631jt41API4avslxXXQE/JK647nkzQOHDmnL/+GyedNJnz8cYn/xMrd9dl1AS/ca6PeO/cXlcCdj7GNSRkGpRx8zc5aSGko9n8ue0NPx6dArNC0pZMIKT0lQUwtRi0PbqlQ4c/iqTicodZIVBVrMAuu5RPALy674cb8IOUHPJidgsOwwdY6UhCj/NdU1Wjg+gRU/nhDNZjjzgTKi1UsL4wDki7wE565AzgsjTLzmyss0/FQvRcyFjSKWKAhBAODrebg/9D1UpyKiqv3MBp5dHjgPPar91Sxo8PJZ+Ey2yuGr+onC88PVbGdrfL2264oxkBCFaJP+LAgohnq18SsStXA4P3lJ0SfhiWbhM3UUECe0ZN9JeHqGC3hacLx87+4V8/ibqRdNeRxT7//l8vi2TSy8+opxOnWKDql/YCI4zKoxJhrLpr6Nt8b7mM7Owug3nasfN3ViGKWP2wfXZeGigDNZfbnA2byaQk04fLS4wnmxa/JN4E1YDFfUyn2EcCVKF7lCPnQxbJtNqT30Cwt6sg6/SM/VkFk1fRQgs6JqxGCJ9doGfkkGBF2apxS+EaEZay1rTcZHa7A0480T+HQaufpxbY85El1D9auayxTeQqfNzV9dJRGpWFd5BDubJS5EoscH91IdhQWZ4kLNxVifva9DxHcnrhBPbwHy5X7khTuKSDPdAfSlDzZ+QzbdZDv0Br2YiKG7fpk+KUcapaM95s7SwjodPQQP3MmIY9aPGwffyUDi6jFUR0ovq6od3tNMzbylpICP/KyR/jfCzRtFD5grNkGq76fv+3A7IXxo0lP7iiLoJodASz53SxOo3OA+iNUeyEw4mN1dkFQi5ZohsulS4n5ju6yz22pvuhFjYBeYgWG2PbaqSxwCZ5FA7soNWeL+5oQ3jN/0q4NQgtxqjlzbmiQqBGQUJ9S4W5jp9tEQHBZ5Zlr2HiFFCIxgEWkWY9n62mqqiQkBm5QTqKVWQYqFDsCEYI00YgxnRJ2DoSouPDSSFq1m9dFIVdQu60l7IBNKms408C1jEf3VnNrywAYVM6tx0xWjKzBV5Cdw8zqATpr3Cps2lh/2bd/DFx25WzlBeHvqoFemgMuigQI1ROPq1ZAJZ86sM1lExpUdNGSq3EAdgtQRXGu6UCEaSHTc4nbia1gfU+yppnQ0O75TKg5uEhzJR707E6Lx/vdCY+WbbCBF893D/UivV9kXCC1blhRKBJ8eJrwCyQ+F1xwb9HowXTzHEZGa2iXQfd4yw7VGv+UCev0ma5NgxasOwZUZmbaqtVFr8qYCX5YNzrsR5c7XEQZCmVRwNSOcdEHrUvOgH5EIzDJeigd9xrlZ4TIagmaAS6BUpuI7wm1Ob4VX6iBd/0C0h4bCSLXl88uX9ZQTPPLPaspzqlOciRGeLUWa0slEa4Wt6etEn4EzQhjdnmSvmUFKhQ2L9OutLAvavvFTS79nmcWm4g+FTThzJbM4Zir0NJQgjBEX6mHZHhBQJjZGgpyDY1/gCW7sxXj3AUNIWm4vwZV8FDl3ythnS6YOILor6Bo/PbVnAY91Qwx4+kXfLlFtlAz4bXIeVqqh+QXOSfpFDuoBE6+gUqLPxKGRgqGeC4tg3fZjESLrL/0K12fTpx12WxBzxw8K7IXFOwDJmFsccrwu09czzDZHR6inMxP1QnL8qDlyLG6iB+2QPo5z3sMFv5Hlh0HsxTM9KYBWVcqzBd/6XO61RkM1oq7tNflnn6Qxd0RzMe2QIy4/4h2mLp1M6i2qkTvXvK7eD4/VmUnG9G0ii0qxjLinGU2Du4VXOqeA1QL2q4Uu5ZixANnnYrVULeZKXsejDrqlgLdF31e9evWMQcdrqPTRtEnzLDNaUKKIkCsolykZnQKgYApxW8yRirsShPfmEtBZZsZ/KjeM5K6v49B8RkpeZ2L0Nl25PhYNw/QNYrLMfKHv1cF/yJYI9UBF6uB4+BDhEgKy9YiJMmtDQ10j8sjifuhambUr3fKodsA9W1Wawi27ajWRaDn+1l8o+LnhGv5L3Q5bE8FgE9mGV1gbLuWvntd/JEtBim8o+uKEZfV1VyumdHSnrFWg9TDBA2T5BtKD6NBJHVtUr3XLMvM3QOvUjLmU17Pkeg2kk/2NOX0kO1Xzq+EkLig2m3jRCm+hXrRM37xwatulleSUX0Me5NpBWI+NSPJkiK5Nm9RSOAgWO4IGS0UHTm9FhqKuMNjvqLkbuQ6KUEUzzAGfikZ4drWUZIyNX3CmzZRyeV56hSktNF7qgxu9eLaVsrc/KXm7ZFMYZkTEdIBsSFSz/AvSbuIheUDy1vN9gkKtx/GX2qASz4hxOdUwLIK1Xbi4KXwJRjQ83in7HNUsGu0u4Wes3JAmP5IrcZTccYslRfQHub+7C1VMH5wj5oitXhmDFJeDB183dXPVAfX+OfIkPdhXUWEle5KiizQR2kmE1DUA0ZThqEcL1CGsCGBjwo3SDqEuqtJ72UnPY8zzV4ZPFx/ha4D9yKbmP7p6NKs6xwH4leHPTmA/8l4UAD7GfqPzdehW3KMqLSmavP3ro1pFx7h3xCmHHM56cOvrOG2mrip9S2TP19f7tkfYumSvctqsLnX+6/xBUlRE6Jcr3yQMCnqq0l2jyCSRXwXlvk4BlBemkrDV0/nC36YYvoQIWzP1zdKuXw/f9Yg/C2chUS0YAF19320yeSV3uPblW1S/pejTLdds99d/zfSyJA59S5G+NzcdaBXQlLr7LdMiQtcA6/Z9ncQg47hJhu8M7ojglm+Z3s+fFXHgG2G6ZHO1pmD6Yd2+GNWvs5X/JP2A7ebPpLfrfnghpjmBYdbQqE6hw/cyNDfY8m+IhuxLXz/Qq3XJSYargMj+WJcS6yaQiaIBPu5vOonaH+4Vhrsze3wKx64cNxM63r+Le5N5uloYoZtLqZlBqtP5RGwG6BdFMfyVv2/pEYZ/uKridf3j1S5CA4qt0Mzl0StbZzaXhFNBQEUQPuHT6PdlfuPfYIusEJ3JLLkO4I74hTUzKYE2j/53USokpYVMH0WTAsAO21yAKXZ8P3LzthmSgPs88fCo0qdp+YUL3M3UbXNjSnJ3FJ3nilweNma6QlbgMe2nxxyezhft4k4nv2HvDIuscDqMFXHzJkjri+huyO7VtbtvIeamecJMKPFJhO39+pgqg4fF1WPRX4aK4qo00TfP94iQt/1HmI9+gZNvI/eeoPWetBMur7k86wfxa7m61K00i6LzR9wdd9hWLTMbcXslJOQe9b3ognLJO3L8voFZUPbzuLOHwpAOpGjBz/7fWHh3q23IWu41PRtGTT3FuHxayK4k/1Hfn/8MwRXG0DUS9L4Gwnh1jds7h09oL11z5o+sD4o77gNKd7ZA4XvszKJdVuDnfjSyJ/9GjT3/hvID3NEPWo/WrPpryuKXL5OsoKDmZPJ21QNaKwBvW2dGPfmS9DhC9MwfgE+KClVboYgkL3WTKNFHZlTRGaedjdKSm2VXWJK66/2gx640rvB3H+Oi6/b6MBryafVKKR3Rlc40Fzp+P0gorHCDh6iIVOwKe5DWtq06Uczk8pb0aFl3q2uYZqdIK8wXt0VelJAFWBZ/TaeojtA1EQvh/0F84BXC6V8nfp3CNZtHZ5Ekn+spgP2CKzk7uKbd/8REjegj3JYdqtLql/bTTG0TDVYIJyAm8gXkUYRoe4EZrfTFUf5NV1ZytlnYG72D4cQ1mnUbJEWlDbOYyuoNCiuEU37A/J0h16q87e8zT5/LiZB8Xv+VtZQ6boAWAnYExHCBdyO9BSpxdzhuhXBWqj1f68fULvz/q9ppjkjPzFAPZt16mwllk5Ai6Ny7KBpmkIOCTlaw/HsWdv7JW6k3FjZqDteJVs+8OVKVmxnmzaxXS6iWEjyv2rJkABBw3iH5ieRRi7abjVNLEec+zZyofX+420LICT4/fFZ3PgG0NNeq6iK/9kBE/xGhMAJ62URtVwqJn9pcufPDwE3Nyczwqdfdp/hZHqJ1hEz4wligTP1j47zPvM+7vwkMPG75z52PfPsfxOP2P9xxqwSgDJtpLeDeeAVZjo3Q5FoxPuVfwowI8jTdEMIt42geQorysyrs0Eb9D6XUFXr1XhHyqt7mcd67ncTlgthjBrAwnNc0wqtGRD7c7zsg7wp6bMd8i7cUfmW5ercS3wTRKfxXZKGfPU/IuxDzrfPtVVCCkgZLN5nzzpvXfKBfKw1Ph4ChvOwvoNniRVlSnln43f6HXNpFFQbmp3dOaku+O9Bbi7PcuBsSC4bt5AkQNCnWN5DzRzf8fV5uJOjXD4o6q7llEkv2KFoFdVny+b5rQvSOSJE14fm5vLlysCH+xrmnMX/silqWmS4D77HlQC3KObf5TDTayGRpbjD43D5fRwfbtjxeEDJr2uh+FqrURh9cy7lojr3tsQQcr4O8gqBVjGU5WHBaaz/FvlG4nDZt4SBZsmmgbX31hndlVkxeSO4vc7w9O3kWftcltpmcW6F81kB+SrYCNBM46hFJPcSp8A+RZW3cd521sTcewdPDES8YlxVvaz1uWWvc00j2rPEayG4FDo9EaIdhaRWu5OmdFvO0ElDNeCX4+SzckqcXDKjRdzMmKFqF6HZT5E+hfAoG2RztPixlJyOUHDRIFdZu2IRZu0sHDToCIpHQ95mBjPbzDQ2ivLyGb0WrIdMnQXi2XWEqI/tYvOpmhbnbnWFeZCJa6cw4VQL/fsOmfdCEa7c7/TMMvuOYUlHuOyWzKdoHOfIlgKkc5JG+d6BUDqwpWJB/PtAr5aF5PIlaqiOfaPqC2JvK08L1HdOHnQNjj+LFp8LSOrckEhLWVROeRJhvMJyJEQl1vhLS7BPu/WJ74M2UdZjEPN7eNfGCXFnNPdkU7GU3RYKMwYLxcA6SaWgU5X9DlpDh3Fl5ceCMliQY8aH0KG8H+Pf9RzAnVOX73FS2lM/cjpaTZKXSQprmN2TVn7kKj8O7jUQWuu/g7V7dT0dS/YfXiV8kWK7OHDykKGraY8y2VNr8JFpOsDXWOWykDtOSldEUEF/peyGNp4U4evs2008T5ETrni0+9JcPQXUq05rInZfxS0qsGyzxuiV8nIxb9xHEb8+3eB7vzcVs6KDy9NTXI4cSmfSWmYXWsanWvWRmtmBSgb0uM8qJUN8knu2h3aD64kryiYACtHPv/vtPZ4rLOxg8BVLw9vyTsVCa8Qkg6Fet1GFH9g2o3ISYcGJ1LUKXXlzzkHQl4HHpk3Jn3pG2635vDxAfzaxvjJDdkrB9Ui2bmlSwL3aCBo3TLnmX7kwfE53feE1kqzVMbD9UrQ4yST5ZtotXVC26lzOSXqgj32lnjvQ6qUk/doUSUhPlceCMW6S5iafgjiiAHMqk6EkEz4itQTTyDfZpvaYsJux6t6rGEfHy14PJF32C50HS9Qcc+n0qeMdSjU59X+gRbe+awnPxKfyt5QXvxlusNrgJPy/FrIUtXLVRdmBE84xzLt0d54iOVQ/HZilG66JIbYj8rYstxFXhU7inAN6o81Mqqyk1bxtHcQPOW+mtQCUXcmx0CLROD7P27aI86+kIZYKXlnGpCilHsGWO6U7Yy+IDd9at7TN+Jw++0xWsGeWDyTg3Fkb+i7dW/R+OOTTAe3tmFiDteh5CXIW6bnz+EMuoca/dJqGBkObpcIrCWUXUXcqV7/pT5d/OSV83NzhRPdQK0vXZRPqt36f7O0IkGnWd1v0zyn9vSNyyPDajA+xemqNMAuLkxCh/Tuf7onl6E/Sby08ugAZeXWFZvOnUvQIbLeAkVecNZJ2SA4a6zJO38nSqw8RVjia6V2pyFPqVwuKkIs+8H7fVkirRC9/liPweMLpOn+x/fnUV1FOsjkXv/BA4igFIiZ7xfkDaJnHG+neefmq454afqV11IYzsKDLQzL6HHcCI0HvW9tn1/56Fw9iEObSJK4FfH+bpn/zz6A5tmAPT1ZrS0agT1e9cqhGcFkspa2fKQw/Rice0LbQLRVsLIYUHeYbpArkPcyFCa/Va6U5zos6amLmB3f7xIb4ncc+0se2w9a5kxnXACW/Hd3NoVhdP/+TddPgh23QGwyon4/LhL60WBqj8rJwRldT5W6AEM9XU2SPhSpWt7x56bD8zoEd6A+Gp0t7fBotfwfIu1T4X0bKGQXGYbn5tP87v4Jt7Z14LJPVG6YWZzqTyRtDDVyPyhXo5ZPJ78VXZyEkY1Ix1eiAHfrEQ6RN+UKS4sKCzK2mXSS5PsW+UT/XBvHIzUIzNW0haukGJtYAPUflbr+Ebo2S50I1exCSocQmgtLXzZH26VKosfUNXJ87iqhKtD9tuX23a3zK60FsDGKA7GJRd3OnM8oeP3lnVHHyZp8k0d1p0XTqpajHC1CNRMO9cYkfwj5ayWPKN1/m101QZbHkd+fixGDadKwI2+z1Pa3V3vOkHdNQtjgJ2gMeqhilEgbVN1sliAFfQIFAgaUEaKSUVBQztT/TYE1td4OhkybM6SVS4rUclZuWxjliFJlgYlgWqhyeLCQzcWVUQ2IYjDSqCq7qYYf6G9aOwOHRZOG8Q5s87jC8dqA17pK2SkakClogWDp2h8kMMxNP9QYCoZKSkzuqBULVo2T4mS5FirmIZgvI7zQzhHTF1zZMe47KMl5jxLfgp7acggwXEKD35WMCEn1gNkVCkWqYgDvVlpaOsi2j5UsccnSmPeUfuZflOPQNE5dSg3rS8OnqVVW3qMpmDLGYn82stMK6a8x/Q/XAkSojlYXHg0MB4OO/qaa+zwrmGNlHFSh+4bjuLJKHSQKZQ+UPbcObZjAq2uY6shefm9KckXY29s3A+rqiNsPY8A1e59c3iPk/Ty7XPvX7nprZ/IFDoVXWVub0xoJx5vKOQ61+IJ5C4ABd51TpgHaYO+NInOVIoCnji3d3OqrOBTMQwz9DOBMv4ZuUCooDWtLuts24NdXcXkk8U1UHn3RSKUa3JltFScXNvwDvLaeMZBYj3R69murl3c74jLV1gUiFuNFfoqMI7r3aKv3z50OObeSzqxBURscSwXUzx1YnhGWWzHbx9slfEbmekuUpesLebSXAbrgH7R1+fLif5Bbl5997Z2d7gCka+TGcI1TGkmafX9M3KqijtlG2bhuYO4qPDw41w68AS5edNp/JFuNl7FwdSvWHTFRFnSj7vQi7UcbUj6DjSzlMsPawNd+Oe04BFlFRBHVE+PAPNO+vfC955bhy/I2B0vTA3sXT0CxrMF8ntHdUC8BvIVjfSknlO435alHDpEWD+doQ2RHXJ+Q6061cS95arcyRvr0tx5ByerJ3Jfv4hfbl85l3b2z7WK0ZzT3c+4q2VglaXEGtu+XyaNzofvU3tcuSe9jnOO4Xu9NIyyeWWz/m81dbubTWRL/oIp/ed5NNHVzbTTuj4/ZO8DdW7dCvjpNDxfnnetT1OT34NIQ+ww/Yx79q+9PR66GPAjoA43rV9v7x4JOU4/4ZHJ3gv6ZzOj6k5wb+h3IL3kk5AnHAt5M8I0Xbe1b9ZfkcdiXv6TDZvhJRbXL04Rgmnv5QJJoA4i33Bi5yNmIFSzOJUgz0sD7U0k1uIkfDjdwobe4iesFnU8BtCDHrmhvf1jBu7oyyTpHhpS9Zv3Z9P/l6mgM+9M4DhCR1LGwoNU3t9YC8h6MB44UrTtQnAhdE0+Rm8CmJxVDvsQ/9zhQTQVL1aFSUTWjD+8KCs9LiVz9TQHRvMS3ybDYj9qiyBal+dE9RdoLSjLIAnhG7Mbj1bpSDurBtItde906oInG23O0v8s+xDqTmybIyQitaRGZCto8cUemaGjhRoE04pav+mwml+BVJOGExWm2uNtjwU8N4eyMGk1sEtIFiajz/WNSMIa92HutGwmheqjvvaWndTFFNIBteByj61V2RN4y10sMSxwVbZV9jsc3H4QXJ3/aQjEL6RkJJgRS5oAW5seJZAmZkNiT8DYoKUGyj+zggNNLiSdUZdcvxZYajRFeUEyqGQRQNMbuDr2dy2UTdQdndz4RxT91oMgqIdzbFWSWC/ptzEE6XmQzScnMMP1oL83g+S/e5L8h8IS8Y0uwWmEgtDlroK1xhYXzwVmMLTUo/7/TbCMM4pQO1JVbQK1Y3sDrG4KjPurqMMSqB5XRrEtrqM3J1y0EdkstYTb6BeTlPaZ3xH3NKK4SaZ4oHG+5VBDdsZxf6+amnjiqZg8/iuyazOkCfdcX51YXQlgpx46IS9sPR8yKTbhHlVjW+Rm4pbyiNL1klkOAwff0zjzj4zk+DqxDWbcs4dxjSvsRqo2GNbjxZ6ds6KdboHuvOoz+94YKYBult/DsK6l3VAWBqydSdoN0+PUnHMsIzGsghl7sIWIv0sc3LFabq6Xpb5bqxW1TK1TnqIPkM7zFRJCozamfrO60AJPYFTFufrm5uxS0tpH9iZXGx7X+khIfBpRQLC8mpvfKPndLo44zJRLmhIPdx4FuHcpHO8PoVP7kEd/OW0x/07gdEUMJmocs4CaoPsciJpqnoKTUBJY3BuLjI166F+Ry+TK/r4Me3T4zQ7nvjs6KkbUmf0jhM7TdDiU8/o/io3/WhiQjkEOUJr/Ac02L6+dSH9BrBm1f4qBPXZom+7BOwFrvfZ3Jj4VE9nMS0yvNjZ8Dcs+LzJ+F0d+bWwv2ovMw4Ib6cevRpiJRVR99TQZ9NSBrFxpAZGDTV/7WZwO73jF1DofVMnucZGqn1Vc7Gqa7PzPfx1Xg7uT90tNSzDGrBZFZykoqqAHWM1EqREh6BD2RVNedN0E+rR6xf6tfqwivfiPfTlR9xo7lgb9SJwH7ekvHDoTYepPCPIGwHcSDAQ3/50Y0XNmPaNytISoT3qyf6U9u71FWeqOHjG477JYjmFGn9w4DxPWPZ6r79EZhvpu2YwAdGU6NsLY+KLPZHQ8zlmUHMMw4kvFBXBKJ1tlI6edVWgXp43D0yFsnC6tl40Gy1Y2v6OPBgLNzMSeQqf/lyrr/DJPCZFXGrjUcu5adkhRg6hM3J7dz3hrfvpO9Wo/VWFfkrx1E5d6b0zq4WZgeE7x8V4Juu/tl2MZ9crjB7MTrIjT7MnqMdnvLRKxmKHe8am1bLMrKEJwuXisj0Kq16NN7VSqwm43qNIh20W+Gx+MG0SWxjUykdxVO+xkavfPk31iUVZeWrUDdLPHEtIT0Vlzx67Ex5H7+2O9awFwVj7fLcxcmE0+IRdpPZ8iH4HfTrIYh/mnqqzp0mwiTIrg6lTLwdogxnq26nStt/SWTuVc70iv4Lt7WmkGFZVZ3jG2S3tu879NSU20jh1tPoxgkWa6U1gFHDajk05YDMOa7FDaqpXOxFVR1gj0xaB3Rqe0xmsdcT4VzqWVCbssrNuf1skhDwRecFq2m59DqfJ7+W0hZsS94o0Ep82GS41zjWYLLPqzDWiruwx4KvxC+gkA/30ySNVR/X7i2vGHNfkEAxqsLjLHbVZrMMTj92FLUOP5qgtcZEgfmH3hQV5whaeDwHihN2aCKG+PUvrCqtqCnHriER0XPqp2wnDkEwjeeV3+O0qq0IL2NihILWIZAx76HcCIo/Cu2h4mHoj34RgaI4Mhz6fWS+aWOBnYtNsEd3N3zrH0J+nEgUSSVjHbqdIlSgg/8BJBiSGzTP3cPjjXFEcN5vUrW1LG9h1ApUOR7yPZsMy0eKqm6VHYVaGwxwgK2B83CIuB3UjYJxlUongqQxuVHySC9hRlME7R/HNzaf/esJMyOI7zx9atz4P4yZQxDzeuWFQj3zhcaHjLs8APyf/OfmPTH6UmBqlAg+RIWOOmwmV2SPNsRyew0iK+hbSp2+c6Lf9mB331myPG47j+7r3oUWVm2IuP1bezx8D/ELgqzUiQrrXuBzsR8ZlzMVJy27/YlaHBPbzi2eJPlp+RO9y4KuH+WuvAwzjytmFHYe5zJlu6GIaT1IFFGokZbdr/fZFdp0Rti6mVpn2fwBMuUWDCF+s8Ion/y1t5g7clN0le8OoeDzsl6xvn2OHDN+z1+8ZCenmEpd7XLVZ6vOTKar1+ssTStDPVGpWf3gxOdvpDHpoUBTLrSFe7ZCkRO61nHHSWU7lL2ePHfQIRdR/nrpBbu69PbYSOvvW3qBjMqSCOz6ee8e1vQax6T7XuYLYtFet60lJr4qAd17iV70i15afppmp824hmduybgvx1tGveydKxf+zeWLaOzc0HjX4VQvLkf9sJXHefOyp+OtfviLAlvifTRS6hUGplDlDOA9WNtf/72EFFyTO1YlYFQ1Gg1bZO4W6U44IcSE8cOZvMZ9RuPZZzH0gJ0UoPvPvwdzXhA/vdO6uYfT4VKout3eEHBEa6JWkRJOm87kstsTlyKQMJ82rmSm9/ZS5/atVI1/yU6tGNcjlM5nua0Y/XuRSAKihOH6jRm4kOqPTf3F5ws/xRfNOweNso39EYOYu0KO0fDr5sRnNsPnfmeNIKn/C4wjRFc/sHwl/aXEJslzmfuQ7pW2FB26Qi8HvPHEnB1EeJjn1mHIWp4PJdM6R8GFGYlei36MI0V7s95yKDJA9ZkNTDh263VcrAVrMoeVmhv0JvUMwmW7cjZneie6u2bSTO0D6Q97VsJrSAUFAa7ml+oeZNhssPWPTPmI/wQ/UkeD3EsG92xBdgF/ub7Djve48UyZN34j0XVp+5m2Qr8yJF+Y8v7oqGJTgnv0cbH4lxMdsUUP5Jm25rPTPmAPvNhAXuqRQ4b/IeinjHN4GwVdWOF3bqIldvEQ7UlLNtWYkb984E7TP8IiqAmdsgT7tNZV9IWErUGEpaCN3cJpCC4ategU5l4qBqXpuOUr+U5IYXRhSMObGrWi9/h41whZ38LnKiuYr4p4WotDwZY5vf+44pR5BnEE3jCx0t9C4GSzGVvXqtRDMmNF8upRDXecdG2CozLqZ6rgs9NpEe+SuE/eZlf1UAY+NybvrVz6kArtBmmxVmXqeqkMwkT0H6tES59U/cCvuGYxJAxcqE18iBtwxmy8ePdj0z90sLm9moeSI8kLcDIxFp1WTzRY5vcRVjLgFlTCWme4SJMusUdYLawlcnYVWXibh+H3mAo8lFzVxK5KBqsUQsVAxi4AWmxAT6kHLaGwQHVqqixMb3LmkQMjgKIfGdRzj3zCHXSHljV+kHKsLvOiGTZeSNJi5aQFaSjMQ9AXJqeYy8I9g4RTsdCaAjuEs1l1R7AZdtkGa63An0K3jUDBDkNhqi3EuxESEHhBfSH6xlLcKsn7hA1R+w/coq/BF6ELiFa8FYorQRR2cQ4H42qcxBLTIkCPfJXIOJz6QmKAVO3wpcb/w+tC2562dnqZcA8zCvdfksxBeub7iFf7JrjtFmdK3HokdX2kMyT7Cy31X93kj/YtR8yoH/23UK+T7/8ao7/cd+6dnjOcTtgK5D+WiH4XHa30z+Au7/7b9n+z+ZPf/Abu4M1XT7x8XTi69L1zyZq5CfFhVRV7IJ/ewpzQ5T8F6LvfLkXNn48ljc33xZHpFIU+/r+gjjJnOoE0oQyeK+7ITgO8dxWUd8pBzSgnkWTdnnhTj5ZE24QPr5Z/f079yRXmfvY8qvPM6QB5xYUWCKiyu6CPYuK5lr6hE2bmP5xWq+WTlVhaSAU+kWiT9szddTleifOxtXSnxrvvcTCfSVh3HzUWvbkNkAyyEvoj0Be6Q+ofmYAyEAu3Tk5T21VTnKltrpbJdrgpbmCNpcGaVMXn8yXNP4LScQXJvv/jWv+lQ0jJa2Vbr4OmGQOEs1ItqTgFIQFVJrR1f51Zc/6Vrtpyf5FCuk/jms0gbNDSzPFY8ADNabm7mXqVvHjEGU6uGuWS/LrpJC9yNeV8w+YnbnX9fww1hxFWCgByxPV91Jy/3cy7PoB/GX37vcg9cdvvnXrECz08nlwdQ+ya5/Oc4Ms6J75epziNDb52o/4ix/+Sav2/5mDZ9JZ1s4c/Hi1rFcPkP2hi1hz73ggeYCvxz8l9aefTluO8MQPU21mlzIcP7UxM42vUHKfXfklGmYvHrZ5yPy326aVk+KxFuIf75uEu2DF/M4uy60C/bkco3/CClATvHnrG1fnvxuSeR8EXk1wAW3/RTfzquUMN3aKgwqf5xTc8/nba4fNkfozTC8XAuNer2us8QCfsiclXplWbwN8D+Pt41KmS2GVFzwIn6NvNTW8TLH6S091cjP1Ds3RVbwb6o4puGX/nPx3EWmnzr5se3THkXMv4F1P+B0v6Tby6wzj249rlNNPOLyEWEYr9pv18B8Fv1zpq37aGlnv/Q46j9g5Sif7cmSqht+Szy2R8EeMSBpbCY6p7Hn/qye2/8IKX/H5vikWsADgPMKUuDg1gTJVVe+oMUOjmTJsEths424CGwfgGVvQvhqLm6bUH0vhKVBFNGlwLRr5NT6swqPRuOL7MoI5ZIJJ1mdFXcZ4bP2tJEE4OPnf/WDSG37EcGSMeFszKswsBXUdkdpk0BghLzJlGZNM2lAc3lkfuCMvRFvFDg81WmrIA89+sAD7HkPV+wXLTvo8v7LQuXNaKnQPf60+04W01lvv6sACr7Q/dxPBYyZHpm0qffLaXLwmQj8TUlXX9sfjqkOaRARD2nCbqoYR4bPsnQq6s0ZJ2TDwmnGJO7Ye/EnMvTdmn1+VdNPJRf2JJpqV70XCxCd8noQnXlY+NPevn9o/Xk2br07PXMVnr1x4U4fHZKPM2rLDtrqZCzUFiVY5TDwXPwhD9OEVJWtXkYyNOXN2tiHCkK5LlXfWHzG6+nb7pFkCGgmqBPOoXFUQvtuZOZmh0Ev+HGyPBmB1BHmj6nOIHeWxznkCMu5EoeMJz2pHNYgKgtqXMP0Zt4BaGP9ITZIH2fEm1Vl0BpQ15/Zsc0j+h7SihCuWn9VEXfGsm11wGtyWimZPQI0FPlQAkQpqGM0u/xqyUvcTBoibqlOnuSj2qZHizzocL8FvQ26a5+of7Edd4s17ov1hP/z1z9tld7IgFUq1WQX4Dy7LlQ4gOKUZvfK0dh17uYDAxCXdpLgemQ4/eeWUEONq/LtFXdHwdzrmFqOzxtpXUnfmsIVz9Cwuc6wK9WXjxQlyW3RlFUqAcqVHf0qsgqLtnaU2RSsIu8aPobLWYkQA31LOAv+BlXuSycsCbfm7nxB/QVEezIp7Fan1lK3hIHV99TlWeHs3AzdoKXwuD6C3T9K8nuAerS9ehtQ5eXwgsRGijmlnr0nmfMbV4KH0SEGH22WqkcGFM6mv2afdMPb69w9MwfFSqwtd+6UmHxf6wFb1E/Xew1MP0qorXcok2xKQT+8lL3A8s20pKxQl/y4VvOrRGUxitd/iSf+31Jc6HhL5+29lKm6CZ0xfm3k/bE45bmKH6zJ2njlg6SoAQ8EYUHDvl4M8HPjmGHwvYjxbmBaHtWmabF0S+B6KN7TxQR2t1dHVZgSb5kXrfFezNPWJipB2RuhcZYsH8nckPMB4BqHNZavnDyffOnYHj+k6+YAq6Nal5VQ3kSFWZfVC220m10rnB9JYJHN5z/bqj97uj/U6jlyeEPhNoLi4FvQgLtgz/hc8uPhtojq0th2q5fQi3+R0PtYOGdV4+rKj+F2l1yPxpqf31EvSm1/tts7H8OtfKIDF2nvrcZn0Lt6x8Ntb/t93OOTeapxf8MYDwt6kdCLU9n8SOh9pXztjj74MDPoXbPj4bau7ZEGbWtn0Ue+KOhlqdL/5FQ+/BaD0ZW+0uodftBgD+gdx4efHu271OoTfzRrHfXlnbGy+gvWa/Sj2a9/weYYnYWzpg835xBC+zoz4W/zw1q/WWBdFI8PkMsjHBKYrbAJVTmq45pt34HtQ9dbgkX1ujh1/jizBYLxIQaN2q531oZKeL1AMu5h+41BS+RJpGujtgIGN74n9Lt38a5t0PkY2hP2XX/nLT8E6LZYjyeVvnv+BMfBOCw+g0w9Li+VaC5fTrCjdzD14UHgo3heAom7OpRJjccvnwgEzMcd+vLpoxznwvumczC5Q162WtWVq2fC+4ve/IOUZRW4ZGfGL6w4v7sf5fzZlXZywU5ZEVT1L0v5z8X7DzL+ZZJ7qiPcGd4tzSNpCJhCZwm8mJTM7PSR2vghdF4Pu/S3qInWUQQw+qjLThdEAdOpxBii4qab+zkuTih9QYvItShFC0iZAHf2VFjzXvA03LLgKmLC3x/kveemgdWUlzEWfQ65Prz7nnSepOzjDw1/yd26O+sMvvd4OpYa+CVUeB3nq3d1j/ItQfZi24Zlbx7zmQv2C1bhJRBR953mqBjn21f9kPRCuPt3+nYO5S2HJVjy4ut+76zYLOSV56asuiR/iwu3s1vK3n9jlpWiIv3qv4KXnl3oa0UF+8uuJW88lx+Wimu72FN+ic0fkLj/wpotDdBCKZo6EDMtqDljZV9TDsbU739Pq2BTuH0lwVsr6QEdgKCxrrR2cmaXZwmkPP39OWag2h9SxVJMrwn3ro8cV6apQpspoA/YasBZpCj9kv5iP2EpY0AebdKE6tBE1sdzFSBz70rSHrrb1CWcs6cNU2CUXuQQhsneSsOu5waPPNfbv88q/sXncx47FefLdeMczECqIwrhWkgSP6ssVwUBloQosEBodCwTLe4oAnzJwrk7kV0A2i6UQccZlqhUuyrIPqMBYSxK2xsgPNDk8+vrqrq9Vg0wPSgbJizd6nxi5PxBWq8AfrLstJYHqIHRCTBasnwg2pKVhdNlK1CjG+qqtwUNlSGDt22nEyd8fp9kDNNKV5a3uZZZWVpp6yz3nU+OU4yYdjexPLJeoLUOC1tu6R4sEkiax0HZRWyW4XTlMcuPgN0NrGPBEhp1HEowFdGFQl+4gOexXANsj4nCg5/H2QJD7bsHOMtnDvLwpnwWSwJjbcwTKX4/ul2vtqvl5giVGwdn47XVzsenbNXnsqgyK07r95iTSVsNU2MmZ3a2UGWET2gQ8KUbupoUHV1Vi8CkyEPEAvh1KcVKlGkrQGjlOImuzLjqSrjynjeruPjxI0VMbcXvDogNxCLnBnjtIE1Ej1+ZWqz89O+S7m0MQKCQuRn6A1Sy9T4onOMPdedn2vRH5tfZJGu3CLINExAz7b1zEQCcv2DJ2U15kN425z8Kq7N3Q9cbzWLSRMducu6UAJ/Mp8gbGQ5R0RvPqCmYhXeLO2Fvm0V1sjnBZrtv5vGfLmnGEVPZ+1HJr+VTKBBMbDnLzHk3Nu2Ls62e6aqKtuNeNud1dVlu1MKTYiELehHhBfCq5VUc95SxIWzuwn4SzsQpAeaNGMtdihpW7+D+i3CHeJfCYfS5RP8SuPgGjIEtKZ0dKCbs8796M6uSMlif6Cz4Lo2vk0dhP5zYTZIcxAKwzAnKs33KZ3N5e0lra4sTx94R+29YQYwdZhhJ7xHpJ4l/izh4J3M8VI1NpXgBg1VQY7BAD0IClvMFVqcHwStIBRneJGmDd3Yi9w0C7iUxko+Z64BEpd33Vh32ZjlvZ5wW+81JTqVygp9gvjrbyDxbpe+sO5nNPkZTX4mGj+h8RMa/xuhsS4rgjbb0a/CoatYOjh4vuQtV4eLKoMP8yJENY5/Z+dru07Xch/gd0rgogHgqyN2/BscHn3nPQyPPIvkNtgiN3znfRIvYbFJOYAdRba8oVVkS3DR4Zb8Owu+864PlqymldBxl6zv6DMr87nHcTOhk2d4i3EDU9splcvc/u8Icb/p1aZHEaJPynnDeuekW7Uul7nr3+lsuB4mnHaMK5uLvLF0shcfcoHLnNgJ3kgSm12jn82VzQBv235SnkB/w2Vu45+8LXvjezlfC65sfir+p+J/Kv6n4n8q/qfifyr+p+J/Kv6n4n8q/qfifyr+/yjFV0/9tXOnv/tHClgnVZul/lFAn1fY7VMkFa3PQtoj7BTy7nrfeCEWTsY8X1gW5xOzdIXl7VqYDZ+2ay3uQQg++rLlSvbzLj37rjchh7n3ZG+IhuxPV7AoWL+8aCKZLuXbQY9a89UGtgDHv1szvv0kwnIfhH5Y/0MI+l6zoXL8qpWnz9T+1/a5Rb116oTt81+f9G/4zx13lyfL3hjia+lfbZTz+c99fVgLwLDhFtQ3H3KQ+8+3Sjf3nTSihOxV/koA4t97/7LywjsJRPn/TW+cjtyPXP4+QhUBziipkkDM1VYxa2iwKrwydGIE44Z15biC3BBbXNZpfcXDDWSZZ9VLOLUddiNzN4YzY8N59rjwZqfK+NBCLpC8a3fwJKbMWHquA40pZb11Zr9NE+OPV6ruInfR8tP5qq1ljFeMVubTP+7MWWhaSyLljsVjdjsR06kOOacJYb+ede1n3e0E2aPGBvuycNtA869/Q5ptNGBUoffmanDybGDeMuRcDVYms9qTWVoIo+5qgC9No8iwUXOVStZSFx4Y9KbMOhTY0OgskolYmjfw5lQQYJNWpeCEIxrBjzIvNk7NwVhEMrztUg1+9tbtLZlu/s4kzhKTFl/TzAo7HRbZOuqrytLmQC+S3fxgeh6festdtWZOekJQb+aad01HIeaiSti/aeigM/5MwBefDcNVGUs/Si2vg2vCLt2woPqBocSz5iF/lamYhHxIHN5sG42yFJAn00LwxpNL0L8YGhDOHb924IuIR/NVZPZkFSeh0gKCwm9WhnZWkQK1WmJmXVMcDBIbBtft/qO1OWDTEmIymarzOysIRdlbpkk/Pah3bRjSbcxck23nKdCdwOI0N8oxyuV1Pu0t0J6jD92xKSjb1GwBb3Z4G8lpZ8e7VQ85DlWZI+2CZzYmpdW2TYfoHmvle4WwWS3kGonD5GhZRBItNCwhUMbLp27bSL6MErj2r8r7zBaN00bDNQD3956k00QuTSW7P7rVcD0q3XCdVZAxpJ8KRrBILps6Tc+fnzEc0BtqvOvGWldoaIraKV1exyXPg0teMXkDRTbQ7W/PG4ksR/XsYpw7QmtLxz9E0TaiZfBhBWtzgbulZatrz1uXAEtjEnIuGZnCyPv22PVf2tab/jtZOcorc5DcVrQ1dVjxZULANgWO1wxxts1cd7DtGCdd6tJo0vSt262UaIpYLoT1+/PnvUsZYb91o3u3eMhm7FGoh5+ZZI4DnZ6M7/37ezItYFWSD/xm07gh40Iz3jBzuqMs9D17w4j3hgQxIWFzpMZkXpZZbJ01GQw0NWuNHvGa2b6KsIe9rQEmvoixdelRRWfhMMO5yoxdoM7LKnt+3/dyFJJeqQlhBauAk4ximqnZ7HIyrfEMzLQA86lD0+zoFudpmGAOorbJsKqdHN4JzwxReH5ml3XoGfWALFsXMvTlNN9BB8kEMcHd0HV9MqPnBeBxtv23pLJwYyqhRsFvqtpjoOdBQaswS3MJnJC9syiiRIIzIz2b9P7j9siA3QI+mGISBkseeR+Sh533fxc64CZDea/NLLftB2SZVfv1t8BWbZaMhq5Pv7S+suLqGB0jZlUtdF/ctQcqWkcg2tzzom1v6TAkTbbC/zhAslOFJzK31Q8n9Nn1J99mAfF5rEvUFMDyZ2eCnZemkoKX30Po/0wqk6VU/pEyhjsgO3Dv7FYTCIs7NORGWJ7MR4eot8aE2QupFRBJWiB6jVFSHk+/IQSPE1lvkjCXC136vbNwMxL9ZS145SoCf0qtztTcdrDKXsYxcGu4hfotFFCS08csvq7G8sgYlMl5BNF9H4qIZlAVpETqLsa0bL2atmZ1j4J42XhdUM8rUOp8UMaFQy3KKEM1OacZE0to9nM7xvDpLBxtsZk2sTQIWhq0wjIQ80kIw8sX03RAl5b2PtMsro0qM3iq0jZN8hLvgaVypcoavPfpdffN7Ne/qiGMz7pmGKKTuqIcw+LtQDHjtn3XAMz07ZJWzsZ/VBe2ROVcpxCFB+gMqD8UghVUBrGHlEvjx+bpGZvMOjTl6eEaHnxDBKKCuIfLrYZS/G6FuRCNF1fcghkoKPTwhCMNMhQn7Ia16U5ye14Hs1IyuvBq9QSUzCIpsAMWOZgUAGq+0XMy8ebtaTcDsXQiIfNOsInNREPWCKc3C/e4EFN5E/fAEwUlgw3sNRNQ8N3HdpZ+DFjlkUhW+KLLGrOjWLcRjyVTKYRCWQKe7IblsLCcRKwNw28bfCMCPazPaILH+r28RCeTsMEj3n1VNQ5AxhYntyp/bgoVPxdaHW9eaKCcsPBy0E9pkFLcNxe6CAv1YreeHloiUZa42Rc0EgBRNZ0EPMdJSGSOlozFC7O66kOq8++zFwZksOXoc5mPZ/Nkosv5DthlOrelHKXTINcB9J6pnYx3QFSylr1EgjHob8O07TSrTlpsx/oxdgWPwi26ZfFk8yjMALikdyTLfYBW7bCVk5O6ZHVH52DJu8nQXRB/aJkeTMnvkBQC9cp+6QmbGEieYMi2xBQywOUiIgM7xy8WPdJBSKCmUi1omsuRtnecvQ2CvaVcCM06NdVFNY45+CbVuVVExbhVySjU+uq1CphyaPyFaRQHaKl+a3uYY1q5S7ywAGT2QznZ5p/3qcnPJXERBBUCGOJux3nHe6CbfCIBVLJjK46iQfAdIQYy2Pn3BJSp6uFPFJzpwc3bm/xpvvW3/UbIafSFS2zzLFwxlWJErxwEl685mPPOsgNtKqzGMj27zXdmyWn5rf8fc0TMyEuP14NlNMGkbM7FAdOOGY/KnvhM/Osg5z9N0ATmaqGcc7g3WbjLp8/+0nRRqoJAFBl5/+4iNu3TFyGK6nLFJ3xGIDPAJY8eGa59L++KYVhlUyBZZvGZaH4zQUG6XpjdsCFarSnQWOTevvpD6pKEjMDGFCGWR13mTmkRBchsCtcpS4p+fE3EfKpM2pYEYvF2n4vnDIMG/HPbCFv+grDCG7ieEHbz5ihscueyIll9fyc+93OQt3OCK62Xzm5ouhDuWaIisM5PXTLODyMBrzzavLfL4HGJ3zVI0L6ls3espis8zOPbt9XGdaEf7SNJbIIDmQzkmBdCeFOxv/H0/b7CZbQo1mA79yPVsnDL6KVlhr3PM5akBi9qKI/vKhv2ybyshGapoN2ycL1nGdMeu1Lad5vuR7GCRneJRnmIpPuARna7mtKq3JhLQW9txT8mW/6tuF6yWK4JfBSMqj7spJ9PtcrKPhXfnUklqxVnzIXqvqIGG4up1l6bA2MCXSap2Xin2l5tw+FZmthhV850IH7cRNfOZeF07tUzVKLw2hpTM/UPHPKDx9e7lO9ub7l9tRKcYWgyH6K7iJxttVTpW9541MWepC1NpmG4ps2chE9S4JP+cu8ixF7mFZRV98I8RIcqQ7UN7XWcNklH36Rg0OsVU62K3CFOVRCdj440VbyaBqMphGkuPaPcOEZP367Flo4YI656ui9THwcBq0RTfMG4JLBSMikLm0tJMy4zJXqvin6KJKT8achGGNm5+LOoxPPZwDYbveTmumSiE2HwnFsBkATUmg76uI+zynnuunPXwUEVWwkYYiZbpcZxa2JcYJgYOFTmz11yXcGbG+5MZG0/0RZ4KbW7WOFN49uZrtWBu6W9NGUNT0y2MCZLVKLKukn85eLCUyQB5ur9FEbnYLP9P03qiUhPFCzotm1/l9Uko89OlaOcBl/AbTdoSIOvCbTJNj4b1DxYX0YMyFYaI3P170YkKFhYWvVonTeKhhSkAJYp3Y9MsVX1EFp8o8l+02p2X1zUtdshF/0hEZu//vHgRdJgMa2um3QOMblLkNokzNySX8GuGAx5L/QH7PGLyx4vZqiCak1zeSztswX5pwQF6LTqbGo9vPFtwyCFXWPrPOv+0WcmIJfTYaao8IjFnARswWztg6HR+Sy0xNGrV9I3STYQ+uy8J8EPKyqb8hFeG32qCFQyqi0F0IaWOM8nqfN62qJ1fuPN8L42ZD7kGuCca4E+SznYBrn1l48v/CdtDPDlZlp4+Ign3IPpiWB4ViEWchFTZ58II6a2IS4x9aXIUT6SeSP1rx+epbTEVFjFSggJ0I2T4sCslEI1qwCC0Gbrdrz8JKQm7py/CtGlv8WxyFr88CT0TD4t4dSn/XP9LDJn6QN+I54s2lqv7NM8CMY5eCys5m8dGmlaBTFmpQ5dUJe0urS7E5LwAMJpSiKS7RNCFPbpLxafaR9v8YkLe0kuoc9dltyJbsO4bx6HkiN+YYI8DK7F3CYfzjJbL1onLjioDGh7BVo7SWb3kftgFCtCjzt82gABYY5jl8YBSFekWeReAHLe9vzQ0KVf1W/ZkUsq4gT1aP4KnCam2/AghGaaRiRUREIXQtLPSFhFVZ1Ul2TtzXgd4OXM9WL0cfam3H92vBZdQ84dXSBhwR1Fi2eoHR/koc61SZiZh1lmqt6hpbb3mQd3Fy8qZqI48yhsVasF8YPlXzoZ/JIgn6SYC/IgdhtoF9eBPQl69byX1tw7iIcj1LY3M3OVwpwRsV02YDgkrz1kqBeCCms0Jeseep0a1+7mDzKdlDj5TzFLxnmCWN1NQgKQ3ZSlzNPEweUPJkYJcGu5oSWAhLJJSIMG0hy8Orl56xyCQ+Os/rgNQYA5kWxMfxUdfs2PSlz9R3ccgmLZ2einpoy9J1ZXwRi0VXXJwVE5z/U9XwzGb/po2rA1JvNDd9K4qPMO/Isc53NqK9DPZcZP4JSljlDqVgv1oibo5hAWbpYELJp5PXdyt+QJxt+EHv8nKMkuV12BhSwxDbZBdwXagDLVS0AcIXIWOrFAYy19e81lxU1AWWbVwcFGji5hzvxglUdKW0WEmlVE645GQFAmg4Yj1iGM7Fcq+hB862D8P0spYD1J2nYQk+yIfso1JsROVugkO2SyguLBWcp4fI9rFjlGeEuxyarW/uXP22Gl1tRxbMhGkgbysQlbZ8YE9Gq5opo3R4ag2ipsbuRWJ/0Fn1ObuiuW7b734y6UR9796xDj6SxwpV0ZKDjcutti1t16nhhcYF0LVimvO0Q0XNuyPTvaee6FzCRpPYl1+xqIVQKqYmWDFtSyzJ5DRRdrQYu13jSBouNd9JvYuZtMa1WC6cNdcOwyO+GMWpVQiIVJs8jHZZNAAe2b84rs9nxfHZI5KDjWNcWxmwyZsFQcrJCfMSGxGcg/x9ryDv9VuPhX4QSJ66MzFdfUPS22tmndNe5aclCADs+FnHngmmZKe/hUBc4pm2NR9CDLKPXF4ypW7WtuHWL4Tt/FFHhzi1gla6U14/MZtLVCOzaPb+81wM43ne117DeADxpw8wkV9qglLTHG3S0j8w/HIONt7vie4i973cufIWUF84xqWQ5u4d7O9sWepnqSo3JrjN+eDVaXVAB2HiJuvz56NidYWtvJWXf+IgKZrK/EycBk9KMRLDQtJx3vBuDfNm+H6NbAi35Zl3i45vj7busxehirMh+7pOxpnmVGWH/cidHtieqr4bBp5JeWG8rI9JKQJ1M+JbTdh75dSEC+3iY59/DDkeffvBfp7+3hchK8V2LIv74fDvw15KvlDWStsPJCawL8F6l13y64aBVpC9xeZTIzqMLpQpK7kEm/H/71m6WRzRIho9tA8zH/ftvU8iu7Dih/aJlEYBs33pI8vPqbO8vclr89WikmNDC+nEQ83K9w5PriCzBFhlQc9GTltariBzgoZ/A1AP1qpzMCtvyBrNWrrgn865OnjWYzrFYm2pmjUmhfkfFGOs6bj/vv8EHrAwX7Xa78L1BLAwQUAAIACAC4tvNKD4Xayk0AAABqAAAAGwAAAHVuaXZlcnNhbC91bml2ZXJzYWwucG5nLnhtbLOxr8jNUShLLSrOzM+zVTLUM1Cyt+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/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+F2spNAAAAagAAABsAAAAAAAAAAQAAAAAAPWAAAHVuaXZlcnNhbC91bml2ZXJzYWwucG5nLnhtbFBLBQYAAAAACwALAEkDAADDYAAAAAA="/>
  <p:tag name="ISPRING_OUTPUT_FOLDER" val="C:\Users\Administrator\Desktop"/>
  <p:tag name="ISPRING_PRESENTATION_TITLE" val="57edc14c721ea"/>
</p:tagLst>
</file>

<file path=ppt/theme/theme1.xml><?xml version="1.0" encoding="utf-8"?>
<a:theme xmlns:a="http://schemas.openxmlformats.org/drawingml/2006/main" name="清风素材 https://12sc.taobao.com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1196</Words>
  <Application>Microsoft Office PowerPoint</Application>
  <PresentationFormat>自定义</PresentationFormat>
  <Paragraphs>256</Paragraphs>
  <Slides>24</Slides>
  <Notes>24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清风素材 https://12sc.taobao.com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57edc14c721ea</dc:title>
  <cp:lastModifiedBy>User</cp:lastModifiedBy>
  <cp:revision>3</cp:revision>
  <dcterms:modified xsi:type="dcterms:W3CDTF">2017-08-02T02:49:18Z</dcterms:modified>
</cp:coreProperties>
</file>