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78" r:id="rId8"/>
    <p:sldId id="261" r:id="rId9"/>
    <p:sldId id="262" r:id="rId10"/>
    <p:sldId id="263" r:id="rId11"/>
    <p:sldId id="266" r:id="rId12"/>
    <p:sldId id="267" r:id="rId13"/>
    <p:sldId id="268" r:id="rId14"/>
    <p:sldId id="270" r:id="rId15"/>
    <p:sldId id="269" r:id="rId16"/>
    <p:sldId id="264" r:id="rId17"/>
    <p:sldId id="279" r:id="rId18"/>
    <p:sldId id="280" r:id="rId19"/>
    <p:sldId id="272" r:id="rId20"/>
    <p:sldId id="271" r:id="rId21"/>
    <p:sldId id="273" r:id="rId22"/>
    <p:sldId id="265" r:id="rId23"/>
    <p:sldId id="274" r:id="rId24"/>
    <p:sldId id="275" r:id="rId25"/>
    <p:sldId id="276" r:id="rId26"/>
    <p:sldId id="281" r:id="rId27"/>
    <p:sldId id="277" r:id="rId28"/>
    <p:sldId id="282"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67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85533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24745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3533443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150570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1280278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207475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3810708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41087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3663492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177472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26108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35710023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1479563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4234663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408692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13103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34782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3198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0724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1325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282421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5C42188-6D0F-4AC0-A34D-9E31488EE3CB}" type="datetimeFigureOut">
              <a:rPr lang="zh-CN" altLang="en-US" smtClean="0"/>
              <a:t>2017/8/2</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03BA336-DA52-4E4B-AB41-91DFAA01F4F3}" type="slidenum">
              <a:rPr lang="zh-CN" altLang="en-US" smtClean="0"/>
              <a:t>‹#›</a:t>
            </a:fld>
            <a:endParaRPr lang="zh-CN" altLang="en-US"/>
          </a:p>
        </p:txBody>
      </p:sp>
    </p:spTree>
    <p:extLst>
      <p:ext uri="{BB962C8B-B14F-4D97-AF65-F5344CB8AC3E}">
        <p14:creationId xmlns:p14="http://schemas.microsoft.com/office/powerpoint/2010/main" val="94864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90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17DD03-5D76-42B8-AF8C-732622201393}" type="datetimeFigureOut">
              <a:rPr lang="zh-CN" altLang="en-US" smtClean="0"/>
              <a:t>2017/8/2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16F678-2B4C-4952-BC79-64BCCD7C082F}" type="slidenum">
              <a:rPr lang="zh-CN" altLang="en-US" smtClean="0"/>
              <a:t>‹#›</a:t>
            </a:fld>
            <a:endParaRPr lang="zh-CN" altLang="en-US"/>
          </a:p>
        </p:txBody>
      </p:sp>
    </p:spTree>
    <p:extLst>
      <p:ext uri="{BB962C8B-B14F-4D97-AF65-F5344CB8AC3E}">
        <p14:creationId xmlns:p14="http://schemas.microsoft.com/office/powerpoint/2010/main" val="739801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1.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63.png"/><Relationship Id="rId4" Type="http://schemas.openxmlformats.org/officeDocument/2006/relationships/image" Target="../media/image19.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074126" cy="3977317"/>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4952" y="0"/>
            <a:ext cx="4619048" cy="1590476"/>
          </a:xfrm>
          <a:prstGeom prst="rect">
            <a:avLst/>
          </a:prstGeom>
        </p:spPr>
      </p:pic>
      <p:sp>
        <p:nvSpPr>
          <p:cNvPr id="9" name="文本框 8"/>
          <p:cNvSpPr txBox="1"/>
          <p:nvPr/>
        </p:nvSpPr>
        <p:spPr>
          <a:xfrm>
            <a:off x="2719305" y="2429953"/>
            <a:ext cx="6213680" cy="707886"/>
          </a:xfrm>
          <a:prstGeom prst="rect">
            <a:avLst/>
          </a:prstGeom>
          <a:noFill/>
        </p:spPr>
        <p:txBody>
          <a:bodyPr wrap="square" rtlCol="0">
            <a:spAutoFit/>
          </a:bodyPr>
          <a:lstStyle/>
          <a:p>
            <a:r>
              <a:rPr lang="zh-CN" altLang="en-US" sz="4000" dirty="0" smtClean="0">
                <a:ea typeface="文鼎粗行楷简" panose="02010609010101010101" pitchFamily="49" charset="-122"/>
              </a:rPr>
              <a:t>水墨山水传统文化</a:t>
            </a:r>
            <a:r>
              <a:rPr lang="en-US" altLang="zh-CN" sz="4000" dirty="0" smtClean="0">
                <a:ea typeface="文鼎粗行楷简" panose="02010609010101010101" pitchFamily="49" charset="-122"/>
              </a:rPr>
              <a:t>PPT</a:t>
            </a:r>
            <a:r>
              <a:rPr lang="zh-CN" altLang="en-US" sz="4000" dirty="0" smtClean="0">
                <a:ea typeface="文鼎粗行楷简" panose="02010609010101010101" pitchFamily="49" charset="-122"/>
              </a:rPr>
              <a:t>模版</a:t>
            </a:r>
            <a:endParaRPr lang="zh-CN" altLang="en-US" sz="4000" dirty="0">
              <a:ea typeface="文鼎粗行楷简" panose="02010609010101010101" pitchFamily="49" charset="-122"/>
            </a:endParaRPr>
          </a:p>
        </p:txBody>
      </p:sp>
      <p:pic>
        <p:nvPicPr>
          <p:cNvPr id="10" name="Exodus - 出埃及记.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5295" y="4486473"/>
            <a:ext cx="602035" cy="602035"/>
          </a:xfrm>
          <a:prstGeom prst="rect">
            <a:avLst/>
          </a:prstGeom>
        </p:spPr>
      </p:pic>
    </p:spTree>
    <p:extLst>
      <p:ext uri="{BB962C8B-B14F-4D97-AF65-F5344CB8AC3E}">
        <p14:creationId xmlns:p14="http://schemas.microsoft.com/office/powerpoint/2010/main" val="83504655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by="(-#ppt_w*2)" calcmode="lin" valueType="num">
                                      <p:cBhvr rctx="PPT">
                                        <p:cTn id="21" dur="500" autoRev="1" fill="hold">
                                          <p:stCondLst>
                                            <p:cond delay="0"/>
                                          </p:stCondLst>
                                        </p:cTn>
                                        <p:tgtEl>
                                          <p:spTgt spid="9"/>
                                        </p:tgtEl>
                                        <p:attrNameLst>
                                          <p:attrName>ppt_w</p:attrName>
                                        </p:attrNameLst>
                                      </p:cBhvr>
                                    </p:anim>
                                    <p:anim by="(#ppt_w*0.50)" calcmode="lin" valueType="num">
                                      <p:cBhvr>
                                        <p:cTn id="22" dur="500" decel="50000" autoRev="1" fill="hold">
                                          <p:stCondLst>
                                            <p:cond delay="0"/>
                                          </p:stCondLst>
                                        </p:cTn>
                                        <p:tgtEl>
                                          <p:spTgt spid="9"/>
                                        </p:tgtEl>
                                        <p:attrNameLst>
                                          <p:attrName>ppt_x</p:attrName>
                                        </p:attrNameLst>
                                      </p:cBhvr>
                                    </p:anim>
                                    <p:anim from="(-#ppt_h/2)" to="(#ppt_y)" calcmode="lin" valueType="num">
                                      <p:cBhvr>
                                        <p:cTn id="23" dur="1000" fill="hold">
                                          <p:stCondLst>
                                            <p:cond delay="0"/>
                                          </p:stCondLst>
                                        </p:cTn>
                                        <p:tgtEl>
                                          <p:spTgt spid="9"/>
                                        </p:tgtEl>
                                        <p:attrNameLst>
                                          <p:attrName>ppt_y</p:attrName>
                                        </p:attrNameLst>
                                      </p:cBhvr>
                                    </p:anim>
                                    <p:animRot by="21600000">
                                      <p:cBhvr>
                                        <p:cTn id="24"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130747"/>
            <a:ext cx="2519139" cy="24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565151" y="1623026"/>
            <a:ext cx="1551155" cy="1551156"/>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606" fontAlgn="auto">
              <a:spcBef>
                <a:spcPts val="0"/>
              </a:spcBef>
              <a:spcAft>
                <a:spcPts val="0"/>
              </a:spcAft>
              <a:defRPr/>
            </a:pPr>
            <a:endParaRPr lang="zh-CN" altLang="en-US" sz="1531"/>
          </a:p>
        </p:txBody>
      </p:sp>
      <p:sp>
        <p:nvSpPr>
          <p:cNvPr id="10" name="文本框 9"/>
          <p:cNvSpPr txBox="1">
            <a:spLocks noChangeArrowheads="1"/>
          </p:cNvSpPr>
          <p:nvPr/>
        </p:nvSpPr>
        <p:spPr bwMode="auto">
          <a:xfrm>
            <a:off x="252748" y="3919458"/>
            <a:ext cx="8584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288"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r>
              <a:rPr lang="zh-CN" altLang="en-US" sz="2400" dirty="0">
                <a:latin typeface="叶根友毛笔行书2.0版"/>
                <a:ea typeface="叶根友毛笔行书2.0版"/>
                <a:cs typeface="叶根友毛笔行书2.0版"/>
              </a:rPr>
              <a:t>请输入文本内容请输入文本内请输入文本内容请输入文本内容</a:t>
            </a:r>
            <a:endParaRPr lang="en-US" altLang="zh-CN" sz="2400" dirty="0">
              <a:latin typeface="叶根友毛笔行书2.0版"/>
              <a:ea typeface="叶根友毛笔行书2.0版"/>
              <a:cs typeface="叶根友毛笔行书2.0版"/>
            </a:endParaRPr>
          </a:p>
          <a:p>
            <a:r>
              <a:rPr lang="zh-CN" altLang="en-US" sz="2400" dirty="0">
                <a:latin typeface="叶根友毛笔行书2.0版"/>
                <a:ea typeface="叶根友毛笔行书2.0版"/>
                <a:cs typeface="叶根友毛笔行书2.0版"/>
              </a:rPr>
              <a:t>请输入文本内容请输入文本内请输入文本内容请输入文本内容</a:t>
            </a:r>
            <a:endParaRPr lang="en-US" altLang="zh-CN" sz="2400" dirty="0">
              <a:latin typeface="叶根友毛笔行书2.0版"/>
              <a:ea typeface="叶根友毛笔行书2.0版"/>
              <a:cs typeface="叶根友毛笔行书2.0版"/>
            </a:endParaRPr>
          </a:p>
        </p:txBody>
      </p:sp>
      <p:pic>
        <p:nvPicPr>
          <p:cNvPr id="11" name="图片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5827" y="1130747"/>
            <a:ext cx="2520462" cy="24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3990976" y="1623026"/>
            <a:ext cx="1551155" cy="1551156"/>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606" fontAlgn="auto">
              <a:spcBef>
                <a:spcPts val="0"/>
              </a:spcBef>
              <a:spcAft>
                <a:spcPts val="0"/>
              </a:spcAft>
              <a:defRPr/>
            </a:pPr>
            <a:endParaRPr lang="zh-CN" altLang="en-US" sz="1531"/>
          </a:p>
        </p:txBody>
      </p:sp>
      <p:pic>
        <p:nvPicPr>
          <p:cNvPr id="13" name="图片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4639" y="1130747"/>
            <a:ext cx="2520462" cy="247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p:cNvSpPr/>
          <p:nvPr/>
        </p:nvSpPr>
        <p:spPr>
          <a:xfrm>
            <a:off x="7189787" y="1623026"/>
            <a:ext cx="1551156" cy="1551156"/>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606" fontAlgn="auto">
              <a:spcBef>
                <a:spcPts val="0"/>
              </a:spcBef>
              <a:spcAft>
                <a:spcPts val="0"/>
              </a:spcAft>
              <a:defRPr/>
            </a:pPr>
            <a:endParaRPr lang="zh-CN" altLang="en-US" sz="1531"/>
          </a:p>
        </p:txBody>
      </p:sp>
    </p:spTree>
    <p:extLst>
      <p:ext uri="{BB962C8B-B14F-4D97-AF65-F5344CB8AC3E}">
        <p14:creationId xmlns:p14="http://schemas.microsoft.com/office/powerpoint/2010/main" val="232858497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par>
                                <p:cTn id="19" presetID="49" presetClass="entr" presetSubtype="0" decel="100000" fill="hold" nodeType="withEffect">
                                  <p:stCondLst>
                                    <p:cond delay="11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style.rotation</p:attrName>
                                        </p:attrNameLst>
                                      </p:cBhvr>
                                      <p:tavLst>
                                        <p:tav tm="0">
                                          <p:val>
                                            <p:fltVal val="360"/>
                                          </p:val>
                                        </p:tav>
                                        <p:tav tm="100000">
                                          <p:val>
                                            <p:fltVal val="0"/>
                                          </p:val>
                                        </p:tav>
                                      </p:tavLst>
                                    </p:anim>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wd">
                                    <p:tmPct val="10000"/>
                                  </p:iterate>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500"/>
                                        <p:tgtEl>
                                          <p:spTgt spid="10">
                                            <p:txEl>
                                              <p:pRg st="0" end="0"/>
                                            </p:txEl>
                                          </p:spTgt>
                                        </p:tgtEl>
                                      </p:cBhvr>
                                    </p:animEffect>
                                  </p:childTnLst>
                                </p:cTn>
                              </p:par>
                              <p:par>
                                <p:cTn id="55" presetID="10" presetClass="entr" presetSubtype="0" fill="hold" grpId="0" nodeType="withEffect">
                                  <p:stCondLst>
                                    <p:cond delay="1300"/>
                                  </p:stCondLst>
                                  <p:iterate type="wd">
                                    <p:tmPct val="10000"/>
                                  </p:iterate>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9" grpId="0" animBg="1"/>
      <p:bldP spid="10" grpId="0" build="p"/>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1024769" y="472183"/>
            <a:ext cx="6696448" cy="2506908"/>
            <a:chOff x="1089529" y="468088"/>
            <a:chExt cx="7119626" cy="2665331"/>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29" y="557854"/>
              <a:ext cx="3060198" cy="2575565"/>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48957" y="468088"/>
              <a:ext cx="3060198" cy="2575565"/>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2107" y="898925"/>
            <a:ext cx="2402349" cy="2053729"/>
          </a:xfrm>
          <a:prstGeom prst="rect">
            <a:avLst/>
          </a:prstGeom>
        </p:spPr>
      </p:pic>
      <p:grpSp>
        <p:nvGrpSpPr>
          <p:cNvPr id="12" name="组合 11"/>
          <p:cNvGrpSpPr/>
          <p:nvPr/>
        </p:nvGrpSpPr>
        <p:grpSpPr>
          <a:xfrm>
            <a:off x="1558959" y="3159928"/>
            <a:ext cx="1651415" cy="1627605"/>
            <a:chOff x="5768553" y="841289"/>
            <a:chExt cx="1755775" cy="1730461"/>
          </a:xfrm>
        </p:grpSpPr>
        <p:pic>
          <p:nvPicPr>
            <p:cNvPr id="13" name="Picture 3" descr="C:\Users\zjd\Desktop\Nipic_6732184_201210081445484493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553" y="841289"/>
              <a:ext cx="1755775" cy="17304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
            <p:cNvSpPr txBox="1"/>
            <p:nvPr/>
          </p:nvSpPr>
          <p:spPr>
            <a:xfrm>
              <a:off x="6296023" y="1400458"/>
              <a:ext cx="711036" cy="713626"/>
            </a:xfrm>
            <a:prstGeom prst="rect">
              <a:avLst/>
            </a:prstGeom>
            <a:noFill/>
          </p:spPr>
          <p:txBody>
            <a:bodyPr wrap="none" rtlCol="0">
              <a:spAutoFit/>
            </a:bodyPr>
            <a:lstStyle/>
            <a:p>
              <a:r>
                <a:rPr lang="zh-CN" altLang="en-US" sz="1881" b="1" dirty="0">
                  <a:latin typeface="华文隶书" pitchFamily="2" charset="-122"/>
                  <a:ea typeface="楷体"/>
                </a:rPr>
                <a:t>添加</a:t>
              </a:r>
              <a:endParaRPr lang="en-US" altLang="zh-CN" sz="1881" b="1" dirty="0">
                <a:latin typeface="华文隶书" pitchFamily="2" charset="-122"/>
                <a:ea typeface="楷体"/>
              </a:endParaRPr>
            </a:p>
            <a:p>
              <a:r>
                <a:rPr lang="zh-CN" altLang="en-US" sz="1881" b="1" dirty="0">
                  <a:latin typeface="华文隶书" pitchFamily="2" charset="-122"/>
                  <a:ea typeface="楷体"/>
                </a:rPr>
                <a:t>标题</a:t>
              </a:r>
            </a:p>
          </p:txBody>
        </p:sp>
      </p:grpSp>
      <p:grpSp>
        <p:nvGrpSpPr>
          <p:cNvPr id="15" name="组合 14"/>
          <p:cNvGrpSpPr/>
          <p:nvPr/>
        </p:nvGrpSpPr>
        <p:grpSpPr>
          <a:xfrm>
            <a:off x="3603177" y="3213684"/>
            <a:ext cx="1651415" cy="1627605"/>
            <a:chOff x="5768553" y="841289"/>
            <a:chExt cx="1755775" cy="1730461"/>
          </a:xfrm>
        </p:grpSpPr>
        <p:pic>
          <p:nvPicPr>
            <p:cNvPr id="16" name="Picture 3" descr="C:\Users\zjd\Desktop\Nipic_6732184_201210081445484493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553" y="841289"/>
              <a:ext cx="1755775" cy="1730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4"/>
            <p:cNvSpPr txBox="1"/>
            <p:nvPr/>
          </p:nvSpPr>
          <p:spPr>
            <a:xfrm>
              <a:off x="6296023" y="1400458"/>
              <a:ext cx="711036" cy="713626"/>
            </a:xfrm>
            <a:prstGeom prst="rect">
              <a:avLst/>
            </a:prstGeom>
            <a:noFill/>
          </p:spPr>
          <p:txBody>
            <a:bodyPr wrap="none" rtlCol="0">
              <a:spAutoFit/>
            </a:bodyPr>
            <a:lstStyle/>
            <a:p>
              <a:r>
                <a:rPr lang="zh-CN" altLang="en-US" sz="1881" b="1" dirty="0">
                  <a:latin typeface="华文隶书" pitchFamily="2" charset="-122"/>
                  <a:ea typeface="楷体"/>
                </a:rPr>
                <a:t>添加</a:t>
              </a:r>
              <a:endParaRPr lang="en-US" altLang="zh-CN" sz="1881" b="1" dirty="0">
                <a:latin typeface="华文隶书" pitchFamily="2" charset="-122"/>
                <a:ea typeface="楷体"/>
              </a:endParaRPr>
            </a:p>
            <a:p>
              <a:r>
                <a:rPr lang="zh-CN" altLang="en-US" sz="1881" b="1" dirty="0">
                  <a:latin typeface="华文隶书" pitchFamily="2" charset="-122"/>
                  <a:ea typeface="楷体"/>
                </a:rPr>
                <a:t>标题</a:t>
              </a:r>
            </a:p>
          </p:txBody>
        </p:sp>
      </p:grpSp>
      <p:grpSp>
        <p:nvGrpSpPr>
          <p:cNvPr id="18" name="组合 17"/>
          <p:cNvGrpSpPr/>
          <p:nvPr/>
        </p:nvGrpSpPr>
        <p:grpSpPr>
          <a:xfrm>
            <a:off x="5562317" y="3113613"/>
            <a:ext cx="1651415" cy="1627605"/>
            <a:chOff x="5768553" y="841289"/>
            <a:chExt cx="1755775" cy="1730461"/>
          </a:xfrm>
        </p:grpSpPr>
        <p:pic>
          <p:nvPicPr>
            <p:cNvPr id="19" name="Picture 3" descr="C:\Users\zjd\Desktop\Nipic_6732184_201210081445484493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553" y="841289"/>
              <a:ext cx="1755775" cy="17304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7"/>
            <p:cNvSpPr txBox="1"/>
            <p:nvPr/>
          </p:nvSpPr>
          <p:spPr>
            <a:xfrm>
              <a:off x="6296023" y="1400458"/>
              <a:ext cx="711036" cy="713626"/>
            </a:xfrm>
            <a:prstGeom prst="rect">
              <a:avLst/>
            </a:prstGeom>
            <a:noFill/>
          </p:spPr>
          <p:txBody>
            <a:bodyPr wrap="none" rtlCol="0">
              <a:spAutoFit/>
            </a:bodyPr>
            <a:lstStyle/>
            <a:p>
              <a:r>
                <a:rPr lang="zh-CN" altLang="en-US" sz="1881" b="1" dirty="0">
                  <a:latin typeface="华文隶书" pitchFamily="2" charset="-122"/>
                  <a:ea typeface="楷体"/>
                </a:rPr>
                <a:t>添加</a:t>
              </a:r>
              <a:endParaRPr lang="en-US" altLang="zh-CN" sz="1881" b="1" dirty="0">
                <a:latin typeface="华文隶书" pitchFamily="2" charset="-122"/>
                <a:ea typeface="楷体"/>
              </a:endParaRPr>
            </a:p>
            <a:p>
              <a:r>
                <a:rPr lang="zh-CN" altLang="en-US" sz="1881" b="1" dirty="0">
                  <a:latin typeface="华文隶书" pitchFamily="2" charset="-122"/>
                  <a:ea typeface="楷体"/>
                </a:rPr>
                <a:t>标题</a:t>
              </a:r>
            </a:p>
          </p:txBody>
        </p:sp>
      </p:grpSp>
      <p:grpSp>
        <p:nvGrpSpPr>
          <p:cNvPr id="21" name="组合 20"/>
          <p:cNvGrpSpPr/>
          <p:nvPr/>
        </p:nvGrpSpPr>
        <p:grpSpPr>
          <a:xfrm>
            <a:off x="3062748" y="2401695"/>
            <a:ext cx="2800983" cy="1078798"/>
            <a:chOff x="3256296" y="2519536"/>
            <a:chExt cx="2977990" cy="1146972"/>
          </a:xfrm>
        </p:grpSpPr>
        <p:pic>
          <p:nvPicPr>
            <p:cNvPr id="22" name="Picture 4" descr="C:\Users\zjd\Desktop\Nipic_9501016_201204191617075191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727276" flipH="1">
              <a:off x="2928366" y="3020505"/>
              <a:ext cx="973933" cy="31807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zjd\Desktop\Nipic_9501016_201204191617075191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flipH="1">
              <a:off x="4184648" y="2872482"/>
              <a:ext cx="1048229" cy="3423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zjd\Desktop\Nipic_9501016_201204191617075191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43735" flipH="1">
              <a:off x="5260353" y="2946274"/>
              <a:ext cx="973933" cy="318074"/>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0"/>
          <p:cNvSpPr txBox="1"/>
          <p:nvPr/>
        </p:nvSpPr>
        <p:spPr>
          <a:xfrm>
            <a:off x="3810950" y="1767852"/>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spTree>
    <p:extLst>
      <p:ext uri="{BB962C8B-B14F-4D97-AF65-F5344CB8AC3E}">
        <p14:creationId xmlns:p14="http://schemas.microsoft.com/office/powerpoint/2010/main" val="27918203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2450"/>
                            </p:stCondLst>
                            <p:childTnLst>
                              <p:par>
                                <p:cTn id="29" presetID="16" presetClass="entr" presetSubtype="37"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par>
                          <p:cTn id="32" fill="hold">
                            <p:stCondLst>
                              <p:cond delay="295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47" presetClass="entr" presetSubtype="0" fill="hold" nodeType="withEffect">
                                  <p:stCondLst>
                                    <p:cond delay="11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11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11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205223" y="1210735"/>
            <a:ext cx="4561199" cy="1423870"/>
            <a:chOff x="-844542" y="1210735"/>
            <a:chExt cx="4561199" cy="1423870"/>
          </a:xfrm>
        </p:grpSpPr>
        <p:grpSp>
          <p:nvGrpSpPr>
            <p:cNvPr id="9" name="组合 8"/>
            <p:cNvGrpSpPr/>
            <p:nvPr/>
          </p:nvGrpSpPr>
          <p:grpSpPr>
            <a:xfrm>
              <a:off x="-844542" y="1210735"/>
              <a:ext cx="4561199" cy="1423870"/>
              <a:chOff x="-324544" y="925135"/>
              <a:chExt cx="3616980" cy="1129113"/>
            </a:xfrm>
          </p:grpSpPr>
          <p:pic>
            <p:nvPicPr>
              <p:cNvPr id="11" name="Picture 2" descr="D:\png\2015007_0000_图层-1-拷贝-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24544" y="1819016"/>
                <a:ext cx="3191569" cy="2352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png\010100009777_0002_图层-8.png"/>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2123728" y="925135"/>
                <a:ext cx="1168708" cy="10998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3"/>
            <p:cNvSpPr txBox="1"/>
            <p:nvPr/>
          </p:nvSpPr>
          <p:spPr>
            <a:xfrm>
              <a:off x="2660498" y="1442542"/>
              <a:ext cx="598241" cy="923330"/>
            </a:xfrm>
            <a:prstGeom prst="rect">
              <a:avLst/>
            </a:prstGeom>
            <a:noFill/>
          </p:spPr>
          <p:txBody>
            <a:bodyPr wrap="none" rtlCol="0">
              <a:spAutoFit/>
            </a:bodyPr>
            <a:lstStyle/>
            <a:p>
              <a:r>
                <a:rPr lang="en-US" altLang="zh-CN" sz="5400" dirty="0" smtClean="0">
                  <a:latin typeface="方正行楷简体" pitchFamily="65" charset="-122"/>
                  <a:ea typeface="方正行楷简体" pitchFamily="65" charset="-122"/>
                  <a:cs typeface="Segoe UI Black" panose="020B0A02040204020203" pitchFamily="34" charset="0"/>
                </a:rPr>
                <a:t>1</a:t>
              </a:r>
              <a:endParaRPr lang="zh-CN" altLang="en-US" sz="5400" dirty="0">
                <a:latin typeface="方正行楷简体" pitchFamily="65" charset="-122"/>
                <a:ea typeface="方正行楷简体" pitchFamily="65" charset="-122"/>
                <a:cs typeface="Segoe UI Black" panose="020B0A02040204020203" pitchFamily="34" charset="0"/>
              </a:endParaRPr>
            </a:p>
          </p:txBody>
        </p:sp>
      </p:grpSp>
      <p:grpSp>
        <p:nvGrpSpPr>
          <p:cNvPr id="13" name="组合 12"/>
          <p:cNvGrpSpPr/>
          <p:nvPr/>
        </p:nvGrpSpPr>
        <p:grpSpPr>
          <a:xfrm>
            <a:off x="-2268760" y="3307584"/>
            <a:ext cx="5839608" cy="1424406"/>
            <a:chOff x="-1116632" y="3393987"/>
            <a:chExt cx="5839608" cy="1424406"/>
          </a:xfrm>
        </p:grpSpPr>
        <p:grpSp>
          <p:nvGrpSpPr>
            <p:cNvPr id="14" name="组合 13"/>
            <p:cNvGrpSpPr/>
            <p:nvPr/>
          </p:nvGrpSpPr>
          <p:grpSpPr>
            <a:xfrm>
              <a:off x="-1116632" y="3393987"/>
              <a:ext cx="5839608" cy="1424406"/>
              <a:chOff x="-1368188" y="2857322"/>
              <a:chExt cx="4630744" cy="1129538"/>
            </a:xfrm>
          </p:grpSpPr>
          <p:pic>
            <p:nvPicPr>
              <p:cNvPr id="16" name="Picture 2" descr="D:\png\2015007_0000_图层-1-拷贝-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368188" y="2857322"/>
                <a:ext cx="4396758" cy="2603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png\010100009777_0002_图层-8.png"/>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2102364" y="2895043"/>
                <a:ext cx="1160192" cy="109181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8"/>
            <p:cNvSpPr txBox="1"/>
            <p:nvPr/>
          </p:nvSpPr>
          <p:spPr>
            <a:xfrm>
              <a:off x="3716657" y="3668309"/>
              <a:ext cx="599844" cy="923330"/>
            </a:xfrm>
            <a:prstGeom prst="rect">
              <a:avLst/>
            </a:prstGeom>
            <a:noFill/>
          </p:spPr>
          <p:txBody>
            <a:bodyPr wrap="none" rtlCol="0">
              <a:spAutoFit/>
            </a:bodyPr>
            <a:lstStyle/>
            <a:p>
              <a:r>
                <a:rPr lang="en-US" altLang="zh-CN" sz="5400" dirty="0" smtClean="0">
                  <a:latin typeface="方正行楷简体" pitchFamily="65" charset="-122"/>
                  <a:ea typeface="方正行楷简体" pitchFamily="65" charset="-122"/>
                  <a:cs typeface="Segoe UI Black" panose="020B0A02040204020203" pitchFamily="34" charset="0"/>
                </a:rPr>
                <a:t>3</a:t>
              </a:r>
              <a:endParaRPr lang="zh-CN" altLang="en-US" sz="5400" dirty="0">
                <a:latin typeface="方正行楷简体" pitchFamily="65" charset="-122"/>
                <a:ea typeface="方正行楷简体" pitchFamily="65" charset="-122"/>
                <a:cs typeface="Segoe UI Black" panose="020B0A02040204020203" pitchFamily="34" charset="0"/>
              </a:endParaRPr>
            </a:p>
          </p:txBody>
        </p:sp>
      </p:grpSp>
      <p:grpSp>
        <p:nvGrpSpPr>
          <p:cNvPr id="18" name="组合 17"/>
          <p:cNvGrpSpPr/>
          <p:nvPr/>
        </p:nvGrpSpPr>
        <p:grpSpPr>
          <a:xfrm>
            <a:off x="-1332656" y="1744940"/>
            <a:ext cx="7560840" cy="1423870"/>
            <a:chOff x="-2021680" y="1744940"/>
            <a:chExt cx="7560840" cy="1423870"/>
          </a:xfrm>
        </p:grpSpPr>
        <p:grpSp>
          <p:nvGrpSpPr>
            <p:cNvPr id="19" name="组合 18"/>
            <p:cNvGrpSpPr/>
            <p:nvPr/>
          </p:nvGrpSpPr>
          <p:grpSpPr>
            <a:xfrm>
              <a:off x="-2021680" y="1744940"/>
              <a:ext cx="7560840" cy="1423870"/>
              <a:chOff x="-1623106" y="1563638"/>
              <a:chExt cx="5995662" cy="1129113"/>
            </a:xfrm>
          </p:grpSpPr>
          <p:pic>
            <p:nvPicPr>
              <p:cNvPr id="21" name="Picture 2" descr="D:\png\2015007_0000_图层-1-拷贝-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23106" y="2457519"/>
                <a:ext cx="5570250" cy="2352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png\010100009777_0002_图层-8.png"/>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3203848" y="1563638"/>
                <a:ext cx="1168708" cy="1099832"/>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3"/>
            <p:cNvSpPr txBox="1"/>
            <p:nvPr/>
          </p:nvSpPr>
          <p:spPr>
            <a:xfrm>
              <a:off x="4542412" y="1904207"/>
              <a:ext cx="599844" cy="923330"/>
            </a:xfrm>
            <a:prstGeom prst="rect">
              <a:avLst/>
            </a:prstGeom>
            <a:noFill/>
          </p:spPr>
          <p:txBody>
            <a:bodyPr wrap="none" rtlCol="0">
              <a:spAutoFit/>
            </a:bodyPr>
            <a:lstStyle/>
            <a:p>
              <a:r>
                <a:rPr lang="en-US" altLang="zh-CN" sz="5400" dirty="0" smtClean="0">
                  <a:latin typeface="方正行楷简体" pitchFamily="65" charset="-122"/>
                  <a:ea typeface="方正行楷简体" pitchFamily="65" charset="-122"/>
                  <a:cs typeface="Segoe UI Black" panose="020B0A02040204020203" pitchFamily="34" charset="0"/>
                </a:rPr>
                <a:t>2</a:t>
              </a:r>
              <a:endParaRPr lang="zh-CN" altLang="en-US" sz="5400" dirty="0">
                <a:latin typeface="方正行楷简体" pitchFamily="65" charset="-122"/>
                <a:ea typeface="方正行楷简体" pitchFamily="65" charset="-122"/>
                <a:cs typeface="Segoe UI Black" panose="020B0A02040204020203" pitchFamily="34" charset="0"/>
              </a:endParaRPr>
            </a:p>
          </p:txBody>
        </p:sp>
      </p:grpSp>
      <p:sp>
        <p:nvSpPr>
          <p:cNvPr id="23" name="矩形 22"/>
          <p:cNvSpPr/>
          <p:nvPr/>
        </p:nvSpPr>
        <p:spPr>
          <a:xfrm>
            <a:off x="3779912" y="3664644"/>
            <a:ext cx="2964461" cy="923330"/>
          </a:xfrm>
          <a:prstGeom prst="rect">
            <a:avLst/>
          </a:prstGeom>
        </p:spPr>
        <p:txBody>
          <a:bodyPr wrap="square">
            <a:spAutoFit/>
          </a:bodyPr>
          <a:lstStyle/>
          <a:p>
            <a:r>
              <a:rPr lang="zh-CN" altLang="en-US" dirty="0" smtClean="0">
                <a:latin typeface="方正行楷简体" pitchFamily="65" charset="-122"/>
                <a:ea typeface="方正行楷简体" pitchFamily="65" charset="-122"/>
              </a:rPr>
              <a:t>一、此处添加你的文本</a:t>
            </a:r>
            <a:r>
              <a:rPr lang="zh-CN" altLang="en-US" dirty="0">
                <a:latin typeface="方正行楷简体" pitchFamily="65" charset="-122"/>
                <a:ea typeface="方正行楷简体" pitchFamily="65" charset="-122"/>
              </a:rPr>
              <a:t>内容</a:t>
            </a:r>
          </a:p>
          <a:p>
            <a:r>
              <a:rPr lang="zh-CN" altLang="en-US" dirty="0" smtClean="0">
                <a:latin typeface="方正行楷简体" pitchFamily="65" charset="-122"/>
                <a:ea typeface="方正行楷简体" pitchFamily="65" charset="-122"/>
              </a:rPr>
              <a:t>二、</a:t>
            </a:r>
            <a:r>
              <a:rPr lang="zh-CN" altLang="en-US" dirty="0">
                <a:latin typeface="方正行楷简体" pitchFamily="65" charset="-122"/>
                <a:ea typeface="方正行楷简体" pitchFamily="65" charset="-122"/>
              </a:rPr>
              <a:t>此处添加你的文本</a:t>
            </a:r>
            <a:r>
              <a:rPr lang="zh-CN" altLang="en-US" dirty="0" smtClean="0">
                <a:latin typeface="方正行楷简体" pitchFamily="65" charset="-122"/>
                <a:ea typeface="方正行楷简体" pitchFamily="65" charset="-122"/>
              </a:rPr>
              <a:t>内容</a:t>
            </a:r>
            <a:endParaRPr lang="en-US" altLang="zh-CN" dirty="0" smtClean="0">
              <a:latin typeface="方正行楷简体" pitchFamily="65" charset="-122"/>
              <a:ea typeface="方正行楷简体" pitchFamily="65" charset="-122"/>
            </a:endParaRPr>
          </a:p>
          <a:p>
            <a:r>
              <a:rPr lang="zh-CN" altLang="en-US" dirty="0" smtClean="0">
                <a:latin typeface="方正行楷简体" pitchFamily="65" charset="-122"/>
                <a:ea typeface="方正行楷简体" pitchFamily="65" charset="-122"/>
              </a:rPr>
              <a:t>三、</a:t>
            </a:r>
            <a:r>
              <a:rPr lang="zh-CN" altLang="en-US" dirty="0">
                <a:latin typeface="方正行楷简体" pitchFamily="65" charset="-122"/>
                <a:ea typeface="方正行楷简体" pitchFamily="65" charset="-122"/>
              </a:rPr>
              <a:t>此处</a:t>
            </a:r>
            <a:r>
              <a:rPr lang="zh-CN" altLang="en-US" dirty="0" smtClean="0">
                <a:latin typeface="方正行楷简体" pitchFamily="65" charset="-122"/>
                <a:ea typeface="方正行楷简体" pitchFamily="65" charset="-122"/>
              </a:rPr>
              <a:t>添加</a:t>
            </a:r>
            <a:r>
              <a:rPr lang="zh-CN" altLang="en-US" dirty="0">
                <a:latin typeface="方正行楷简体" pitchFamily="65" charset="-122"/>
                <a:ea typeface="方正行楷简体" pitchFamily="65" charset="-122"/>
              </a:rPr>
              <a:t>你的</a:t>
            </a:r>
            <a:r>
              <a:rPr lang="zh-CN" altLang="en-US" dirty="0" smtClean="0">
                <a:latin typeface="方正行楷简体" pitchFamily="65" charset="-122"/>
                <a:ea typeface="方正行楷简体" pitchFamily="65" charset="-122"/>
              </a:rPr>
              <a:t>文本内容</a:t>
            </a:r>
            <a:endParaRPr lang="en-US" altLang="zh-CN" dirty="0">
              <a:latin typeface="方正行楷简体" pitchFamily="65" charset="-122"/>
              <a:ea typeface="方正行楷简体" pitchFamily="65" charset="-122"/>
            </a:endParaRPr>
          </a:p>
        </p:txBody>
      </p:sp>
      <p:pic>
        <p:nvPicPr>
          <p:cNvPr id="24" name="Picture 3" descr="D:\png\12-20_0001_彩色屋檐.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1743450"/>
            <a:ext cx="2448272" cy="255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5535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700"/>
                            </p:stCondLst>
                            <p:childTnLst>
                              <p:par>
                                <p:cTn id="25" presetID="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750" fill="hold"/>
                                        <p:tgtEl>
                                          <p:spTgt spid="18"/>
                                        </p:tgtEl>
                                        <p:attrNameLst>
                                          <p:attrName>ppt_x</p:attrName>
                                        </p:attrNameLst>
                                      </p:cBhvr>
                                      <p:tavLst>
                                        <p:tav tm="0">
                                          <p:val>
                                            <p:strVal val="0-#ppt_w/2"/>
                                          </p:val>
                                        </p:tav>
                                        <p:tav tm="100000">
                                          <p:val>
                                            <p:strVal val="#ppt_x"/>
                                          </p:val>
                                        </p:tav>
                                      </p:tavLst>
                                    </p:anim>
                                    <p:anim calcmode="lin" valueType="num">
                                      <p:cBhvr additive="base">
                                        <p:cTn id="28" dur="7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3450"/>
                            </p:stCondLst>
                            <p:childTnLst>
                              <p:par>
                                <p:cTn id="30" presetID="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42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D:\png\0101000028865661_0007_图层-2-副本-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5892" y="1447531"/>
            <a:ext cx="1081403" cy="396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ng\0101000028865661_0007_图层-2-副本-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H="1">
            <a:off x="2292745" y="2526371"/>
            <a:ext cx="1106410" cy="396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ng\0101000028865661_0007_图层-2-副本-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23928" y="3587253"/>
            <a:ext cx="1081404" cy="396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png\0101000028865661_0007_图层-2-副本-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5617768" y="2418776"/>
            <a:ext cx="1081406" cy="3963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490189" y="987574"/>
            <a:ext cx="2412068" cy="1297246"/>
            <a:chOff x="1490189" y="1123015"/>
            <a:chExt cx="2412068" cy="1297246"/>
          </a:xfrm>
        </p:grpSpPr>
        <p:pic>
          <p:nvPicPr>
            <p:cNvPr id="13" name="Picture 2" descr="D:\png\0101000028865661_0003_图层-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189" y="1123015"/>
              <a:ext cx="2412068" cy="12972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7"/>
            <p:cNvSpPr txBox="1"/>
            <p:nvPr/>
          </p:nvSpPr>
          <p:spPr>
            <a:xfrm>
              <a:off x="2130963" y="1519558"/>
              <a:ext cx="1130519" cy="523220"/>
            </a:xfrm>
            <a:prstGeom prst="rect">
              <a:avLst/>
            </a:prstGeom>
            <a:noFill/>
          </p:spPr>
          <p:txBody>
            <a:bodyPr wrap="square" rtlCol="0">
              <a:spAutoFit/>
            </a:bodyPr>
            <a:lstStyle/>
            <a:p>
              <a:r>
                <a:rPr lang="zh-CN" altLang="en-US" sz="1400" dirty="0" smtClean="0">
                  <a:solidFill>
                    <a:schemeClr val="bg1"/>
                  </a:solidFill>
                  <a:latin typeface="方正行楷简体" pitchFamily="65" charset="-122"/>
                  <a:ea typeface="方正行楷简体" pitchFamily="65" charset="-122"/>
                </a:rPr>
                <a:t>点击输入您的文本内容</a:t>
              </a:r>
              <a:endParaRPr lang="en-US" altLang="zh-CN" sz="1400" dirty="0" smtClean="0">
                <a:solidFill>
                  <a:schemeClr val="bg1"/>
                </a:solidFill>
                <a:latin typeface="方正行楷简体" pitchFamily="65" charset="-122"/>
                <a:ea typeface="方正行楷简体" pitchFamily="65" charset="-122"/>
              </a:endParaRPr>
            </a:p>
          </p:txBody>
        </p:sp>
      </p:grpSp>
      <p:grpSp>
        <p:nvGrpSpPr>
          <p:cNvPr id="15" name="组合 14"/>
          <p:cNvGrpSpPr/>
          <p:nvPr/>
        </p:nvGrpSpPr>
        <p:grpSpPr>
          <a:xfrm>
            <a:off x="4754240" y="987574"/>
            <a:ext cx="2412068" cy="1297246"/>
            <a:chOff x="1490189" y="1123015"/>
            <a:chExt cx="2412068" cy="1297246"/>
          </a:xfrm>
        </p:grpSpPr>
        <p:pic>
          <p:nvPicPr>
            <p:cNvPr id="16" name="Picture 2" descr="D:\png\0101000028865661_0003_图层-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189" y="1123015"/>
              <a:ext cx="2412068" cy="12972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0"/>
            <p:cNvSpPr txBox="1"/>
            <p:nvPr/>
          </p:nvSpPr>
          <p:spPr>
            <a:xfrm>
              <a:off x="2130963" y="1519558"/>
              <a:ext cx="1130519" cy="523220"/>
            </a:xfrm>
            <a:prstGeom prst="rect">
              <a:avLst/>
            </a:prstGeom>
            <a:noFill/>
          </p:spPr>
          <p:txBody>
            <a:bodyPr wrap="square" rtlCol="0">
              <a:spAutoFit/>
            </a:bodyPr>
            <a:lstStyle/>
            <a:p>
              <a:r>
                <a:rPr lang="zh-CN" altLang="en-US" sz="1400" dirty="0" smtClean="0">
                  <a:solidFill>
                    <a:schemeClr val="bg1"/>
                  </a:solidFill>
                  <a:latin typeface="方正行楷简体" pitchFamily="65" charset="-122"/>
                  <a:ea typeface="方正行楷简体" pitchFamily="65" charset="-122"/>
                </a:rPr>
                <a:t>点击输入您的文本内容</a:t>
              </a:r>
              <a:endParaRPr lang="en-US" altLang="zh-CN" sz="1400" dirty="0" smtClean="0">
                <a:solidFill>
                  <a:schemeClr val="bg1"/>
                </a:solidFill>
                <a:latin typeface="方正行楷简体" pitchFamily="65" charset="-122"/>
                <a:ea typeface="方正行楷简体" pitchFamily="65" charset="-122"/>
              </a:endParaRPr>
            </a:p>
          </p:txBody>
        </p:sp>
      </p:grpSp>
      <p:grpSp>
        <p:nvGrpSpPr>
          <p:cNvPr id="18" name="组合 17"/>
          <p:cNvGrpSpPr/>
          <p:nvPr/>
        </p:nvGrpSpPr>
        <p:grpSpPr>
          <a:xfrm>
            <a:off x="4754240" y="3159723"/>
            <a:ext cx="2412068" cy="1297246"/>
            <a:chOff x="1490189" y="1123015"/>
            <a:chExt cx="2412068" cy="1297246"/>
          </a:xfrm>
        </p:grpSpPr>
        <p:pic>
          <p:nvPicPr>
            <p:cNvPr id="19" name="Picture 2" descr="D:\png\0101000028865661_0003_图层-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189" y="1123015"/>
              <a:ext cx="2412068" cy="129724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p:cNvSpPr txBox="1"/>
            <p:nvPr/>
          </p:nvSpPr>
          <p:spPr>
            <a:xfrm>
              <a:off x="2130963" y="1519558"/>
              <a:ext cx="1130519" cy="523220"/>
            </a:xfrm>
            <a:prstGeom prst="rect">
              <a:avLst/>
            </a:prstGeom>
            <a:noFill/>
          </p:spPr>
          <p:txBody>
            <a:bodyPr wrap="square" rtlCol="0">
              <a:spAutoFit/>
            </a:bodyPr>
            <a:lstStyle/>
            <a:p>
              <a:r>
                <a:rPr lang="zh-CN" altLang="en-US" sz="1400" dirty="0" smtClean="0">
                  <a:solidFill>
                    <a:schemeClr val="bg1"/>
                  </a:solidFill>
                  <a:latin typeface="方正行楷简体" pitchFamily="65" charset="-122"/>
                  <a:ea typeface="方正行楷简体" pitchFamily="65" charset="-122"/>
                </a:rPr>
                <a:t>点击输入您的文本内容</a:t>
              </a:r>
              <a:endParaRPr lang="en-US" altLang="zh-CN" sz="1400" dirty="0" smtClean="0">
                <a:solidFill>
                  <a:schemeClr val="bg1"/>
                </a:solidFill>
                <a:latin typeface="方正行楷简体" pitchFamily="65" charset="-122"/>
                <a:ea typeface="方正行楷简体" pitchFamily="65" charset="-122"/>
              </a:endParaRPr>
            </a:p>
          </p:txBody>
        </p:sp>
      </p:grpSp>
      <p:grpSp>
        <p:nvGrpSpPr>
          <p:cNvPr id="21" name="组合 20"/>
          <p:cNvGrpSpPr/>
          <p:nvPr/>
        </p:nvGrpSpPr>
        <p:grpSpPr>
          <a:xfrm>
            <a:off x="1639916" y="3159723"/>
            <a:ext cx="2412068" cy="1297246"/>
            <a:chOff x="1490189" y="1123015"/>
            <a:chExt cx="2412068" cy="1297246"/>
          </a:xfrm>
        </p:grpSpPr>
        <p:pic>
          <p:nvPicPr>
            <p:cNvPr id="22" name="Picture 2" descr="D:\png\0101000028865661_0003_图层-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189" y="1123015"/>
              <a:ext cx="2412068" cy="129724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6"/>
            <p:cNvSpPr txBox="1"/>
            <p:nvPr/>
          </p:nvSpPr>
          <p:spPr>
            <a:xfrm>
              <a:off x="2130963" y="1519558"/>
              <a:ext cx="1130519" cy="523220"/>
            </a:xfrm>
            <a:prstGeom prst="rect">
              <a:avLst/>
            </a:prstGeom>
            <a:noFill/>
          </p:spPr>
          <p:txBody>
            <a:bodyPr wrap="square" rtlCol="0">
              <a:spAutoFit/>
            </a:bodyPr>
            <a:lstStyle/>
            <a:p>
              <a:r>
                <a:rPr lang="zh-CN" altLang="en-US" sz="1400" dirty="0" smtClean="0">
                  <a:solidFill>
                    <a:schemeClr val="bg1"/>
                  </a:solidFill>
                  <a:latin typeface="方正行楷简体" pitchFamily="65" charset="-122"/>
                  <a:ea typeface="方正行楷简体" pitchFamily="65" charset="-122"/>
                </a:rPr>
                <a:t>点击输入您的文本内容</a:t>
              </a:r>
              <a:endParaRPr lang="en-US" altLang="zh-CN" sz="1400" dirty="0" smtClean="0">
                <a:solidFill>
                  <a:schemeClr val="bg1"/>
                </a:solidFill>
                <a:latin typeface="方正行楷简体" pitchFamily="65" charset="-122"/>
                <a:ea typeface="方正行楷简体" pitchFamily="65" charset="-122"/>
              </a:endParaRPr>
            </a:p>
          </p:txBody>
        </p:sp>
      </p:grpSp>
      <p:sp>
        <p:nvSpPr>
          <p:cNvPr id="24" name="TextBox 17"/>
          <p:cNvSpPr txBox="1"/>
          <p:nvPr/>
        </p:nvSpPr>
        <p:spPr>
          <a:xfrm>
            <a:off x="3715161" y="2401401"/>
            <a:ext cx="1498937" cy="646331"/>
          </a:xfrm>
          <a:prstGeom prst="rect">
            <a:avLst/>
          </a:prstGeom>
          <a:noFill/>
        </p:spPr>
        <p:txBody>
          <a:bodyPr wrap="square" rtlCol="0">
            <a:spAutoFit/>
          </a:bodyPr>
          <a:lstStyle/>
          <a:p>
            <a:pPr algn="ctr"/>
            <a:r>
              <a:rPr lang="zh-CN" altLang="en-US" dirty="0" smtClean="0">
                <a:solidFill>
                  <a:sysClr val="windowText" lastClr="000000"/>
                </a:solidFill>
                <a:latin typeface="方正行楷简体" pitchFamily="65" charset="-122"/>
                <a:ea typeface="方正行楷简体" pitchFamily="65" charset="-122"/>
              </a:rPr>
              <a:t>点击输入标题文字</a:t>
            </a:r>
            <a:endParaRPr lang="en-US" altLang="zh-CN" dirty="0" smtClean="0">
              <a:solidFill>
                <a:sysClr val="windowText" lastClr="000000"/>
              </a:solidFill>
              <a:latin typeface="方正行楷简体" pitchFamily="65" charset="-122"/>
              <a:ea typeface="方正行楷简体" pitchFamily="65" charset="-122"/>
            </a:endParaRPr>
          </a:p>
        </p:txBody>
      </p:sp>
    </p:spTree>
    <p:extLst>
      <p:ext uri="{BB962C8B-B14F-4D97-AF65-F5344CB8AC3E}">
        <p14:creationId xmlns:p14="http://schemas.microsoft.com/office/powerpoint/2010/main" val="47466255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53" presetClass="entr" presetSubtype="1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2450"/>
                            </p:stCondLst>
                            <p:childTnLst>
                              <p:par>
                                <p:cTn id="26" presetID="16" presetClass="entr" presetSubtype="37"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500"/>
                                        <p:tgtEl>
                                          <p:spTgt spid="12"/>
                                        </p:tgtEl>
                                      </p:cBhvr>
                                    </p:animEffect>
                                  </p:childTnLst>
                                </p:cTn>
                              </p:par>
                            </p:childTnLst>
                          </p:cTn>
                        </p:par>
                        <p:par>
                          <p:cTn id="29" fill="hold">
                            <p:stCondLst>
                              <p:cond delay="295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3450"/>
                            </p:stCondLst>
                            <p:childTnLst>
                              <p:par>
                                <p:cTn id="34" presetID="16" presetClass="entr" presetSubtype="37"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outVertical)">
                                      <p:cBhvr>
                                        <p:cTn id="36" dur="500"/>
                                        <p:tgtEl>
                                          <p:spTgt spid="15"/>
                                        </p:tgtEl>
                                      </p:cBhvr>
                                    </p:animEffect>
                                  </p:childTnLst>
                                </p:cTn>
                              </p:par>
                            </p:childTnLst>
                          </p:cTn>
                        </p:par>
                        <p:par>
                          <p:cTn id="37" fill="hold">
                            <p:stCondLst>
                              <p:cond delay="395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4450"/>
                            </p:stCondLst>
                            <p:childTnLst>
                              <p:par>
                                <p:cTn id="42" presetID="16" presetClass="entr" presetSubtype="37"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outVertical)">
                                      <p:cBhvr>
                                        <p:cTn id="44" dur="500"/>
                                        <p:tgtEl>
                                          <p:spTgt spid="18"/>
                                        </p:tgtEl>
                                      </p:cBhvr>
                                    </p:animEffect>
                                  </p:childTnLst>
                                </p:cTn>
                              </p:par>
                            </p:childTnLst>
                          </p:cTn>
                        </p:par>
                        <p:par>
                          <p:cTn id="45" fill="hold">
                            <p:stCondLst>
                              <p:cond delay="495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5450"/>
                            </p:stCondLst>
                            <p:childTnLst>
                              <p:par>
                                <p:cTn id="50" presetID="16" presetClass="entr" presetSubtype="37"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outVertical)">
                                      <p:cBhvr>
                                        <p:cTn id="52" dur="500"/>
                                        <p:tgtEl>
                                          <p:spTgt spid="21"/>
                                        </p:tgtEl>
                                      </p:cBhvr>
                                    </p:animEffect>
                                  </p:childTnLst>
                                </p:cTn>
                              </p:par>
                            </p:childTnLst>
                          </p:cTn>
                        </p:par>
                        <p:par>
                          <p:cTn id="53" fill="hold">
                            <p:stCondLst>
                              <p:cond delay="595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C:\Users\Thinkpad\Desktop\PNG\1_0000_图层-11-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434" y="2280188"/>
            <a:ext cx="1907076" cy="1550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hinkpad\Desktop\PNG\1_0001_图层-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104" y="2280188"/>
            <a:ext cx="1907076" cy="15502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3"/>
          <p:cNvSpPr txBox="1">
            <a:spLocks noChangeArrowheads="1"/>
          </p:cNvSpPr>
          <p:nvPr/>
        </p:nvSpPr>
        <p:spPr bwMode="auto">
          <a:xfrm>
            <a:off x="3295596" y="2177238"/>
            <a:ext cx="509517" cy="1294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6600" dirty="0" smtClean="0">
                <a:solidFill>
                  <a:schemeClr val="tx1"/>
                </a:solidFill>
              </a:rPr>
              <a:t>1</a:t>
            </a:r>
            <a:endParaRPr lang="en-US" altLang="zh-CN" sz="6600" dirty="0">
              <a:solidFill>
                <a:schemeClr val="tx1"/>
              </a:solidFill>
            </a:endParaRPr>
          </a:p>
        </p:txBody>
      </p:sp>
      <p:sp>
        <p:nvSpPr>
          <p:cNvPr id="11" name="Text Box 53"/>
          <p:cNvSpPr txBox="1">
            <a:spLocks noChangeArrowheads="1"/>
          </p:cNvSpPr>
          <p:nvPr/>
        </p:nvSpPr>
        <p:spPr bwMode="auto">
          <a:xfrm>
            <a:off x="5237543" y="2220666"/>
            <a:ext cx="509517" cy="1294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6600" dirty="0" smtClean="0">
                <a:solidFill>
                  <a:schemeClr val="tx1"/>
                </a:solidFill>
              </a:rPr>
              <a:t>2</a:t>
            </a:r>
            <a:endParaRPr lang="en-US" altLang="zh-CN" sz="6600" dirty="0">
              <a:solidFill>
                <a:schemeClr val="tx1"/>
              </a:solidFill>
            </a:endParaRPr>
          </a:p>
        </p:txBody>
      </p:sp>
      <p:sp>
        <p:nvSpPr>
          <p:cNvPr id="12" name="圆角矩形 11"/>
          <p:cNvSpPr/>
          <p:nvPr/>
        </p:nvSpPr>
        <p:spPr>
          <a:xfrm>
            <a:off x="960098" y="2598807"/>
            <a:ext cx="1830091"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04626" y="2079453"/>
            <a:ext cx="686121" cy="710798"/>
            <a:chOff x="611560" y="1470114"/>
            <a:chExt cx="864096" cy="895175"/>
          </a:xfrm>
        </p:grpSpPr>
        <p:pic>
          <p:nvPicPr>
            <p:cNvPr id="14" name="Picture 4" descr="C:\Users\Thinkpad\Desktop\PNG\1_0000_渐变映射-2-副本-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3"/>
            <p:cNvSpPr txBox="1">
              <a:spLocks noChangeArrowheads="1"/>
            </p:cNvSpPr>
            <p:nvPr/>
          </p:nvSpPr>
          <p:spPr bwMode="auto">
            <a:xfrm>
              <a:off x="755577" y="1470114"/>
              <a:ext cx="486937" cy="8500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3200" dirty="0" smtClean="0"/>
                <a:t>1</a:t>
              </a:r>
              <a:endParaRPr lang="en-US" altLang="zh-CN" sz="3200" dirty="0"/>
            </a:p>
          </p:txBody>
        </p:sp>
      </p:grpSp>
      <p:sp>
        <p:nvSpPr>
          <p:cNvPr id="16" name="TextBox 15"/>
          <p:cNvSpPr txBox="1"/>
          <p:nvPr/>
        </p:nvSpPr>
        <p:spPr>
          <a:xfrm>
            <a:off x="1174220" y="2693634"/>
            <a:ext cx="1490583" cy="877538"/>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itchFamily="49" charset="-122"/>
                <a:ea typeface="楷体" pitchFamily="49" charset="-122"/>
              </a:defRPr>
            </a:lvl1pPr>
          </a:lstStyle>
          <a:p>
            <a:r>
              <a:rPr lang="zh-CN" altLang="en-US" b="1" dirty="0"/>
              <a:t>此处添加标题</a:t>
            </a:r>
            <a:endParaRPr lang="en-US" altLang="zh-CN" b="1" dirty="0"/>
          </a:p>
          <a:p>
            <a:r>
              <a:rPr lang="zh-CN" altLang="en-US" dirty="0"/>
              <a:t>点击此处</a:t>
            </a:r>
            <a:r>
              <a:rPr lang="zh-CN" altLang="en-US" dirty="0" smtClean="0"/>
              <a:t>添加文本</a:t>
            </a:r>
            <a:endParaRPr lang="zh-CN" altLang="en-US" dirty="0"/>
          </a:p>
          <a:p>
            <a:r>
              <a:rPr lang="zh-CN" altLang="en-US" dirty="0"/>
              <a:t>点击此处</a:t>
            </a:r>
            <a:r>
              <a:rPr lang="zh-CN" altLang="en-US" dirty="0" smtClean="0"/>
              <a:t>添加文本</a:t>
            </a:r>
            <a:endParaRPr lang="zh-CN" altLang="en-US" dirty="0"/>
          </a:p>
        </p:txBody>
      </p:sp>
      <p:sp>
        <p:nvSpPr>
          <p:cNvPr id="17" name="圆角矩形 16"/>
          <p:cNvSpPr/>
          <p:nvPr/>
        </p:nvSpPr>
        <p:spPr>
          <a:xfrm>
            <a:off x="6414317" y="2598807"/>
            <a:ext cx="1830091" cy="1067191"/>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258845" y="2079453"/>
            <a:ext cx="686121" cy="710798"/>
            <a:chOff x="611560" y="1470114"/>
            <a:chExt cx="864096" cy="895175"/>
          </a:xfrm>
        </p:grpSpPr>
        <p:pic>
          <p:nvPicPr>
            <p:cNvPr id="19" name="Picture 4" descr="C:\Users\Thinkpad\Desktop\PNG\1_0000_渐变映射-2-副本-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53"/>
            <p:cNvSpPr txBox="1">
              <a:spLocks noChangeArrowheads="1"/>
            </p:cNvSpPr>
            <p:nvPr/>
          </p:nvSpPr>
          <p:spPr bwMode="auto">
            <a:xfrm>
              <a:off x="755577" y="1470114"/>
              <a:ext cx="486937" cy="8500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3200" dirty="0" smtClean="0"/>
                <a:t>2</a:t>
              </a:r>
              <a:endParaRPr lang="en-US" altLang="zh-CN" sz="3200" dirty="0"/>
            </a:p>
          </p:txBody>
        </p:sp>
      </p:grpSp>
      <p:sp>
        <p:nvSpPr>
          <p:cNvPr id="21" name="TextBox 27"/>
          <p:cNvSpPr txBox="1"/>
          <p:nvPr/>
        </p:nvSpPr>
        <p:spPr>
          <a:xfrm>
            <a:off x="6628439" y="2693634"/>
            <a:ext cx="1490583" cy="877538"/>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itchFamily="49" charset="-122"/>
                <a:ea typeface="楷体" pitchFamily="49" charset="-122"/>
              </a:defRPr>
            </a:lvl1pPr>
          </a:lstStyle>
          <a:p>
            <a:r>
              <a:rPr lang="zh-CN" altLang="en-US" b="1" dirty="0"/>
              <a:t>此处添加标题</a:t>
            </a:r>
            <a:endParaRPr lang="en-US" altLang="zh-CN" b="1" dirty="0"/>
          </a:p>
          <a:p>
            <a:r>
              <a:rPr lang="zh-CN" altLang="en-US" dirty="0"/>
              <a:t>点击此处</a:t>
            </a:r>
            <a:r>
              <a:rPr lang="zh-CN" altLang="en-US" dirty="0" smtClean="0"/>
              <a:t>添加文本</a:t>
            </a:r>
            <a:endParaRPr lang="zh-CN" altLang="en-US" dirty="0"/>
          </a:p>
          <a:p>
            <a:r>
              <a:rPr lang="zh-CN" altLang="en-US" dirty="0"/>
              <a:t>点击此处</a:t>
            </a:r>
            <a:r>
              <a:rPr lang="zh-CN" altLang="en-US" dirty="0" smtClean="0"/>
              <a:t>添加文本</a:t>
            </a:r>
            <a:endParaRPr lang="zh-CN" altLang="en-US" dirty="0"/>
          </a:p>
        </p:txBody>
      </p:sp>
    </p:spTree>
    <p:extLst>
      <p:ext uri="{BB962C8B-B14F-4D97-AF65-F5344CB8AC3E}">
        <p14:creationId xmlns:p14="http://schemas.microsoft.com/office/powerpoint/2010/main" val="223325370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style.rotation</p:attrName>
                                        </p:attrNameLst>
                                      </p:cBhvr>
                                      <p:tavLst>
                                        <p:tav tm="0">
                                          <p:val>
                                            <p:fltVal val="90"/>
                                          </p:val>
                                        </p:tav>
                                        <p:tav tm="100000">
                                          <p:val>
                                            <p:fltVal val="0"/>
                                          </p:val>
                                        </p:tav>
                                      </p:tavLst>
                                    </p:anim>
                                    <p:animEffect transition="in" filter="fade">
                                      <p:cBhvr>
                                        <p:cTn id="24" dur="20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style.rotation</p:attrName>
                                        </p:attrNameLst>
                                      </p:cBhvr>
                                      <p:tavLst>
                                        <p:tav tm="0">
                                          <p:val>
                                            <p:fltVal val="90"/>
                                          </p:val>
                                        </p:tav>
                                        <p:tav tm="100000">
                                          <p:val>
                                            <p:fltVal val="0"/>
                                          </p:val>
                                        </p:tav>
                                      </p:tavLst>
                                    </p:anim>
                                    <p:animEffect transition="in" filter="fade">
                                      <p:cBhvr>
                                        <p:cTn id="30" dur="2000"/>
                                        <p:tgtEl>
                                          <p:spTgt spid="8"/>
                                        </p:tgtEl>
                                      </p:cBhvr>
                                    </p:animEffect>
                                  </p:childTnLst>
                                </p:cTn>
                              </p:par>
                              <p:par>
                                <p:cTn id="31" presetID="3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200" decel="100000"/>
                                        <p:tgtEl>
                                          <p:spTgt spid="9"/>
                                        </p:tgtEl>
                                      </p:cBhvr>
                                    </p:animEffect>
                                    <p:anim calcmode="lin" valueType="num">
                                      <p:cBhvr>
                                        <p:cTn id="34" dur="1200" decel="100000" fill="hold"/>
                                        <p:tgtEl>
                                          <p:spTgt spid="9"/>
                                        </p:tgtEl>
                                        <p:attrNameLst>
                                          <p:attrName>style.rotation</p:attrName>
                                        </p:attrNameLst>
                                      </p:cBhvr>
                                      <p:tavLst>
                                        <p:tav tm="0">
                                          <p:val>
                                            <p:fltVal val="-90"/>
                                          </p:val>
                                        </p:tav>
                                        <p:tav tm="100000">
                                          <p:val>
                                            <p:fltVal val="0"/>
                                          </p:val>
                                        </p:tav>
                                      </p:tavLst>
                                    </p:anim>
                                    <p:anim calcmode="lin" valueType="num">
                                      <p:cBhvr>
                                        <p:cTn id="35" dur="1200" decel="100000" fill="hold"/>
                                        <p:tgtEl>
                                          <p:spTgt spid="9"/>
                                        </p:tgtEl>
                                        <p:attrNameLst>
                                          <p:attrName>ppt_x</p:attrName>
                                        </p:attrNameLst>
                                      </p:cBhvr>
                                      <p:tavLst>
                                        <p:tav tm="0">
                                          <p:val>
                                            <p:strVal val="#ppt_x+0.4"/>
                                          </p:val>
                                        </p:tav>
                                        <p:tav tm="100000">
                                          <p:val>
                                            <p:strVal val="#ppt_x-0.05"/>
                                          </p:val>
                                        </p:tav>
                                      </p:tavLst>
                                    </p:anim>
                                    <p:anim calcmode="lin" valueType="num">
                                      <p:cBhvr>
                                        <p:cTn id="36" dur="1200" decel="100000" fill="hold"/>
                                        <p:tgtEl>
                                          <p:spTgt spid="9"/>
                                        </p:tgtEl>
                                        <p:attrNameLst>
                                          <p:attrName>ppt_y</p:attrName>
                                        </p:attrNameLst>
                                      </p:cBhvr>
                                      <p:tavLst>
                                        <p:tav tm="0">
                                          <p:val>
                                            <p:strVal val="#ppt_y-0.4"/>
                                          </p:val>
                                        </p:tav>
                                        <p:tav tm="100000">
                                          <p:val>
                                            <p:strVal val="#ppt_y+0.1"/>
                                          </p:val>
                                        </p:tav>
                                      </p:tavLst>
                                    </p:anim>
                                    <p:anim calcmode="lin" valueType="num">
                                      <p:cBhvr>
                                        <p:cTn id="37" dur="300" accel="100000" fill="hold">
                                          <p:stCondLst>
                                            <p:cond delay="1200"/>
                                          </p:stCondLst>
                                        </p:cTn>
                                        <p:tgtEl>
                                          <p:spTgt spid="9"/>
                                        </p:tgtEl>
                                        <p:attrNameLst>
                                          <p:attrName>ppt_x</p:attrName>
                                        </p:attrNameLst>
                                      </p:cBhvr>
                                      <p:tavLst>
                                        <p:tav tm="0">
                                          <p:val>
                                            <p:strVal val="#ppt_x-0.05"/>
                                          </p:val>
                                        </p:tav>
                                        <p:tav tm="100000">
                                          <p:val>
                                            <p:strVal val="#ppt_x"/>
                                          </p:val>
                                        </p:tav>
                                      </p:tavLst>
                                    </p:anim>
                                    <p:anim calcmode="lin" valueType="num">
                                      <p:cBhvr>
                                        <p:cTn id="38" dur="300" accel="100000" fill="hold">
                                          <p:stCondLst>
                                            <p:cond delay="1200"/>
                                          </p:stCondLst>
                                        </p:cTn>
                                        <p:tgtEl>
                                          <p:spTgt spid="9"/>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200" decel="100000"/>
                                        <p:tgtEl>
                                          <p:spTgt spid="8"/>
                                        </p:tgtEl>
                                      </p:cBhvr>
                                    </p:animEffect>
                                    <p:anim calcmode="lin" valueType="num">
                                      <p:cBhvr>
                                        <p:cTn id="42" dur="1200" decel="100000" fill="hold"/>
                                        <p:tgtEl>
                                          <p:spTgt spid="8"/>
                                        </p:tgtEl>
                                        <p:attrNameLst>
                                          <p:attrName>style.rotation</p:attrName>
                                        </p:attrNameLst>
                                      </p:cBhvr>
                                      <p:tavLst>
                                        <p:tav tm="0">
                                          <p:val>
                                            <p:fltVal val="-90"/>
                                          </p:val>
                                        </p:tav>
                                        <p:tav tm="100000">
                                          <p:val>
                                            <p:fltVal val="0"/>
                                          </p:val>
                                        </p:tav>
                                      </p:tavLst>
                                    </p:anim>
                                    <p:anim calcmode="lin" valueType="num">
                                      <p:cBhvr>
                                        <p:cTn id="43" dur="1200" decel="100000" fill="hold"/>
                                        <p:tgtEl>
                                          <p:spTgt spid="8"/>
                                        </p:tgtEl>
                                        <p:attrNameLst>
                                          <p:attrName>ppt_x</p:attrName>
                                        </p:attrNameLst>
                                      </p:cBhvr>
                                      <p:tavLst>
                                        <p:tav tm="0">
                                          <p:val>
                                            <p:strVal val="#ppt_x+0.4"/>
                                          </p:val>
                                        </p:tav>
                                        <p:tav tm="100000">
                                          <p:val>
                                            <p:strVal val="#ppt_x-0.05"/>
                                          </p:val>
                                        </p:tav>
                                      </p:tavLst>
                                    </p:anim>
                                    <p:anim calcmode="lin" valueType="num">
                                      <p:cBhvr>
                                        <p:cTn id="44" dur="1200" decel="100000" fill="hold"/>
                                        <p:tgtEl>
                                          <p:spTgt spid="8"/>
                                        </p:tgtEl>
                                        <p:attrNameLst>
                                          <p:attrName>ppt_y</p:attrName>
                                        </p:attrNameLst>
                                      </p:cBhvr>
                                      <p:tavLst>
                                        <p:tav tm="0">
                                          <p:val>
                                            <p:strVal val="#ppt_y-0.4"/>
                                          </p:val>
                                        </p:tav>
                                        <p:tav tm="100000">
                                          <p:val>
                                            <p:strVal val="#ppt_y+0.1"/>
                                          </p:val>
                                        </p:tav>
                                      </p:tavLst>
                                    </p:anim>
                                    <p:anim calcmode="lin" valueType="num">
                                      <p:cBhvr>
                                        <p:cTn id="45" dur="300" accel="100000" fill="hold">
                                          <p:stCondLst>
                                            <p:cond delay="1200"/>
                                          </p:stCondLst>
                                        </p:cTn>
                                        <p:tgtEl>
                                          <p:spTgt spid="8"/>
                                        </p:tgtEl>
                                        <p:attrNameLst>
                                          <p:attrName>ppt_x</p:attrName>
                                        </p:attrNameLst>
                                      </p:cBhvr>
                                      <p:tavLst>
                                        <p:tav tm="0">
                                          <p:val>
                                            <p:strVal val="#ppt_x-0.05"/>
                                          </p:val>
                                        </p:tav>
                                        <p:tav tm="100000">
                                          <p:val>
                                            <p:strVal val="#ppt_x"/>
                                          </p:val>
                                        </p:tav>
                                      </p:tavLst>
                                    </p:anim>
                                    <p:anim calcmode="lin" valueType="num">
                                      <p:cBhvr>
                                        <p:cTn id="46" dur="300" accel="100000" fill="hold">
                                          <p:stCondLst>
                                            <p:cond delay="1200"/>
                                          </p:stCondLst>
                                        </p:cTn>
                                        <p:tgtEl>
                                          <p:spTgt spid="8"/>
                                        </p:tgtEl>
                                        <p:attrNameLst>
                                          <p:attrName>ppt_y</p:attrName>
                                        </p:attrNameLst>
                                      </p:cBhvr>
                                      <p:tavLst>
                                        <p:tav tm="0">
                                          <p:val>
                                            <p:strVal val="#ppt_y+0.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p:stCondLst>
                              <p:cond delay="4500"/>
                            </p:stCondLst>
                            <p:childTnLst>
                              <p:par>
                                <p:cTn id="76" presetID="14" presetClass="entr" presetSubtype="1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randombar(horizontal)">
                                      <p:cBhvr>
                                        <p:cTn id="78" dur="500"/>
                                        <p:tgtEl>
                                          <p:spTgt spid="16"/>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randombar(horizontal)">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0" grpId="0"/>
      <p:bldP spid="11" grpId="0"/>
      <p:bldP spid="12" grpId="0" animBg="1"/>
      <p:bldP spid="16" grpId="0"/>
      <p:bldP spid="17"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19436" y="1548585"/>
            <a:ext cx="3442628" cy="707886"/>
          </a:xfrm>
          <a:prstGeom prst="rect">
            <a:avLst/>
          </a:prstGeom>
        </p:spPr>
        <p:txBody>
          <a:bodyPr wrap="square">
            <a:spAutoFit/>
          </a:bodyPr>
          <a:lstStyle/>
          <a:p>
            <a:pPr algn="ctr"/>
            <a:r>
              <a:rPr lang="zh-CN" altLang="en-US" sz="4000" dirty="0" smtClean="0">
                <a:latin typeface="华文行楷" pitchFamily="2" charset="-122"/>
                <a:ea typeface="华文行楷" pitchFamily="2" charset="-122"/>
              </a:rPr>
              <a:t>第三章内容</a:t>
            </a:r>
            <a:endParaRPr lang="zh-CN" altLang="en-US" sz="4000" dirty="0">
              <a:latin typeface="华文行楷" pitchFamily="2" charset="-122"/>
              <a:ea typeface="华文行楷" pitchFamily="2" charset="-122"/>
            </a:endParaRPr>
          </a:p>
        </p:txBody>
      </p:sp>
      <p:sp>
        <p:nvSpPr>
          <p:cNvPr id="5" name="矩形 4"/>
          <p:cNvSpPr/>
          <p:nvPr/>
        </p:nvSpPr>
        <p:spPr>
          <a:xfrm>
            <a:off x="2062287" y="3120286"/>
            <a:ext cx="5002153" cy="646331"/>
          </a:xfrm>
          <a:prstGeom prst="rect">
            <a:avLst/>
          </a:prstGeom>
        </p:spPr>
        <p:txBody>
          <a:bodyPr wrap="square">
            <a:spAutoFit/>
          </a:bodyPr>
          <a:lstStyle/>
          <a:p>
            <a:pPr algn="ctr"/>
            <a:r>
              <a:rPr lang="zh-CN" altLang="en-US" sz="3600" spc="-300" dirty="0" smtClean="0">
                <a:latin typeface="华文行楷" pitchFamily="2" charset="-122"/>
                <a:ea typeface="华文行楷" pitchFamily="2" charset="-122"/>
              </a:rPr>
              <a:t>单击此处添加描述文字</a:t>
            </a:r>
            <a:endParaRPr lang="zh-CN" altLang="en-US" sz="3600" spc="-300" dirty="0">
              <a:latin typeface="华文行楷" pitchFamily="2" charset="-122"/>
              <a:ea typeface="华文行楷" pitchFamily="2" charset="-122"/>
            </a:endParaRPr>
          </a:p>
        </p:txBody>
      </p:sp>
      <p:pic>
        <p:nvPicPr>
          <p:cNvPr id="6" name="Picture 5" descr="毛笔2"/>
          <p:cNvPicPr>
            <a:picLocks noChangeAspect="1" noChangeArrowheads="1"/>
          </p:cNvPicPr>
          <p:nvPr/>
        </p:nvPicPr>
        <p:blipFill>
          <a:blip r:embed="rId2" cstate="print">
            <a:extLst>
              <a:ext uri="{28A0092B-C50C-407E-A947-70E740481C1C}">
                <a14:useLocalDpi xmlns:a14="http://schemas.microsoft.com/office/drawing/2010/main" val="0"/>
              </a:ext>
            </a:extLst>
          </a:blip>
          <a:srcRect l="48750" t="22501" r="13750" b="42500"/>
          <a:stretch>
            <a:fillRect/>
          </a:stretch>
        </p:blipFill>
        <p:spPr bwMode="auto">
          <a:xfrm>
            <a:off x="2336876" y="1983309"/>
            <a:ext cx="2254768" cy="157791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41" descr="C_108.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756" y="3677049"/>
            <a:ext cx="5345404" cy="1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Thinkpad\Desktop\PNG\1_0002_图层-5-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1704">
            <a:off x="2397026" y="892926"/>
            <a:ext cx="2016491" cy="18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6476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2" presetClass="entr" presetSubtype="8" fill="hold" nodeType="withEffect">
                                  <p:stCondLst>
                                    <p:cond delay="21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250"/>
                                        <p:tgtEl>
                                          <p:spTgt spid="7"/>
                                        </p:tgtEl>
                                      </p:cBhvr>
                                    </p:animEffect>
                                  </p:childTnLst>
                                </p:cTn>
                              </p:par>
                              <p:par>
                                <p:cTn id="20" presetID="10" presetClass="entr" presetSubtype="0" fill="hold" nodeType="withEffect">
                                  <p:stCondLst>
                                    <p:cond delay="4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750"/>
                                        <p:tgtEl>
                                          <p:spTgt spid="5"/>
                                        </p:tgtEl>
                                      </p:cBhvr>
                                    </p:animEffect>
                                  </p:childTnLst>
                                </p:cTn>
                              </p:par>
                              <p:par>
                                <p:cTn id="26" presetID="0" presetClass="path" presetSubtype="0" accel="50000" decel="50000" fill="hold" nodeType="withEffect">
                                  <p:stCondLst>
                                    <p:cond delay="4700"/>
                                  </p:stCondLst>
                                  <p:childTnLst>
                                    <p:animMotion origin="layout" path="M -0.02292 -0.00401 C -0.02101 0.01451 -0.02292 0.02006 -0.01233 0.02654 C -0.00313 0.02222 0.00035 0.02099 0.00729 0.00988 C 0.01007 0.00555 0.01528 -0.00401 0.01528 -0.0037 C 0.01233 0.0108 0.01146 0.02099 0.00608 0.0358 C 0.00521 0.03827 0.00243 0.04105 0.00347 0.0429 C 0.00382 0.04352 0.01545 0.03642 0.01667 0.0358 C 0.02049 0.0287 0.02413 0.025 0.02708 0.01697 C 0.02552 0.02623 0.02378 0.02901 0.03368 0.0216 C 0.03958 0.01728 0.04496 0.00864 0.04948 0.00062 C 0.05 -0.00247 0.05087 -0.01173 0.05087 -0.00864 C 0.05087 -0.00124 0.04878 0.01234 0.04687 0.01944 C 0.04618 0.02191 0.04288 0.025 0.04427 0.02654 C 0.04549 0.02778 0.05278 0.02284 0.05469 0.0216 C 0.05799 0.00586 0.05781 0.02469 0.05868 0.03117 C 0.06076 0.07685 0.05764 0.06265 0.06667 0.04753 C 0.06858 0.03642 0.07483 0.02901 0.08108 0.02654 C 0.08576 0.0179 0.08576 0.01204 0.09028 0.02407 C 0.09167 0.02315 0.09306 0.02006 0.09427 0.0216 C 0.09792 0.02592 0.10052 0.04846 0.10347 0.05679 C 0.12187 0.05432 0.12205 0.05957 0.12969 0.0358 C 0.12934 0.03025 0.12847 0.025 0.12847 0.01944 C 0.12847 0.01481 0.12847 0.02901 0.12969 0.03333 C 0.13038 0.0358 0.13229 0.03642 0.13368 0.03796 C 0.13594 0.03642 0.13837 0.0358 0.14028 0.03333 C 0.1434 0.02932 0.14306 0.02253 0.14427 0.01697 C 0.14653 0.00648 0.14618 0.00864 0.15087 0.00309 C 0.15885 0.00648 0.16545 0.01451 0.17309 0.01944 C 0.17726 0.02994 0.17865 0.03796 0.17049 0.0429 C 0.16597 0.05463 0.16979 0.04938 0.16528 0.0429 C 0.16424 0.04136 0.16267 0.04136 0.16128 0.04043 C 0.15694 0.04136 0.15226 0.04043 0.14809 0.0429 C 0.14635 0.04383 0.15417 0.04197 0.15347 0.04506 C 0.15191 0.05092 0.14635 0.04784 0.14288 0.04969 C 0.14201 0.05216 0.13924 0.05463 0.14028 0.05679 C 0.14219 0.06018 0.14549 0.05957 0.14809 0.05926 C 0.15434 0.05864 0.16042 0.05617 0.16667 0.05432 C 0.17066 0.05309 0.17847 0.04969 0.17847 0.05 C 0.18403 0.04475 0.18819 0.04259 0.19427 0.04043 C 0.19983 0.05555 0.20556 0.05185 0.21528 0.04969 C 0.21806 0.04228 0.21962 0.03457 0.22187 0.02654 C 0.22222 0.02346 0.2224 0.02006 0.22309 0.01697 C 0.22378 0.0142 0.22535 0.0071 0.22587 0.00988 C 0.23351 0.04599 0.22101 0.0287 0.23108 0.04043 C 0.23212 0.0392 0.23924 0.03055 0.24028 0.03117 C 0.24201 0.03241 0.24115 0.03734 0.24167 0.04043 C 0.24271 0.05988 0.2408 0.07222 0.25087 0.05432 C 0.2533 0.04105 0.25017 0.05339 0.25608 0.0429 C 0.25712 0.04105 0.25868 0.0358 0.25868 0.03611 C 0.25955 0.03333 0.26059 0.03117 0.26128 0.0287 C 0.26198 0.02654 0.26128 0.0216 0.26267 0.0216 C 0.26545 0.0216 0.26319 0.03241 0.26528 0.0358 C 0.26823 0.04074 0.27309 0.0392 0.27708 0.04043 C 0.28559 0.03734 0.28958 0.03271 0.29549 0.0216 C 0.29601 0.01944 0.29549 0.01481 0.29687 0.01481 C 0.29844 0.01481 0.29861 0.01944 0.29948 0.0216 C 0.30243 0.02809 0.30243 0.02685 0.30729 0.03117 C 0.31215 0.03025 0.31753 0.025 0.32187 0.0287 C 0.33559 0.04074 0.31458 0.04969 0.32708 0.0429 C 0.33871 0.0287 0.325 0.04197 0.33229 0.04506 C 0.33576 0.0466 0.33941 0.04352 0.34288 0.0429 C 0.34844 0.03302 0.35312 0.02222 0.35868 0.01234 C 0.36319 0.02438 0.36267 0.02623 0.37049 0.01944 C 0.37361 0.01111 0.37431 0.00555 0.3783 -0.00154 C 0.38472 0.00957 0.38819 0.0179 0.39687 0.0216 C 0.40399 0.01913 0.40972 0.01975 0.41667 0.02407 C 0.42153 0.03117 0.42656 0.03302 0.42847 0.0429 C 0.42222 0.04722 0.41545 0.04722 0.41788 0.06142 C 0.42066 0.06111 0.44792 0.06821 0.44427 0.04753 C 0.44809 0.04043 0.45469 0.01944 0.44288 0.02654 C 0.43993 0.04352 0.44774 0.03025 0.45087 0.02654 C 0.45434 0.04475 0.45764 0.05216 0.46788 0.06142 C 0.46875 0.05895 0.46927 0.05617 0.47049 0.05432 C 0.47569 0.0466 0.47812 0.05339 0.47309 0.04506 C 0.47448 0.04444 0.47604 0.04475 0.47708 0.0429 C 0.4842 0.03025 0.47969 0.02407 0.48368 0.03117 L 0.49167 0.01234 " pathEditMode="relative" rAng="0" ptsTypes="AAAAAAAAAAAAAAAAAAAAAAAAAAAAAAAAAAAAAAAAAAAAAAAAAAAAAAAAAAAAAAAAAAAAAAAAAAAAA">
                                      <p:cBhvr>
                                        <p:cTn id="27" dur="2750" fill="hold"/>
                                        <p:tgtEl>
                                          <p:spTgt spid="6"/>
                                        </p:tgtEl>
                                        <p:attrNameLst>
                                          <p:attrName>ppt_x</p:attrName>
                                          <p:attrName>ppt_y</p:attrName>
                                        </p:attrNameLst>
                                      </p:cBhvr>
                                      <p:rCtr x="25729" y="3056"/>
                                    </p:animMotion>
                                  </p:childTnLst>
                                </p:cTn>
                              </p:par>
                            </p:childTnLst>
                          </p:cTn>
                        </p:par>
                        <p:par>
                          <p:cTn id="28" fill="hold">
                            <p:stCondLst>
                              <p:cond delay="845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81" descr="04"/>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1408708" y="720928"/>
            <a:ext cx="7430155" cy="300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1" descr="04"/>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24631" y="3181302"/>
            <a:ext cx="3798893" cy="153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p:cNvSpPr txBox="1"/>
          <p:nvPr/>
        </p:nvSpPr>
        <p:spPr>
          <a:xfrm>
            <a:off x="4237013" y="1300164"/>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pic>
        <p:nvPicPr>
          <p:cNvPr id="29"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96689">
            <a:off x="3620403" y="3047357"/>
            <a:ext cx="1206241" cy="393943"/>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206085" y="1691287"/>
            <a:ext cx="3262432" cy="787139"/>
          </a:xfrm>
          <a:prstGeom prst="rect">
            <a:avLst/>
          </a:prstGeom>
        </p:spPr>
        <p:txBody>
          <a:bodyPr wrap="none">
            <a:spAutoFit/>
          </a:bodyPr>
          <a:lstStyle/>
          <a:p>
            <a:r>
              <a:rPr lang="zh-CN" altLang="en-US" sz="1505" dirty="0">
                <a:solidFill>
                  <a:schemeClr val="bg1"/>
                </a:solidFill>
                <a:latin typeface="华文隶书" pitchFamily="2" charset="-122"/>
                <a:ea typeface="楷体"/>
              </a:rPr>
              <a:t>单击此处添加文本单击此处添加文本</a:t>
            </a:r>
            <a:endParaRPr lang="en-US" altLang="zh-CN" sz="1505" dirty="0">
              <a:solidFill>
                <a:schemeClr val="bg1"/>
              </a:solidFill>
              <a:latin typeface="华文隶书" pitchFamily="2" charset="-122"/>
              <a:ea typeface="楷体"/>
            </a:endParaRPr>
          </a:p>
          <a:p>
            <a:r>
              <a:rPr lang="zh-CN" altLang="en-US" sz="1505" dirty="0">
                <a:solidFill>
                  <a:schemeClr val="bg1"/>
                </a:solidFill>
                <a:latin typeface="华文隶书" pitchFamily="2" charset="-122"/>
                <a:ea typeface="楷体"/>
              </a:rPr>
              <a:t>单击此处添加文本单击此处添加文本</a:t>
            </a:r>
            <a:endParaRPr lang="en-US" altLang="zh-CN" sz="1505" dirty="0">
              <a:solidFill>
                <a:schemeClr val="bg1"/>
              </a:solidFill>
              <a:latin typeface="华文隶书" pitchFamily="2" charset="-122"/>
              <a:ea typeface="楷体"/>
            </a:endParaRPr>
          </a:p>
          <a:p>
            <a:r>
              <a:rPr lang="zh-CN" altLang="en-US" sz="1505" dirty="0">
                <a:solidFill>
                  <a:schemeClr val="bg1"/>
                </a:solidFill>
                <a:latin typeface="华文隶书" pitchFamily="2" charset="-122"/>
                <a:ea typeface="楷体"/>
              </a:rPr>
              <a:t>单击此处添加文本单击此处添加文本</a:t>
            </a:r>
          </a:p>
        </p:txBody>
      </p:sp>
      <p:sp>
        <p:nvSpPr>
          <p:cNvPr id="31" name="TextBox 10"/>
          <p:cNvSpPr txBox="1"/>
          <p:nvPr/>
        </p:nvSpPr>
        <p:spPr>
          <a:xfrm>
            <a:off x="1949772" y="3587670"/>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spTree>
    <p:extLst>
      <p:ext uri="{BB962C8B-B14F-4D97-AF65-F5344CB8AC3E}">
        <p14:creationId xmlns:p14="http://schemas.microsoft.com/office/powerpoint/2010/main" val="424441728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22" presetClass="entr" presetSubtype="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p:stCondLst>
                              <p:cond delay="295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3450"/>
                            </p:stCondLst>
                            <p:childTnLst>
                              <p:par>
                                <p:cTn id="28" presetID="14" presetClass="entr" presetSubtype="1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par>
                          <p:cTn id="31" fill="hold">
                            <p:stCondLst>
                              <p:cond delay="3950"/>
                            </p:stCondLst>
                            <p:childTnLst>
                              <p:par>
                                <p:cTn id="32" presetID="2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par>
                          <p:cTn id="35" fill="hold">
                            <p:stCondLst>
                              <p:cond delay="445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1000"/>
                                        <p:tgtEl>
                                          <p:spTgt spid="27"/>
                                        </p:tgtEl>
                                      </p:cBhvr>
                                    </p:animEffect>
                                  </p:childTnLst>
                                </p:cTn>
                              </p:par>
                            </p:childTnLst>
                          </p:cTn>
                        </p:par>
                        <p:par>
                          <p:cTn id="39" fill="hold">
                            <p:stCondLst>
                              <p:cond delay="5450"/>
                            </p:stCondLst>
                            <p:childTnLst>
                              <p:par>
                                <p:cTn id="40" presetID="2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28"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C:\Users\A02\AppData\Local\Temp\360zip$Temp\360$0\huan (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2850" y="1877225"/>
            <a:ext cx="2194933" cy="2121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02\AppData\Local\Temp\360zip$Temp\360$0\huan (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0486" y="1863508"/>
            <a:ext cx="2194933" cy="2121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02\AppData\Local\Temp\360zip$Temp\360$0\huan (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5499" y="1785398"/>
            <a:ext cx="2194933" cy="2121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4"/>
          <p:cNvSpPr txBox="1"/>
          <p:nvPr/>
        </p:nvSpPr>
        <p:spPr>
          <a:xfrm>
            <a:off x="1080923" y="2433470"/>
            <a:ext cx="800219" cy="830997"/>
          </a:xfrm>
          <a:prstGeom prst="rect">
            <a:avLst/>
          </a:prstGeom>
          <a:noFill/>
        </p:spPr>
        <p:txBody>
          <a:bodyPr wrap="none" rtlCol="0">
            <a:spAutoFit/>
          </a:bodyPr>
          <a:lstStyle/>
          <a:p>
            <a:r>
              <a:rPr lang="zh-CN" altLang="en-US" sz="2400" dirty="0" smtClean="0">
                <a:latin typeface="方正行楷简体" pitchFamily="65" charset="-122"/>
                <a:ea typeface="方正行楷简体" pitchFamily="65" charset="-122"/>
              </a:rPr>
              <a:t>添加</a:t>
            </a:r>
            <a:endParaRPr lang="en-US" altLang="zh-CN" sz="2400" dirty="0" smtClean="0">
              <a:latin typeface="方正行楷简体" pitchFamily="65" charset="-122"/>
              <a:ea typeface="方正行楷简体" pitchFamily="65" charset="-122"/>
            </a:endParaRPr>
          </a:p>
          <a:p>
            <a:r>
              <a:rPr lang="zh-CN" altLang="en-US" sz="2400" dirty="0" smtClean="0">
                <a:latin typeface="方正行楷简体" pitchFamily="65" charset="-122"/>
                <a:ea typeface="方正行楷简体" pitchFamily="65" charset="-122"/>
              </a:rPr>
              <a:t>文字</a:t>
            </a:r>
            <a:endParaRPr lang="zh-CN" altLang="en-US" sz="2400" dirty="0">
              <a:latin typeface="方正行楷简体" pitchFamily="65" charset="-122"/>
              <a:ea typeface="方正行楷简体" pitchFamily="65" charset="-122"/>
            </a:endParaRPr>
          </a:p>
        </p:txBody>
      </p:sp>
      <p:sp>
        <p:nvSpPr>
          <p:cNvPr id="12" name="TextBox 5"/>
          <p:cNvSpPr txBox="1"/>
          <p:nvPr/>
        </p:nvSpPr>
        <p:spPr>
          <a:xfrm>
            <a:off x="3961243" y="2421437"/>
            <a:ext cx="800219" cy="830997"/>
          </a:xfrm>
          <a:prstGeom prst="rect">
            <a:avLst/>
          </a:prstGeom>
          <a:noFill/>
        </p:spPr>
        <p:txBody>
          <a:bodyPr wrap="none" rtlCol="0">
            <a:spAutoFit/>
          </a:bodyPr>
          <a:lstStyle/>
          <a:p>
            <a:r>
              <a:rPr lang="zh-CN" altLang="en-US" sz="2400" dirty="0" smtClean="0">
                <a:latin typeface="方正行楷简体" pitchFamily="65" charset="-122"/>
                <a:ea typeface="方正行楷简体" pitchFamily="65" charset="-122"/>
              </a:rPr>
              <a:t>添加</a:t>
            </a:r>
            <a:endParaRPr lang="en-US" altLang="zh-CN" sz="2400" dirty="0" smtClean="0">
              <a:latin typeface="方正行楷简体" pitchFamily="65" charset="-122"/>
              <a:ea typeface="方正行楷简体" pitchFamily="65" charset="-122"/>
            </a:endParaRPr>
          </a:p>
          <a:p>
            <a:r>
              <a:rPr lang="zh-CN" altLang="en-US" sz="2400" dirty="0" smtClean="0">
                <a:latin typeface="方正行楷简体" pitchFamily="65" charset="-122"/>
                <a:ea typeface="方正行楷简体" pitchFamily="65" charset="-122"/>
              </a:rPr>
              <a:t>文字</a:t>
            </a:r>
            <a:endParaRPr lang="zh-CN" altLang="en-US" sz="2400" dirty="0">
              <a:latin typeface="方正行楷简体" pitchFamily="65" charset="-122"/>
              <a:ea typeface="方正行楷简体" pitchFamily="65" charset="-122"/>
            </a:endParaRPr>
          </a:p>
        </p:txBody>
      </p:sp>
      <p:sp>
        <p:nvSpPr>
          <p:cNvPr id="13" name="TextBox 6"/>
          <p:cNvSpPr txBox="1"/>
          <p:nvPr/>
        </p:nvSpPr>
        <p:spPr>
          <a:xfrm>
            <a:off x="6913571" y="2421437"/>
            <a:ext cx="800219" cy="830997"/>
          </a:xfrm>
          <a:prstGeom prst="rect">
            <a:avLst/>
          </a:prstGeom>
          <a:noFill/>
        </p:spPr>
        <p:txBody>
          <a:bodyPr wrap="none" rtlCol="0">
            <a:spAutoFit/>
          </a:bodyPr>
          <a:lstStyle/>
          <a:p>
            <a:r>
              <a:rPr lang="zh-CN" altLang="en-US" sz="2400" dirty="0" smtClean="0">
                <a:latin typeface="方正行楷简体" pitchFamily="65" charset="-122"/>
                <a:ea typeface="方正行楷简体" pitchFamily="65" charset="-122"/>
              </a:rPr>
              <a:t>添加</a:t>
            </a:r>
            <a:endParaRPr lang="en-US" altLang="zh-CN" sz="2400" dirty="0" smtClean="0">
              <a:latin typeface="方正行楷简体" pitchFamily="65" charset="-122"/>
              <a:ea typeface="方正行楷简体" pitchFamily="65" charset="-122"/>
            </a:endParaRPr>
          </a:p>
          <a:p>
            <a:r>
              <a:rPr lang="zh-CN" altLang="en-US" sz="2400" dirty="0" smtClean="0">
                <a:latin typeface="方正行楷简体" pitchFamily="65" charset="-122"/>
                <a:ea typeface="方正行楷简体" pitchFamily="65" charset="-122"/>
              </a:rPr>
              <a:t>文字</a:t>
            </a:r>
            <a:endParaRPr lang="zh-CN" altLang="en-US" sz="2400" dirty="0">
              <a:latin typeface="方正行楷简体" pitchFamily="65" charset="-122"/>
              <a:ea typeface="方正行楷简体" pitchFamily="65" charset="-122"/>
            </a:endParaRPr>
          </a:p>
        </p:txBody>
      </p:sp>
      <p:pic>
        <p:nvPicPr>
          <p:cNvPr id="14" name="Picture 2" descr="D:\png\0101000028865661_0007_图层-2-副本-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2603177"/>
            <a:ext cx="918380" cy="4675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png\0101000028865661_0007_图层-2-副本-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804" y="2603176"/>
            <a:ext cx="918380" cy="46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52937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par>
                                <p:cTn id="19" presetID="22" presetClass="entr" presetSubtype="8" fill="hold" nodeType="with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600"/>
                                        <p:tgtEl>
                                          <p:spTgt spid="11"/>
                                        </p:tgtEl>
                                      </p:cBhvr>
                                    </p:animEffect>
                                  </p:childTnLst>
                                </p:cTn>
                              </p:par>
                            </p:childTnLst>
                          </p:cTn>
                        </p:par>
                        <p:par>
                          <p:cTn id="25" fill="hold">
                            <p:stCondLst>
                              <p:cond delay="31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36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4100"/>
                            </p:stCondLst>
                            <p:childTnLst>
                              <p:par>
                                <p:cTn id="38" presetID="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46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167422">
            <a:off x="2727518" y="813377"/>
            <a:ext cx="3287338" cy="28611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757" y="927488"/>
            <a:ext cx="2573663" cy="257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28"/>
          <p:cNvSpPr txBox="1"/>
          <p:nvPr/>
        </p:nvSpPr>
        <p:spPr>
          <a:xfrm>
            <a:off x="3288774" y="1951643"/>
            <a:ext cx="1736373" cy="555537"/>
          </a:xfrm>
          <a:prstGeom prst="rect">
            <a:avLst/>
          </a:prstGeom>
          <a:noFill/>
        </p:spPr>
        <p:txBody>
          <a:bodyPr wrap="none" rtlCol="0">
            <a:spAutoFit/>
          </a:bodyPr>
          <a:lstStyle/>
          <a:p>
            <a:r>
              <a:rPr lang="zh-CN" altLang="en-US" sz="3010" b="1" dirty="0">
                <a:solidFill>
                  <a:schemeClr val="bg1"/>
                </a:solidFill>
                <a:latin typeface="华文隶书" pitchFamily="2" charset="-122"/>
                <a:ea typeface="楷体"/>
              </a:rPr>
              <a:t>添加标题</a:t>
            </a:r>
          </a:p>
        </p:txBody>
      </p:sp>
      <p:sp>
        <p:nvSpPr>
          <p:cNvPr id="35" name="矩形 34"/>
          <p:cNvSpPr/>
          <p:nvPr/>
        </p:nvSpPr>
        <p:spPr>
          <a:xfrm>
            <a:off x="567241" y="3118969"/>
            <a:ext cx="1915909" cy="613373"/>
          </a:xfrm>
          <a:prstGeom prst="rect">
            <a:avLst/>
          </a:prstGeom>
        </p:spPr>
        <p:txBody>
          <a:bodyPr wrap="none">
            <a:spAutoFit/>
          </a:bodyPr>
          <a:lstStyle/>
          <a:p>
            <a:r>
              <a:rPr lang="zh-CN" altLang="en-US" sz="1693" dirty="0">
                <a:latin typeface="华文隶书" pitchFamily="2" charset="-122"/>
                <a:ea typeface="楷体"/>
              </a:rPr>
              <a:t>单击此处添加文本</a:t>
            </a:r>
            <a:endParaRPr lang="en-US" altLang="zh-CN" sz="1693" dirty="0">
              <a:latin typeface="华文隶书" pitchFamily="2" charset="-122"/>
              <a:ea typeface="楷体"/>
            </a:endParaRPr>
          </a:p>
          <a:p>
            <a:r>
              <a:rPr lang="zh-CN" altLang="en-US" sz="1693" dirty="0">
                <a:latin typeface="华文隶书" pitchFamily="2" charset="-122"/>
                <a:ea typeface="楷体"/>
              </a:rPr>
              <a:t>单击此处添加文本</a:t>
            </a:r>
          </a:p>
        </p:txBody>
      </p:sp>
      <p:pic>
        <p:nvPicPr>
          <p:cNvPr id="36"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793" y="1541570"/>
            <a:ext cx="695762" cy="6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420" y="2782553"/>
            <a:ext cx="695762" cy="6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647" y="3602097"/>
            <a:ext cx="695762" cy="69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368" y="3486888"/>
            <a:ext cx="695762" cy="6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C:\Users\Soloman\Desktop\墨斑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708" y="2422281"/>
            <a:ext cx="695762" cy="6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1954088" y="4225660"/>
            <a:ext cx="1915909" cy="613373"/>
          </a:xfrm>
          <a:prstGeom prst="rect">
            <a:avLst/>
          </a:prstGeom>
        </p:spPr>
        <p:txBody>
          <a:bodyPr wrap="none">
            <a:spAutoFit/>
          </a:bodyPr>
          <a:lstStyle/>
          <a:p>
            <a:r>
              <a:rPr lang="zh-CN" altLang="en-US" sz="1693" dirty="0">
                <a:latin typeface="华文隶书" pitchFamily="2" charset="-122"/>
                <a:ea typeface="楷体"/>
              </a:rPr>
              <a:t>单击此处添加文本</a:t>
            </a:r>
            <a:endParaRPr lang="en-US" altLang="zh-CN" sz="1693" dirty="0">
              <a:latin typeface="华文隶书" pitchFamily="2" charset="-122"/>
              <a:ea typeface="楷体"/>
            </a:endParaRPr>
          </a:p>
          <a:p>
            <a:r>
              <a:rPr lang="zh-CN" altLang="en-US" sz="1693" dirty="0">
                <a:latin typeface="华文隶书" pitchFamily="2" charset="-122"/>
                <a:ea typeface="楷体"/>
              </a:rPr>
              <a:t>单击此处添加文本</a:t>
            </a:r>
          </a:p>
        </p:txBody>
      </p:sp>
      <p:sp>
        <p:nvSpPr>
          <p:cNvPr id="42" name="矩形 41"/>
          <p:cNvSpPr/>
          <p:nvPr/>
        </p:nvSpPr>
        <p:spPr>
          <a:xfrm>
            <a:off x="4313144" y="4225660"/>
            <a:ext cx="1915909" cy="613373"/>
          </a:xfrm>
          <a:prstGeom prst="rect">
            <a:avLst/>
          </a:prstGeom>
        </p:spPr>
        <p:txBody>
          <a:bodyPr wrap="none">
            <a:spAutoFit/>
          </a:bodyPr>
          <a:lstStyle/>
          <a:p>
            <a:r>
              <a:rPr lang="zh-CN" altLang="en-US" sz="1693" dirty="0">
                <a:latin typeface="华文隶书" pitchFamily="2" charset="-122"/>
                <a:ea typeface="楷体"/>
              </a:rPr>
              <a:t>单击此处添加文本</a:t>
            </a:r>
            <a:endParaRPr lang="en-US" altLang="zh-CN" sz="1693" dirty="0">
              <a:latin typeface="华文隶书" pitchFamily="2" charset="-122"/>
              <a:ea typeface="楷体"/>
            </a:endParaRPr>
          </a:p>
          <a:p>
            <a:r>
              <a:rPr lang="zh-CN" altLang="en-US" sz="1693" dirty="0">
                <a:latin typeface="华文隶书" pitchFamily="2" charset="-122"/>
                <a:ea typeface="楷体"/>
              </a:rPr>
              <a:t>单击此处添加文本</a:t>
            </a:r>
          </a:p>
        </p:txBody>
      </p:sp>
      <p:sp>
        <p:nvSpPr>
          <p:cNvPr id="43" name="矩形 42"/>
          <p:cNvSpPr/>
          <p:nvPr/>
        </p:nvSpPr>
        <p:spPr>
          <a:xfrm>
            <a:off x="6134457" y="3014579"/>
            <a:ext cx="1915909" cy="613373"/>
          </a:xfrm>
          <a:prstGeom prst="rect">
            <a:avLst/>
          </a:prstGeom>
        </p:spPr>
        <p:txBody>
          <a:bodyPr wrap="none">
            <a:spAutoFit/>
          </a:bodyPr>
          <a:lstStyle/>
          <a:p>
            <a:r>
              <a:rPr lang="zh-CN" altLang="en-US" sz="1693" dirty="0">
                <a:latin typeface="华文隶书" pitchFamily="2" charset="-122"/>
                <a:ea typeface="楷体"/>
              </a:rPr>
              <a:t>单击此处添加文本</a:t>
            </a:r>
            <a:endParaRPr lang="en-US" altLang="zh-CN" sz="1693" dirty="0">
              <a:latin typeface="华文隶书" pitchFamily="2" charset="-122"/>
              <a:ea typeface="楷体"/>
            </a:endParaRPr>
          </a:p>
          <a:p>
            <a:r>
              <a:rPr lang="zh-CN" altLang="en-US" sz="1693" dirty="0">
                <a:latin typeface="华文隶书" pitchFamily="2" charset="-122"/>
                <a:ea typeface="楷体"/>
              </a:rPr>
              <a:t>单击此处添加文本</a:t>
            </a:r>
          </a:p>
        </p:txBody>
      </p:sp>
      <p:sp>
        <p:nvSpPr>
          <p:cNvPr id="44" name="矩形 43"/>
          <p:cNvSpPr/>
          <p:nvPr/>
        </p:nvSpPr>
        <p:spPr>
          <a:xfrm>
            <a:off x="6476882" y="1617504"/>
            <a:ext cx="1915909" cy="613373"/>
          </a:xfrm>
          <a:prstGeom prst="rect">
            <a:avLst/>
          </a:prstGeom>
        </p:spPr>
        <p:txBody>
          <a:bodyPr wrap="none">
            <a:spAutoFit/>
          </a:bodyPr>
          <a:lstStyle/>
          <a:p>
            <a:r>
              <a:rPr lang="zh-CN" altLang="en-US" sz="1693" dirty="0">
                <a:latin typeface="华文隶书" pitchFamily="2" charset="-122"/>
                <a:ea typeface="楷体"/>
              </a:rPr>
              <a:t>单击此处添加文本</a:t>
            </a:r>
            <a:endParaRPr lang="en-US" altLang="zh-CN" sz="1693" dirty="0">
              <a:latin typeface="华文隶书" pitchFamily="2" charset="-122"/>
              <a:ea typeface="楷体"/>
            </a:endParaRPr>
          </a:p>
          <a:p>
            <a:r>
              <a:rPr lang="zh-CN" altLang="en-US" sz="1693" dirty="0">
                <a:latin typeface="华文隶书" pitchFamily="2" charset="-122"/>
                <a:ea typeface="楷体"/>
              </a:rPr>
              <a:t>单击此处添加文本</a:t>
            </a:r>
          </a:p>
        </p:txBody>
      </p:sp>
    </p:spTree>
    <p:extLst>
      <p:ext uri="{BB962C8B-B14F-4D97-AF65-F5344CB8AC3E}">
        <p14:creationId xmlns:p14="http://schemas.microsoft.com/office/powerpoint/2010/main" val="354150746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49" presetClass="entr" presetSubtype="0" decel="10000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2000" fill="hold"/>
                                        <p:tgtEl>
                                          <p:spTgt spid="32"/>
                                        </p:tgtEl>
                                        <p:attrNameLst>
                                          <p:attrName>ppt_w</p:attrName>
                                        </p:attrNameLst>
                                      </p:cBhvr>
                                      <p:tavLst>
                                        <p:tav tm="0">
                                          <p:val>
                                            <p:fltVal val="0"/>
                                          </p:val>
                                        </p:tav>
                                        <p:tav tm="100000">
                                          <p:val>
                                            <p:strVal val="#ppt_w"/>
                                          </p:val>
                                        </p:tav>
                                      </p:tavLst>
                                    </p:anim>
                                    <p:anim calcmode="lin" valueType="num">
                                      <p:cBhvr>
                                        <p:cTn id="23" dur="2000" fill="hold"/>
                                        <p:tgtEl>
                                          <p:spTgt spid="32"/>
                                        </p:tgtEl>
                                        <p:attrNameLst>
                                          <p:attrName>ppt_h</p:attrName>
                                        </p:attrNameLst>
                                      </p:cBhvr>
                                      <p:tavLst>
                                        <p:tav tm="0">
                                          <p:val>
                                            <p:fltVal val="0"/>
                                          </p:val>
                                        </p:tav>
                                        <p:tav tm="100000">
                                          <p:val>
                                            <p:strVal val="#ppt_h"/>
                                          </p:val>
                                        </p:tav>
                                      </p:tavLst>
                                    </p:anim>
                                    <p:anim calcmode="lin" valueType="num">
                                      <p:cBhvr>
                                        <p:cTn id="24" dur="2000" fill="hold"/>
                                        <p:tgtEl>
                                          <p:spTgt spid="32"/>
                                        </p:tgtEl>
                                        <p:attrNameLst>
                                          <p:attrName>style.rotation</p:attrName>
                                        </p:attrNameLst>
                                      </p:cBhvr>
                                      <p:tavLst>
                                        <p:tav tm="0">
                                          <p:val>
                                            <p:fltVal val="360"/>
                                          </p:val>
                                        </p:tav>
                                        <p:tav tm="100000">
                                          <p:val>
                                            <p:fltVal val="0"/>
                                          </p:val>
                                        </p:tav>
                                      </p:tavLst>
                                    </p:anim>
                                    <p:animEffect transition="in" filter="fade">
                                      <p:cBhvr>
                                        <p:cTn id="25" dur="2000"/>
                                        <p:tgtEl>
                                          <p:spTgt spid="32"/>
                                        </p:tgtEl>
                                      </p:cBhvr>
                                    </p:animEffect>
                                  </p:childTnLst>
                                </p:cTn>
                              </p:par>
                              <p:par>
                                <p:cTn id="26" presetID="53"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2000" fill="hold"/>
                                        <p:tgtEl>
                                          <p:spTgt spid="33"/>
                                        </p:tgtEl>
                                        <p:attrNameLst>
                                          <p:attrName>ppt_w</p:attrName>
                                        </p:attrNameLst>
                                      </p:cBhvr>
                                      <p:tavLst>
                                        <p:tav tm="0">
                                          <p:val>
                                            <p:fltVal val="0"/>
                                          </p:val>
                                        </p:tav>
                                        <p:tav tm="100000">
                                          <p:val>
                                            <p:strVal val="#ppt_w"/>
                                          </p:val>
                                        </p:tav>
                                      </p:tavLst>
                                    </p:anim>
                                    <p:anim calcmode="lin" valueType="num">
                                      <p:cBhvr>
                                        <p:cTn id="29" dur="2000" fill="hold"/>
                                        <p:tgtEl>
                                          <p:spTgt spid="33"/>
                                        </p:tgtEl>
                                        <p:attrNameLst>
                                          <p:attrName>ppt_h</p:attrName>
                                        </p:attrNameLst>
                                      </p:cBhvr>
                                      <p:tavLst>
                                        <p:tav tm="0">
                                          <p:val>
                                            <p:fltVal val="0"/>
                                          </p:val>
                                        </p:tav>
                                        <p:tav tm="100000">
                                          <p:val>
                                            <p:strVal val="#ppt_h"/>
                                          </p:val>
                                        </p:tav>
                                      </p:tavLst>
                                    </p:anim>
                                    <p:animEffect transition="in" filter="fade">
                                      <p:cBhvr>
                                        <p:cTn id="30" dur="2000"/>
                                        <p:tgtEl>
                                          <p:spTgt spid="33"/>
                                        </p:tgtEl>
                                      </p:cBhvr>
                                    </p:animEffect>
                                  </p:childTnLst>
                                </p:cTn>
                              </p:par>
                            </p:childTnLst>
                          </p:cTn>
                        </p:par>
                        <p:par>
                          <p:cTn id="31" fill="hold">
                            <p:stCondLst>
                              <p:cond delay="395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4450"/>
                            </p:stCondLst>
                            <p:childTnLst>
                              <p:par>
                                <p:cTn id="36" presetID="31"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1000" fill="hold"/>
                                        <p:tgtEl>
                                          <p:spTgt spid="36"/>
                                        </p:tgtEl>
                                        <p:attrNameLst>
                                          <p:attrName>ppt_w</p:attrName>
                                        </p:attrNameLst>
                                      </p:cBhvr>
                                      <p:tavLst>
                                        <p:tav tm="0">
                                          <p:val>
                                            <p:fltVal val="0"/>
                                          </p:val>
                                        </p:tav>
                                        <p:tav tm="100000">
                                          <p:val>
                                            <p:strVal val="#ppt_w"/>
                                          </p:val>
                                        </p:tav>
                                      </p:tavLst>
                                    </p:anim>
                                    <p:anim calcmode="lin" valueType="num">
                                      <p:cBhvr>
                                        <p:cTn id="39" dur="1000" fill="hold"/>
                                        <p:tgtEl>
                                          <p:spTgt spid="36"/>
                                        </p:tgtEl>
                                        <p:attrNameLst>
                                          <p:attrName>ppt_h</p:attrName>
                                        </p:attrNameLst>
                                      </p:cBhvr>
                                      <p:tavLst>
                                        <p:tav tm="0">
                                          <p:val>
                                            <p:fltVal val="0"/>
                                          </p:val>
                                        </p:tav>
                                        <p:tav tm="100000">
                                          <p:val>
                                            <p:strVal val="#ppt_h"/>
                                          </p:val>
                                        </p:tav>
                                      </p:tavLst>
                                    </p:anim>
                                    <p:anim calcmode="lin" valueType="num">
                                      <p:cBhvr>
                                        <p:cTn id="40" dur="1000" fill="hold"/>
                                        <p:tgtEl>
                                          <p:spTgt spid="36"/>
                                        </p:tgtEl>
                                        <p:attrNameLst>
                                          <p:attrName>style.rotation</p:attrName>
                                        </p:attrNameLst>
                                      </p:cBhvr>
                                      <p:tavLst>
                                        <p:tav tm="0">
                                          <p:val>
                                            <p:fltVal val="90"/>
                                          </p:val>
                                        </p:tav>
                                        <p:tav tm="100000">
                                          <p:val>
                                            <p:fltVal val="0"/>
                                          </p:val>
                                        </p:tav>
                                      </p:tavLst>
                                    </p:anim>
                                    <p:animEffect transition="in" filter="fade">
                                      <p:cBhvr>
                                        <p:cTn id="41" dur="1000"/>
                                        <p:tgtEl>
                                          <p:spTgt spid="36"/>
                                        </p:tgtEl>
                                      </p:cBhvr>
                                    </p:animEffect>
                                  </p:childTnLst>
                                </p:cTn>
                              </p:par>
                              <p:par>
                                <p:cTn id="42" presetID="3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1000" fill="hold"/>
                                        <p:tgtEl>
                                          <p:spTgt spid="37"/>
                                        </p:tgtEl>
                                        <p:attrNameLst>
                                          <p:attrName>ppt_w</p:attrName>
                                        </p:attrNameLst>
                                      </p:cBhvr>
                                      <p:tavLst>
                                        <p:tav tm="0">
                                          <p:val>
                                            <p:fltVal val="0"/>
                                          </p:val>
                                        </p:tav>
                                        <p:tav tm="100000">
                                          <p:val>
                                            <p:strVal val="#ppt_w"/>
                                          </p:val>
                                        </p:tav>
                                      </p:tavLst>
                                    </p:anim>
                                    <p:anim calcmode="lin" valueType="num">
                                      <p:cBhvr>
                                        <p:cTn id="45" dur="1000" fill="hold"/>
                                        <p:tgtEl>
                                          <p:spTgt spid="37"/>
                                        </p:tgtEl>
                                        <p:attrNameLst>
                                          <p:attrName>ppt_h</p:attrName>
                                        </p:attrNameLst>
                                      </p:cBhvr>
                                      <p:tavLst>
                                        <p:tav tm="0">
                                          <p:val>
                                            <p:fltVal val="0"/>
                                          </p:val>
                                        </p:tav>
                                        <p:tav tm="100000">
                                          <p:val>
                                            <p:strVal val="#ppt_h"/>
                                          </p:val>
                                        </p:tav>
                                      </p:tavLst>
                                    </p:anim>
                                    <p:anim calcmode="lin" valueType="num">
                                      <p:cBhvr>
                                        <p:cTn id="46" dur="1000" fill="hold"/>
                                        <p:tgtEl>
                                          <p:spTgt spid="37"/>
                                        </p:tgtEl>
                                        <p:attrNameLst>
                                          <p:attrName>style.rotation</p:attrName>
                                        </p:attrNameLst>
                                      </p:cBhvr>
                                      <p:tavLst>
                                        <p:tav tm="0">
                                          <p:val>
                                            <p:fltVal val="90"/>
                                          </p:val>
                                        </p:tav>
                                        <p:tav tm="100000">
                                          <p:val>
                                            <p:fltVal val="0"/>
                                          </p:val>
                                        </p:tav>
                                      </p:tavLst>
                                    </p:anim>
                                    <p:animEffect transition="in" filter="fade">
                                      <p:cBhvr>
                                        <p:cTn id="47" dur="1000"/>
                                        <p:tgtEl>
                                          <p:spTgt spid="37"/>
                                        </p:tgtEl>
                                      </p:cBhvr>
                                    </p:animEffect>
                                  </p:childTnLst>
                                </p:cTn>
                              </p:par>
                              <p:par>
                                <p:cTn id="48" presetID="31"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1000" fill="hold"/>
                                        <p:tgtEl>
                                          <p:spTgt spid="38"/>
                                        </p:tgtEl>
                                        <p:attrNameLst>
                                          <p:attrName>ppt_w</p:attrName>
                                        </p:attrNameLst>
                                      </p:cBhvr>
                                      <p:tavLst>
                                        <p:tav tm="0">
                                          <p:val>
                                            <p:fltVal val="0"/>
                                          </p:val>
                                        </p:tav>
                                        <p:tav tm="100000">
                                          <p:val>
                                            <p:strVal val="#ppt_w"/>
                                          </p:val>
                                        </p:tav>
                                      </p:tavLst>
                                    </p:anim>
                                    <p:anim calcmode="lin" valueType="num">
                                      <p:cBhvr>
                                        <p:cTn id="51" dur="1000" fill="hold"/>
                                        <p:tgtEl>
                                          <p:spTgt spid="38"/>
                                        </p:tgtEl>
                                        <p:attrNameLst>
                                          <p:attrName>ppt_h</p:attrName>
                                        </p:attrNameLst>
                                      </p:cBhvr>
                                      <p:tavLst>
                                        <p:tav tm="0">
                                          <p:val>
                                            <p:fltVal val="0"/>
                                          </p:val>
                                        </p:tav>
                                        <p:tav tm="100000">
                                          <p:val>
                                            <p:strVal val="#ppt_h"/>
                                          </p:val>
                                        </p:tav>
                                      </p:tavLst>
                                    </p:anim>
                                    <p:anim calcmode="lin" valueType="num">
                                      <p:cBhvr>
                                        <p:cTn id="52" dur="1000" fill="hold"/>
                                        <p:tgtEl>
                                          <p:spTgt spid="38"/>
                                        </p:tgtEl>
                                        <p:attrNameLst>
                                          <p:attrName>style.rotation</p:attrName>
                                        </p:attrNameLst>
                                      </p:cBhvr>
                                      <p:tavLst>
                                        <p:tav tm="0">
                                          <p:val>
                                            <p:fltVal val="90"/>
                                          </p:val>
                                        </p:tav>
                                        <p:tav tm="100000">
                                          <p:val>
                                            <p:fltVal val="0"/>
                                          </p:val>
                                        </p:tav>
                                      </p:tavLst>
                                    </p:anim>
                                    <p:animEffect transition="in" filter="fade">
                                      <p:cBhvr>
                                        <p:cTn id="53" dur="1000"/>
                                        <p:tgtEl>
                                          <p:spTgt spid="38"/>
                                        </p:tgtEl>
                                      </p:cBhvr>
                                    </p:animEffect>
                                  </p:childTnLst>
                                </p:cTn>
                              </p:par>
                              <p:par>
                                <p:cTn id="54" presetID="31"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1000" fill="hold"/>
                                        <p:tgtEl>
                                          <p:spTgt spid="39"/>
                                        </p:tgtEl>
                                        <p:attrNameLst>
                                          <p:attrName>ppt_w</p:attrName>
                                        </p:attrNameLst>
                                      </p:cBhvr>
                                      <p:tavLst>
                                        <p:tav tm="0">
                                          <p:val>
                                            <p:fltVal val="0"/>
                                          </p:val>
                                        </p:tav>
                                        <p:tav tm="100000">
                                          <p:val>
                                            <p:strVal val="#ppt_w"/>
                                          </p:val>
                                        </p:tav>
                                      </p:tavLst>
                                    </p:anim>
                                    <p:anim calcmode="lin" valueType="num">
                                      <p:cBhvr>
                                        <p:cTn id="57" dur="1000" fill="hold"/>
                                        <p:tgtEl>
                                          <p:spTgt spid="39"/>
                                        </p:tgtEl>
                                        <p:attrNameLst>
                                          <p:attrName>ppt_h</p:attrName>
                                        </p:attrNameLst>
                                      </p:cBhvr>
                                      <p:tavLst>
                                        <p:tav tm="0">
                                          <p:val>
                                            <p:fltVal val="0"/>
                                          </p:val>
                                        </p:tav>
                                        <p:tav tm="100000">
                                          <p:val>
                                            <p:strVal val="#ppt_h"/>
                                          </p:val>
                                        </p:tav>
                                      </p:tavLst>
                                    </p:anim>
                                    <p:anim calcmode="lin" valueType="num">
                                      <p:cBhvr>
                                        <p:cTn id="58" dur="1000" fill="hold"/>
                                        <p:tgtEl>
                                          <p:spTgt spid="39"/>
                                        </p:tgtEl>
                                        <p:attrNameLst>
                                          <p:attrName>style.rotation</p:attrName>
                                        </p:attrNameLst>
                                      </p:cBhvr>
                                      <p:tavLst>
                                        <p:tav tm="0">
                                          <p:val>
                                            <p:fltVal val="90"/>
                                          </p:val>
                                        </p:tav>
                                        <p:tav tm="100000">
                                          <p:val>
                                            <p:fltVal val="0"/>
                                          </p:val>
                                        </p:tav>
                                      </p:tavLst>
                                    </p:anim>
                                    <p:animEffect transition="in" filter="fade">
                                      <p:cBhvr>
                                        <p:cTn id="59" dur="1000"/>
                                        <p:tgtEl>
                                          <p:spTgt spid="39"/>
                                        </p:tgtEl>
                                      </p:cBhvr>
                                    </p:animEffect>
                                  </p:childTnLst>
                                </p:cTn>
                              </p:par>
                              <p:par>
                                <p:cTn id="60" presetID="31"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1000" fill="hold"/>
                                        <p:tgtEl>
                                          <p:spTgt spid="40"/>
                                        </p:tgtEl>
                                        <p:attrNameLst>
                                          <p:attrName>ppt_w</p:attrName>
                                        </p:attrNameLst>
                                      </p:cBhvr>
                                      <p:tavLst>
                                        <p:tav tm="0">
                                          <p:val>
                                            <p:fltVal val="0"/>
                                          </p:val>
                                        </p:tav>
                                        <p:tav tm="100000">
                                          <p:val>
                                            <p:strVal val="#ppt_w"/>
                                          </p:val>
                                        </p:tav>
                                      </p:tavLst>
                                    </p:anim>
                                    <p:anim calcmode="lin" valueType="num">
                                      <p:cBhvr>
                                        <p:cTn id="63" dur="1000" fill="hold"/>
                                        <p:tgtEl>
                                          <p:spTgt spid="40"/>
                                        </p:tgtEl>
                                        <p:attrNameLst>
                                          <p:attrName>ppt_h</p:attrName>
                                        </p:attrNameLst>
                                      </p:cBhvr>
                                      <p:tavLst>
                                        <p:tav tm="0">
                                          <p:val>
                                            <p:fltVal val="0"/>
                                          </p:val>
                                        </p:tav>
                                        <p:tav tm="100000">
                                          <p:val>
                                            <p:strVal val="#ppt_h"/>
                                          </p:val>
                                        </p:tav>
                                      </p:tavLst>
                                    </p:anim>
                                    <p:anim calcmode="lin" valueType="num">
                                      <p:cBhvr>
                                        <p:cTn id="64" dur="1000" fill="hold"/>
                                        <p:tgtEl>
                                          <p:spTgt spid="40"/>
                                        </p:tgtEl>
                                        <p:attrNameLst>
                                          <p:attrName>style.rotation</p:attrName>
                                        </p:attrNameLst>
                                      </p:cBhvr>
                                      <p:tavLst>
                                        <p:tav tm="0">
                                          <p:val>
                                            <p:fltVal val="90"/>
                                          </p:val>
                                        </p:tav>
                                        <p:tav tm="100000">
                                          <p:val>
                                            <p:fltVal val="0"/>
                                          </p:val>
                                        </p:tav>
                                      </p:tavLst>
                                    </p:anim>
                                    <p:animEffect transition="in" filter="fade">
                                      <p:cBhvr>
                                        <p:cTn id="65" dur="1000"/>
                                        <p:tgtEl>
                                          <p:spTgt spid="40"/>
                                        </p:tgtEl>
                                      </p:cBhvr>
                                    </p:animEffect>
                                  </p:childTnLst>
                                </p:cTn>
                              </p:par>
                            </p:childTnLst>
                          </p:cTn>
                        </p:par>
                        <p:par>
                          <p:cTn id="66" fill="hold">
                            <p:stCondLst>
                              <p:cond delay="5450"/>
                            </p:stCondLst>
                            <p:childTnLst>
                              <p:par>
                                <p:cTn id="67" presetID="42"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1000"/>
                                        <p:tgtEl>
                                          <p:spTgt spid="43"/>
                                        </p:tgtEl>
                                      </p:cBhvr>
                                    </p:animEffect>
                                    <p:anim calcmode="lin" valueType="num">
                                      <p:cBhvr>
                                        <p:cTn id="75" dur="1000" fill="hold"/>
                                        <p:tgtEl>
                                          <p:spTgt spid="43"/>
                                        </p:tgtEl>
                                        <p:attrNameLst>
                                          <p:attrName>ppt_x</p:attrName>
                                        </p:attrNameLst>
                                      </p:cBhvr>
                                      <p:tavLst>
                                        <p:tav tm="0">
                                          <p:val>
                                            <p:strVal val="#ppt_x"/>
                                          </p:val>
                                        </p:tav>
                                        <p:tav tm="100000">
                                          <p:val>
                                            <p:strVal val="#ppt_x"/>
                                          </p:val>
                                        </p:tav>
                                      </p:tavLst>
                                    </p:anim>
                                    <p:anim calcmode="lin" valueType="num">
                                      <p:cBhvr>
                                        <p:cTn id="76" dur="1000" fill="hold"/>
                                        <p:tgtEl>
                                          <p:spTgt spid="4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anim calcmode="lin" valueType="num">
                                      <p:cBhvr>
                                        <p:cTn id="90" dur="1000" fill="hold"/>
                                        <p:tgtEl>
                                          <p:spTgt spid="35"/>
                                        </p:tgtEl>
                                        <p:attrNameLst>
                                          <p:attrName>ppt_x</p:attrName>
                                        </p:attrNameLst>
                                      </p:cBhvr>
                                      <p:tavLst>
                                        <p:tav tm="0">
                                          <p:val>
                                            <p:strVal val="#ppt_x"/>
                                          </p:val>
                                        </p:tav>
                                        <p:tav tm="100000">
                                          <p:val>
                                            <p:strVal val="#ppt_x"/>
                                          </p:val>
                                        </p:tav>
                                      </p:tavLst>
                                    </p:anim>
                                    <p:anim calcmode="lin" valueType="num">
                                      <p:cBhvr>
                                        <p:cTn id="9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34" grpId="0"/>
      <p:bldP spid="35"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D:\png\0101000028865661_0006_图层-2-副本-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332448" y="2923497"/>
            <a:ext cx="477575" cy="1338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ng\0101000028865661_0006_图层-2-副本-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829722">
            <a:off x="3622640" y="2554366"/>
            <a:ext cx="477575" cy="13380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ng\0101000028865661_0006_图层-2-副本-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339619">
            <a:off x="5120502" y="2554367"/>
            <a:ext cx="477575" cy="13380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png\0101000028865661_0006_图层-2-副本-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4335066" y="1081356"/>
            <a:ext cx="477575" cy="1450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png\0101000028865661_0006_图层-2-副本-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200000" flipV="1">
            <a:off x="3561961" y="1582878"/>
            <a:ext cx="517566" cy="13380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png\0101000028865661_0006_图层-2-副本-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774915" flipV="1">
            <a:off x="5106704" y="1433587"/>
            <a:ext cx="477575" cy="14501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7"/>
          <p:cNvSpPr txBox="1"/>
          <p:nvPr/>
        </p:nvSpPr>
        <p:spPr>
          <a:xfrm>
            <a:off x="3804173" y="771550"/>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
        <p:nvSpPr>
          <p:cNvPr id="15" name="TextBox 8"/>
          <p:cNvSpPr txBox="1"/>
          <p:nvPr/>
        </p:nvSpPr>
        <p:spPr>
          <a:xfrm>
            <a:off x="5934796" y="1615502"/>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
        <p:nvSpPr>
          <p:cNvPr id="16" name="TextBox 9"/>
          <p:cNvSpPr txBox="1"/>
          <p:nvPr/>
        </p:nvSpPr>
        <p:spPr>
          <a:xfrm>
            <a:off x="5934796" y="3324515"/>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
        <p:nvSpPr>
          <p:cNvPr id="17" name="TextBox 10"/>
          <p:cNvSpPr txBox="1"/>
          <p:nvPr/>
        </p:nvSpPr>
        <p:spPr>
          <a:xfrm>
            <a:off x="1701425" y="1615502"/>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
        <p:nvSpPr>
          <p:cNvPr id="18" name="TextBox 11"/>
          <p:cNvSpPr txBox="1"/>
          <p:nvPr/>
        </p:nvSpPr>
        <p:spPr>
          <a:xfrm>
            <a:off x="1859957" y="3324515"/>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
        <p:nvSpPr>
          <p:cNvPr id="19" name="TextBox 12"/>
          <p:cNvSpPr txBox="1"/>
          <p:nvPr/>
        </p:nvSpPr>
        <p:spPr>
          <a:xfrm>
            <a:off x="3804173" y="4231579"/>
            <a:ext cx="1569660" cy="369332"/>
          </a:xfrm>
          <a:prstGeom prst="rect">
            <a:avLst/>
          </a:prstGeom>
          <a:noFill/>
        </p:spPr>
        <p:txBody>
          <a:bodyPr wrap="none" rtlCol="0">
            <a:spAutoFit/>
          </a:bodyPr>
          <a:lstStyle/>
          <a:p>
            <a:r>
              <a:rPr lang="zh-CN" altLang="en-US" dirty="0" smtClean="0">
                <a:latin typeface="方正行楷简体" pitchFamily="65" charset="-122"/>
                <a:ea typeface="方正行楷简体" pitchFamily="65" charset="-122"/>
              </a:rPr>
              <a:t>单击添加内容</a:t>
            </a:r>
            <a:endParaRPr lang="zh-CN" altLang="en-US" dirty="0">
              <a:latin typeface="方正行楷简体" pitchFamily="65" charset="-122"/>
              <a:ea typeface="方正行楷简体" pitchFamily="65" charset="-122"/>
            </a:endParaRPr>
          </a:p>
        </p:txBody>
      </p:sp>
    </p:spTree>
    <p:extLst>
      <p:ext uri="{BB962C8B-B14F-4D97-AF65-F5344CB8AC3E}">
        <p14:creationId xmlns:p14="http://schemas.microsoft.com/office/powerpoint/2010/main" val="38242788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par>
                                <p:cTn id="26" presetID="31"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par>
                                <p:cTn id="32" presetID="3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par>
                                <p:cTn id="38" presetID="3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style.rotation</p:attrName>
                                        </p:attrNameLst>
                                      </p:cBhvr>
                                      <p:tavLst>
                                        <p:tav tm="0">
                                          <p:val>
                                            <p:fltVal val="90"/>
                                          </p:val>
                                        </p:tav>
                                        <p:tav tm="100000">
                                          <p:val>
                                            <p:fltVal val="0"/>
                                          </p:val>
                                        </p:tav>
                                      </p:tavLst>
                                    </p:anim>
                                    <p:animEffect transition="in" filter="fade">
                                      <p:cBhvr>
                                        <p:cTn id="43" dur="1000"/>
                                        <p:tgtEl>
                                          <p:spTgt spid="11"/>
                                        </p:tgtEl>
                                      </p:cBhvr>
                                    </p:animEffect>
                                  </p:childTnLst>
                                </p:cTn>
                              </p:par>
                              <p:par>
                                <p:cTn id="44" presetID="31"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par>
                                <p:cTn id="50" presetID="3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par>
                          <p:cTn id="56" fill="hold">
                            <p:stCondLst>
                              <p:cond delay="295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345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395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anim calcmode="lin" valueType="num">
                                      <p:cBhvr>
                                        <p:cTn id="72" dur="500" fill="hold"/>
                                        <p:tgtEl>
                                          <p:spTgt spid="16"/>
                                        </p:tgtEl>
                                        <p:attrNameLst>
                                          <p:attrName>ppt_x</p:attrName>
                                        </p:attrNameLst>
                                      </p:cBhvr>
                                      <p:tavLst>
                                        <p:tav tm="0">
                                          <p:val>
                                            <p:strVal val="#ppt_x"/>
                                          </p:val>
                                        </p:tav>
                                        <p:tav tm="100000">
                                          <p:val>
                                            <p:strVal val="#ppt_x"/>
                                          </p:val>
                                        </p:tav>
                                      </p:tavLst>
                                    </p:anim>
                                    <p:anim calcmode="lin" valueType="num">
                                      <p:cBhvr>
                                        <p:cTn id="73" dur="50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4450"/>
                            </p:stCondLst>
                            <p:childTnLst>
                              <p:par>
                                <p:cTn id="75" presetID="42"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anim calcmode="lin" valueType="num">
                                      <p:cBhvr>
                                        <p:cTn id="78" dur="500" fill="hold"/>
                                        <p:tgtEl>
                                          <p:spTgt spid="19"/>
                                        </p:tgtEl>
                                        <p:attrNameLst>
                                          <p:attrName>ppt_x</p:attrName>
                                        </p:attrNameLst>
                                      </p:cBhvr>
                                      <p:tavLst>
                                        <p:tav tm="0">
                                          <p:val>
                                            <p:strVal val="#ppt_x"/>
                                          </p:val>
                                        </p:tav>
                                        <p:tav tm="100000">
                                          <p:val>
                                            <p:strVal val="#ppt_x"/>
                                          </p:val>
                                        </p:tav>
                                      </p:tavLst>
                                    </p:anim>
                                    <p:anim calcmode="lin" valueType="num">
                                      <p:cBhvr>
                                        <p:cTn id="79" dur="50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495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anim calcmode="lin" valueType="num">
                                      <p:cBhvr>
                                        <p:cTn id="84" dur="500" fill="hold"/>
                                        <p:tgtEl>
                                          <p:spTgt spid="18"/>
                                        </p:tgtEl>
                                        <p:attrNameLst>
                                          <p:attrName>ppt_x</p:attrName>
                                        </p:attrNameLst>
                                      </p:cBhvr>
                                      <p:tavLst>
                                        <p:tav tm="0">
                                          <p:val>
                                            <p:strVal val="#ppt_x"/>
                                          </p:val>
                                        </p:tav>
                                        <p:tav tm="100000">
                                          <p:val>
                                            <p:strVal val="#ppt_x"/>
                                          </p:val>
                                        </p:tav>
                                      </p:tavLst>
                                    </p:anim>
                                    <p:anim calcmode="lin" valueType="num">
                                      <p:cBhvr>
                                        <p:cTn id="85" dur="50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545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anim calcmode="lin" valueType="num">
                                      <p:cBhvr>
                                        <p:cTn id="90" dur="500" fill="hold"/>
                                        <p:tgtEl>
                                          <p:spTgt spid="17"/>
                                        </p:tgtEl>
                                        <p:attrNameLst>
                                          <p:attrName>ppt_x</p:attrName>
                                        </p:attrNameLst>
                                      </p:cBhvr>
                                      <p:tavLst>
                                        <p:tav tm="0">
                                          <p:val>
                                            <p:strVal val="#ppt_x"/>
                                          </p:val>
                                        </p:tav>
                                        <p:tav tm="100000">
                                          <p:val>
                                            <p:strVal val="#ppt_x"/>
                                          </p:val>
                                        </p:tav>
                                      </p:tavLst>
                                    </p:anim>
                                    <p:anim calcmode="lin" valueType="num">
                                      <p:cBhvr>
                                        <p:cTn id="9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hinkpad\Desktop\PNG\1_0002_图层-5-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44" y="2123709"/>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p:cNvSpPr txBox="1"/>
          <p:nvPr/>
        </p:nvSpPr>
        <p:spPr>
          <a:xfrm>
            <a:off x="1013924" y="2665393"/>
            <a:ext cx="1089874" cy="784830"/>
          </a:xfrm>
          <a:prstGeom prst="rect">
            <a:avLst/>
          </a:prstGeom>
          <a:noFill/>
        </p:spPr>
        <p:txBody>
          <a:bodyPr wrap="square" rtlCol="0">
            <a:spAutoFit/>
          </a:bodyPr>
          <a:lstStyle/>
          <a:p>
            <a:pPr algn="ctr">
              <a:lnSpc>
                <a:spcPct val="125000"/>
              </a:lnSpc>
            </a:pPr>
            <a:r>
              <a:rPr lang="zh-CN" altLang="en-US" sz="1200" dirty="0">
                <a:latin typeface="方正宋黑简体" pitchFamily="2" charset="-122"/>
                <a:ea typeface="方正宋黑简体" pitchFamily="2" charset="-122"/>
              </a:rPr>
              <a:t>点此输入</a:t>
            </a:r>
            <a:r>
              <a:rPr lang="zh-CN" altLang="en-US" sz="1200" dirty="0" smtClean="0">
                <a:latin typeface="方正宋黑简体" pitchFamily="2" charset="-122"/>
                <a:ea typeface="方正宋黑简体" pitchFamily="2" charset="-122"/>
              </a:rPr>
              <a:t>文字</a:t>
            </a:r>
            <a:r>
              <a:rPr lang="zh-CN" altLang="en-US" sz="1200" dirty="0">
                <a:latin typeface="方正宋黑简体" pitchFamily="2" charset="-122"/>
                <a:ea typeface="方正宋黑简体" pitchFamily="2" charset="-122"/>
              </a:rPr>
              <a:t>点此输入</a:t>
            </a:r>
            <a:r>
              <a:rPr lang="zh-CN" altLang="en-US" sz="1200" dirty="0" smtClean="0">
                <a:latin typeface="方正宋黑简体" pitchFamily="2" charset="-122"/>
                <a:ea typeface="方正宋黑简体" pitchFamily="2" charset="-122"/>
              </a:rPr>
              <a:t>文字</a:t>
            </a:r>
            <a:endParaRPr lang="zh-CN" altLang="en-US" sz="1200" dirty="0">
              <a:latin typeface="方正宋黑简体" pitchFamily="2" charset="-122"/>
              <a:ea typeface="方正宋黑简体" pitchFamily="2" charset="-122"/>
            </a:endParaRPr>
          </a:p>
        </p:txBody>
      </p:sp>
      <p:sp>
        <p:nvSpPr>
          <p:cNvPr id="6" name="矩形 5"/>
          <p:cNvSpPr/>
          <p:nvPr/>
        </p:nvSpPr>
        <p:spPr>
          <a:xfrm>
            <a:off x="1266358" y="2229833"/>
            <a:ext cx="494046" cy="461665"/>
          </a:xfrm>
          <a:prstGeom prst="rect">
            <a:avLst/>
          </a:prstGeom>
        </p:spPr>
        <p:txBody>
          <a:bodyPr wrap="none">
            <a:spAutoFit/>
          </a:bodyPr>
          <a:lstStyle/>
          <a:p>
            <a:r>
              <a:rPr lang="zh-CN" altLang="en-US" sz="2400" b="1" dirty="0">
                <a:latin typeface="方正古隶简体" pitchFamily="65" charset="-122"/>
                <a:ea typeface="方正古隶简体" pitchFamily="65" charset="-122"/>
              </a:rPr>
              <a:t>壹</a:t>
            </a:r>
          </a:p>
        </p:txBody>
      </p:sp>
      <p:pic>
        <p:nvPicPr>
          <p:cNvPr id="7" name="Picture 3" descr="C:\Users\Thinkpad\Desktop\PNG\1_0002_图层-5-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235" y="2155278"/>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3"/>
          <p:cNvSpPr txBox="1"/>
          <p:nvPr/>
        </p:nvSpPr>
        <p:spPr>
          <a:xfrm>
            <a:off x="2772915" y="2696961"/>
            <a:ext cx="1089874" cy="784830"/>
          </a:xfrm>
          <a:prstGeom prst="rect">
            <a:avLst/>
          </a:prstGeom>
          <a:noFill/>
        </p:spPr>
        <p:txBody>
          <a:bodyPr wrap="square" rtlCol="0">
            <a:spAutoFit/>
          </a:bodyPr>
          <a:lstStyle/>
          <a:p>
            <a:pPr algn="ctr">
              <a:lnSpc>
                <a:spcPct val="125000"/>
              </a:lnSpc>
            </a:pPr>
            <a:r>
              <a:rPr lang="zh-CN" altLang="en-US" sz="1200" dirty="0">
                <a:latin typeface="方正宋黑简体" pitchFamily="2" charset="-122"/>
                <a:ea typeface="方正宋黑简体" pitchFamily="2" charset="-122"/>
              </a:rPr>
              <a:t>点此输入文字点此输入文字</a:t>
            </a:r>
          </a:p>
        </p:txBody>
      </p:sp>
      <p:sp>
        <p:nvSpPr>
          <p:cNvPr id="9" name="矩形 8"/>
          <p:cNvSpPr/>
          <p:nvPr/>
        </p:nvSpPr>
        <p:spPr>
          <a:xfrm>
            <a:off x="3025349" y="2261401"/>
            <a:ext cx="494046" cy="461665"/>
          </a:xfrm>
          <a:prstGeom prst="rect">
            <a:avLst/>
          </a:prstGeom>
        </p:spPr>
        <p:txBody>
          <a:bodyPr wrap="none">
            <a:spAutoFit/>
          </a:bodyPr>
          <a:lstStyle/>
          <a:p>
            <a:r>
              <a:rPr lang="zh-CN" altLang="en-US" sz="2400" b="1" dirty="0">
                <a:latin typeface="方正古隶简体" pitchFamily="65" charset="-122"/>
                <a:ea typeface="方正古隶简体" pitchFamily="65" charset="-122"/>
              </a:rPr>
              <a:t>贰</a:t>
            </a:r>
          </a:p>
        </p:txBody>
      </p:sp>
      <p:pic>
        <p:nvPicPr>
          <p:cNvPr id="10" name="Picture 3" descr="C:\Users\Thinkpad\Desktop\PNG\1_0002_图层-5-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225" y="2143489"/>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8"/>
          <p:cNvSpPr txBox="1"/>
          <p:nvPr/>
        </p:nvSpPr>
        <p:spPr>
          <a:xfrm>
            <a:off x="4531905" y="2685173"/>
            <a:ext cx="1089874" cy="784830"/>
          </a:xfrm>
          <a:prstGeom prst="rect">
            <a:avLst/>
          </a:prstGeom>
          <a:noFill/>
        </p:spPr>
        <p:txBody>
          <a:bodyPr wrap="square" rtlCol="0">
            <a:spAutoFit/>
          </a:bodyPr>
          <a:lstStyle/>
          <a:p>
            <a:pPr algn="ctr">
              <a:lnSpc>
                <a:spcPct val="125000"/>
              </a:lnSpc>
            </a:pPr>
            <a:r>
              <a:rPr lang="zh-CN" altLang="en-US" sz="1200" dirty="0">
                <a:latin typeface="方正宋黑简体" pitchFamily="2" charset="-122"/>
                <a:ea typeface="方正宋黑简体" pitchFamily="2" charset="-122"/>
              </a:rPr>
              <a:t>点此输入文字点此输入文字</a:t>
            </a:r>
          </a:p>
        </p:txBody>
      </p:sp>
      <p:sp>
        <p:nvSpPr>
          <p:cNvPr id="12" name="矩形 11"/>
          <p:cNvSpPr/>
          <p:nvPr/>
        </p:nvSpPr>
        <p:spPr>
          <a:xfrm>
            <a:off x="4784340" y="2249613"/>
            <a:ext cx="494046" cy="461665"/>
          </a:xfrm>
          <a:prstGeom prst="rect">
            <a:avLst/>
          </a:prstGeom>
        </p:spPr>
        <p:txBody>
          <a:bodyPr wrap="none">
            <a:spAutoFit/>
          </a:bodyPr>
          <a:lstStyle/>
          <a:p>
            <a:r>
              <a:rPr lang="zh-CN" altLang="en-US" sz="2400" b="1" dirty="0" smtClean="0">
                <a:latin typeface="方正古隶简体" pitchFamily="65" charset="-122"/>
                <a:ea typeface="方正古隶简体" pitchFamily="65" charset="-122"/>
              </a:rPr>
              <a:t>叁</a:t>
            </a:r>
            <a:endParaRPr lang="zh-CN" altLang="en-US" sz="2400" b="1" dirty="0">
              <a:latin typeface="方正古隶简体" pitchFamily="65" charset="-122"/>
              <a:ea typeface="方正古隶简体" pitchFamily="65" charset="-122"/>
            </a:endParaRPr>
          </a:p>
        </p:txBody>
      </p:sp>
      <p:pic>
        <p:nvPicPr>
          <p:cNvPr id="13" name="Picture 3" descr="C:\Users\Thinkpad\Desktop\PNG\1_0002_图层-5-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9217" y="2155278"/>
            <a:ext cx="2016491" cy="18649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3"/>
          <p:cNvSpPr txBox="1"/>
          <p:nvPr/>
        </p:nvSpPr>
        <p:spPr>
          <a:xfrm>
            <a:off x="6290897" y="2696961"/>
            <a:ext cx="1089874" cy="784830"/>
          </a:xfrm>
          <a:prstGeom prst="rect">
            <a:avLst/>
          </a:prstGeom>
          <a:noFill/>
        </p:spPr>
        <p:txBody>
          <a:bodyPr wrap="square" rtlCol="0">
            <a:spAutoFit/>
          </a:bodyPr>
          <a:lstStyle/>
          <a:p>
            <a:pPr algn="ctr">
              <a:lnSpc>
                <a:spcPct val="125000"/>
              </a:lnSpc>
            </a:pPr>
            <a:r>
              <a:rPr lang="zh-CN" altLang="en-US" sz="1200" dirty="0">
                <a:latin typeface="方正宋黑简体" pitchFamily="2" charset="-122"/>
                <a:ea typeface="方正宋黑简体" pitchFamily="2" charset="-122"/>
              </a:rPr>
              <a:t>点此输入文字点此输入文字</a:t>
            </a:r>
          </a:p>
        </p:txBody>
      </p:sp>
      <p:sp>
        <p:nvSpPr>
          <p:cNvPr id="15" name="矩形 14"/>
          <p:cNvSpPr/>
          <p:nvPr/>
        </p:nvSpPr>
        <p:spPr>
          <a:xfrm>
            <a:off x="6543331" y="2261401"/>
            <a:ext cx="494046" cy="461665"/>
          </a:xfrm>
          <a:prstGeom prst="rect">
            <a:avLst/>
          </a:prstGeom>
        </p:spPr>
        <p:txBody>
          <a:bodyPr wrap="none">
            <a:spAutoFit/>
          </a:bodyPr>
          <a:lstStyle/>
          <a:p>
            <a:r>
              <a:rPr lang="zh-CN" altLang="en-US" sz="2400" b="1" dirty="0" smtClean="0">
                <a:latin typeface="方正古隶简体" pitchFamily="65" charset="-122"/>
                <a:ea typeface="方正古隶简体" pitchFamily="65" charset="-122"/>
              </a:rPr>
              <a:t>肆</a:t>
            </a:r>
            <a:endParaRPr lang="zh-CN" altLang="en-US" sz="2400" b="1" dirty="0">
              <a:latin typeface="方正古隶简体" pitchFamily="65" charset="-122"/>
              <a:ea typeface="方正古隶简体" pitchFamily="65" charset="-122"/>
            </a:endParaRPr>
          </a:p>
        </p:txBody>
      </p:sp>
      <p:grpSp>
        <p:nvGrpSpPr>
          <p:cNvPr id="16" name="组合 15"/>
          <p:cNvGrpSpPr/>
          <p:nvPr/>
        </p:nvGrpSpPr>
        <p:grpSpPr>
          <a:xfrm>
            <a:off x="976906" y="584086"/>
            <a:ext cx="3143657" cy="1180384"/>
            <a:chOff x="945803" y="915566"/>
            <a:chExt cx="3143657" cy="1180384"/>
          </a:xfrm>
        </p:grpSpPr>
        <p:pic>
          <p:nvPicPr>
            <p:cNvPr id="17" name="Picture 2" descr="C:\Users\Thinkpad\Desktop\PNG\1_0001_图层-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03" y="915566"/>
              <a:ext cx="3143657" cy="118038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405084" y="1138982"/>
              <a:ext cx="1111202" cy="784830"/>
            </a:xfrm>
            <a:prstGeom prst="rect">
              <a:avLst/>
            </a:prstGeom>
          </p:spPr>
          <p:txBody>
            <a:bodyPr wrap="none">
              <a:spAutoFit/>
            </a:bodyPr>
            <a:lstStyle/>
            <a:p>
              <a:pPr algn="ctr">
                <a:lnSpc>
                  <a:spcPct val="125000"/>
                </a:lnSpc>
              </a:pPr>
              <a:r>
                <a:rPr lang="zh-CN" altLang="en-US" sz="3600" b="1" dirty="0" smtClean="0">
                  <a:solidFill>
                    <a:schemeClr val="bg1"/>
                  </a:solidFill>
                  <a:latin typeface="方正古隶简体" pitchFamily="65" charset="-122"/>
                  <a:ea typeface="方正古隶简体" pitchFamily="65" charset="-122"/>
                </a:rPr>
                <a:t>目录</a:t>
              </a:r>
              <a:endParaRPr lang="zh-CN" altLang="en-US" sz="3600" b="1" dirty="0">
                <a:solidFill>
                  <a:schemeClr val="bg1"/>
                </a:solidFill>
                <a:latin typeface="方正古隶简体" pitchFamily="65" charset="-122"/>
                <a:ea typeface="方正古隶简体" pitchFamily="65" charset="-122"/>
              </a:endParaRPr>
            </a:p>
          </p:txBody>
        </p:sp>
      </p:grpSp>
    </p:spTree>
    <p:extLst>
      <p:ext uri="{BB962C8B-B14F-4D97-AF65-F5344CB8AC3E}">
        <p14:creationId xmlns:p14="http://schemas.microsoft.com/office/powerpoint/2010/main" val="3594494802"/>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750"/>
                                        <p:tgtEl>
                                          <p:spTgt spid="16"/>
                                        </p:tgtEl>
                                      </p:cBhvr>
                                    </p:animEffect>
                                  </p:childTnLst>
                                </p:cTn>
                              </p:par>
                            </p:childTnLst>
                          </p:cTn>
                        </p:par>
                        <p:par>
                          <p:cTn id="8" fill="hold">
                            <p:stCondLst>
                              <p:cond delay="275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375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425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par>
                          <p:cTn id="31" fill="hold">
                            <p:stCondLst>
                              <p:cond delay="525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5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750"/>
                                        <p:tgtEl>
                                          <p:spTgt spid="8"/>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par>
                          <p:cTn id="47" fill="hold">
                            <p:stCondLst>
                              <p:cond delay="675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50"/>
                                        <p:tgtEl>
                                          <p:spTgt spid="11"/>
                                        </p:tgtEl>
                                      </p:cBhvr>
                                    </p:animEffect>
                                  </p:childTnLst>
                                </p:cTn>
                              </p:par>
                              <p:par>
                                <p:cTn id="57" presetID="3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par>
                          <p:cTn id="63" fill="hold">
                            <p:stCondLst>
                              <p:cond delay="8250"/>
                            </p:stCondLst>
                            <p:childTnLst>
                              <p:par>
                                <p:cTn id="64" presetID="53" presetClass="entr" presetSubtype="16"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875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2764292" y="1961355"/>
            <a:ext cx="3516940" cy="1384278"/>
            <a:chOff x="3139292" y="2022464"/>
            <a:chExt cx="3739191" cy="1471757"/>
          </a:xfrm>
        </p:grpSpPr>
        <p:pic>
          <p:nvPicPr>
            <p:cNvPr id="9" name="Picture 4"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963989">
              <a:off x="5928078" y="2022464"/>
              <a:ext cx="950405" cy="3103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750463">
              <a:off x="5892195" y="3111718"/>
              <a:ext cx="950405" cy="3103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12675">
              <a:off x="3185631" y="3183831"/>
              <a:ext cx="950405" cy="3103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zjd\Desktop\Nipic_9501016_201204191617075191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3812">
              <a:off x="3139292" y="2047300"/>
              <a:ext cx="950405" cy="31039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descr="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8106" y="792152"/>
            <a:ext cx="1684682" cy="15218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8106" y="2768537"/>
            <a:ext cx="1684683" cy="15218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1848" y="773344"/>
            <a:ext cx="1700417" cy="15218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1847" y="2768537"/>
            <a:ext cx="1700418" cy="15218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4"/>
          <p:cNvSpPr txBox="1">
            <a:spLocks noChangeArrowheads="1"/>
          </p:cNvSpPr>
          <p:nvPr/>
        </p:nvSpPr>
        <p:spPr bwMode="auto">
          <a:xfrm>
            <a:off x="1547775" y="1302983"/>
            <a:ext cx="1125343" cy="60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lgn="ctr">
              <a:spcBef>
                <a:spcPct val="50000"/>
              </a:spcBef>
            </a:pPr>
            <a:r>
              <a:rPr lang="zh-CN" altLang="en-US" sz="1693" b="1" dirty="0">
                <a:solidFill>
                  <a:srgbClr val="000000"/>
                </a:solidFill>
                <a:ea typeface="楷体" pitchFamily="49" charset="-122"/>
              </a:rPr>
              <a:t>输入文字内容</a:t>
            </a:r>
          </a:p>
        </p:txBody>
      </p:sp>
      <p:sp>
        <p:nvSpPr>
          <p:cNvPr id="18" name="Text Box 15"/>
          <p:cNvSpPr txBox="1">
            <a:spLocks noChangeArrowheads="1"/>
          </p:cNvSpPr>
          <p:nvPr/>
        </p:nvSpPr>
        <p:spPr bwMode="auto">
          <a:xfrm>
            <a:off x="6290179" y="1304954"/>
            <a:ext cx="1123755" cy="60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lgn="ctr">
              <a:spcBef>
                <a:spcPct val="50000"/>
              </a:spcBef>
            </a:pPr>
            <a:r>
              <a:rPr lang="zh-CN" altLang="en-US" sz="1693" b="1" dirty="0">
                <a:solidFill>
                  <a:srgbClr val="000000"/>
                </a:solidFill>
                <a:ea typeface="楷体" pitchFamily="49" charset="-122"/>
              </a:rPr>
              <a:t>输入文字内容</a:t>
            </a:r>
          </a:p>
        </p:txBody>
      </p:sp>
      <p:sp>
        <p:nvSpPr>
          <p:cNvPr id="19" name="Text Box 16"/>
          <p:cNvSpPr txBox="1">
            <a:spLocks noChangeArrowheads="1"/>
          </p:cNvSpPr>
          <p:nvPr/>
        </p:nvSpPr>
        <p:spPr bwMode="auto">
          <a:xfrm>
            <a:off x="1547775" y="3288857"/>
            <a:ext cx="1125343" cy="60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lgn="ctr">
              <a:spcBef>
                <a:spcPct val="50000"/>
              </a:spcBef>
            </a:pPr>
            <a:r>
              <a:rPr lang="zh-CN" altLang="en-US" sz="1693" b="1" dirty="0">
                <a:solidFill>
                  <a:srgbClr val="000000"/>
                </a:solidFill>
                <a:ea typeface="楷体" pitchFamily="49" charset="-122"/>
              </a:rPr>
              <a:t>输入文字内容</a:t>
            </a:r>
          </a:p>
        </p:txBody>
      </p:sp>
      <p:sp>
        <p:nvSpPr>
          <p:cNvPr id="20" name="Text Box 17"/>
          <p:cNvSpPr txBox="1">
            <a:spLocks noChangeArrowheads="1"/>
          </p:cNvSpPr>
          <p:nvPr/>
        </p:nvSpPr>
        <p:spPr bwMode="auto">
          <a:xfrm>
            <a:off x="6290178" y="3288857"/>
            <a:ext cx="1123755" cy="60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lgn="ctr">
              <a:spcBef>
                <a:spcPct val="50000"/>
              </a:spcBef>
            </a:pPr>
            <a:r>
              <a:rPr lang="zh-CN" altLang="en-US" sz="1693" b="1" dirty="0">
                <a:solidFill>
                  <a:srgbClr val="000000"/>
                </a:solidFill>
                <a:ea typeface="楷体" pitchFamily="49" charset="-122"/>
              </a:rPr>
              <a:t>输入文字内容</a:t>
            </a:r>
          </a:p>
        </p:txBody>
      </p:sp>
      <p:grpSp>
        <p:nvGrpSpPr>
          <p:cNvPr id="21" name="组合 20"/>
          <p:cNvGrpSpPr/>
          <p:nvPr/>
        </p:nvGrpSpPr>
        <p:grpSpPr>
          <a:xfrm>
            <a:off x="3556080" y="1534276"/>
            <a:ext cx="2119827" cy="2226164"/>
            <a:chOff x="4179441" y="3717032"/>
            <a:chExt cx="2163957" cy="2232248"/>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02413">
              <a:off x="4179441" y="3717032"/>
              <a:ext cx="2163957" cy="2232248"/>
            </a:xfrm>
            <a:prstGeom prst="rect">
              <a:avLst/>
            </a:prstGeom>
          </p:spPr>
        </p:pic>
        <p:sp>
          <p:nvSpPr>
            <p:cNvPr id="23" name="TextBox 22"/>
            <p:cNvSpPr txBox="1"/>
            <p:nvPr/>
          </p:nvSpPr>
          <p:spPr>
            <a:xfrm>
              <a:off x="4773329" y="4206683"/>
              <a:ext cx="882333" cy="905536"/>
            </a:xfrm>
            <a:prstGeom prst="rect">
              <a:avLst/>
            </a:prstGeom>
            <a:noFill/>
          </p:spPr>
          <p:txBody>
            <a:bodyPr wrap="none" rtlCol="0">
              <a:spAutoFit/>
            </a:bodyPr>
            <a:lstStyle/>
            <a:p>
              <a:r>
                <a:rPr lang="zh-CN" altLang="en-US" sz="2634" b="1" dirty="0">
                  <a:solidFill>
                    <a:schemeClr val="bg1"/>
                  </a:solidFill>
                  <a:latin typeface="华文隶书" pitchFamily="2" charset="-122"/>
                  <a:ea typeface="楷体"/>
                </a:rPr>
                <a:t>添加</a:t>
              </a:r>
              <a:endParaRPr lang="en-US" altLang="zh-CN" sz="2634" b="1" dirty="0">
                <a:solidFill>
                  <a:schemeClr val="bg1"/>
                </a:solidFill>
                <a:latin typeface="华文隶书" pitchFamily="2" charset="-122"/>
                <a:ea typeface="楷体"/>
              </a:endParaRPr>
            </a:p>
            <a:p>
              <a:r>
                <a:rPr lang="zh-CN" altLang="en-US" sz="2634" b="1" dirty="0">
                  <a:solidFill>
                    <a:schemeClr val="bg1"/>
                  </a:solidFill>
                  <a:latin typeface="华文隶书" pitchFamily="2" charset="-122"/>
                  <a:ea typeface="楷体"/>
                </a:rPr>
                <a:t>标题</a:t>
              </a:r>
            </a:p>
          </p:txBody>
        </p:sp>
      </p:grpSp>
      <p:sp>
        <p:nvSpPr>
          <p:cNvPr id="24" name="矩形 23"/>
          <p:cNvSpPr/>
          <p:nvPr/>
        </p:nvSpPr>
        <p:spPr>
          <a:xfrm>
            <a:off x="2890299" y="3892814"/>
            <a:ext cx="3343678" cy="1018740"/>
          </a:xfrm>
          <a:prstGeom prst="rect">
            <a:avLst/>
          </a:prstGeom>
        </p:spPr>
        <p:txBody>
          <a:bodyPr wrap="square">
            <a:spAutoFit/>
          </a:bodyPr>
          <a:lstStyle/>
          <a:p>
            <a:r>
              <a:rPr lang="zh-CN" altLang="en-US" sz="1505" dirty="0">
                <a:latin typeface="华文隶书" pitchFamily="2" charset="-122"/>
                <a:ea typeface="楷体"/>
              </a:rPr>
              <a:t>单击此处添加文本单击此处添加文本单击此处添加文本单击此处添加文本单击此处添加文本单击此处添加文本</a:t>
            </a:r>
          </a:p>
          <a:p>
            <a:endParaRPr lang="zh-CN" altLang="en-US" sz="1505" dirty="0">
              <a:latin typeface="华文隶书" pitchFamily="2" charset="-122"/>
              <a:ea typeface="楷体"/>
            </a:endParaRPr>
          </a:p>
        </p:txBody>
      </p:sp>
    </p:spTree>
    <p:extLst>
      <p:ext uri="{BB962C8B-B14F-4D97-AF65-F5344CB8AC3E}">
        <p14:creationId xmlns:p14="http://schemas.microsoft.com/office/powerpoint/2010/main" val="344627614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45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childTnLst>
                          </p:cTn>
                        </p:par>
                        <p:par>
                          <p:cTn id="29" fill="hold">
                            <p:stCondLst>
                              <p:cond delay="3450"/>
                            </p:stCondLst>
                            <p:childTnLst>
                              <p:par>
                                <p:cTn id="30" presetID="8"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par>
                                <p:cTn id="33" presetID="8"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amond(in)">
                                      <p:cBhvr>
                                        <p:cTn id="35" dur="2000"/>
                                        <p:tgtEl>
                                          <p:spTgt spid="14"/>
                                        </p:tgtEl>
                                      </p:cBhvr>
                                    </p:animEffect>
                                  </p:childTnLst>
                                </p:cTn>
                              </p:par>
                              <p:par>
                                <p:cTn id="36" presetID="8"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amond(in)">
                                      <p:cBhvr>
                                        <p:cTn id="38" dur="2000"/>
                                        <p:tgtEl>
                                          <p:spTgt spid="15"/>
                                        </p:tgtEl>
                                      </p:cBhvr>
                                    </p:animEffect>
                                  </p:childTnLst>
                                </p:cTn>
                              </p:par>
                              <p:par>
                                <p:cTn id="39" presetID="8" presetClass="entr" presetSubtype="16"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amond(in)">
                                      <p:cBhvr>
                                        <p:cTn id="41" dur="2000"/>
                                        <p:tgtEl>
                                          <p:spTgt spid="16"/>
                                        </p:tgtEl>
                                      </p:cBhvr>
                                    </p:animEffect>
                                  </p:childTnLst>
                                </p:cTn>
                              </p:par>
                            </p:childTnLst>
                          </p:cTn>
                        </p:par>
                        <p:par>
                          <p:cTn id="42" fill="hold">
                            <p:stCondLst>
                              <p:cond delay="5450"/>
                            </p:stCondLst>
                            <p:childTnLst>
                              <p:par>
                                <p:cTn id="43" presetID="49" presetClass="entr" presetSubtype="0" decel="10000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style.rotation</p:attrName>
                                        </p:attrNameLst>
                                      </p:cBhvr>
                                      <p:tavLst>
                                        <p:tav tm="0">
                                          <p:val>
                                            <p:fltVal val="360"/>
                                          </p:val>
                                        </p:tav>
                                        <p:tav tm="100000">
                                          <p:val>
                                            <p:fltVal val="0"/>
                                          </p:val>
                                        </p:tav>
                                      </p:tavLst>
                                    </p:anim>
                                    <p:animEffect transition="in" filter="fade">
                                      <p:cBhvr>
                                        <p:cTn id="48" dur="1000"/>
                                        <p:tgtEl>
                                          <p:spTgt spid="1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360"/>
                                          </p:val>
                                        </p:tav>
                                        <p:tav tm="100000">
                                          <p:val>
                                            <p:fltVal val="0"/>
                                          </p:val>
                                        </p:tav>
                                      </p:tavLst>
                                    </p:anim>
                                    <p:animEffect transition="in" filter="fade">
                                      <p:cBhvr>
                                        <p:cTn id="54" dur="1000"/>
                                        <p:tgtEl>
                                          <p:spTgt spid="19"/>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ppt_w</p:attrName>
                                        </p:attrNameLst>
                                      </p:cBhvr>
                                      <p:tavLst>
                                        <p:tav tm="0">
                                          <p:val>
                                            <p:fltVal val="0"/>
                                          </p:val>
                                        </p:tav>
                                        <p:tav tm="100000">
                                          <p:val>
                                            <p:strVal val="#ppt_w"/>
                                          </p:val>
                                        </p:tav>
                                      </p:tavLst>
                                    </p:anim>
                                    <p:anim calcmode="lin" valueType="num">
                                      <p:cBhvr>
                                        <p:cTn id="58" dur="1000" fill="hold"/>
                                        <p:tgtEl>
                                          <p:spTgt spid="20"/>
                                        </p:tgtEl>
                                        <p:attrNameLst>
                                          <p:attrName>ppt_h</p:attrName>
                                        </p:attrNameLst>
                                      </p:cBhvr>
                                      <p:tavLst>
                                        <p:tav tm="0">
                                          <p:val>
                                            <p:fltVal val="0"/>
                                          </p:val>
                                        </p:tav>
                                        <p:tav tm="100000">
                                          <p:val>
                                            <p:strVal val="#ppt_h"/>
                                          </p:val>
                                        </p:tav>
                                      </p:tavLst>
                                    </p:anim>
                                    <p:anim calcmode="lin" valueType="num">
                                      <p:cBhvr>
                                        <p:cTn id="59" dur="1000" fill="hold"/>
                                        <p:tgtEl>
                                          <p:spTgt spid="20"/>
                                        </p:tgtEl>
                                        <p:attrNameLst>
                                          <p:attrName>style.rotation</p:attrName>
                                        </p:attrNameLst>
                                      </p:cBhvr>
                                      <p:tavLst>
                                        <p:tav tm="0">
                                          <p:val>
                                            <p:fltVal val="360"/>
                                          </p:val>
                                        </p:tav>
                                        <p:tav tm="100000">
                                          <p:val>
                                            <p:fltVal val="0"/>
                                          </p:val>
                                        </p:tav>
                                      </p:tavLst>
                                    </p:anim>
                                    <p:animEffect transition="in" filter="fade">
                                      <p:cBhvr>
                                        <p:cTn id="60" dur="1000"/>
                                        <p:tgtEl>
                                          <p:spTgt spid="20"/>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360"/>
                                          </p:val>
                                        </p:tav>
                                        <p:tav tm="100000">
                                          <p:val>
                                            <p:fltVal val="0"/>
                                          </p:val>
                                        </p:tav>
                                      </p:tavLst>
                                    </p:anim>
                                    <p:animEffect transition="in" filter="fade">
                                      <p:cBhvr>
                                        <p:cTn id="66" dur="1000"/>
                                        <p:tgtEl>
                                          <p:spTgt spid="18"/>
                                        </p:tgtEl>
                                      </p:cBhvr>
                                    </p:animEffect>
                                  </p:childTnLst>
                                </p:cTn>
                              </p:par>
                            </p:childTnLst>
                          </p:cTn>
                        </p:par>
                        <p:par>
                          <p:cTn id="67" fill="hold">
                            <p:stCondLst>
                              <p:cond delay="6450"/>
                            </p:stCondLst>
                            <p:childTnLst>
                              <p:par>
                                <p:cTn id="68" presetID="42"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7" grpId="0"/>
      <p:bldP spid="18" grpId="0"/>
      <p:bldP spid="19" grpId="0"/>
      <p:bldP spid="2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19436" y="1548585"/>
            <a:ext cx="3442628" cy="707886"/>
          </a:xfrm>
          <a:prstGeom prst="rect">
            <a:avLst/>
          </a:prstGeom>
        </p:spPr>
        <p:txBody>
          <a:bodyPr wrap="square">
            <a:spAutoFit/>
          </a:bodyPr>
          <a:lstStyle/>
          <a:p>
            <a:pPr algn="ctr"/>
            <a:r>
              <a:rPr lang="zh-CN" altLang="en-US" sz="4000" dirty="0" smtClean="0">
                <a:latin typeface="华文行楷" pitchFamily="2" charset="-122"/>
                <a:ea typeface="华文行楷" pitchFamily="2" charset="-122"/>
              </a:rPr>
              <a:t>第四章内容</a:t>
            </a:r>
            <a:endParaRPr lang="zh-CN" altLang="en-US" sz="4000" dirty="0">
              <a:latin typeface="华文行楷" pitchFamily="2" charset="-122"/>
              <a:ea typeface="华文行楷" pitchFamily="2" charset="-122"/>
            </a:endParaRPr>
          </a:p>
        </p:txBody>
      </p:sp>
      <p:sp>
        <p:nvSpPr>
          <p:cNvPr id="5" name="矩形 4"/>
          <p:cNvSpPr/>
          <p:nvPr/>
        </p:nvSpPr>
        <p:spPr>
          <a:xfrm>
            <a:off x="2062287" y="3120286"/>
            <a:ext cx="5002153" cy="646331"/>
          </a:xfrm>
          <a:prstGeom prst="rect">
            <a:avLst/>
          </a:prstGeom>
        </p:spPr>
        <p:txBody>
          <a:bodyPr wrap="square">
            <a:spAutoFit/>
          </a:bodyPr>
          <a:lstStyle/>
          <a:p>
            <a:pPr algn="ctr"/>
            <a:r>
              <a:rPr lang="zh-CN" altLang="en-US" sz="3600" spc="-300" dirty="0" smtClean="0">
                <a:latin typeface="华文行楷" pitchFamily="2" charset="-122"/>
                <a:ea typeface="华文行楷" pitchFamily="2" charset="-122"/>
              </a:rPr>
              <a:t>单击此处添加描述文字</a:t>
            </a:r>
            <a:endParaRPr lang="zh-CN" altLang="en-US" sz="3600" spc="-300" dirty="0">
              <a:latin typeface="华文行楷" pitchFamily="2" charset="-122"/>
              <a:ea typeface="华文行楷" pitchFamily="2" charset="-122"/>
            </a:endParaRPr>
          </a:p>
        </p:txBody>
      </p:sp>
      <p:pic>
        <p:nvPicPr>
          <p:cNvPr id="6" name="Picture 5" descr="毛笔2"/>
          <p:cNvPicPr>
            <a:picLocks noChangeAspect="1" noChangeArrowheads="1"/>
          </p:cNvPicPr>
          <p:nvPr/>
        </p:nvPicPr>
        <p:blipFill>
          <a:blip r:embed="rId2" cstate="print">
            <a:extLst>
              <a:ext uri="{28A0092B-C50C-407E-A947-70E740481C1C}">
                <a14:useLocalDpi xmlns:a14="http://schemas.microsoft.com/office/drawing/2010/main" val="0"/>
              </a:ext>
            </a:extLst>
          </a:blip>
          <a:srcRect l="48750" t="22501" r="13750" b="42500"/>
          <a:stretch>
            <a:fillRect/>
          </a:stretch>
        </p:blipFill>
        <p:spPr bwMode="auto">
          <a:xfrm>
            <a:off x="2336876" y="1983309"/>
            <a:ext cx="2254768" cy="157791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41" descr="C_108.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756" y="3677049"/>
            <a:ext cx="5345404" cy="1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Thinkpad\Desktop\PNG\1_0002_图层-5-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1704">
            <a:off x="2397026" y="892926"/>
            <a:ext cx="2016491" cy="18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0967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2" presetClass="entr" presetSubtype="8" fill="hold" nodeType="withEffect">
                                  <p:stCondLst>
                                    <p:cond delay="21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250"/>
                                        <p:tgtEl>
                                          <p:spTgt spid="7"/>
                                        </p:tgtEl>
                                      </p:cBhvr>
                                    </p:animEffect>
                                  </p:childTnLst>
                                </p:cTn>
                              </p:par>
                              <p:par>
                                <p:cTn id="20" presetID="10" presetClass="entr" presetSubtype="0" fill="hold" nodeType="withEffect">
                                  <p:stCondLst>
                                    <p:cond delay="4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750"/>
                                        <p:tgtEl>
                                          <p:spTgt spid="5"/>
                                        </p:tgtEl>
                                      </p:cBhvr>
                                    </p:animEffect>
                                  </p:childTnLst>
                                </p:cTn>
                              </p:par>
                              <p:par>
                                <p:cTn id="26" presetID="0" presetClass="path" presetSubtype="0" accel="50000" decel="50000" fill="hold" nodeType="withEffect">
                                  <p:stCondLst>
                                    <p:cond delay="4700"/>
                                  </p:stCondLst>
                                  <p:childTnLst>
                                    <p:animMotion origin="layout" path="M -0.02292 -0.00401 C -0.02101 0.01451 -0.02292 0.02006 -0.01233 0.02654 C -0.00313 0.02222 0.00035 0.02099 0.00729 0.00988 C 0.01007 0.00555 0.01528 -0.00401 0.01528 -0.0037 C 0.01233 0.0108 0.01146 0.02099 0.00608 0.0358 C 0.00521 0.03827 0.00243 0.04105 0.00347 0.0429 C 0.00382 0.04352 0.01545 0.03642 0.01667 0.0358 C 0.02049 0.0287 0.02413 0.025 0.02708 0.01697 C 0.02552 0.02623 0.02378 0.02901 0.03368 0.0216 C 0.03958 0.01728 0.04496 0.00864 0.04948 0.00062 C 0.05 -0.00247 0.05087 -0.01173 0.05087 -0.00864 C 0.05087 -0.00124 0.04878 0.01234 0.04687 0.01944 C 0.04618 0.02191 0.04288 0.025 0.04427 0.02654 C 0.04549 0.02778 0.05278 0.02284 0.05469 0.0216 C 0.05799 0.00586 0.05781 0.02469 0.05868 0.03117 C 0.06076 0.07685 0.05764 0.06265 0.06667 0.04753 C 0.06858 0.03642 0.07483 0.02901 0.08108 0.02654 C 0.08576 0.0179 0.08576 0.01204 0.09028 0.02407 C 0.09167 0.02315 0.09306 0.02006 0.09427 0.0216 C 0.09792 0.02592 0.10052 0.04846 0.10347 0.05679 C 0.12187 0.05432 0.12205 0.05957 0.12969 0.0358 C 0.12934 0.03025 0.12847 0.025 0.12847 0.01944 C 0.12847 0.01481 0.12847 0.02901 0.12969 0.03333 C 0.13038 0.0358 0.13229 0.03642 0.13368 0.03796 C 0.13594 0.03642 0.13837 0.0358 0.14028 0.03333 C 0.1434 0.02932 0.14306 0.02253 0.14427 0.01697 C 0.14653 0.00648 0.14618 0.00864 0.15087 0.00309 C 0.15885 0.00648 0.16545 0.01451 0.17309 0.01944 C 0.17726 0.02994 0.17865 0.03796 0.17049 0.0429 C 0.16597 0.05463 0.16979 0.04938 0.16528 0.0429 C 0.16424 0.04136 0.16267 0.04136 0.16128 0.04043 C 0.15694 0.04136 0.15226 0.04043 0.14809 0.0429 C 0.14635 0.04383 0.15417 0.04197 0.15347 0.04506 C 0.15191 0.05092 0.14635 0.04784 0.14288 0.04969 C 0.14201 0.05216 0.13924 0.05463 0.14028 0.05679 C 0.14219 0.06018 0.14549 0.05957 0.14809 0.05926 C 0.15434 0.05864 0.16042 0.05617 0.16667 0.05432 C 0.17066 0.05309 0.17847 0.04969 0.17847 0.05 C 0.18403 0.04475 0.18819 0.04259 0.19427 0.04043 C 0.19983 0.05555 0.20556 0.05185 0.21528 0.04969 C 0.21806 0.04228 0.21962 0.03457 0.22187 0.02654 C 0.22222 0.02346 0.2224 0.02006 0.22309 0.01697 C 0.22378 0.0142 0.22535 0.0071 0.22587 0.00988 C 0.23351 0.04599 0.22101 0.0287 0.23108 0.04043 C 0.23212 0.0392 0.23924 0.03055 0.24028 0.03117 C 0.24201 0.03241 0.24115 0.03734 0.24167 0.04043 C 0.24271 0.05988 0.2408 0.07222 0.25087 0.05432 C 0.2533 0.04105 0.25017 0.05339 0.25608 0.0429 C 0.25712 0.04105 0.25868 0.0358 0.25868 0.03611 C 0.25955 0.03333 0.26059 0.03117 0.26128 0.0287 C 0.26198 0.02654 0.26128 0.0216 0.26267 0.0216 C 0.26545 0.0216 0.26319 0.03241 0.26528 0.0358 C 0.26823 0.04074 0.27309 0.0392 0.27708 0.04043 C 0.28559 0.03734 0.28958 0.03271 0.29549 0.0216 C 0.29601 0.01944 0.29549 0.01481 0.29687 0.01481 C 0.29844 0.01481 0.29861 0.01944 0.29948 0.0216 C 0.30243 0.02809 0.30243 0.02685 0.30729 0.03117 C 0.31215 0.03025 0.31753 0.025 0.32187 0.0287 C 0.33559 0.04074 0.31458 0.04969 0.32708 0.0429 C 0.33871 0.0287 0.325 0.04197 0.33229 0.04506 C 0.33576 0.0466 0.33941 0.04352 0.34288 0.0429 C 0.34844 0.03302 0.35312 0.02222 0.35868 0.01234 C 0.36319 0.02438 0.36267 0.02623 0.37049 0.01944 C 0.37361 0.01111 0.37431 0.00555 0.3783 -0.00154 C 0.38472 0.00957 0.38819 0.0179 0.39687 0.0216 C 0.40399 0.01913 0.40972 0.01975 0.41667 0.02407 C 0.42153 0.03117 0.42656 0.03302 0.42847 0.0429 C 0.42222 0.04722 0.41545 0.04722 0.41788 0.06142 C 0.42066 0.06111 0.44792 0.06821 0.44427 0.04753 C 0.44809 0.04043 0.45469 0.01944 0.44288 0.02654 C 0.43993 0.04352 0.44774 0.03025 0.45087 0.02654 C 0.45434 0.04475 0.45764 0.05216 0.46788 0.06142 C 0.46875 0.05895 0.46927 0.05617 0.47049 0.05432 C 0.47569 0.0466 0.47812 0.05339 0.47309 0.04506 C 0.47448 0.04444 0.47604 0.04475 0.47708 0.0429 C 0.4842 0.03025 0.47969 0.02407 0.48368 0.03117 L 0.49167 0.01234 " pathEditMode="relative" rAng="0" ptsTypes="AAAAAAAAAAAAAAAAAAAAAAAAAAAAAAAAAAAAAAAAAAAAAAAAAAAAAAAAAAAAAAAAAAAAAAAAAAAAA">
                                      <p:cBhvr>
                                        <p:cTn id="27" dur="2750" fill="hold"/>
                                        <p:tgtEl>
                                          <p:spTgt spid="6"/>
                                        </p:tgtEl>
                                        <p:attrNameLst>
                                          <p:attrName>ppt_x</p:attrName>
                                          <p:attrName>ppt_y</p:attrName>
                                        </p:attrNameLst>
                                      </p:cBhvr>
                                      <p:rCtr x="25729" y="3056"/>
                                    </p:animMotion>
                                  </p:childTnLst>
                                </p:cTn>
                              </p:par>
                            </p:childTnLst>
                          </p:cTn>
                        </p:par>
                        <p:par>
                          <p:cTn id="28" fill="hold">
                            <p:stCondLst>
                              <p:cond delay="845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1573012" y="1083457"/>
            <a:ext cx="1116150" cy="1151375"/>
            <a:chOff x="971600" y="1915953"/>
            <a:chExt cx="3141228" cy="324036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15953"/>
              <a:ext cx="3141228" cy="3240360"/>
            </a:xfrm>
            <a:prstGeom prst="rect">
              <a:avLst/>
            </a:prstGeom>
          </p:spPr>
        </p:pic>
        <p:sp>
          <p:nvSpPr>
            <p:cNvPr id="10" name="TextBox 7"/>
            <p:cNvSpPr txBox="1"/>
            <p:nvPr/>
          </p:nvSpPr>
          <p:spPr>
            <a:xfrm>
              <a:off x="1457637" y="2681459"/>
              <a:ext cx="2197953" cy="1400697"/>
            </a:xfrm>
            <a:prstGeom prst="rect">
              <a:avLst/>
            </a:prstGeom>
            <a:noFill/>
          </p:spPr>
          <p:txBody>
            <a:bodyPr wrap="none" rtlCol="0">
              <a:spAutoFit/>
            </a:bodyPr>
            <a:lstStyle/>
            <a:p>
              <a:r>
                <a:rPr lang="en-US" altLang="zh-CN" sz="2634" b="1" dirty="0">
                  <a:solidFill>
                    <a:schemeClr val="bg1"/>
                  </a:solidFill>
                  <a:latin typeface="华文隶书" pitchFamily="2" charset="-122"/>
                  <a:ea typeface="楷体"/>
                </a:rPr>
                <a:t>2012</a:t>
              </a:r>
              <a:endParaRPr lang="zh-CN" altLang="en-US" sz="2634" b="1" dirty="0">
                <a:solidFill>
                  <a:schemeClr val="bg1"/>
                </a:solidFill>
                <a:latin typeface="华文隶书" pitchFamily="2" charset="-122"/>
                <a:ea typeface="楷体"/>
              </a:endParaRPr>
            </a:p>
          </p:txBody>
        </p:sp>
      </p:grpSp>
      <p:grpSp>
        <p:nvGrpSpPr>
          <p:cNvPr id="11" name="组合 10"/>
          <p:cNvGrpSpPr/>
          <p:nvPr/>
        </p:nvGrpSpPr>
        <p:grpSpPr>
          <a:xfrm>
            <a:off x="2696177" y="2451672"/>
            <a:ext cx="1116150" cy="1151375"/>
            <a:chOff x="971600" y="1915953"/>
            <a:chExt cx="3141228" cy="3240360"/>
          </a:xfrm>
        </p:grpSpPr>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15953"/>
              <a:ext cx="3141228" cy="3240360"/>
            </a:xfrm>
            <a:prstGeom prst="rect">
              <a:avLst/>
            </a:prstGeom>
          </p:spPr>
        </p:pic>
        <p:sp>
          <p:nvSpPr>
            <p:cNvPr id="13" name="TextBox 10"/>
            <p:cNvSpPr txBox="1"/>
            <p:nvPr/>
          </p:nvSpPr>
          <p:spPr>
            <a:xfrm>
              <a:off x="1325537" y="2799726"/>
              <a:ext cx="2197953" cy="1400697"/>
            </a:xfrm>
            <a:prstGeom prst="rect">
              <a:avLst/>
            </a:prstGeom>
            <a:noFill/>
          </p:spPr>
          <p:txBody>
            <a:bodyPr wrap="none" rtlCol="0">
              <a:spAutoFit/>
            </a:bodyPr>
            <a:lstStyle/>
            <a:p>
              <a:r>
                <a:rPr lang="en-US" altLang="zh-CN" sz="2634" b="1" dirty="0">
                  <a:solidFill>
                    <a:schemeClr val="bg1"/>
                  </a:solidFill>
                  <a:latin typeface="华文隶书" pitchFamily="2" charset="-122"/>
                  <a:ea typeface="楷体"/>
                </a:rPr>
                <a:t>2013</a:t>
              </a:r>
              <a:endParaRPr lang="zh-CN" altLang="en-US" sz="2634" b="1" dirty="0">
                <a:solidFill>
                  <a:schemeClr val="bg1"/>
                </a:solidFill>
                <a:latin typeface="华文隶书" pitchFamily="2" charset="-122"/>
                <a:ea typeface="楷体"/>
              </a:endParaRPr>
            </a:p>
          </p:txBody>
        </p:sp>
      </p:grpSp>
      <p:grpSp>
        <p:nvGrpSpPr>
          <p:cNvPr id="14" name="组合 13"/>
          <p:cNvGrpSpPr/>
          <p:nvPr/>
        </p:nvGrpSpPr>
        <p:grpSpPr>
          <a:xfrm>
            <a:off x="4377413" y="1569036"/>
            <a:ext cx="1116150" cy="1151375"/>
            <a:chOff x="971600" y="1915953"/>
            <a:chExt cx="3141228" cy="324036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15953"/>
              <a:ext cx="3141228" cy="3240360"/>
            </a:xfrm>
            <a:prstGeom prst="rect">
              <a:avLst/>
            </a:prstGeom>
          </p:spPr>
        </p:pic>
        <p:sp>
          <p:nvSpPr>
            <p:cNvPr id="16" name="TextBox 13"/>
            <p:cNvSpPr txBox="1"/>
            <p:nvPr/>
          </p:nvSpPr>
          <p:spPr>
            <a:xfrm>
              <a:off x="1457637" y="2647327"/>
              <a:ext cx="2197953" cy="1400697"/>
            </a:xfrm>
            <a:prstGeom prst="rect">
              <a:avLst/>
            </a:prstGeom>
            <a:noFill/>
          </p:spPr>
          <p:txBody>
            <a:bodyPr wrap="none" rtlCol="0">
              <a:spAutoFit/>
            </a:bodyPr>
            <a:lstStyle/>
            <a:p>
              <a:r>
                <a:rPr lang="en-US" altLang="zh-CN" sz="2634" b="1" dirty="0">
                  <a:solidFill>
                    <a:schemeClr val="bg1"/>
                  </a:solidFill>
                  <a:latin typeface="华文隶书" pitchFamily="2" charset="-122"/>
                  <a:ea typeface="楷体"/>
                </a:rPr>
                <a:t>2014</a:t>
              </a:r>
              <a:endParaRPr lang="zh-CN" altLang="en-US" sz="2634" b="1" dirty="0">
                <a:solidFill>
                  <a:schemeClr val="bg1"/>
                </a:solidFill>
                <a:latin typeface="华文隶书" pitchFamily="2" charset="-122"/>
                <a:ea typeface="楷体"/>
              </a:endParaRPr>
            </a:p>
          </p:txBody>
        </p:sp>
      </p:grpSp>
      <p:grpSp>
        <p:nvGrpSpPr>
          <p:cNvPr id="17" name="组合 16"/>
          <p:cNvGrpSpPr/>
          <p:nvPr/>
        </p:nvGrpSpPr>
        <p:grpSpPr>
          <a:xfrm>
            <a:off x="6113953" y="613511"/>
            <a:ext cx="1116150" cy="1151375"/>
            <a:chOff x="971600" y="1915953"/>
            <a:chExt cx="3141228" cy="3240360"/>
          </a:xfrm>
        </p:grpSpPr>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15953"/>
              <a:ext cx="3141228" cy="3240360"/>
            </a:xfrm>
            <a:prstGeom prst="rect">
              <a:avLst/>
            </a:prstGeom>
          </p:spPr>
        </p:pic>
        <p:sp>
          <p:nvSpPr>
            <p:cNvPr id="19" name="TextBox 16"/>
            <p:cNvSpPr txBox="1"/>
            <p:nvPr/>
          </p:nvSpPr>
          <p:spPr>
            <a:xfrm>
              <a:off x="1376300" y="2623588"/>
              <a:ext cx="2197953" cy="1400697"/>
            </a:xfrm>
            <a:prstGeom prst="rect">
              <a:avLst/>
            </a:prstGeom>
            <a:noFill/>
          </p:spPr>
          <p:txBody>
            <a:bodyPr wrap="none" rtlCol="0">
              <a:spAutoFit/>
            </a:bodyPr>
            <a:lstStyle/>
            <a:p>
              <a:r>
                <a:rPr lang="en-US" altLang="zh-CN" sz="2634" b="1" dirty="0">
                  <a:solidFill>
                    <a:schemeClr val="bg1"/>
                  </a:solidFill>
                  <a:latin typeface="华文隶书" pitchFamily="2" charset="-122"/>
                  <a:ea typeface="楷体"/>
                </a:rPr>
                <a:t>2015</a:t>
              </a:r>
              <a:endParaRPr lang="zh-CN" altLang="en-US" sz="2634" b="1" dirty="0">
                <a:solidFill>
                  <a:schemeClr val="bg1"/>
                </a:solidFill>
                <a:latin typeface="华文隶书" pitchFamily="2" charset="-122"/>
                <a:ea typeface="楷体"/>
              </a:endParaRPr>
            </a:p>
          </p:txBody>
        </p:sp>
      </p:grpSp>
      <p:pic>
        <p:nvPicPr>
          <p:cNvPr id="20" name="Picture 4" descr="C:\Users\zjd\Desktop\Nipic_9501016_20120419161707519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727444">
            <a:off x="2125012" y="2100343"/>
            <a:ext cx="893915" cy="2919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zjd\Desktop\Nipic_9501016_20120419161707519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63989">
            <a:off x="3625235" y="2528225"/>
            <a:ext cx="893915" cy="2919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zjd\Desktop\Nipic_9501016_20120419161707519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63989">
            <a:off x="5374363" y="1455549"/>
            <a:ext cx="893915" cy="291941"/>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2298959" y="3524142"/>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24" name="矩形 23"/>
          <p:cNvSpPr/>
          <p:nvPr/>
        </p:nvSpPr>
        <p:spPr>
          <a:xfrm>
            <a:off x="2298959" y="3819472"/>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25" name="矩形 24"/>
          <p:cNvSpPr/>
          <p:nvPr/>
        </p:nvSpPr>
        <p:spPr>
          <a:xfrm>
            <a:off x="6783531" y="1739720"/>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26" name="矩形 25"/>
          <p:cNvSpPr/>
          <p:nvPr/>
        </p:nvSpPr>
        <p:spPr>
          <a:xfrm>
            <a:off x="6783531" y="2035051"/>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27" name="矩形 26"/>
          <p:cNvSpPr/>
          <p:nvPr/>
        </p:nvSpPr>
        <p:spPr>
          <a:xfrm>
            <a:off x="581361" y="2234832"/>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28" name="矩形 27"/>
          <p:cNvSpPr/>
          <p:nvPr/>
        </p:nvSpPr>
        <p:spPr>
          <a:xfrm>
            <a:off x="581361" y="2530163"/>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pic>
        <p:nvPicPr>
          <p:cNvPr id="29"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738801">
            <a:off x="5275856" y="2168040"/>
            <a:ext cx="1706800" cy="458899"/>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3894721" y="884807"/>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sp>
        <p:nvSpPr>
          <p:cNvPr id="31" name="矩形 30"/>
          <p:cNvSpPr/>
          <p:nvPr/>
        </p:nvSpPr>
        <p:spPr>
          <a:xfrm>
            <a:off x="3894721" y="1180138"/>
            <a:ext cx="1723549" cy="323935"/>
          </a:xfrm>
          <a:prstGeom prst="rect">
            <a:avLst/>
          </a:prstGeom>
        </p:spPr>
        <p:txBody>
          <a:bodyPr wrap="none">
            <a:spAutoFit/>
          </a:bodyPr>
          <a:lstStyle/>
          <a:p>
            <a:r>
              <a:rPr lang="zh-CN" altLang="en-US" sz="1505" dirty="0">
                <a:latin typeface="华文隶书" pitchFamily="2" charset="-122"/>
                <a:ea typeface="楷体"/>
              </a:rPr>
              <a:t>单击此处添加文本</a:t>
            </a:r>
          </a:p>
        </p:txBody>
      </p:sp>
      <p:grpSp>
        <p:nvGrpSpPr>
          <p:cNvPr id="32" name="组合 31"/>
          <p:cNvGrpSpPr/>
          <p:nvPr/>
        </p:nvGrpSpPr>
        <p:grpSpPr>
          <a:xfrm>
            <a:off x="4574047" y="3029443"/>
            <a:ext cx="1576506" cy="1626259"/>
            <a:chOff x="971600" y="1915953"/>
            <a:chExt cx="3141228" cy="3240360"/>
          </a:xfrm>
        </p:grpSpPr>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1915953"/>
              <a:ext cx="3141228" cy="3240360"/>
            </a:xfrm>
            <a:prstGeom prst="rect">
              <a:avLst/>
            </a:prstGeom>
          </p:spPr>
        </p:pic>
        <p:sp>
          <p:nvSpPr>
            <p:cNvPr id="34" name="TextBox 34"/>
            <p:cNvSpPr txBox="1"/>
            <p:nvPr/>
          </p:nvSpPr>
          <p:spPr>
            <a:xfrm>
              <a:off x="1568744" y="2704656"/>
              <a:ext cx="1888306" cy="1222160"/>
            </a:xfrm>
            <a:prstGeom prst="rect">
              <a:avLst/>
            </a:prstGeom>
            <a:noFill/>
          </p:spPr>
          <p:txBody>
            <a:bodyPr wrap="none" rtlCol="0">
              <a:spAutoFit/>
            </a:bodyPr>
            <a:lstStyle/>
            <a:p>
              <a:r>
                <a:rPr lang="en-US" altLang="zh-CN" sz="3386" b="1" dirty="0">
                  <a:solidFill>
                    <a:schemeClr val="bg1"/>
                  </a:solidFill>
                  <a:latin typeface="华文隶书" pitchFamily="2" charset="-122"/>
                  <a:ea typeface="楷体"/>
                </a:rPr>
                <a:t>2016</a:t>
              </a:r>
              <a:endParaRPr lang="zh-CN" altLang="en-US" sz="3386" b="1" dirty="0">
                <a:solidFill>
                  <a:schemeClr val="bg1"/>
                </a:solidFill>
                <a:latin typeface="华文隶书" pitchFamily="2" charset="-122"/>
                <a:ea typeface="楷体"/>
              </a:endParaRPr>
            </a:p>
          </p:txBody>
        </p:sp>
      </p:grpSp>
    </p:spTree>
    <p:extLst>
      <p:ext uri="{BB962C8B-B14F-4D97-AF65-F5344CB8AC3E}">
        <p14:creationId xmlns:p14="http://schemas.microsoft.com/office/powerpoint/2010/main" val="33447595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22" presetClass="entr" presetSubtype="8"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0" presetClass="entr" presetSubtype="0" fill="hold" nodeType="with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22" presetClass="entr" presetSubtype="8" fill="hold" nodeType="withEffect">
                                  <p:stCondLst>
                                    <p:cond delay="11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10" presetClass="entr" presetSubtype="0" fill="hold" nodeType="withEffect">
                                  <p:stCondLst>
                                    <p:cond delay="1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22" presetClass="entr" presetSubtype="8" fill="hold" nodeType="withEffect">
                                  <p:stCondLst>
                                    <p:cond delay="19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nodeType="withEffect">
                                  <p:stCondLst>
                                    <p:cond delay="23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4750"/>
                            </p:stCondLst>
                            <p:childTnLst>
                              <p:par>
                                <p:cTn id="42" presetID="22" presetClass="entr" presetSubtype="1"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par>
                          <p:cTn id="45" fill="hold">
                            <p:stCondLst>
                              <p:cond delay="525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000"/>
                                        <p:tgtEl>
                                          <p:spTgt spid="27"/>
                                        </p:tgtEl>
                                      </p:cBhvr>
                                    </p:animEffect>
                                    <p:anim calcmode="lin" valueType="num">
                                      <p:cBhvr>
                                        <p:cTn id="73" dur="1000" fill="hold"/>
                                        <p:tgtEl>
                                          <p:spTgt spid="27"/>
                                        </p:tgtEl>
                                        <p:attrNameLst>
                                          <p:attrName>ppt_x</p:attrName>
                                        </p:attrNameLst>
                                      </p:cBhvr>
                                      <p:tavLst>
                                        <p:tav tm="0">
                                          <p:val>
                                            <p:strVal val="#ppt_x"/>
                                          </p:val>
                                        </p:tav>
                                        <p:tav tm="100000">
                                          <p:val>
                                            <p:strVal val="#ppt_x"/>
                                          </p:val>
                                        </p:tav>
                                      </p:tavLst>
                                    </p:anim>
                                    <p:anim calcmode="lin" valueType="num">
                                      <p:cBhvr>
                                        <p:cTn id="74" dur="100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23" grpId="0"/>
      <p:bldP spid="24" grpId="0"/>
      <p:bldP spid="25" grpId="0"/>
      <p:bldP spid="26" grpId="0"/>
      <p:bldP spid="27" grpId="0"/>
      <p:bldP spid="28"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C:\Users\Thinkpad\Desktop\PNG\1_0001_图层-1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056" y="3383609"/>
            <a:ext cx="2592288" cy="13071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Thinkpad\Desktop\PNG\1_0000_图层-17-副本.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0696" y="3383609"/>
            <a:ext cx="2592288" cy="1307191"/>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14"/>
          <p:cNvSpPr>
            <a:spLocks/>
          </p:cNvSpPr>
          <p:nvPr/>
        </p:nvSpPr>
        <p:spPr bwMode="auto">
          <a:xfrm>
            <a:off x="4037187" y="1622685"/>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 name="任意多边形 15"/>
          <p:cNvSpPr>
            <a:spLocks/>
          </p:cNvSpPr>
          <p:nvPr/>
        </p:nvSpPr>
        <p:spPr bwMode="auto">
          <a:xfrm flipH="1">
            <a:off x="5071867" y="1622685"/>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 name="TextBox 11"/>
          <p:cNvSpPr txBox="1">
            <a:spLocks noChangeArrowheads="1"/>
          </p:cNvSpPr>
          <p:nvPr/>
        </p:nvSpPr>
        <p:spPr bwMode="auto">
          <a:xfrm flipH="1">
            <a:off x="1505123" y="1679835"/>
            <a:ext cx="218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dirty="0">
                <a:latin typeface="楷体" pitchFamily="49" charset="-122"/>
                <a:ea typeface="楷体" pitchFamily="49" charset="-122"/>
              </a:rPr>
              <a:t>点击</a:t>
            </a:r>
            <a:r>
              <a:rPr lang="zh-CN" altLang="en-US" dirty="0" smtClean="0">
                <a:latin typeface="楷体" pitchFamily="49" charset="-122"/>
                <a:ea typeface="楷体" pitchFamily="49" charset="-122"/>
              </a:rPr>
              <a:t>添加</a:t>
            </a:r>
            <a:r>
              <a:rPr lang="zh-CN" altLang="en-US" dirty="0">
                <a:latin typeface="楷体" pitchFamily="49" charset="-122"/>
                <a:ea typeface="楷体" pitchFamily="49" charset="-122"/>
              </a:rPr>
              <a:t>文字模板</a:t>
            </a:r>
            <a:r>
              <a:rPr lang="zh-CN" altLang="en-US" dirty="0" smtClean="0">
                <a:latin typeface="楷体" pitchFamily="49" charset="-122"/>
                <a:ea typeface="楷体" pitchFamily="49" charset="-122"/>
              </a:rPr>
              <a:t>    </a:t>
            </a:r>
            <a:endParaRPr lang="en-US" dirty="0">
              <a:latin typeface="楷体" pitchFamily="49" charset="-122"/>
              <a:ea typeface="楷体" pitchFamily="49" charset="-122"/>
            </a:endParaRPr>
          </a:p>
          <a:p>
            <a:r>
              <a:rPr lang="zh-CN" altLang="en-US" dirty="0">
                <a:latin typeface="楷体" pitchFamily="49" charset="-122"/>
                <a:ea typeface="楷体" pitchFamily="49" charset="-122"/>
              </a:rPr>
              <a:t>点击</a:t>
            </a:r>
            <a:r>
              <a:rPr lang="zh-CN" altLang="en-US" dirty="0" smtClean="0">
                <a:latin typeface="楷体" pitchFamily="49" charset="-122"/>
                <a:ea typeface="楷体" pitchFamily="49" charset="-122"/>
              </a:rPr>
              <a:t>添加</a:t>
            </a:r>
            <a:r>
              <a:rPr lang="zh-CN" altLang="en-US" dirty="0">
                <a:latin typeface="楷体" pitchFamily="49" charset="-122"/>
                <a:ea typeface="楷体" pitchFamily="49" charset="-122"/>
              </a:rPr>
              <a:t>文字模板 </a:t>
            </a:r>
            <a:endParaRPr lang="en-US" dirty="0">
              <a:latin typeface="楷体" pitchFamily="49" charset="-122"/>
              <a:ea typeface="楷体" pitchFamily="49" charset="-122"/>
            </a:endParaRPr>
          </a:p>
        </p:txBody>
      </p:sp>
      <p:sp>
        <p:nvSpPr>
          <p:cNvPr id="13" name="矩形 19"/>
          <p:cNvSpPr>
            <a:spLocks noChangeArrowheads="1"/>
          </p:cNvSpPr>
          <p:nvPr/>
        </p:nvSpPr>
        <p:spPr bwMode="auto">
          <a:xfrm>
            <a:off x="1551162" y="1617922"/>
            <a:ext cx="2138362" cy="46038"/>
          </a:xfrm>
          <a:prstGeom prst="rect">
            <a:avLst/>
          </a:prstGeom>
          <a:solidFill>
            <a:schemeClr val="tx1">
              <a:lumMod val="50000"/>
              <a:lumOff val="50000"/>
            </a:schemeClr>
          </a:solidFill>
          <a:ln>
            <a:noFill/>
          </a:ln>
          <a:extLst/>
        </p:spPr>
        <p:txBody>
          <a:bodyPr anchor="ctr"/>
          <a:lstStyle/>
          <a:p>
            <a:pPr algn="ctr"/>
            <a:endParaRPr lang="zh-CN" altLang="en-US">
              <a:solidFill>
                <a:srgbClr val="FFFFFF"/>
              </a:solidFill>
            </a:endParaRPr>
          </a:p>
        </p:txBody>
      </p:sp>
      <p:sp>
        <p:nvSpPr>
          <p:cNvPr id="14" name="TextBox 11"/>
          <p:cNvSpPr txBox="1">
            <a:spLocks noChangeArrowheads="1"/>
          </p:cNvSpPr>
          <p:nvPr/>
        </p:nvSpPr>
        <p:spPr bwMode="auto">
          <a:xfrm flipH="1">
            <a:off x="1551162" y="1231636"/>
            <a:ext cx="1457325" cy="4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0000"/>
              </a:lnSpc>
              <a:defRPr sz="1400" spc="-150">
                <a:solidFill>
                  <a:schemeClr val="tx1">
                    <a:lumMod val="95000"/>
                    <a:lumOff val="5000"/>
                  </a:schemeClr>
                </a:solidFill>
                <a:latin typeface="方正宋黑简体" pitchFamily="2" charset="-122"/>
                <a:ea typeface="方正宋黑简体" pitchFamily="2" charset="-122"/>
              </a:defRPr>
            </a:lvl1pPr>
          </a:lstStyle>
          <a:p>
            <a:r>
              <a:rPr lang="zh-CN" altLang="en-US" sz="1800" dirty="0"/>
              <a:t>点击添加文本    </a:t>
            </a:r>
            <a:endParaRPr lang="en-US" sz="1800" dirty="0"/>
          </a:p>
        </p:txBody>
      </p:sp>
      <p:sp>
        <p:nvSpPr>
          <p:cNvPr id="15" name="TextBox 11"/>
          <p:cNvSpPr txBox="1">
            <a:spLocks noChangeArrowheads="1"/>
          </p:cNvSpPr>
          <p:nvPr/>
        </p:nvSpPr>
        <p:spPr bwMode="auto">
          <a:xfrm flipH="1">
            <a:off x="5861175" y="1679835"/>
            <a:ext cx="218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r>
              <a:rPr lang="zh-CN" altLang="en-US" dirty="0">
                <a:latin typeface="楷体" pitchFamily="49" charset="-122"/>
                <a:ea typeface="楷体" pitchFamily="49" charset="-122"/>
              </a:rPr>
              <a:t>点击</a:t>
            </a:r>
            <a:r>
              <a:rPr lang="zh-CN" altLang="en-US" dirty="0" smtClean="0">
                <a:latin typeface="楷体" pitchFamily="49" charset="-122"/>
                <a:ea typeface="楷体" pitchFamily="49" charset="-122"/>
              </a:rPr>
              <a:t>添加文字模板    </a:t>
            </a:r>
            <a:endParaRPr lang="en-US" dirty="0">
              <a:latin typeface="楷体" pitchFamily="49" charset="-122"/>
              <a:ea typeface="楷体" pitchFamily="49" charset="-122"/>
            </a:endParaRPr>
          </a:p>
          <a:p>
            <a:r>
              <a:rPr lang="zh-CN" altLang="en-US" dirty="0">
                <a:latin typeface="楷体" pitchFamily="49" charset="-122"/>
                <a:ea typeface="楷体" pitchFamily="49" charset="-122"/>
              </a:rPr>
              <a:t>点击</a:t>
            </a:r>
            <a:r>
              <a:rPr lang="zh-CN" altLang="en-US" dirty="0" smtClean="0">
                <a:latin typeface="楷体" pitchFamily="49" charset="-122"/>
                <a:ea typeface="楷体" pitchFamily="49" charset="-122"/>
              </a:rPr>
              <a:t>添加</a:t>
            </a:r>
            <a:r>
              <a:rPr lang="zh-CN" altLang="en-US" dirty="0">
                <a:latin typeface="楷体" pitchFamily="49" charset="-122"/>
                <a:ea typeface="楷体" pitchFamily="49" charset="-122"/>
              </a:rPr>
              <a:t>文字模板 </a:t>
            </a:r>
            <a:endParaRPr lang="en-US" dirty="0">
              <a:latin typeface="楷体" pitchFamily="49" charset="-122"/>
              <a:ea typeface="楷体" pitchFamily="49" charset="-122"/>
            </a:endParaRPr>
          </a:p>
        </p:txBody>
      </p:sp>
      <p:sp>
        <p:nvSpPr>
          <p:cNvPr id="16" name="矩形 24"/>
          <p:cNvSpPr>
            <a:spLocks noChangeArrowheads="1"/>
          </p:cNvSpPr>
          <p:nvPr/>
        </p:nvSpPr>
        <p:spPr bwMode="auto">
          <a:xfrm>
            <a:off x="5907213" y="1617922"/>
            <a:ext cx="2138363" cy="46038"/>
          </a:xfrm>
          <a:prstGeom prst="rect">
            <a:avLst/>
          </a:prstGeom>
          <a:solidFill>
            <a:schemeClr val="tx1">
              <a:lumMod val="50000"/>
              <a:lumOff val="50000"/>
            </a:schemeClr>
          </a:solidFill>
          <a:ln>
            <a:noFill/>
          </a:ln>
          <a:extLst/>
        </p:spPr>
        <p:txBody>
          <a:bodyPr anchor="ctr"/>
          <a:lstStyle/>
          <a:p>
            <a:pPr algn="ctr"/>
            <a:endParaRPr lang="zh-CN" altLang="en-US">
              <a:solidFill>
                <a:srgbClr val="FFFFFF"/>
              </a:solidFill>
            </a:endParaRPr>
          </a:p>
        </p:txBody>
      </p:sp>
      <p:sp>
        <p:nvSpPr>
          <p:cNvPr id="17" name="TextBox 11"/>
          <p:cNvSpPr txBox="1">
            <a:spLocks noChangeArrowheads="1"/>
          </p:cNvSpPr>
          <p:nvPr/>
        </p:nvSpPr>
        <p:spPr bwMode="auto">
          <a:xfrm flipH="1">
            <a:off x="5907213" y="1231636"/>
            <a:ext cx="145732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0000"/>
              </a:lnSpc>
              <a:defRPr spc="-150">
                <a:solidFill>
                  <a:schemeClr val="tx1">
                    <a:lumMod val="95000"/>
                    <a:lumOff val="5000"/>
                  </a:schemeClr>
                </a:solidFill>
                <a:latin typeface="方正宋黑简体" pitchFamily="2" charset="-122"/>
                <a:ea typeface="方正宋黑简体" pitchFamily="2" charset="-122"/>
              </a:defRPr>
            </a:lvl1pPr>
          </a:lstStyle>
          <a:p>
            <a:r>
              <a:rPr lang="zh-CN" altLang="en-US" dirty="0"/>
              <a:t>点击添加文本    </a:t>
            </a:r>
            <a:endParaRPr lang="en-US" dirty="0"/>
          </a:p>
        </p:txBody>
      </p:sp>
    </p:spTree>
    <p:extLst>
      <p:ext uri="{BB962C8B-B14F-4D97-AF65-F5344CB8AC3E}">
        <p14:creationId xmlns:p14="http://schemas.microsoft.com/office/powerpoint/2010/main" val="99126015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950"/>
                            </p:stCondLst>
                            <p:childTnLst>
                              <p:par>
                                <p:cTn id="28" presetID="2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250"/>
                                        <p:tgtEl>
                                          <p:spTgt spid="10"/>
                                        </p:tgtEl>
                                      </p:cBhvr>
                                    </p:animEffect>
                                  </p:childTnLst>
                                </p:cTn>
                              </p:par>
                            </p:childTnLst>
                          </p:cTn>
                        </p:par>
                        <p:par>
                          <p:cTn id="31" fill="hold">
                            <p:stCondLst>
                              <p:cond delay="22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10"/>
                                        </p:tgtEl>
                                      </p:cBhvr>
                                    </p:animEffect>
                                    <p:animScale>
                                      <p:cBhvr>
                                        <p:cTn id="34" dur="125" autoRev="1" fill="hold"/>
                                        <p:tgtEl>
                                          <p:spTgt spid="10"/>
                                        </p:tgtEl>
                                      </p:cBhvr>
                                      <p:by x="105000" y="105000"/>
                                    </p:animScale>
                                  </p:childTnLst>
                                </p:cTn>
                              </p:par>
                            </p:childTnLst>
                          </p:cTn>
                        </p:par>
                        <p:par>
                          <p:cTn id="35" fill="hold">
                            <p:stCondLst>
                              <p:cond delay="27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250"/>
                                        <p:tgtEl>
                                          <p:spTgt spid="13"/>
                                        </p:tgtEl>
                                      </p:cBhvr>
                                    </p:animEffect>
                                  </p:childTnLst>
                                </p:cTn>
                              </p:par>
                            </p:childTnLst>
                          </p:cTn>
                        </p:par>
                        <p:par>
                          <p:cTn id="39" fill="hold">
                            <p:stCondLst>
                              <p:cond delay="295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250"/>
                                        <p:tgtEl>
                                          <p:spTgt spid="14"/>
                                        </p:tgtEl>
                                      </p:cBhvr>
                                    </p:animEffect>
                                  </p:childTnLst>
                                </p:cTn>
                              </p:par>
                            </p:childTnLst>
                          </p:cTn>
                        </p:par>
                        <p:par>
                          <p:cTn id="43" fill="hold">
                            <p:stCondLst>
                              <p:cond delay="3200"/>
                            </p:stCondLst>
                            <p:childTnLst>
                              <p:par>
                                <p:cTn id="44" presetID="2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250"/>
                                        <p:tgtEl>
                                          <p:spTgt spid="11"/>
                                        </p:tgtEl>
                                      </p:cBhvr>
                                    </p:animEffect>
                                  </p:childTnLst>
                                </p:cTn>
                              </p:par>
                            </p:childTnLst>
                          </p:cTn>
                        </p:par>
                        <p:par>
                          <p:cTn id="47" fill="hold">
                            <p:stCondLst>
                              <p:cond delay="3450"/>
                            </p:stCondLst>
                            <p:childTnLst>
                              <p:par>
                                <p:cTn id="48" presetID="26" presetClass="emph" presetSubtype="0" repeatCount="2000" fill="hold" grpId="1" nodeType="afterEffect">
                                  <p:stCondLst>
                                    <p:cond delay="0"/>
                                  </p:stCondLst>
                                  <p:childTnLst>
                                    <p:animEffect transition="out" filter="fade">
                                      <p:cBhvr>
                                        <p:cTn id="49" dur="250" tmFilter="0, 0; .2, .5; .8, .5; 1, 0"/>
                                        <p:tgtEl>
                                          <p:spTgt spid="11"/>
                                        </p:tgtEl>
                                      </p:cBhvr>
                                    </p:animEffect>
                                    <p:animScale>
                                      <p:cBhvr>
                                        <p:cTn id="50" dur="125" autoRev="1" fill="hold"/>
                                        <p:tgtEl>
                                          <p:spTgt spid="11"/>
                                        </p:tgtEl>
                                      </p:cBhvr>
                                      <p:by x="105000" y="105000"/>
                                    </p:animScale>
                                  </p:childTnLst>
                                </p:cTn>
                              </p:par>
                            </p:childTnLst>
                          </p:cTn>
                        </p:par>
                        <p:par>
                          <p:cTn id="51" fill="hold">
                            <p:stCondLst>
                              <p:cond delay="395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250"/>
                                        <p:tgtEl>
                                          <p:spTgt spid="16"/>
                                        </p:tgtEl>
                                      </p:cBhvr>
                                    </p:animEffect>
                                  </p:childTnLst>
                                </p:cTn>
                              </p:par>
                            </p:childTnLst>
                          </p:cTn>
                        </p:par>
                        <p:par>
                          <p:cTn id="55" fill="hold">
                            <p:stCondLst>
                              <p:cond delay="4200"/>
                            </p:stCondLst>
                            <p:childTnLst>
                              <p:par>
                                <p:cTn id="56" presetID="22" presetClass="entr" presetSubtype="2"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250"/>
                                        <p:tgtEl>
                                          <p:spTgt spid="17"/>
                                        </p:tgtEl>
                                      </p:cBhvr>
                                    </p:animEffect>
                                  </p:childTnLst>
                                </p:cTn>
                              </p:par>
                            </p:childTnLst>
                          </p:cTn>
                        </p:par>
                        <p:par>
                          <p:cTn id="59" fill="hold">
                            <p:stCondLst>
                              <p:cond delay="4450"/>
                            </p:stCondLst>
                            <p:childTnLst>
                              <p:par>
                                <p:cTn id="60" presetID="42"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5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0" grpId="0" animBg="1"/>
      <p:bldP spid="10" grpId="1" animBg="1"/>
      <p:bldP spid="11" grpId="0" animBg="1"/>
      <p:bldP spid="11" grpId="1" animBg="1"/>
      <p:bldP spid="12" grpId="0"/>
      <p:bldP spid="13" grpId="0" animBg="1"/>
      <p:bldP spid="14" grpId="0"/>
      <p:bldP spid="15"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51" descr="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99" y="1317627"/>
            <a:ext cx="2179646" cy="209236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9"/>
          <p:cNvSpPr txBox="1">
            <a:spLocks noChangeArrowheads="1"/>
          </p:cNvSpPr>
          <p:nvPr/>
        </p:nvSpPr>
        <p:spPr bwMode="auto">
          <a:xfrm>
            <a:off x="1238002" y="2047356"/>
            <a:ext cx="1220575" cy="63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spcBef>
                <a:spcPct val="50000"/>
              </a:spcBef>
            </a:pPr>
            <a:r>
              <a:rPr lang="zh-CN" altLang="en-US" sz="1787" b="1" dirty="0">
                <a:solidFill>
                  <a:srgbClr val="000000"/>
                </a:solidFill>
                <a:ea typeface="楷体" pitchFamily="49" charset="-122"/>
              </a:rPr>
              <a:t>点击输入文字内容</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26244">
            <a:off x="6115887" y="1439442"/>
            <a:ext cx="2281430" cy="2309186"/>
          </a:xfrm>
          <a:prstGeom prst="rect">
            <a:avLst/>
          </a:prstGeom>
        </p:spPr>
      </p:pic>
      <p:sp>
        <p:nvSpPr>
          <p:cNvPr id="11" name="TextBox 15"/>
          <p:cNvSpPr txBox="1"/>
          <p:nvPr/>
        </p:nvSpPr>
        <p:spPr>
          <a:xfrm>
            <a:off x="6547051" y="1889012"/>
            <a:ext cx="1544012" cy="903068"/>
          </a:xfrm>
          <a:prstGeom prst="rect">
            <a:avLst/>
          </a:prstGeom>
          <a:noFill/>
        </p:spPr>
        <p:txBody>
          <a:bodyPr wrap="none" rtlCol="0">
            <a:spAutoFit/>
          </a:bodyPr>
          <a:lstStyle/>
          <a:p>
            <a:r>
              <a:rPr lang="zh-CN" altLang="en-US" sz="2634" b="1" dirty="0">
                <a:solidFill>
                  <a:schemeClr val="bg1"/>
                </a:solidFill>
                <a:latin typeface="华文隶书" pitchFamily="2" charset="-122"/>
                <a:ea typeface="楷体"/>
              </a:rPr>
              <a:t>点击输入</a:t>
            </a:r>
            <a:endParaRPr lang="en-US" altLang="zh-CN" sz="2634" b="1" dirty="0">
              <a:solidFill>
                <a:schemeClr val="bg1"/>
              </a:solidFill>
              <a:latin typeface="华文隶书" pitchFamily="2" charset="-122"/>
              <a:ea typeface="楷体"/>
            </a:endParaRPr>
          </a:p>
          <a:p>
            <a:r>
              <a:rPr lang="zh-CN" altLang="en-US" sz="2634" b="1" dirty="0">
                <a:solidFill>
                  <a:schemeClr val="bg1"/>
                </a:solidFill>
                <a:latin typeface="华文隶书" pitchFamily="2" charset="-122"/>
                <a:ea typeface="楷体"/>
              </a:rPr>
              <a:t>文字内容</a:t>
            </a:r>
          </a:p>
        </p:txBody>
      </p:sp>
      <p:pic>
        <p:nvPicPr>
          <p:cNvPr id="12" name="Picture 3" descr="C:\Users\zjd\Desktop\Nipic_6732184_2012100814454844936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2224" y="707117"/>
            <a:ext cx="1990055" cy="19731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9"/>
          <p:cNvSpPr txBox="1"/>
          <p:nvPr/>
        </p:nvSpPr>
        <p:spPr>
          <a:xfrm>
            <a:off x="3999495" y="1439442"/>
            <a:ext cx="1075511" cy="613373"/>
          </a:xfrm>
          <a:prstGeom prst="rect">
            <a:avLst/>
          </a:prstGeom>
          <a:noFill/>
        </p:spPr>
        <p:txBody>
          <a:bodyPr wrap="square" rtlCol="0">
            <a:spAutoFit/>
          </a:bodyPr>
          <a:lstStyle/>
          <a:p>
            <a:r>
              <a:rPr lang="zh-CN" altLang="en-US" sz="1693" b="1" dirty="0">
                <a:latin typeface="华文隶书" pitchFamily="2" charset="-122"/>
                <a:ea typeface="楷体"/>
              </a:rPr>
              <a:t>点击输入文字内容</a:t>
            </a:r>
          </a:p>
        </p:txBody>
      </p:sp>
      <p:pic>
        <p:nvPicPr>
          <p:cNvPr id="14" name="Picture 4" descr="C:\Users\zjd\Desktop\Nipic_9501016_201204191617075191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109836">
            <a:off x="2040052" y="3244625"/>
            <a:ext cx="1623046" cy="530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225" y="3409992"/>
            <a:ext cx="1684682" cy="15218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4"/>
          <p:cNvSpPr txBox="1">
            <a:spLocks noChangeArrowheads="1"/>
          </p:cNvSpPr>
          <p:nvPr/>
        </p:nvSpPr>
        <p:spPr bwMode="auto">
          <a:xfrm>
            <a:off x="3821893" y="3920823"/>
            <a:ext cx="1125343" cy="60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lgn="ctr">
              <a:spcBef>
                <a:spcPct val="50000"/>
              </a:spcBef>
            </a:pPr>
            <a:r>
              <a:rPr lang="zh-CN" altLang="en-US" sz="1693" b="1" dirty="0">
                <a:solidFill>
                  <a:srgbClr val="000000"/>
                </a:solidFill>
                <a:ea typeface="楷体" pitchFamily="49" charset="-122"/>
              </a:rPr>
              <a:t>点击输入文字内容</a:t>
            </a:r>
          </a:p>
        </p:txBody>
      </p:sp>
      <p:pic>
        <p:nvPicPr>
          <p:cNvPr id="17" name="Picture 4" descr="C:\Users\zjd\Desktop\Nipic_9501016_201204191617075191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543516">
            <a:off x="2690667" y="2048337"/>
            <a:ext cx="1083512" cy="3538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zjd\Desktop\Nipic_9501016_201204191617075191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839155">
            <a:off x="4901430" y="3244626"/>
            <a:ext cx="1623046" cy="5300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zjd\Desktop\未命名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flipH="1" flipV="1">
            <a:off x="4689760" y="643484"/>
            <a:ext cx="374798" cy="440155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26"/>
          <p:cNvSpPr txBox="1"/>
          <p:nvPr/>
        </p:nvSpPr>
        <p:spPr>
          <a:xfrm>
            <a:off x="3410835" y="2637972"/>
            <a:ext cx="1056700" cy="352854"/>
          </a:xfrm>
          <a:prstGeom prst="rect">
            <a:avLst/>
          </a:prstGeom>
          <a:noFill/>
        </p:spPr>
        <p:txBody>
          <a:bodyPr wrap="none" rtlCol="0">
            <a:spAutoFit/>
          </a:bodyPr>
          <a:lstStyle/>
          <a:p>
            <a:r>
              <a:rPr lang="zh-CN" altLang="en-US" sz="1693" b="1" dirty="0">
                <a:solidFill>
                  <a:schemeClr val="bg1"/>
                </a:solidFill>
                <a:latin typeface="华文隶书" pitchFamily="2" charset="-122"/>
                <a:ea typeface="楷体"/>
              </a:rPr>
              <a:t>添加文本</a:t>
            </a:r>
            <a:endParaRPr lang="en-US" altLang="zh-CN" sz="1693" b="1" dirty="0">
              <a:solidFill>
                <a:schemeClr val="bg1"/>
              </a:solidFill>
              <a:latin typeface="华文隶书" pitchFamily="2" charset="-122"/>
              <a:ea typeface="楷体"/>
            </a:endParaRPr>
          </a:p>
        </p:txBody>
      </p:sp>
    </p:spTree>
    <p:extLst>
      <p:ext uri="{BB962C8B-B14F-4D97-AF65-F5344CB8AC3E}">
        <p14:creationId xmlns:p14="http://schemas.microsoft.com/office/powerpoint/2010/main" val="417836185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3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par>
                          <p:cTn id="26" fill="hold">
                            <p:stCondLst>
                              <p:cond delay="295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45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par>
                          <p:cTn id="34" fill="hold">
                            <p:stCondLst>
                              <p:cond delay="3950"/>
                            </p:stCondLst>
                            <p:childTnLst>
                              <p:par>
                                <p:cTn id="35" presetID="49" presetClass="entr" presetSubtype="0" decel="10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360"/>
                                          </p:val>
                                        </p:tav>
                                        <p:tav tm="100000">
                                          <p:val>
                                            <p:fltVal val="0"/>
                                          </p:val>
                                        </p:tav>
                                      </p:tavLst>
                                    </p:anim>
                                    <p:animEffect transition="in" filter="fade">
                                      <p:cBhvr>
                                        <p:cTn id="40" dur="1000"/>
                                        <p:tgtEl>
                                          <p:spTgt spid="8"/>
                                        </p:tgtEl>
                                      </p:cBhvr>
                                    </p:animEffect>
                                  </p:childTnLst>
                                </p:cTn>
                              </p:par>
                            </p:childTnLst>
                          </p:cTn>
                        </p:par>
                        <p:par>
                          <p:cTn id="41" fill="hold">
                            <p:stCondLst>
                              <p:cond delay="4950"/>
                            </p:stCondLst>
                            <p:childTnLst>
                              <p:par>
                                <p:cTn id="42" presetID="14" presetClass="entr" presetSubtype="1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par>
                          <p:cTn id="45" fill="hold">
                            <p:stCondLst>
                              <p:cond delay="5450"/>
                            </p:stCondLst>
                            <p:childTnLst>
                              <p:par>
                                <p:cTn id="46" presetID="22" presetClass="entr" presetSubtype="1"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5950"/>
                            </p:stCondLst>
                            <p:childTnLst>
                              <p:par>
                                <p:cTn id="50" presetID="8"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par>
                          <p:cTn id="53" fill="hold">
                            <p:stCondLst>
                              <p:cond delay="7950"/>
                            </p:stCondLst>
                            <p:childTnLst>
                              <p:par>
                                <p:cTn id="54" presetID="14" presetClass="entr" presetSubtype="1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childTnLst>
                          </p:cTn>
                        </p:par>
                        <p:par>
                          <p:cTn id="57" fill="hold">
                            <p:stCondLst>
                              <p:cond delay="845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8950"/>
                            </p:stCondLst>
                            <p:childTnLst>
                              <p:par>
                                <p:cTn id="62" presetID="53" presetClass="entr" presetSubtype="16"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par>
                          <p:cTn id="67" fill="hold">
                            <p:stCondLst>
                              <p:cond delay="9450"/>
                            </p:stCondLst>
                            <p:childTnLst>
                              <p:par>
                                <p:cTn id="68" presetID="14" presetClass="entr" presetSubtype="1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randombar(horizontal)">
                                      <p:cBhvr>
                                        <p:cTn id="70" dur="500"/>
                                        <p:tgtEl>
                                          <p:spTgt spid="11"/>
                                        </p:tgtEl>
                                      </p:cBhvr>
                                    </p:animEffect>
                                  </p:childTnLst>
                                </p:cTn>
                              </p:par>
                            </p:childTnLst>
                          </p:cTn>
                        </p:par>
                        <p:par>
                          <p:cTn id="71" fill="hold">
                            <p:stCondLst>
                              <p:cond delay="9950"/>
                            </p:stCondLst>
                            <p:childTnLst>
                              <p:par>
                                <p:cTn id="72" presetID="2" presetClass="entr" presetSubtype="2"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1045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9" grpId="0"/>
      <p:bldP spid="11" grpId="0"/>
      <p:bldP spid="13" grpId="0"/>
      <p:bldP spid="1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D:\png\0101000028865661_0007_图层-2-副本-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5188" y="1334615"/>
            <a:ext cx="2798589" cy="10258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ng\12-05_0019__.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61"/>
          <a:stretch/>
        </p:blipFill>
        <p:spPr bwMode="auto">
          <a:xfrm>
            <a:off x="5321300" y="815206"/>
            <a:ext cx="2059012" cy="206465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796136" y="1223677"/>
            <a:ext cx="1440160" cy="1200329"/>
          </a:xfrm>
          <a:prstGeom prst="rect">
            <a:avLst/>
          </a:prstGeom>
        </p:spPr>
        <p:txBody>
          <a:bodyPr wrap="square">
            <a:spAutoFit/>
          </a:bodyPr>
          <a:lstStyle/>
          <a:p>
            <a:r>
              <a:rPr lang="zh-CN" altLang="en-US" dirty="0" smtClean="0">
                <a:latin typeface="方正行楷简体" pitchFamily="65" charset="-122"/>
                <a:ea typeface="方正行楷简体" pitchFamily="65" charset="-122"/>
              </a:rPr>
              <a:t>单击此处添加文本内容单击此处添加文本内容</a:t>
            </a:r>
          </a:p>
        </p:txBody>
      </p:sp>
      <p:pic>
        <p:nvPicPr>
          <p:cNvPr id="11" name="Picture 2" descr="D:\png\0101000028865661_0007_图层-2-副本-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5188" y="3426914"/>
            <a:ext cx="2798589" cy="10258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png\12-05_0019__.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61"/>
          <a:stretch/>
        </p:blipFill>
        <p:spPr bwMode="auto">
          <a:xfrm>
            <a:off x="5321300" y="2907505"/>
            <a:ext cx="2059012" cy="206465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796136" y="3315976"/>
            <a:ext cx="1440160" cy="1200329"/>
          </a:xfrm>
          <a:prstGeom prst="rect">
            <a:avLst/>
          </a:prstGeom>
        </p:spPr>
        <p:txBody>
          <a:bodyPr wrap="square">
            <a:spAutoFit/>
          </a:bodyPr>
          <a:lstStyle/>
          <a:p>
            <a:r>
              <a:rPr lang="zh-CN" altLang="en-US" dirty="0" smtClean="0">
                <a:latin typeface="方正行楷简体" pitchFamily="65" charset="-122"/>
                <a:ea typeface="方正行楷简体" pitchFamily="65" charset="-122"/>
              </a:rPr>
              <a:t>单击此处添加文本内容单击此处添加文本内容</a:t>
            </a:r>
          </a:p>
        </p:txBody>
      </p:sp>
    </p:spTree>
    <p:extLst>
      <p:ext uri="{BB962C8B-B14F-4D97-AF65-F5344CB8AC3E}">
        <p14:creationId xmlns:p14="http://schemas.microsoft.com/office/powerpoint/2010/main" val="47515000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45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8" presetClass="emph" presetSubtype="0" fill="hold" nodeType="withEffect">
                                  <p:stCondLst>
                                    <p:cond delay="0"/>
                                  </p:stCondLst>
                                  <p:childTnLst>
                                    <p:animRot by="21600000">
                                      <p:cBhvr>
                                        <p:cTn id="29" dur="2000" fill="hold"/>
                                        <p:tgtEl>
                                          <p:spTgt spid="9"/>
                                        </p:tgtEl>
                                        <p:attrNameLst>
                                          <p:attrName>r</p:attrName>
                                        </p:attrNameLst>
                                      </p:cBhvr>
                                    </p:animRot>
                                  </p:childTnLst>
                                </p:cTn>
                              </p:par>
                              <p:par>
                                <p:cTn id="30" presetID="10" presetClass="entr" presetSubtype="0" fill="hold" grpId="0" nodeType="with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4450"/>
                            </p:stCondLst>
                            <p:childTnLst>
                              <p:par>
                                <p:cTn id="34" presetID="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495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8" presetClass="emph" presetSubtype="0" fill="hold" nodeType="withEffect">
                                  <p:stCondLst>
                                    <p:cond delay="0"/>
                                  </p:stCondLst>
                                  <p:childTnLst>
                                    <p:animRot by="21600000">
                                      <p:cBhvr>
                                        <p:cTn id="43" dur="2000" fill="hold"/>
                                        <p:tgtEl>
                                          <p:spTgt spid="12"/>
                                        </p:tgtEl>
                                        <p:attrNameLst>
                                          <p:attrName>r</p:attrName>
                                        </p:attrNameLst>
                                      </p:cBhvr>
                                    </p:animRot>
                                  </p:childTnLst>
                                </p:cTn>
                              </p:par>
                              <p:par>
                                <p:cTn id="44" presetID="10" presetClass="entr" presetSubtype="0" fill="hold" grpId="0" nodeType="withEffect">
                                  <p:stCondLst>
                                    <p:cond delay="15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610" y="841754"/>
            <a:ext cx="4716254" cy="4198675"/>
          </a:xfrm>
          <a:prstGeom prst="rect">
            <a:avLst/>
          </a:prstGeom>
        </p:spPr>
      </p:pic>
      <p:sp>
        <p:nvSpPr>
          <p:cNvPr id="9" name="TextBox 6"/>
          <p:cNvSpPr txBox="1"/>
          <p:nvPr/>
        </p:nvSpPr>
        <p:spPr>
          <a:xfrm>
            <a:off x="3883465" y="2006903"/>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sp>
        <p:nvSpPr>
          <p:cNvPr id="10" name="矩形 9"/>
          <p:cNvSpPr/>
          <p:nvPr/>
        </p:nvSpPr>
        <p:spPr>
          <a:xfrm>
            <a:off x="2972073" y="2632913"/>
            <a:ext cx="3262432" cy="787139"/>
          </a:xfrm>
          <a:prstGeom prst="rect">
            <a:avLst/>
          </a:prstGeom>
        </p:spPr>
        <p:txBody>
          <a:bodyPr wrap="none">
            <a:spAutoFit/>
          </a:bodyPr>
          <a:lstStyle/>
          <a:p>
            <a:r>
              <a:rPr lang="zh-CN" altLang="en-US" sz="1505" dirty="0">
                <a:solidFill>
                  <a:schemeClr val="bg1"/>
                </a:solidFill>
                <a:latin typeface="华文隶书" pitchFamily="2" charset="-122"/>
                <a:ea typeface="楷体"/>
              </a:rPr>
              <a:t>单击此处添加文本单击此处添加文本</a:t>
            </a:r>
            <a:endParaRPr lang="en-US" altLang="zh-CN" sz="1505" dirty="0">
              <a:solidFill>
                <a:schemeClr val="bg1"/>
              </a:solidFill>
              <a:latin typeface="华文隶书" pitchFamily="2" charset="-122"/>
              <a:ea typeface="楷体"/>
            </a:endParaRPr>
          </a:p>
          <a:p>
            <a:r>
              <a:rPr lang="zh-CN" altLang="en-US" sz="1505" dirty="0">
                <a:solidFill>
                  <a:schemeClr val="bg1"/>
                </a:solidFill>
                <a:latin typeface="华文隶书" pitchFamily="2" charset="-122"/>
                <a:ea typeface="楷体"/>
              </a:rPr>
              <a:t>单击此处添加文本单击此处添加文本</a:t>
            </a:r>
            <a:endParaRPr lang="en-US" altLang="zh-CN" sz="1505" dirty="0">
              <a:solidFill>
                <a:schemeClr val="bg1"/>
              </a:solidFill>
              <a:latin typeface="华文隶书" pitchFamily="2" charset="-122"/>
              <a:ea typeface="楷体"/>
            </a:endParaRPr>
          </a:p>
          <a:p>
            <a:r>
              <a:rPr lang="zh-CN" altLang="en-US" sz="1505" dirty="0">
                <a:solidFill>
                  <a:schemeClr val="bg1"/>
                </a:solidFill>
                <a:latin typeface="华文隶书" pitchFamily="2" charset="-122"/>
                <a:ea typeface="楷体"/>
              </a:rPr>
              <a:t>单击此处添加文本单击此处添加文本</a:t>
            </a:r>
          </a:p>
        </p:txBody>
      </p:sp>
      <p:pic>
        <p:nvPicPr>
          <p:cNvPr id="11" name="Picture 4" descr="C:\Users\zjd\Desktop\Nipic_9501016_20120419161707519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0697" y="2785353"/>
            <a:ext cx="812668" cy="3538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zjd\Desktop\Nipic_9501016_201204191617075191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528373">
            <a:off x="6377154" y="2728316"/>
            <a:ext cx="861128" cy="353861"/>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1433" y="2121781"/>
            <a:ext cx="1639218" cy="1459324"/>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880" y="2175584"/>
            <a:ext cx="1639218" cy="1459324"/>
          </a:xfrm>
          <a:prstGeom prst="rect">
            <a:avLst/>
          </a:prstGeom>
        </p:spPr>
      </p:pic>
      <p:sp>
        <p:nvSpPr>
          <p:cNvPr id="15" name="TextBox 12"/>
          <p:cNvSpPr txBox="1"/>
          <p:nvPr/>
        </p:nvSpPr>
        <p:spPr>
          <a:xfrm>
            <a:off x="7427545" y="2680909"/>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sp>
        <p:nvSpPr>
          <p:cNvPr id="16" name="TextBox 13"/>
          <p:cNvSpPr txBox="1"/>
          <p:nvPr/>
        </p:nvSpPr>
        <p:spPr>
          <a:xfrm>
            <a:off x="502156" y="2733113"/>
            <a:ext cx="1152880" cy="381771"/>
          </a:xfrm>
          <a:prstGeom prst="rect">
            <a:avLst/>
          </a:prstGeom>
          <a:noFill/>
        </p:spPr>
        <p:txBody>
          <a:bodyPr wrap="none" rtlCol="0">
            <a:spAutoFit/>
          </a:bodyPr>
          <a:lstStyle/>
          <a:p>
            <a:r>
              <a:rPr lang="zh-CN" altLang="en-US" sz="1881" b="1" dirty="0">
                <a:solidFill>
                  <a:schemeClr val="bg1"/>
                </a:solidFill>
                <a:latin typeface="华文隶书" pitchFamily="2" charset="-122"/>
                <a:ea typeface="楷体"/>
              </a:rPr>
              <a:t>添加标题</a:t>
            </a:r>
          </a:p>
        </p:txBody>
      </p:sp>
    </p:spTree>
    <p:extLst>
      <p:ext uri="{BB962C8B-B14F-4D97-AF65-F5344CB8AC3E}">
        <p14:creationId xmlns:p14="http://schemas.microsoft.com/office/powerpoint/2010/main" val="27698826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35"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500"/>
                                        <p:tgtEl>
                                          <p:spTgt spid="8"/>
                                        </p:tgtEl>
                                      </p:cBhvr>
                                    </p:animEffect>
                                    <p:anim calcmode="lin" valueType="num">
                                      <p:cBhvr>
                                        <p:cTn id="23" dur="1500" fill="hold"/>
                                        <p:tgtEl>
                                          <p:spTgt spid="8"/>
                                        </p:tgtEl>
                                        <p:attrNameLst>
                                          <p:attrName>style.rotation</p:attrName>
                                        </p:attrNameLst>
                                      </p:cBhvr>
                                      <p:tavLst>
                                        <p:tav tm="0">
                                          <p:val>
                                            <p:fltVal val="720"/>
                                          </p:val>
                                        </p:tav>
                                        <p:tav tm="100000">
                                          <p:val>
                                            <p:fltVal val="0"/>
                                          </p:val>
                                        </p:tav>
                                      </p:tavLst>
                                    </p:anim>
                                    <p:anim calcmode="lin" valueType="num">
                                      <p:cBhvr>
                                        <p:cTn id="24" dur="1500" fill="hold"/>
                                        <p:tgtEl>
                                          <p:spTgt spid="8"/>
                                        </p:tgtEl>
                                        <p:attrNameLst>
                                          <p:attrName>ppt_h</p:attrName>
                                        </p:attrNameLst>
                                      </p:cBhvr>
                                      <p:tavLst>
                                        <p:tav tm="0">
                                          <p:val>
                                            <p:fltVal val="0"/>
                                          </p:val>
                                        </p:tav>
                                        <p:tav tm="100000">
                                          <p:val>
                                            <p:strVal val="#ppt_h"/>
                                          </p:val>
                                        </p:tav>
                                      </p:tavLst>
                                    </p:anim>
                                    <p:anim calcmode="lin" valueType="num">
                                      <p:cBhvr>
                                        <p:cTn id="25" dur="1500" fill="hold"/>
                                        <p:tgtEl>
                                          <p:spTgt spid="8"/>
                                        </p:tgtEl>
                                        <p:attrNameLst>
                                          <p:attrName>ppt_w</p:attrName>
                                        </p:attrNameLst>
                                      </p:cBhvr>
                                      <p:tavLst>
                                        <p:tav tm="0">
                                          <p:val>
                                            <p:fltVal val="0"/>
                                          </p:val>
                                        </p:tav>
                                        <p:tav tm="100000">
                                          <p:val>
                                            <p:strVal val="#ppt_w"/>
                                          </p:val>
                                        </p:tav>
                                      </p:tavLst>
                                    </p:anim>
                                  </p:childTnLst>
                                </p:cTn>
                              </p:par>
                            </p:childTnLst>
                          </p:cTn>
                        </p:par>
                        <p:par>
                          <p:cTn id="26" fill="hold">
                            <p:stCondLst>
                              <p:cond delay="345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950"/>
                            </p:stCondLst>
                            <p:childTnLst>
                              <p:par>
                                <p:cTn id="31" presetID="14" presetClass="entr" presetSubtype="1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par>
                          <p:cTn id="34" fill="hold">
                            <p:stCondLst>
                              <p:cond delay="4450"/>
                            </p:stCondLst>
                            <p:childTnLst>
                              <p:par>
                                <p:cTn id="35" presetID="2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4950"/>
                            </p:stCondLst>
                            <p:childTnLst>
                              <p:par>
                                <p:cTn id="42" presetID="55"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70"/>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Effect transition="in" filter="fade">
                                      <p:cBhvr>
                                        <p:cTn id="46" dur="1000"/>
                                        <p:tgtEl>
                                          <p:spTgt spid="13"/>
                                        </p:tgtEl>
                                      </p:cBhvr>
                                    </p:animEffect>
                                  </p:childTnLst>
                                </p:cTn>
                              </p:par>
                              <p:par>
                                <p:cTn id="47" presetID="55"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strVal val="#ppt_w*0.7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Effect transition="in" filter="fade">
                                      <p:cBhvr>
                                        <p:cTn id="51" dur="1000"/>
                                        <p:tgtEl>
                                          <p:spTgt spid="14"/>
                                        </p:tgtEl>
                                      </p:cBhvr>
                                    </p:animEffect>
                                  </p:childTnLst>
                                </p:cTn>
                              </p:par>
                            </p:childTnLst>
                          </p:cTn>
                        </p:par>
                        <p:par>
                          <p:cTn id="52" fill="hold">
                            <p:stCondLst>
                              <p:cond delay="595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9" grpId="0"/>
      <p:bldP spid="10"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74126" cy="397731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952" y="0"/>
            <a:ext cx="4619048" cy="1590476"/>
          </a:xfrm>
          <a:prstGeom prst="rect">
            <a:avLst/>
          </a:prstGeom>
        </p:spPr>
      </p:pic>
      <p:sp>
        <p:nvSpPr>
          <p:cNvPr id="9" name="文本框 8"/>
          <p:cNvSpPr txBox="1"/>
          <p:nvPr/>
        </p:nvSpPr>
        <p:spPr>
          <a:xfrm>
            <a:off x="2719305" y="2429953"/>
            <a:ext cx="6213680" cy="707886"/>
          </a:xfrm>
          <a:prstGeom prst="rect">
            <a:avLst/>
          </a:prstGeom>
          <a:noFill/>
        </p:spPr>
        <p:txBody>
          <a:bodyPr wrap="square" rtlCol="0">
            <a:spAutoFit/>
          </a:bodyPr>
          <a:lstStyle/>
          <a:p>
            <a:r>
              <a:rPr lang="zh-CN" altLang="en-US" sz="4000" dirty="0" smtClean="0">
                <a:ea typeface="文鼎粗行楷简" panose="02010609010101010101" pitchFamily="49" charset="-122"/>
              </a:rPr>
              <a:t>演示完毕，感谢您的观看</a:t>
            </a:r>
            <a:endParaRPr lang="zh-CN" altLang="en-US" sz="4000" dirty="0">
              <a:ea typeface="文鼎粗行楷简" panose="02010609010101010101" pitchFamily="49" charset="-122"/>
            </a:endParaRPr>
          </a:p>
        </p:txBody>
      </p:sp>
    </p:spTree>
    <p:extLst>
      <p:ext uri="{BB962C8B-B14F-4D97-AF65-F5344CB8AC3E}">
        <p14:creationId xmlns:p14="http://schemas.microsoft.com/office/powerpoint/2010/main" val="201265488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500" autoRev="1" fill="hold">
                                          <p:stCondLst>
                                            <p:cond delay="0"/>
                                          </p:stCondLst>
                                        </p:cTn>
                                        <p:tgtEl>
                                          <p:spTgt spid="9"/>
                                        </p:tgtEl>
                                        <p:attrNameLst>
                                          <p:attrName>ppt_w</p:attrName>
                                        </p:attrNameLst>
                                      </p:cBhvr>
                                    </p:anim>
                                    <p:anim by="(#ppt_w*0.50)" calcmode="lin" valueType="num">
                                      <p:cBhvr>
                                        <p:cTn id="18" dur="500" decel="50000" autoRev="1" fill="hold">
                                          <p:stCondLst>
                                            <p:cond delay="0"/>
                                          </p:stCondLst>
                                        </p:cTn>
                                        <p:tgtEl>
                                          <p:spTgt spid="9"/>
                                        </p:tgtEl>
                                        <p:attrNameLst>
                                          <p:attrName>ppt_x</p:attrName>
                                        </p:attrNameLst>
                                      </p:cBhvr>
                                    </p:anim>
                                    <p:anim from="(-#ppt_h/2)" to="(#ppt_y)" calcmode="lin" valueType="num">
                                      <p:cBhvr>
                                        <p:cTn id="19" dur="1000" fill="hold">
                                          <p:stCondLst>
                                            <p:cond delay="0"/>
                                          </p:stCondLst>
                                        </p:cTn>
                                        <p:tgtEl>
                                          <p:spTgt spid="9"/>
                                        </p:tgtEl>
                                        <p:attrNameLst>
                                          <p:attrName>ppt_y</p:attrName>
                                        </p:attrNameLst>
                                      </p:cBhvr>
                                    </p:anim>
                                    <p:animRot by="21600000">
                                      <p:cBhvr>
                                        <p:cTn id="2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19436" y="1548585"/>
            <a:ext cx="3442628" cy="707886"/>
          </a:xfrm>
          <a:prstGeom prst="rect">
            <a:avLst/>
          </a:prstGeom>
        </p:spPr>
        <p:txBody>
          <a:bodyPr wrap="square">
            <a:spAutoFit/>
          </a:bodyPr>
          <a:lstStyle/>
          <a:p>
            <a:pPr algn="ctr"/>
            <a:r>
              <a:rPr lang="zh-CN" altLang="en-US" sz="4000" dirty="0" smtClean="0">
                <a:latin typeface="华文行楷" pitchFamily="2" charset="-122"/>
                <a:ea typeface="华文行楷" pitchFamily="2" charset="-122"/>
              </a:rPr>
              <a:t>第一章内容</a:t>
            </a:r>
            <a:endParaRPr lang="zh-CN" altLang="en-US" sz="4000" dirty="0">
              <a:latin typeface="华文行楷" pitchFamily="2" charset="-122"/>
              <a:ea typeface="华文行楷" pitchFamily="2" charset="-122"/>
            </a:endParaRPr>
          </a:p>
        </p:txBody>
      </p:sp>
      <p:sp>
        <p:nvSpPr>
          <p:cNvPr id="5" name="矩形 4"/>
          <p:cNvSpPr/>
          <p:nvPr/>
        </p:nvSpPr>
        <p:spPr>
          <a:xfrm>
            <a:off x="2062287" y="3120286"/>
            <a:ext cx="5002153" cy="646331"/>
          </a:xfrm>
          <a:prstGeom prst="rect">
            <a:avLst/>
          </a:prstGeom>
        </p:spPr>
        <p:txBody>
          <a:bodyPr wrap="square">
            <a:spAutoFit/>
          </a:bodyPr>
          <a:lstStyle/>
          <a:p>
            <a:pPr algn="ctr"/>
            <a:r>
              <a:rPr lang="zh-CN" altLang="en-US" sz="3600" spc="-300" dirty="0" smtClean="0">
                <a:latin typeface="华文行楷" pitchFamily="2" charset="-122"/>
                <a:ea typeface="华文行楷" pitchFamily="2" charset="-122"/>
              </a:rPr>
              <a:t>单击此处添加描述文字</a:t>
            </a:r>
            <a:endParaRPr lang="zh-CN" altLang="en-US" sz="3600" spc="-300" dirty="0">
              <a:latin typeface="华文行楷" pitchFamily="2" charset="-122"/>
              <a:ea typeface="华文行楷" pitchFamily="2" charset="-122"/>
            </a:endParaRPr>
          </a:p>
        </p:txBody>
      </p:sp>
      <p:pic>
        <p:nvPicPr>
          <p:cNvPr id="6" name="Picture 5" descr="毛笔2"/>
          <p:cNvPicPr>
            <a:picLocks noChangeAspect="1" noChangeArrowheads="1"/>
          </p:cNvPicPr>
          <p:nvPr/>
        </p:nvPicPr>
        <p:blipFill>
          <a:blip r:embed="rId2" cstate="print">
            <a:extLst>
              <a:ext uri="{28A0092B-C50C-407E-A947-70E740481C1C}">
                <a14:useLocalDpi xmlns:a14="http://schemas.microsoft.com/office/drawing/2010/main" val="0"/>
              </a:ext>
            </a:extLst>
          </a:blip>
          <a:srcRect l="48750" t="22501" r="13750" b="42500"/>
          <a:stretch>
            <a:fillRect/>
          </a:stretch>
        </p:blipFill>
        <p:spPr bwMode="auto">
          <a:xfrm>
            <a:off x="2336876" y="1983309"/>
            <a:ext cx="2254768" cy="157791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41" descr="C_108.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756" y="3677049"/>
            <a:ext cx="5345404" cy="1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Thinkpad\Desktop\PNG\1_0002_图层-5-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1704">
            <a:off x="2397026" y="892926"/>
            <a:ext cx="2016491" cy="18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1853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2" presetClass="entr" presetSubtype="8" fill="hold" nodeType="withEffect">
                                  <p:stCondLst>
                                    <p:cond delay="21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250"/>
                                        <p:tgtEl>
                                          <p:spTgt spid="7"/>
                                        </p:tgtEl>
                                      </p:cBhvr>
                                    </p:animEffect>
                                  </p:childTnLst>
                                </p:cTn>
                              </p:par>
                              <p:par>
                                <p:cTn id="20" presetID="10" presetClass="entr" presetSubtype="0" fill="hold" nodeType="withEffect">
                                  <p:stCondLst>
                                    <p:cond delay="4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750"/>
                                        <p:tgtEl>
                                          <p:spTgt spid="5"/>
                                        </p:tgtEl>
                                      </p:cBhvr>
                                    </p:animEffect>
                                  </p:childTnLst>
                                </p:cTn>
                              </p:par>
                              <p:par>
                                <p:cTn id="26" presetID="0" presetClass="path" presetSubtype="0" accel="50000" decel="50000" fill="hold" nodeType="withEffect">
                                  <p:stCondLst>
                                    <p:cond delay="4700"/>
                                  </p:stCondLst>
                                  <p:childTnLst>
                                    <p:animMotion origin="layout" path="M -0.02292 -0.00401 C -0.02101 0.01451 -0.02292 0.02006 -0.01233 0.02654 C -0.00313 0.02222 0.00035 0.02099 0.00729 0.00988 C 0.01007 0.00555 0.01528 -0.00401 0.01528 -0.0037 C 0.01233 0.0108 0.01146 0.02099 0.00608 0.0358 C 0.00521 0.03827 0.00243 0.04105 0.00347 0.0429 C 0.00382 0.04352 0.01545 0.03642 0.01667 0.0358 C 0.02049 0.0287 0.02413 0.025 0.02708 0.01697 C 0.02552 0.02623 0.02378 0.02901 0.03368 0.0216 C 0.03958 0.01728 0.04496 0.00864 0.04948 0.00062 C 0.05 -0.00247 0.05087 -0.01173 0.05087 -0.00864 C 0.05087 -0.00124 0.04878 0.01234 0.04687 0.01944 C 0.04618 0.02191 0.04288 0.025 0.04427 0.02654 C 0.04549 0.02778 0.05278 0.02284 0.05469 0.0216 C 0.05799 0.00586 0.05781 0.02469 0.05868 0.03117 C 0.06076 0.07685 0.05764 0.06265 0.06667 0.04753 C 0.06858 0.03642 0.07483 0.02901 0.08108 0.02654 C 0.08576 0.0179 0.08576 0.01204 0.09028 0.02407 C 0.09167 0.02315 0.09306 0.02006 0.09427 0.0216 C 0.09792 0.02592 0.10052 0.04846 0.10347 0.05679 C 0.12187 0.05432 0.12205 0.05957 0.12969 0.0358 C 0.12934 0.03025 0.12847 0.025 0.12847 0.01944 C 0.12847 0.01481 0.12847 0.02901 0.12969 0.03333 C 0.13038 0.0358 0.13229 0.03642 0.13368 0.03796 C 0.13594 0.03642 0.13837 0.0358 0.14028 0.03333 C 0.1434 0.02932 0.14306 0.02253 0.14427 0.01697 C 0.14653 0.00648 0.14618 0.00864 0.15087 0.00309 C 0.15885 0.00648 0.16545 0.01451 0.17309 0.01944 C 0.17726 0.02994 0.17865 0.03796 0.17049 0.0429 C 0.16597 0.05463 0.16979 0.04938 0.16528 0.0429 C 0.16424 0.04136 0.16267 0.04136 0.16128 0.04043 C 0.15694 0.04136 0.15226 0.04043 0.14809 0.0429 C 0.14635 0.04383 0.15417 0.04197 0.15347 0.04506 C 0.15191 0.05092 0.14635 0.04784 0.14288 0.04969 C 0.14201 0.05216 0.13924 0.05463 0.14028 0.05679 C 0.14219 0.06018 0.14549 0.05957 0.14809 0.05926 C 0.15434 0.05864 0.16042 0.05617 0.16667 0.05432 C 0.17066 0.05309 0.17847 0.04969 0.17847 0.05 C 0.18403 0.04475 0.18819 0.04259 0.19427 0.04043 C 0.19983 0.05555 0.20556 0.05185 0.21528 0.04969 C 0.21806 0.04228 0.21962 0.03457 0.22187 0.02654 C 0.22222 0.02346 0.2224 0.02006 0.22309 0.01697 C 0.22378 0.0142 0.22535 0.0071 0.22587 0.00988 C 0.23351 0.04599 0.22101 0.0287 0.23108 0.04043 C 0.23212 0.0392 0.23924 0.03055 0.24028 0.03117 C 0.24201 0.03241 0.24115 0.03734 0.24167 0.04043 C 0.24271 0.05988 0.2408 0.07222 0.25087 0.05432 C 0.2533 0.04105 0.25017 0.05339 0.25608 0.0429 C 0.25712 0.04105 0.25868 0.0358 0.25868 0.03611 C 0.25955 0.03333 0.26059 0.03117 0.26128 0.0287 C 0.26198 0.02654 0.26128 0.0216 0.26267 0.0216 C 0.26545 0.0216 0.26319 0.03241 0.26528 0.0358 C 0.26823 0.04074 0.27309 0.0392 0.27708 0.04043 C 0.28559 0.03734 0.28958 0.03271 0.29549 0.0216 C 0.29601 0.01944 0.29549 0.01481 0.29687 0.01481 C 0.29844 0.01481 0.29861 0.01944 0.29948 0.0216 C 0.30243 0.02809 0.30243 0.02685 0.30729 0.03117 C 0.31215 0.03025 0.31753 0.025 0.32187 0.0287 C 0.33559 0.04074 0.31458 0.04969 0.32708 0.0429 C 0.33871 0.0287 0.325 0.04197 0.33229 0.04506 C 0.33576 0.0466 0.33941 0.04352 0.34288 0.0429 C 0.34844 0.03302 0.35312 0.02222 0.35868 0.01234 C 0.36319 0.02438 0.36267 0.02623 0.37049 0.01944 C 0.37361 0.01111 0.37431 0.00555 0.3783 -0.00154 C 0.38472 0.00957 0.38819 0.0179 0.39687 0.0216 C 0.40399 0.01913 0.40972 0.01975 0.41667 0.02407 C 0.42153 0.03117 0.42656 0.03302 0.42847 0.0429 C 0.42222 0.04722 0.41545 0.04722 0.41788 0.06142 C 0.42066 0.06111 0.44792 0.06821 0.44427 0.04753 C 0.44809 0.04043 0.45469 0.01944 0.44288 0.02654 C 0.43993 0.04352 0.44774 0.03025 0.45087 0.02654 C 0.45434 0.04475 0.45764 0.05216 0.46788 0.06142 C 0.46875 0.05895 0.46927 0.05617 0.47049 0.05432 C 0.47569 0.0466 0.47812 0.05339 0.47309 0.04506 C 0.47448 0.04444 0.47604 0.04475 0.47708 0.0429 C 0.4842 0.03025 0.47969 0.02407 0.48368 0.03117 L 0.49167 0.01234 " pathEditMode="relative" rAng="0" ptsTypes="AAAAAAAAAAAAAAAAAAAAAAAAAAAAAAAAAAAAAAAAAAAAAAAAAAAAAAAAAAAAAAAAAAAAAAAAAAAAA">
                                      <p:cBhvr>
                                        <p:cTn id="27" dur="2750" fill="hold"/>
                                        <p:tgtEl>
                                          <p:spTgt spid="6"/>
                                        </p:tgtEl>
                                        <p:attrNameLst>
                                          <p:attrName>ppt_x</p:attrName>
                                          <p:attrName>ppt_y</p:attrName>
                                        </p:attrNameLst>
                                      </p:cBhvr>
                                      <p:rCtr x="25729" y="3056"/>
                                    </p:animMotion>
                                  </p:childTnLst>
                                </p:cTn>
                              </p:par>
                            </p:childTnLst>
                          </p:cTn>
                        </p:par>
                        <p:par>
                          <p:cTn id="28" fill="hold">
                            <p:stCondLst>
                              <p:cond delay="845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24" descr="D_04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0589" y="1342541"/>
            <a:ext cx="651740" cy="6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1" descr="D_04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0041" y="2099134"/>
            <a:ext cx="651806" cy="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5" descr="D_04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0041" y="2856740"/>
            <a:ext cx="651806" cy="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39" descr="D_042.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0041" y="3684184"/>
            <a:ext cx="651806" cy="6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2039020" y="1204887"/>
            <a:ext cx="825926" cy="82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latin typeface="方正华隶简体" pitchFamily="65" charset="-122"/>
                <a:ea typeface="方正华隶简体" pitchFamily="65" charset="-122"/>
              </a:rPr>
              <a:t>1</a:t>
            </a:r>
            <a:endParaRPr lang="zh-CN" altLang="en-US" sz="2400" dirty="0">
              <a:solidFill>
                <a:schemeClr val="tx1"/>
              </a:solidFill>
              <a:latin typeface="方正华隶简体" pitchFamily="65" charset="-122"/>
              <a:ea typeface="方正华隶简体" pitchFamily="65" charset="-122"/>
            </a:endParaRPr>
          </a:p>
        </p:txBody>
      </p:sp>
      <p:grpSp>
        <p:nvGrpSpPr>
          <p:cNvPr id="13" name="组合 12"/>
          <p:cNvGrpSpPr/>
          <p:nvPr/>
        </p:nvGrpSpPr>
        <p:grpSpPr>
          <a:xfrm>
            <a:off x="2533733" y="1343047"/>
            <a:ext cx="4889544" cy="618939"/>
            <a:chOff x="2533733" y="1343047"/>
            <a:chExt cx="4889544" cy="618939"/>
          </a:xfrm>
        </p:grpSpPr>
        <p:sp>
          <p:nvSpPr>
            <p:cNvPr id="14" name="矩形 13"/>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spc="-300" dirty="0" smtClean="0">
                  <a:solidFill>
                    <a:schemeClr val="tx1"/>
                  </a:solidFill>
                  <a:ea typeface="楷体" pitchFamily="49" charset="-122"/>
                </a:rPr>
                <a:t>单击此处添加文字模板</a:t>
              </a:r>
              <a:endParaRPr lang="zh-CN" altLang="en-US" sz="2400" spc="-300" dirty="0">
                <a:solidFill>
                  <a:schemeClr val="tx1"/>
                </a:solidFill>
                <a:ea typeface="楷体" pitchFamily="49" charset="-122"/>
              </a:endParaRPr>
            </a:p>
          </p:txBody>
        </p:sp>
        <p:pic>
          <p:nvPicPr>
            <p:cNvPr id="15" name="图片 28" descr="C_108.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2533295" y="2099134"/>
            <a:ext cx="4889983" cy="620963"/>
            <a:chOff x="2533295" y="2099134"/>
            <a:chExt cx="4889983" cy="620963"/>
          </a:xfrm>
        </p:grpSpPr>
        <p:sp>
          <p:nvSpPr>
            <p:cNvPr id="17" name="矩形 16"/>
            <p:cNvSpPr/>
            <p:nvPr/>
          </p:nvSpPr>
          <p:spPr bwMode="auto">
            <a:xfrm>
              <a:off x="2809325" y="2099134"/>
              <a:ext cx="4613953" cy="55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800" spc="-300" dirty="0">
                  <a:solidFill>
                    <a:schemeClr val="tx1"/>
                  </a:solidFill>
                  <a:ea typeface="楷体" pitchFamily="49" charset="-122"/>
                </a:rPr>
                <a:t>单击此处添加文字模板</a:t>
              </a:r>
            </a:p>
          </p:txBody>
        </p:sp>
        <p:pic>
          <p:nvPicPr>
            <p:cNvPr id="18" name="图片 33" descr="C_108.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3295" y="2582105"/>
              <a:ext cx="4497709" cy="1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a:xfrm>
            <a:off x="2533295" y="2856740"/>
            <a:ext cx="4889983" cy="620962"/>
            <a:chOff x="2533295" y="2856740"/>
            <a:chExt cx="4889983" cy="620962"/>
          </a:xfrm>
        </p:grpSpPr>
        <p:sp>
          <p:nvSpPr>
            <p:cNvPr id="20" name="矩形 19"/>
            <p:cNvSpPr/>
            <p:nvPr/>
          </p:nvSpPr>
          <p:spPr bwMode="auto">
            <a:xfrm>
              <a:off x="2809325" y="2856740"/>
              <a:ext cx="4613953" cy="55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800" spc="-300" dirty="0">
                  <a:solidFill>
                    <a:schemeClr val="tx1"/>
                  </a:solidFill>
                  <a:ea typeface="楷体" pitchFamily="49" charset="-122"/>
                </a:rPr>
                <a:t>单击此处添加文字模板</a:t>
              </a:r>
            </a:p>
          </p:txBody>
        </p:sp>
        <p:pic>
          <p:nvPicPr>
            <p:cNvPr id="21" name="图片 37" descr="C_108.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3295" y="3339710"/>
              <a:ext cx="4497709" cy="1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a:xfrm>
            <a:off x="2533295" y="3684184"/>
            <a:ext cx="4889983" cy="619445"/>
            <a:chOff x="2533295" y="3684184"/>
            <a:chExt cx="4889983" cy="619445"/>
          </a:xfrm>
        </p:grpSpPr>
        <p:sp>
          <p:nvSpPr>
            <p:cNvPr id="23" name="矩形 22"/>
            <p:cNvSpPr/>
            <p:nvPr/>
          </p:nvSpPr>
          <p:spPr bwMode="auto">
            <a:xfrm>
              <a:off x="2809325" y="3684184"/>
              <a:ext cx="4613953" cy="551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800" spc="-300" dirty="0">
                  <a:solidFill>
                    <a:schemeClr val="tx1"/>
                  </a:solidFill>
                  <a:ea typeface="楷体" pitchFamily="49" charset="-122"/>
                </a:rPr>
                <a:t>单击此处添加文字模板</a:t>
              </a:r>
            </a:p>
          </p:txBody>
        </p:sp>
        <p:pic>
          <p:nvPicPr>
            <p:cNvPr id="24" name="图片 41" descr="C_108.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3295" y="4165975"/>
              <a:ext cx="4497709"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矩形 24"/>
          <p:cNvSpPr/>
          <p:nvPr/>
        </p:nvSpPr>
        <p:spPr>
          <a:xfrm>
            <a:off x="2039020" y="1962492"/>
            <a:ext cx="825926" cy="82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latin typeface="方正华隶简体" pitchFamily="65" charset="-122"/>
                <a:ea typeface="方正华隶简体" pitchFamily="65" charset="-122"/>
              </a:rPr>
              <a:t>2</a:t>
            </a:r>
            <a:endParaRPr lang="zh-CN" altLang="en-US" sz="2400" dirty="0">
              <a:solidFill>
                <a:schemeClr val="tx1"/>
              </a:solidFill>
              <a:latin typeface="方正华隶简体" pitchFamily="65" charset="-122"/>
              <a:ea typeface="方正华隶简体" pitchFamily="65" charset="-122"/>
            </a:endParaRPr>
          </a:p>
        </p:txBody>
      </p:sp>
      <p:sp>
        <p:nvSpPr>
          <p:cNvPr id="26" name="矩形 25"/>
          <p:cNvSpPr/>
          <p:nvPr/>
        </p:nvSpPr>
        <p:spPr>
          <a:xfrm>
            <a:off x="2039020" y="2720097"/>
            <a:ext cx="825926" cy="82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latin typeface="方正华隶简体" pitchFamily="65" charset="-122"/>
                <a:ea typeface="方正华隶简体" pitchFamily="65" charset="-122"/>
              </a:rPr>
              <a:t>3</a:t>
            </a:r>
            <a:endParaRPr lang="zh-CN" altLang="en-US" sz="2400" dirty="0">
              <a:solidFill>
                <a:schemeClr val="tx1"/>
              </a:solidFill>
              <a:latin typeface="方正华隶简体" pitchFamily="65" charset="-122"/>
              <a:ea typeface="方正华隶简体" pitchFamily="65" charset="-122"/>
            </a:endParaRPr>
          </a:p>
        </p:txBody>
      </p:sp>
      <p:sp>
        <p:nvSpPr>
          <p:cNvPr id="27" name="矩形 26"/>
          <p:cNvSpPr/>
          <p:nvPr/>
        </p:nvSpPr>
        <p:spPr>
          <a:xfrm>
            <a:off x="2039020" y="3546024"/>
            <a:ext cx="825926" cy="825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dirty="0">
                <a:solidFill>
                  <a:schemeClr val="tx1"/>
                </a:solidFill>
                <a:latin typeface="方正华隶简体" pitchFamily="65" charset="-122"/>
                <a:ea typeface="方正华隶简体" pitchFamily="65" charset="-122"/>
              </a:rPr>
              <a:t>4</a:t>
            </a:r>
            <a:endParaRPr lang="zh-CN" altLang="en-US" sz="2400" dirty="0">
              <a:solidFill>
                <a:schemeClr val="tx1"/>
              </a:solidFill>
              <a:latin typeface="方正华隶简体" pitchFamily="65" charset="-122"/>
              <a:ea typeface="方正华隶简体" pitchFamily="65" charset="-122"/>
            </a:endParaRPr>
          </a:p>
        </p:txBody>
      </p:sp>
      <p:pic>
        <p:nvPicPr>
          <p:cNvPr id="28" name="Picture 6" descr="F:\360安全浏览器下载\水墨\1402\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2599992"/>
            <a:ext cx="213995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2154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2" presetClass="entr" presetSubtype="1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8" presetClass="emph" presetSubtype="0" fill="hold" nodeType="withEffect">
                                  <p:stCondLst>
                                    <p:cond delay="0"/>
                                  </p:stCondLst>
                                  <p:childTnLst>
                                    <p:animRot by="21600000">
                                      <p:cBhvr>
                                        <p:cTn id="25" dur="2000" fill="hold"/>
                                        <p:tgtEl>
                                          <p:spTgt spid="8"/>
                                        </p:tgtEl>
                                        <p:attrNameLst>
                                          <p:attrName>r</p:attrName>
                                        </p:attrNameLst>
                                      </p:cBhvr>
                                    </p:animRo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2" presetClass="entr" presetSubtype="12" fill="hold"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8" presetClass="emph" presetSubtype="0" fill="hold" nodeType="withEffect">
                                  <p:stCondLst>
                                    <p:cond delay="250"/>
                                  </p:stCondLst>
                                  <p:childTnLst>
                                    <p:animRot by="21600000">
                                      <p:cBhvr>
                                        <p:cTn id="34" dur="2000" fill="hold"/>
                                        <p:tgtEl>
                                          <p:spTgt spid="9"/>
                                        </p:tgtEl>
                                        <p:attrNameLst>
                                          <p:attrName>r</p:attrName>
                                        </p:attrNameLst>
                                      </p:cBhvr>
                                    </p:animRot>
                                  </p:childTnLst>
                                </p:cTn>
                              </p:par>
                              <p:par>
                                <p:cTn id="35" presetID="10"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 presetClass="entr" presetSubtype="12"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par>
                                <p:cTn id="42" presetID="8" presetClass="emph" presetSubtype="0" fill="hold" nodeType="withEffect">
                                  <p:stCondLst>
                                    <p:cond delay="500"/>
                                  </p:stCondLst>
                                  <p:childTnLst>
                                    <p:animRot by="21600000">
                                      <p:cBhvr>
                                        <p:cTn id="43" dur="2000" fill="hold"/>
                                        <p:tgtEl>
                                          <p:spTgt spid="10"/>
                                        </p:tgtEl>
                                        <p:attrNameLst>
                                          <p:attrName>r</p:attrName>
                                        </p:attrNameLst>
                                      </p:cBhvr>
                                    </p:animRot>
                                  </p:childTnLst>
                                </p:cTn>
                              </p:par>
                              <p:par>
                                <p:cTn id="44" presetID="10" presetClass="entr" presetSubtype="0" fill="hold" grpId="0" nodeType="withEffect">
                                  <p:stCondLst>
                                    <p:cond delay="75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2" presetClass="entr" presetSubtype="12" fill="hold" nodeType="withEffect">
                                  <p:stCondLst>
                                    <p:cond delay="75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8" presetClass="emph" presetSubtype="0" fill="hold" nodeType="withEffect">
                                  <p:stCondLst>
                                    <p:cond delay="750"/>
                                  </p:stCondLst>
                                  <p:childTnLst>
                                    <p:animRot by="21600000">
                                      <p:cBhvr>
                                        <p:cTn id="52" dur="2000" fill="hold"/>
                                        <p:tgtEl>
                                          <p:spTgt spid="11"/>
                                        </p:tgtEl>
                                        <p:attrNameLst>
                                          <p:attrName>r</p:attrName>
                                        </p:attrNameLst>
                                      </p:cBhvr>
                                    </p:animRot>
                                  </p:childTnLst>
                                </p:cTn>
                              </p:par>
                              <p:par>
                                <p:cTn id="53" presetID="10" presetClass="entr" presetSubtype="0" fill="hold" grpId="0" nodeType="withEffect">
                                  <p:stCondLst>
                                    <p:cond delay="10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47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5200"/>
                            </p:stCondLst>
                            <p:childTnLst>
                              <p:par>
                                <p:cTn id="61" presetID="22" presetClass="entr" presetSubtype="8"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5700"/>
                            </p:stCondLst>
                            <p:childTnLst>
                              <p:par>
                                <p:cTn id="65" presetID="2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620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6700"/>
                            </p:stCondLst>
                            <p:childTnLst>
                              <p:par>
                                <p:cTn id="73" presetID="55"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1000" fill="hold"/>
                                        <p:tgtEl>
                                          <p:spTgt spid="28"/>
                                        </p:tgtEl>
                                        <p:attrNameLst>
                                          <p:attrName>ppt_w</p:attrName>
                                        </p:attrNameLst>
                                      </p:cBhvr>
                                      <p:tavLst>
                                        <p:tav tm="0">
                                          <p:val>
                                            <p:strVal val="#ppt_w*0.70"/>
                                          </p:val>
                                        </p:tav>
                                        <p:tav tm="100000">
                                          <p:val>
                                            <p:strVal val="#ppt_w"/>
                                          </p:val>
                                        </p:tav>
                                      </p:tavLst>
                                    </p:anim>
                                    <p:anim calcmode="lin" valueType="num">
                                      <p:cBhvr>
                                        <p:cTn id="76" dur="1000" fill="hold"/>
                                        <p:tgtEl>
                                          <p:spTgt spid="28"/>
                                        </p:tgtEl>
                                        <p:attrNameLst>
                                          <p:attrName>ppt_h</p:attrName>
                                        </p:attrNameLst>
                                      </p:cBhvr>
                                      <p:tavLst>
                                        <p:tav tm="0">
                                          <p:val>
                                            <p:strVal val="#ppt_h"/>
                                          </p:val>
                                        </p:tav>
                                        <p:tav tm="100000">
                                          <p:val>
                                            <p:strVal val="#ppt_h"/>
                                          </p:val>
                                        </p:tav>
                                      </p:tavLst>
                                    </p:anim>
                                    <p:animEffect transition="in" filter="fade">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2"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2146" t="3591" r="3835" b="3728"/>
          <a:stretch/>
        </p:blipFill>
        <p:spPr>
          <a:xfrm>
            <a:off x="1475533" y="435602"/>
            <a:ext cx="5760332" cy="4707898"/>
          </a:xfrm>
          <a:prstGeom prst="rect">
            <a:avLst/>
          </a:prstGeom>
        </p:spPr>
      </p:pic>
      <p:pic>
        <p:nvPicPr>
          <p:cNvPr id="9" name="Picture 4" descr="C:\Users\Soloman\Desktop\墨斑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395282" y="2558511"/>
            <a:ext cx="420659" cy="4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Soloman\Desktop\墨斑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457517" y="3382754"/>
            <a:ext cx="420659" cy="4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Soloman\Desktop\墨斑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728570" y="2368331"/>
            <a:ext cx="420659" cy="4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1"/>
          <p:cNvSpPr txBox="1">
            <a:spLocks noChangeArrowheads="1"/>
          </p:cNvSpPr>
          <p:nvPr/>
        </p:nvSpPr>
        <p:spPr bwMode="gray">
          <a:xfrm>
            <a:off x="345828" y="3397607"/>
            <a:ext cx="1574119" cy="90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1317" dirty="0">
                <a:solidFill>
                  <a:schemeClr val="tx1">
                    <a:lumMod val="95000"/>
                    <a:lumOff val="5000"/>
                  </a:schemeClr>
                </a:solidFill>
                <a:latin typeface="华文隶书" pitchFamily="2" charset="-122"/>
                <a:ea typeface="楷体"/>
              </a:rPr>
              <a:t>单击此处添加文本单击此处添加文本单击此处添加文本单击此处添加文本</a:t>
            </a:r>
            <a:endParaRPr lang="en-US" altLang="zh-CN" sz="1317" dirty="0">
              <a:solidFill>
                <a:schemeClr val="tx1">
                  <a:lumMod val="95000"/>
                  <a:lumOff val="5000"/>
                </a:schemeClr>
              </a:solidFill>
              <a:latin typeface="华文隶书" pitchFamily="2" charset="-122"/>
              <a:ea typeface="楷体"/>
            </a:endParaRPr>
          </a:p>
        </p:txBody>
      </p:sp>
      <p:pic>
        <p:nvPicPr>
          <p:cNvPr id="13" name="Picture 4" descr="C:\Users\zjd\Desktop\Nipic_9501016_20120419161707519191.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rot="19215417">
            <a:off x="1627501" y="3072631"/>
            <a:ext cx="1201826" cy="3925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zjd\Desktop\Nipic_9501016_20120419161707519191.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rot="10800000">
            <a:off x="4939670" y="2382691"/>
            <a:ext cx="1201826" cy="392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1"/>
          <p:cNvSpPr txBox="1">
            <a:spLocks noChangeArrowheads="1"/>
          </p:cNvSpPr>
          <p:nvPr/>
        </p:nvSpPr>
        <p:spPr bwMode="gray">
          <a:xfrm>
            <a:off x="6690587" y="2261927"/>
            <a:ext cx="1574119" cy="70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1317" dirty="0">
                <a:solidFill>
                  <a:schemeClr val="tx1">
                    <a:lumMod val="95000"/>
                    <a:lumOff val="5000"/>
                  </a:schemeClr>
                </a:solidFill>
                <a:latin typeface="华文隶书" pitchFamily="2" charset="-122"/>
                <a:ea typeface="楷体"/>
              </a:rPr>
              <a:t>单击此处添加文本单击此处添加文本单击此处添加文本</a:t>
            </a:r>
            <a:endParaRPr lang="en-US" altLang="zh-CN" sz="1317" dirty="0">
              <a:solidFill>
                <a:schemeClr val="tx1">
                  <a:lumMod val="95000"/>
                  <a:lumOff val="5000"/>
                </a:schemeClr>
              </a:solidFill>
              <a:latin typeface="华文隶书" pitchFamily="2" charset="-122"/>
              <a:ea typeface="楷体"/>
            </a:endParaRPr>
          </a:p>
        </p:txBody>
      </p:sp>
      <p:pic>
        <p:nvPicPr>
          <p:cNvPr id="16" name="Picture 4" descr="C:\Users\zjd\Desktop\Nipic_9501016_20120419161707519191.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rot="19522242">
            <a:off x="3453335" y="3749530"/>
            <a:ext cx="1201826" cy="3925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41"/>
          <p:cNvSpPr txBox="1">
            <a:spLocks noChangeArrowheads="1"/>
          </p:cNvSpPr>
          <p:nvPr/>
        </p:nvSpPr>
        <p:spPr bwMode="gray">
          <a:xfrm>
            <a:off x="2166433" y="4448741"/>
            <a:ext cx="1574119"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zh-CN" altLang="en-US" sz="1317" dirty="0">
                <a:solidFill>
                  <a:schemeClr val="tx1">
                    <a:lumMod val="95000"/>
                    <a:lumOff val="5000"/>
                  </a:schemeClr>
                </a:solidFill>
                <a:latin typeface="华文隶书" pitchFamily="2" charset="-122"/>
                <a:ea typeface="楷体"/>
              </a:rPr>
              <a:t>单击此处添加文本单击此处添加文本</a:t>
            </a:r>
            <a:endParaRPr lang="en-US" altLang="zh-CN" sz="1317" dirty="0">
              <a:solidFill>
                <a:schemeClr val="tx1">
                  <a:lumMod val="95000"/>
                  <a:lumOff val="5000"/>
                </a:schemeClr>
              </a:solidFill>
              <a:latin typeface="华文隶书" pitchFamily="2" charset="-122"/>
              <a:ea typeface="楷体"/>
            </a:endParaRPr>
          </a:p>
        </p:txBody>
      </p:sp>
    </p:spTree>
    <p:extLst>
      <p:ext uri="{BB962C8B-B14F-4D97-AF65-F5344CB8AC3E}">
        <p14:creationId xmlns:p14="http://schemas.microsoft.com/office/powerpoint/2010/main" val="173964181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2950"/>
                            </p:stCondLst>
                            <p:childTnLst>
                              <p:par>
                                <p:cTn id="24" presetID="3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par>
                          <p:cTn id="30" fill="hold">
                            <p:stCondLst>
                              <p:cond delay="3950"/>
                            </p:stCondLst>
                            <p:childTnLst>
                              <p:par>
                                <p:cTn id="31" presetID="22" presetClass="entr" presetSubtype="2"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4450"/>
                            </p:stCondLst>
                            <p:childTnLst>
                              <p:par>
                                <p:cTn id="35" presetID="14"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par>
                          <p:cTn id="38" fill="hold">
                            <p:stCondLst>
                              <p:cond delay="4950"/>
                            </p:stCondLst>
                            <p:childTnLst>
                              <p:par>
                                <p:cTn id="39" presetID="3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par>
                          <p:cTn id="45" fill="hold">
                            <p:stCondLst>
                              <p:cond delay="595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6450"/>
                            </p:stCondLst>
                            <p:childTnLst>
                              <p:par>
                                <p:cTn id="50" presetID="14" presetClass="entr" presetSubtype="1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par>
                          <p:cTn id="53" fill="hold">
                            <p:stCondLst>
                              <p:cond delay="6950"/>
                            </p:stCondLst>
                            <p:childTnLst>
                              <p:par>
                                <p:cTn id="54" presetID="31"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style.rotation</p:attrName>
                                        </p:attrNameLst>
                                      </p:cBhvr>
                                      <p:tavLst>
                                        <p:tav tm="0">
                                          <p:val>
                                            <p:fltVal val="90"/>
                                          </p:val>
                                        </p:tav>
                                        <p:tav tm="100000">
                                          <p:val>
                                            <p:fltVal val="0"/>
                                          </p:val>
                                        </p:tav>
                                      </p:tavLst>
                                    </p:anim>
                                    <p:animEffect transition="in" filter="fade">
                                      <p:cBhvr>
                                        <p:cTn id="59" dur="1000"/>
                                        <p:tgtEl>
                                          <p:spTgt spid="10"/>
                                        </p:tgtEl>
                                      </p:cBhvr>
                                    </p:animEffect>
                                  </p:childTnLst>
                                </p:cTn>
                              </p:par>
                            </p:childTnLst>
                          </p:cTn>
                        </p:par>
                        <p:par>
                          <p:cTn id="60" fill="hold">
                            <p:stCondLst>
                              <p:cond delay="7950"/>
                            </p:stCondLst>
                            <p:childTnLst>
                              <p:par>
                                <p:cTn id="61" presetID="22" presetClass="entr" presetSubtype="2"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par>
                          <p:cTn id="64" fill="hold">
                            <p:stCondLst>
                              <p:cond delay="8450"/>
                            </p:stCondLst>
                            <p:childTnLst>
                              <p:par>
                                <p:cTn id="65" presetID="14" presetClass="entr" presetSubtype="1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randombar(horizont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2"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5" descr="D:\png\画面与情绪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531" y="1809784"/>
            <a:ext cx="2225674" cy="1885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png\12-06_0009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56" y="2378172"/>
            <a:ext cx="1124434" cy="945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png\12-06_0009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67744" y="2436792"/>
            <a:ext cx="1124434" cy="9455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3921593" y="2601872"/>
            <a:ext cx="1130519" cy="523220"/>
          </a:xfrm>
          <a:prstGeom prst="rect">
            <a:avLst/>
          </a:prstGeom>
          <a:noFill/>
        </p:spPr>
        <p:txBody>
          <a:bodyPr wrap="square" rtlCol="0">
            <a:spAutoFit/>
          </a:bodyPr>
          <a:lstStyle/>
          <a:p>
            <a:r>
              <a:rPr lang="zh-CN" altLang="en-US" sz="1400" dirty="0" smtClean="0">
                <a:solidFill>
                  <a:schemeClr val="bg1"/>
                </a:solidFill>
                <a:latin typeface="方正行楷简体" pitchFamily="65" charset="-122"/>
                <a:ea typeface="方正行楷简体" pitchFamily="65" charset="-122"/>
              </a:rPr>
              <a:t>点击输入您的文本内容</a:t>
            </a:r>
            <a:endParaRPr lang="en-US" altLang="zh-CN" sz="1400" dirty="0" smtClean="0">
              <a:solidFill>
                <a:schemeClr val="bg1"/>
              </a:solidFill>
              <a:latin typeface="方正行楷简体" pitchFamily="65" charset="-122"/>
              <a:ea typeface="方正行楷简体" pitchFamily="65" charset="-122"/>
            </a:endParaRPr>
          </a:p>
        </p:txBody>
      </p:sp>
      <p:sp>
        <p:nvSpPr>
          <p:cNvPr id="12" name="矩形 11"/>
          <p:cNvSpPr/>
          <p:nvPr/>
        </p:nvSpPr>
        <p:spPr>
          <a:xfrm>
            <a:off x="4841987" y="1155777"/>
            <a:ext cx="1602221" cy="646331"/>
          </a:xfrm>
          <a:prstGeom prst="rect">
            <a:avLst/>
          </a:prstGeom>
        </p:spPr>
        <p:txBody>
          <a:bodyPr wrap="square">
            <a:spAutoFit/>
          </a:bodyPr>
          <a:lstStyle/>
          <a:p>
            <a:r>
              <a:rPr lang="zh-CN" altLang="en-US" dirty="0">
                <a:latin typeface="方正行楷简体" pitchFamily="65" charset="-122"/>
                <a:ea typeface="方正行楷简体" pitchFamily="65" charset="-122"/>
              </a:rPr>
              <a:t>此处添加</a:t>
            </a:r>
            <a:r>
              <a:rPr lang="zh-CN" altLang="en-US" dirty="0" smtClean="0">
                <a:latin typeface="方正行楷简体" pitchFamily="65" charset="-122"/>
                <a:ea typeface="方正行楷简体" pitchFamily="65" charset="-122"/>
              </a:rPr>
              <a:t>文本</a:t>
            </a:r>
            <a:endParaRPr lang="en-US" altLang="zh-CN" dirty="0" smtClean="0">
              <a:latin typeface="方正行楷简体" pitchFamily="65" charset="-122"/>
              <a:ea typeface="方正行楷简体" pitchFamily="65" charset="-122"/>
            </a:endParaRPr>
          </a:p>
          <a:p>
            <a:r>
              <a:rPr lang="zh-CN" altLang="en-US" dirty="0" smtClean="0">
                <a:latin typeface="方正行楷简体" pitchFamily="65" charset="-122"/>
                <a:ea typeface="方正行楷简体" pitchFamily="65" charset="-122"/>
              </a:rPr>
              <a:t>此处</a:t>
            </a:r>
            <a:r>
              <a:rPr lang="zh-CN" altLang="en-US" dirty="0">
                <a:latin typeface="方正行楷简体" pitchFamily="65" charset="-122"/>
                <a:ea typeface="方正行楷简体" pitchFamily="65" charset="-122"/>
              </a:rPr>
              <a:t>添加</a:t>
            </a:r>
            <a:r>
              <a:rPr lang="zh-CN" altLang="en-US" dirty="0" smtClean="0">
                <a:latin typeface="方正行楷简体" pitchFamily="65" charset="-122"/>
                <a:ea typeface="方正行楷简体" pitchFamily="65" charset="-122"/>
              </a:rPr>
              <a:t>文本</a:t>
            </a:r>
            <a:endParaRPr lang="zh-CN" altLang="en-US" dirty="0">
              <a:latin typeface="方正行楷简体" pitchFamily="65" charset="-122"/>
              <a:ea typeface="方正行楷简体" pitchFamily="65" charset="-122"/>
            </a:endParaRPr>
          </a:p>
        </p:txBody>
      </p:sp>
      <p:sp>
        <p:nvSpPr>
          <p:cNvPr id="13" name="矩形 12"/>
          <p:cNvSpPr/>
          <p:nvPr/>
        </p:nvSpPr>
        <p:spPr>
          <a:xfrm>
            <a:off x="2555776" y="3964089"/>
            <a:ext cx="1602221" cy="646331"/>
          </a:xfrm>
          <a:prstGeom prst="rect">
            <a:avLst/>
          </a:prstGeom>
        </p:spPr>
        <p:txBody>
          <a:bodyPr wrap="square">
            <a:spAutoFit/>
          </a:bodyPr>
          <a:lstStyle/>
          <a:p>
            <a:r>
              <a:rPr lang="zh-CN" altLang="en-US" dirty="0">
                <a:latin typeface="方正行楷简体" pitchFamily="65" charset="-122"/>
                <a:ea typeface="方正行楷简体" pitchFamily="65" charset="-122"/>
              </a:rPr>
              <a:t>此处添加</a:t>
            </a:r>
            <a:r>
              <a:rPr lang="zh-CN" altLang="en-US" dirty="0" smtClean="0">
                <a:latin typeface="方正行楷简体" pitchFamily="65" charset="-122"/>
                <a:ea typeface="方正行楷简体" pitchFamily="65" charset="-122"/>
              </a:rPr>
              <a:t>文本</a:t>
            </a:r>
            <a:endParaRPr lang="en-US" altLang="zh-CN" dirty="0" smtClean="0">
              <a:latin typeface="方正行楷简体" pitchFamily="65" charset="-122"/>
              <a:ea typeface="方正行楷简体" pitchFamily="65" charset="-122"/>
            </a:endParaRPr>
          </a:p>
          <a:p>
            <a:r>
              <a:rPr lang="zh-CN" altLang="en-US" dirty="0" smtClean="0">
                <a:latin typeface="方正行楷简体" pitchFamily="65" charset="-122"/>
                <a:ea typeface="方正行楷简体" pitchFamily="65" charset="-122"/>
              </a:rPr>
              <a:t>此处</a:t>
            </a:r>
            <a:r>
              <a:rPr lang="zh-CN" altLang="en-US" dirty="0">
                <a:latin typeface="方正行楷简体" pitchFamily="65" charset="-122"/>
                <a:ea typeface="方正行楷简体" pitchFamily="65" charset="-122"/>
              </a:rPr>
              <a:t>添加</a:t>
            </a:r>
            <a:r>
              <a:rPr lang="zh-CN" altLang="en-US" dirty="0" smtClean="0">
                <a:latin typeface="方正行楷简体" pitchFamily="65" charset="-122"/>
                <a:ea typeface="方正行楷简体" pitchFamily="65" charset="-122"/>
              </a:rPr>
              <a:t>文本</a:t>
            </a:r>
            <a:endParaRPr lang="zh-CN" altLang="en-US" dirty="0">
              <a:latin typeface="方正行楷简体" pitchFamily="65" charset="-122"/>
              <a:ea typeface="方正行楷简体" pitchFamily="65" charset="-122"/>
            </a:endParaRPr>
          </a:p>
        </p:txBody>
      </p:sp>
      <p:sp>
        <p:nvSpPr>
          <p:cNvPr id="14" name="矩形 13"/>
          <p:cNvSpPr/>
          <p:nvPr/>
        </p:nvSpPr>
        <p:spPr>
          <a:xfrm>
            <a:off x="1889532" y="1947865"/>
            <a:ext cx="1602221" cy="646331"/>
          </a:xfrm>
          <a:prstGeom prst="rect">
            <a:avLst/>
          </a:prstGeom>
        </p:spPr>
        <p:txBody>
          <a:bodyPr wrap="square">
            <a:spAutoFit/>
          </a:bodyPr>
          <a:lstStyle/>
          <a:p>
            <a:r>
              <a:rPr lang="zh-CN" altLang="en-US" dirty="0">
                <a:latin typeface="方正行楷简体" pitchFamily="65" charset="-122"/>
                <a:ea typeface="方正行楷简体" pitchFamily="65" charset="-122"/>
              </a:rPr>
              <a:t>此处添加</a:t>
            </a:r>
            <a:r>
              <a:rPr lang="zh-CN" altLang="en-US" dirty="0" smtClean="0">
                <a:latin typeface="方正行楷简体" pitchFamily="65" charset="-122"/>
                <a:ea typeface="方正行楷简体" pitchFamily="65" charset="-122"/>
              </a:rPr>
              <a:t>文本</a:t>
            </a:r>
            <a:endParaRPr lang="en-US" altLang="zh-CN" dirty="0" smtClean="0">
              <a:latin typeface="方正行楷简体" pitchFamily="65" charset="-122"/>
              <a:ea typeface="方正行楷简体" pitchFamily="65" charset="-122"/>
            </a:endParaRPr>
          </a:p>
          <a:p>
            <a:r>
              <a:rPr lang="zh-CN" altLang="en-US" dirty="0" smtClean="0">
                <a:latin typeface="方正行楷简体" pitchFamily="65" charset="-122"/>
                <a:ea typeface="方正行楷简体" pitchFamily="65" charset="-122"/>
              </a:rPr>
              <a:t>此处</a:t>
            </a:r>
            <a:r>
              <a:rPr lang="zh-CN" altLang="en-US" dirty="0">
                <a:latin typeface="方正行楷简体" pitchFamily="65" charset="-122"/>
                <a:ea typeface="方正行楷简体" pitchFamily="65" charset="-122"/>
              </a:rPr>
              <a:t>添加</a:t>
            </a:r>
            <a:r>
              <a:rPr lang="zh-CN" altLang="en-US" dirty="0" smtClean="0">
                <a:latin typeface="方正行楷简体" pitchFamily="65" charset="-122"/>
                <a:ea typeface="方正行楷简体" pitchFamily="65" charset="-122"/>
              </a:rPr>
              <a:t>文本</a:t>
            </a:r>
            <a:endParaRPr lang="zh-CN" altLang="en-US" dirty="0">
              <a:latin typeface="方正行楷简体" pitchFamily="65" charset="-122"/>
              <a:ea typeface="方正行楷简体" pitchFamily="65" charset="-122"/>
            </a:endParaRPr>
          </a:p>
        </p:txBody>
      </p:sp>
      <p:sp>
        <p:nvSpPr>
          <p:cNvPr id="15" name="矩形 14"/>
          <p:cNvSpPr/>
          <p:nvPr/>
        </p:nvSpPr>
        <p:spPr>
          <a:xfrm>
            <a:off x="5678205" y="3314276"/>
            <a:ext cx="1602221" cy="646331"/>
          </a:xfrm>
          <a:prstGeom prst="rect">
            <a:avLst/>
          </a:prstGeom>
        </p:spPr>
        <p:txBody>
          <a:bodyPr wrap="square">
            <a:spAutoFit/>
          </a:bodyPr>
          <a:lstStyle/>
          <a:p>
            <a:r>
              <a:rPr lang="zh-CN" altLang="en-US" dirty="0">
                <a:latin typeface="方正行楷简体" pitchFamily="65" charset="-122"/>
                <a:ea typeface="方正行楷简体" pitchFamily="65" charset="-122"/>
              </a:rPr>
              <a:t>此处添加</a:t>
            </a:r>
            <a:r>
              <a:rPr lang="zh-CN" altLang="en-US" dirty="0" smtClean="0">
                <a:latin typeface="方正行楷简体" pitchFamily="65" charset="-122"/>
                <a:ea typeface="方正行楷简体" pitchFamily="65" charset="-122"/>
              </a:rPr>
              <a:t>文本</a:t>
            </a:r>
            <a:endParaRPr lang="en-US" altLang="zh-CN" dirty="0" smtClean="0">
              <a:latin typeface="方正行楷简体" pitchFamily="65" charset="-122"/>
              <a:ea typeface="方正行楷简体" pitchFamily="65" charset="-122"/>
            </a:endParaRPr>
          </a:p>
          <a:p>
            <a:r>
              <a:rPr lang="zh-CN" altLang="en-US" dirty="0" smtClean="0">
                <a:latin typeface="方正行楷简体" pitchFamily="65" charset="-122"/>
                <a:ea typeface="方正行楷简体" pitchFamily="65" charset="-122"/>
              </a:rPr>
              <a:t>此处</a:t>
            </a:r>
            <a:r>
              <a:rPr lang="zh-CN" altLang="en-US" dirty="0">
                <a:latin typeface="方正行楷简体" pitchFamily="65" charset="-122"/>
                <a:ea typeface="方正行楷简体" pitchFamily="65" charset="-122"/>
              </a:rPr>
              <a:t>添加</a:t>
            </a:r>
            <a:r>
              <a:rPr lang="zh-CN" altLang="en-US" dirty="0" smtClean="0">
                <a:latin typeface="方正行楷简体" pitchFamily="65" charset="-122"/>
                <a:ea typeface="方正行楷简体" pitchFamily="65" charset="-122"/>
              </a:rPr>
              <a:t>文本</a:t>
            </a:r>
            <a:endParaRPr lang="zh-CN" altLang="en-US" dirty="0">
              <a:latin typeface="方正行楷简体" pitchFamily="65" charset="-122"/>
              <a:ea typeface="方正行楷简体" pitchFamily="65" charset="-122"/>
            </a:endParaRPr>
          </a:p>
        </p:txBody>
      </p:sp>
    </p:spTree>
    <p:extLst>
      <p:ext uri="{BB962C8B-B14F-4D97-AF65-F5344CB8AC3E}">
        <p14:creationId xmlns:p14="http://schemas.microsoft.com/office/powerpoint/2010/main" val="4124095226"/>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childTnLst>
                          </p:cTn>
                        </p:par>
                        <p:par>
                          <p:cTn id="25" fill="hold">
                            <p:stCondLst>
                              <p:cond delay="2200"/>
                            </p:stCondLst>
                            <p:childTnLst>
                              <p:par>
                                <p:cTn id="26" presetID="16" presetClass="entr" presetSubtype="37"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750"/>
                                        <p:tgtEl>
                                          <p:spTgt spid="11"/>
                                        </p:tgtEl>
                                      </p:cBhvr>
                                    </p:animEffect>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0-#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14" presetClass="entr" presetSubtype="10" fill="hold" grpId="0" nodeType="withEffect">
                                  <p:stCondLst>
                                    <p:cond delay="75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750"/>
                                        <p:tgtEl>
                                          <p:spTgt spid="14"/>
                                        </p:tgtEl>
                                      </p:cBhvr>
                                    </p:animEffect>
                                  </p:childTnLst>
                                </p:cTn>
                              </p:par>
                              <p:par>
                                <p:cTn id="40" presetID="14" presetClass="entr" presetSubtype="10" fill="hold" grpId="0" nodeType="withEffect">
                                  <p:stCondLst>
                                    <p:cond delay="75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750"/>
                                        <p:tgtEl>
                                          <p:spTgt spid="12"/>
                                        </p:tgtEl>
                                      </p:cBhvr>
                                    </p:animEffect>
                                  </p:childTnLst>
                                </p:cTn>
                              </p:par>
                              <p:par>
                                <p:cTn id="43" presetID="14" presetClass="entr" presetSubtype="10" fill="hold" grpId="0" nodeType="withEffect">
                                  <p:stCondLst>
                                    <p:cond delay="750"/>
                                  </p:stCondLst>
                                  <p:childTnLst>
                                    <p:set>
                                      <p:cBhvr>
                                        <p:cTn id="44" dur="1" fill="hold">
                                          <p:stCondLst>
                                            <p:cond delay="0"/>
                                          </p:stCondLst>
                                        </p:cTn>
                                        <p:tgtEl>
                                          <p:spTgt spid="15"/>
                                        </p:tgtEl>
                                        <p:attrNameLst>
                                          <p:attrName>style.visibility</p:attrName>
                                        </p:attrNameLst>
                                      </p:cBhvr>
                                      <p:to>
                                        <p:strVal val="visible"/>
                                      </p:to>
                                    </p:set>
                                    <p:animEffect transition="in" filter="randombar(horizontal)">
                                      <p:cBhvr>
                                        <p:cTn id="45" dur="750"/>
                                        <p:tgtEl>
                                          <p:spTgt spid="15"/>
                                        </p:tgtEl>
                                      </p:cBhvr>
                                    </p:animEffect>
                                  </p:childTnLst>
                                </p:cTn>
                              </p:par>
                              <p:par>
                                <p:cTn id="46" presetID="14" presetClass="entr" presetSubtype="10" fill="hold" grpId="0" nodeType="withEffect">
                                  <p:stCondLst>
                                    <p:cond delay="75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51" descr="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155" y="1138492"/>
            <a:ext cx="2179646" cy="2092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50"/>
          <p:cNvPicPr>
            <a:picLocks noChangeAspect="1" noChangeArrowheads="1"/>
          </p:cNvPicPr>
          <p:nvPr/>
        </p:nvPicPr>
        <p:blipFill>
          <a:blip r:embed="rId5" cstate="print">
            <a:lum contrast="-42000"/>
            <a:extLst>
              <a:ext uri="{28A0092B-C50C-407E-A947-70E740481C1C}">
                <a14:useLocalDpi xmlns:a14="http://schemas.microsoft.com/office/drawing/2010/main" val="0"/>
              </a:ext>
            </a:extLst>
          </a:blip>
          <a:srcRect/>
          <a:stretch>
            <a:fillRect/>
          </a:stretch>
        </p:blipFill>
        <p:spPr bwMode="auto">
          <a:xfrm>
            <a:off x="2757783" y="1815571"/>
            <a:ext cx="761868" cy="6770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9"/>
          <p:cNvSpPr txBox="1">
            <a:spLocks noChangeArrowheads="1"/>
          </p:cNvSpPr>
          <p:nvPr/>
        </p:nvSpPr>
        <p:spPr bwMode="auto">
          <a:xfrm>
            <a:off x="1251858" y="1868220"/>
            <a:ext cx="1220575" cy="63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spcBef>
                <a:spcPct val="50000"/>
              </a:spcBef>
            </a:pPr>
            <a:r>
              <a:rPr lang="zh-CN" altLang="en-US" sz="1787" b="1" dirty="0">
                <a:solidFill>
                  <a:srgbClr val="000000"/>
                </a:solidFill>
                <a:ea typeface="楷体" pitchFamily="49" charset="-122"/>
              </a:rPr>
              <a:t>点击输入文字内容</a:t>
            </a:r>
          </a:p>
        </p:txBody>
      </p:sp>
      <p:sp>
        <p:nvSpPr>
          <p:cNvPr id="11" name="Rectangle 62"/>
          <p:cNvSpPr>
            <a:spLocks noChangeArrowheads="1"/>
          </p:cNvSpPr>
          <p:nvPr/>
        </p:nvSpPr>
        <p:spPr bwMode="auto">
          <a:xfrm>
            <a:off x="1201048" y="3237869"/>
            <a:ext cx="6617581" cy="83369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defTabSz="820464">
              <a:lnSpc>
                <a:spcPct val="120000"/>
              </a:lnSpc>
            </a:pPr>
            <a:r>
              <a:rPr lang="zh-CN" altLang="en-US" sz="1505" dirty="0">
                <a:solidFill>
                  <a:srgbClr val="000000"/>
                </a:solidFill>
                <a:ea typeface="楷体"/>
              </a:rPr>
              <a:t>点击输入你想输入的文字内容点击添加相关文字内容点击添加相关文字内容点击输入你想输入的文字内容点击添加相关文字内容点击添加相关文字内容点击输入你想输入的文字内容点击添加相关文字内容</a:t>
            </a:r>
          </a:p>
        </p:txBody>
      </p:sp>
      <p:pic>
        <p:nvPicPr>
          <p:cNvPr id="12" name="Picture 51" descr="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97" y="1138492"/>
            <a:ext cx="2179646" cy="20923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6" descr="50"/>
          <p:cNvPicPr>
            <a:picLocks noChangeAspect="1" noChangeArrowheads="1"/>
          </p:cNvPicPr>
          <p:nvPr/>
        </p:nvPicPr>
        <p:blipFill>
          <a:blip r:embed="rId5" cstate="print">
            <a:lum contrast="-42000"/>
            <a:extLst>
              <a:ext uri="{28A0092B-C50C-407E-A947-70E740481C1C}">
                <a14:useLocalDpi xmlns:a14="http://schemas.microsoft.com/office/drawing/2010/main" val="0"/>
              </a:ext>
            </a:extLst>
          </a:blip>
          <a:srcRect/>
          <a:stretch>
            <a:fillRect/>
          </a:stretch>
        </p:blipFill>
        <p:spPr bwMode="auto">
          <a:xfrm>
            <a:off x="5411524" y="1815571"/>
            <a:ext cx="761868" cy="6770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9"/>
          <p:cNvSpPr txBox="1">
            <a:spLocks noChangeArrowheads="1"/>
          </p:cNvSpPr>
          <p:nvPr/>
        </p:nvSpPr>
        <p:spPr bwMode="auto">
          <a:xfrm>
            <a:off x="3960977" y="1868220"/>
            <a:ext cx="1220575" cy="63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spcBef>
                <a:spcPct val="50000"/>
              </a:spcBef>
            </a:pPr>
            <a:r>
              <a:rPr lang="zh-CN" altLang="en-US" sz="1787" b="1" dirty="0">
                <a:solidFill>
                  <a:srgbClr val="000000"/>
                </a:solidFill>
                <a:ea typeface="楷体" pitchFamily="49" charset="-122"/>
              </a:rPr>
              <a:t>点击输入文字内容</a:t>
            </a:r>
          </a:p>
        </p:txBody>
      </p:sp>
      <p:pic>
        <p:nvPicPr>
          <p:cNvPr id="15" name="Picture 51" descr="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4288" y="1138492"/>
            <a:ext cx="2179646" cy="20923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9"/>
          <p:cNvSpPr txBox="1">
            <a:spLocks noChangeArrowheads="1"/>
          </p:cNvSpPr>
          <p:nvPr/>
        </p:nvSpPr>
        <p:spPr bwMode="auto">
          <a:xfrm>
            <a:off x="6602368" y="1868220"/>
            <a:ext cx="1220575" cy="63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algn="l" defTabSz="815975">
              <a:defRPr>
                <a:solidFill>
                  <a:schemeClr val="tx1"/>
                </a:solidFill>
                <a:latin typeface="Arial" charset="0"/>
              </a:defRPr>
            </a:lvl1pPr>
            <a:lvl2pPr marL="407988" algn="l" defTabSz="815975">
              <a:defRPr>
                <a:solidFill>
                  <a:schemeClr val="tx1"/>
                </a:solidFill>
                <a:latin typeface="Arial" charset="0"/>
              </a:defRPr>
            </a:lvl2pPr>
            <a:lvl3pPr marL="815975" algn="l" defTabSz="815975">
              <a:defRPr>
                <a:solidFill>
                  <a:schemeClr val="tx1"/>
                </a:solidFill>
                <a:latin typeface="Arial" charset="0"/>
              </a:defRPr>
            </a:lvl3pPr>
            <a:lvl4pPr marL="1223963" algn="l" defTabSz="815975">
              <a:defRPr>
                <a:solidFill>
                  <a:schemeClr val="tx1"/>
                </a:solidFill>
                <a:latin typeface="Arial" charset="0"/>
              </a:defRPr>
            </a:lvl4pPr>
            <a:lvl5pPr marL="1631950" algn="l" defTabSz="815975">
              <a:defRPr>
                <a:solidFill>
                  <a:schemeClr val="tx1"/>
                </a:solidFill>
                <a:latin typeface="Arial" charset="0"/>
              </a:defRPr>
            </a:lvl5pPr>
            <a:lvl6pPr marL="2089150" defTabSz="815975" fontAlgn="base">
              <a:spcBef>
                <a:spcPct val="0"/>
              </a:spcBef>
              <a:spcAft>
                <a:spcPct val="0"/>
              </a:spcAft>
              <a:defRPr>
                <a:solidFill>
                  <a:schemeClr val="tx1"/>
                </a:solidFill>
                <a:latin typeface="Arial" charset="0"/>
              </a:defRPr>
            </a:lvl6pPr>
            <a:lvl7pPr marL="2546350" defTabSz="815975" fontAlgn="base">
              <a:spcBef>
                <a:spcPct val="0"/>
              </a:spcBef>
              <a:spcAft>
                <a:spcPct val="0"/>
              </a:spcAft>
              <a:defRPr>
                <a:solidFill>
                  <a:schemeClr val="tx1"/>
                </a:solidFill>
                <a:latin typeface="Arial" charset="0"/>
              </a:defRPr>
            </a:lvl7pPr>
            <a:lvl8pPr marL="3003550" defTabSz="815975" fontAlgn="base">
              <a:spcBef>
                <a:spcPct val="0"/>
              </a:spcBef>
              <a:spcAft>
                <a:spcPct val="0"/>
              </a:spcAft>
              <a:defRPr>
                <a:solidFill>
                  <a:schemeClr val="tx1"/>
                </a:solidFill>
                <a:latin typeface="Arial" charset="0"/>
              </a:defRPr>
            </a:lvl8pPr>
            <a:lvl9pPr marL="3460750" defTabSz="815975" fontAlgn="base">
              <a:spcBef>
                <a:spcPct val="0"/>
              </a:spcBef>
              <a:spcAft>
                <a:spcPct val="0"/>
              </a:spcAft>
              <a:defRPr>
                <a:solidFill>
                  <a:schemeClr val="tx1"/>
                </a:solidFill>
                <a:latin typeface="Arial" charset="0"/>
              </a:defRPr>
            </a:lvl9pPr>
          </a:lstStyle>
          <a:p>
            <a:pPr>
              <a:spcBef>
                <a:spcPct val="50000"/>
              </a:spcBef>
            </a:pPr>
            <a:r>
              <a:rPr lang="zh-CN" altLang="en-US" sz="1787" b="1" dirty="0">
                <a:solidFill>
                  <a:srgbClr val="000000"/>
                </a:solidFill>
                <a:ea typeface="楷体" pitchFamily="49" charset="-122"/>
              </a:rPr>
              <a:t>点击输入文字内容</a:t>
            </a:r>
          </a:p>
        </p:txBody>
      </p:sp>
    </p:spTree>
    <p:extLst>
      <p:ext uri="{BB962C8B-B14F-4D97-AF65-F5344CB8AC3E}">
        <p14:creationId xmlns:p14="http://schemas.microsoft.com/office/powerpoint/2010/main" val="171357894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49" presetClass="entr" presetSubtype="0" decel="10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360"/>
                                          </p:val>
                                        </p:tav>
                                        <p:tav tm="100000">
                                          <p:val>
                                            <p:fltVal val="0"/>
                                          </p:val>
                                        </p:tav>
                                      </p:tavLst>
                                    </p:anim>
                                    <p:animEffect transition="in" filter="fade">
                                      <p:cBhvr>
                                        <p:cTn id="25" dur="1000"/>
                                        <p:tgtEl>
                                          <p:spTgt spid="8"/>
                                        </p:tgtEl>
                                      </p:cBhvr>
                                    </p:animEffect>
                                  </p:childTnLst>
                                </p:cTn>
                              </p:par>
                            </p:childTnLst>
                          </p:cTn>
                        </p:par>
                        <p:par>
                          <p:cTn id="26" fill="hold">
                            <p:stCondLst>
                              <p:cond delay="29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45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000"/>
                                        <p:tgtEl>
                                          <p:spTgt spid="9"/>
                                        </p:tgtEl>
                                      </p:cBhvr>
                                    </p:animEffect>
                                  </p:childTnLst>
                                </p:cTn>
                              </p:par>
                            </p:childTnLst>
                          </p:cTn>
                        </p:par>
                        <p:par>
                          <p:cTn id="34" fill="hold">
                            <p:stCondLst>
                              <p:cond delay="4450"/>
                            </p:stCondLst>
                            <p:childTnLst>
                              <p:par>
                                <p:cTn id="35" presetID="49" presetClass="entr" presetSubtype="0"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360"/>
                                          </p:val>
                                        </p:tav>
                                        <p:tav tm="100000">
                                          <p:val>
                                            <p:fltVal val="0"/>
                                          </p:val>
                                        </p:tav>
                                      </p:tavLst>
                                    </p:anim>
                                    <p:animEffect transition="in" filter="fade">
                                      <p:cBhvr>
                                        <p:cTn id="40" dur="1000"/>
                                        <p:tgtEl>
                                          <p:spTgt spid="12"/>
                                        </p:tgtEl>
                                      </p:cBhvr>
                                    </p:animEffect>
                                  </p:childTnLst>
                                </p:cTn>
                              </p:par>
                            </p:childTnLst>
                          </p:cTn>
                        </p:par>
                        <p:par>
                          <p:cTn id="41" fill="hold">
                            <p:stCondLst>
                              <p:cond delay="545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595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1000"/>
                                        <p:tgtEl>
                                          <p:spTgt spid="13"/>
                                        </p:tgtEl>
                                      </p:cBhvr>
                                    </p:animEffect>
                                  </p:childTnLst>
                                </p:cTn>
                              </p:par>
                            </p:childTnLst>
                          </p:cTn>
                        </p:par>
                        <p:par>
                          <p:cTn id="49" fill="hold">
                            <p:stCondLst>
                              <p:cond delay="6950"/>
                            </p:stCondLst>
                            <p:childTnLst>
                              <p:par>
                                <p:cTn id="50" presetID="49" presetClass="entr" presetSubtype="0" decel="10000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style.rotation</p:attrName>
                                        </p:attrNameLst>
                                      </p:cBhvr>
                                      <p:tavLst>
                                        <p:tav tm="0">
                                          <p:val>
                                            <p:fltVal val="360"/>
                                          </p:val>
                                        </p:tav>
                                        <p:tav tm="100000">
                                          <p:val>
                                            <p:fltVal val="0"/>
                                          </p:val>
                                        </p:tav>
                                      </p:tavLst>
                                    </p:anim>
                                    <p:animEffect transition="in" filter="fade">
                                      <p:cBhvr>
                                        <p:cTn id="55" dur="1000"/>
                                        <p:tgtEl>
                                          <p:spTgt spid="15"/>
                                        </p:tgtEl>
                                      </p:cBhvr>
                                    </p:animEffect>
                                  </p:childTnLst>
                                </p:cTn>
                              </p:par>
                            </p:childTnLst>
                          </p:cTn>
                        </p:par>
                        <p:par>
                          <p:cTn id="56" fill="hold">
                            <p:stCondLst>
                              <p:cond delay="79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8450"/>
                            </p:stCondLst>
                            <p:childTnLst>
                              <p:par>
                                <p:cTn id="61" presetID="14" presetClass="entr" presetSubtype="1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0"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a:spLocks noChangeArrowheads="1"/>
          </p:cNvSpPr>
          <p:nvPr/>
        </p:nvSpPr>
        <p:spPr bwMode="auto">
          <a:xfrm>
            <a:off x="949066" y="292787"/>
            <a:ext cx="3970815" cy="470481"/>
          </a:xfrm>
          <a:prstGeom prst="rect">
            <a:avLst/>
          </a:prstGeom>
          <a:noFill/>
          <a:ln>
            <a:noFill/>
          </a:ln>
          <a:extLst/>
        </p:spPr>
        <p:txBody>
          <a:bodyPr wrap="square" lIns="64485" tIns="32242" rIns="64485" bIns="32242">
            <a:spAutoFit/>
          </a:bodyPr>
          <a:lstStyle/>
          <a:p>
            <a:pPr defTabSz="910171" fontAlgn="auto">
              <a:spcBef>
                <a:spcPts val="0"/>
              </a:spcBef>
              <a:spcAft>
                <a:spcPts val="0"/>
              </a:spcAft>
              <a:defRPr/>
            </a:pPr>
            <a:r>
              <a:rPr lang="zh-CN" altLang="en-US" sz="2634" dirty="0">
                <a:latin typeface="隶书" pitchFamily="49" charset="-122"/>
                <a:ea typeface="隶书" pitchFamily="49" charset="-122"/>
                <a:sym typeface="微软雅黑" pitchFamily="34" charset="-122"/>
              </a:rPr>
              <a:t>请输入幻灯片标题文字</a:t>
            </a:r>
          </a:p>
        </p:txBody>
      </p:sp>
      <p:grpSp>
        <p:nvGrpSpPr>
          <p:cNvPr id="5" name="组合 4"/>
          <p:cNvGrpSpPr/>
          <p:nvPr/>
        </p:nvGrpSpPr>
        <p:grpSpPr>
          <a:xfrm>
            <a:off x="404686" y="292787"/>
            <a:ext cx="561227" cy="562264"/>
            <a:chOff x="420490" y="179675"/>
            <a:chExt cx="739730" cy="741097"/>
          </a:xfrm>
        </p:grpSpPr>
        <p:pic>
          <p:nvPicPr>
            <p:cNvPr id="6" name="Picture 4" descr="C:\Users\Soloman\Desktop\墨斑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Soloman\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4" desc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032" y="1559074"/>
            <a:ext cx="2728912"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006624"/>
            <a:ext cx="18288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008461"/>
            <a:ext cx="18288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019" y="987574"/>
            <a:ext cx="18272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019" y="3008461"/>
            <a:ext cx="182721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2"/>
          <p:cNvGrpSpPr>
            <a:grpSpLocks/>
          </p:cNvGrpSpPr>
          <p:nvPr/>
        </p:nvGrpSpPr>
        <p:grpSpPr bwMode="auto">
          <a:xfrm>
            <a:off x="3055094" y="2167086"/>
            <a:ext cx="3233738" cy="1373188"/>
            <a:chOff x="1872" y="1872"/>
            <a:chExt cx="2208" cy="1152"/>
          </a:xfrm>
        </p:grpSpPr>
        <p:sp>
          <p:nvSpPr>
            <p:cNvPr id="14" name="Line 9"/>
            <p:cNvSpPr>
              <a:spLocks noChangeShapeType="1"/>
            </p:cNvSpPr>
            <p:nvPr/>
          </p:nvSpPr>
          <p:spPr bwMode="auto">
            <a:xfrm>
              <a:off x="1872" y="1872"/>
              <a:ext cx="288" cy="192"/>
            </a:xfrm>
            <a:prstGeom prst="line">
              <a:avLst/>
            </a:prstGeom>
            <a:noFill/>
            <a:ln w="508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华文行楷" pitchFamily="2" charset="-122"/>
                <a:ea typeface="华文行楷" pitchFamily="2" charset="-122"/>
              </a:endParaRPr>
            </a:p>
          </p:txBody>
        </p:sp>
        <p:sp>
          <p:nvSpPr>
            <p:cNvPr id="15" name="Line 10"/>
            <p:cNvSpPr>
              <a:spLocks noChangeShapeType="1"/>
            </p:cNvSpPr>
            <p:nvPr/>
          </p:nvSpPr>
          <p:spPr bwMode="auto">
            <a:xfrm>
              <a:off x="3744" y="2832"/>
              <a:ext cx="288" cy="192"/>
            </a:xfrm>
            <a:prstGeom prst="line">
              <a:avLst/>
            </a:prstGeom>
            <a:noFill/>
            <a:ln w="508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华文行楷" pitchFamily="2" charset="-122"/>
                <a:ea typeface="华文行楷" pitchFamily="2" charset="-122"/>
              </a:endParaRPr>
            </a:p>
          </p:txBody>
        </p:sp>
        <p:sp>
          <p:nvSpPr>
            <p:cNvPr id="16" name="Line 11"/>
            <p:cNvSpPr>
              <a:spLocks noChangeShapeType="1"/>
            </p:cNvSpPr>
            <p:nvPr/>
          </p:nvSpPr>
          <p:spPr bwMode="auto">
            <a:xfrm flipV="1">
              <a:off x="3840" y="1872"/>
              <a:ext cx="240" cy="144"/>
            </a:xfrm>
            <a:prstGeom prst="line">
              <a:avLst/>
            </a:prstGeom>
            <a:noFill/>
            <a:ln w="508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华文行楷" pitchFamily="2" charset="-122"/>
                <a:ea typeface="华文行楷" pitchFamily="2" charset="-122"/>
              </a:endParaRPr>
            </a:p>
          </p:txBody>
        </p:sp>
        <p:sp>
          <p:nvSpPr>
            <p:cNvPr id="17" name="Line 12"/>
            <p:cNvSpPr>
              <a:spLocks noChangeShapeType="1"/>
            </p:cNvSpPr>
            <p:nvPr/>
          </p:nvSpPr>
          <p:spPr bwMode="auto">
            <a:xfrm flipV="1">
              <a:off x="1968" y="2832"/>
              <a:ext cx="240" cy="144"/>
            </a:xfrm>
            <a:prstGeom prst="line">
              <a:avLst/>
            </a:prstGeom>
            <a:noFill/>
            <a:ln w="50800" cap="rnd">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华文行楷" pitchFamily="2" charset="-122"/>
                <a:ea typeface="华文行楷" pitchFamily="2" charset="-122"/>
              </a:endParaRPr>
            </a:p>
          </p:txBody>
        </p:sp>
      </p:grpSp>
      <p:sp>
        <p:nvSpPr>
          <p:cNvPr id="18" name="Text Box 13"/>
          <p:cNvSpPr txBox="1">
            <a:spLocks noChangeArrowheads="1"/>
          </p:cNvSpPr>
          <p:nvPr/>
        </p:nvSpPr>
        <p:spPr bwMode="auto">
          <a:xfrm>
            <a:off x="3889871" y="2347618"/>
            <a:ext cx="1546225" cy="94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lvl1pPr defTabSz="815975" eaLnBrk="0" hangingPunct="0">
              <a:defRPr sz="1600" baseline="-25000">
                <a:solidFill>
                  <a:schemeClr val="tx1"/>
                </a:solidFill>
                <a:latin typeface="Arial" charset="0"/>
                <a:ea typeface="中國龍毛隸書" pitchFamily="49" charset="-120"/>
              </a:defRPr>
            </a:lvl1pPr>
            <a:lvl2pPr marL="742950" indent="-285750" defTabSz="815975" eaLnBrk="0" hangingPunct="0">
              <a:defRPr sz="1600" baseline="-25000">
                <a:solidFill>
                  <a:schemeClr val="tx1"/>
                </a:solidFill>
                <a:latin typeface="Arial" charset="0"/>
                <a:ea typeface="中國龍毛隸書" pitchFamily="49" charset="-120"/>
              </a:defRPr>
            </a:lvl2pPr>
            <a:lvl3pPr marL="1143000" indent="-228600" defTabSz="815975" eaLnBrk="0" hangingPunct="0">
              <a:defRPr sz="1600" baseline="-25000">
                <a:solidFill>
                  <a:schemeClr val="tx1"/>
                </a:solidFill>
                <a:latin typeface="Arial" charset="0"/>
                <a:ea typeface="中國龍毛隸書" pitchFamily="49" charset="-120"/>
              </a:defRPr>
            </a:lvl3pPr>
            <a:lvl4pPr marL="1600200" indent="-228600" defTabSz="815975" eaLnBrk="0" hangingPunct="0">
              <a:defRPr sz="1600" baseline="-25000">
                <a:solidFill>
                  <a:schemeClr val="tx1"/>
                </a:solidFill>
                <a:latin typeface="Arial" charset="0"/>
                <a:ea typeface="中國龍毛隸書" pitchFamily="49" charset="-120"/>
              </a:defRPr>
            </a:lvl4pPr>
            <a:lvl5pPr marL="2057400" indent="-228600" defTabSz="815975" eaLnBrk="0" hangingPunct="0">
              <a:defRPr sz="1600" baseline="-25000">
                <a:solidFill>
                  <a:schemeClr val="tx1"/>
                </a:solidFill>
                <a:latin typeface="Arial"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9pPr>
          </a:lstStyle>
          <a:p>
            <a:pPr algn="ctr" eaLnBrk="1" hangingPunct="1">
              <a:spcBef>
                <a:spcPct val="50000"/>
              </a:spcBef>
            </a:pPr>
            <a:r>
              <a:rPr lang="zh-CN" altLang="en-US" sz="2800" baseline="0" dirty="0">
                <a:solidFill>
                  <a:srgbClr val="000000"/>
                </a:solidFill>
                <a:latin typeface="华文行楷" pitchFamily="2" charset="-122"/>
                <a:ea typeface="华文行楷" pitchFamily="2" charset="-122"/>
              </a:rPr>
              <a:t>文字标题内容</a:t>
            </a:r>
          </a:p>
        </p:txBody>
      </p:sp>
      <p:sp>
        <p:nvSpPr>
          <p:cNvPr id="19" name="Text Box 14"/>
          <p:cNvSpPr txBox="1">
            <a:spLocks noChangeArrowheads="1"/>
          </p:cNvSpPr>
          <p:nvPr/>
        </p:nvSpPr>
        <p:spPr bwMode="auto">
          <a:xfrm>
            <a:off x="1581894" y="1527324"/>
            <a:ext cx="11255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lvl1pPr defTabSz="815975" eaLnBrk="0" hangingPunct="0">
              <a:defRPr sz="1600" baseline="-25000">
                <a:solidFill>
                  <a:schemeClr val="tx1"/>
                </a:solidFill>
                <a:latin typeface="Arial" charset="0"/>
                <a:ea typeface="中國龍毛隸書" pitchFamily="49" charset="-120"/>
              </a:defRPr>
            </a:lvl1pPr>
            <a:lvl2pPr marL="742950" indent="-285750" defTabSz="815975" eaLnBrk="0" hangingPunct="0">
              <a:defRPr sz="1600" baseline="-25000">
                <a:solidFill>
                  <a:schemeClr val="tx1"/>
                </a:solidFill>
                <a:latin typeface="Arial" charset="0"/>
                <a:ea typeface="中國龍毛隸書" pitchFamily="49" charset="-120"/>
              </a:defRPr>
            </a:lvl2pPr>
            <a:lvl3pPr marL="1143000" indent="-228600" defTabSz="815975" eaLnBrk="0" hangingPunct="0">
              <a:defRPr sz="1600" baseline="-25000">
                <a:solidFill>
                  <a:schemeClr val="tx1"/>
                </a:solidFill>
                <a:latin typeface="Arial" charset="0"/>
                <a:ea typeface="中國龍毛隸書" pitchFamily="49" charset="-120"/>
              </a:defRPr>
            </a:lvl3pPr>
            <a:lvl4pPr marL="1600200" indent="-228600" defTabSz="815975" eaLnBrk="0" hangingPunct="0">
              <a:defRPr sz="1600" baseline="-25000">
                <a:solidFill>
                  <a:schemeClr val="tx1"/>
                </a:solidFill>
                <a:latin typeface="Arial" charset="0"/>
                <a:ea typeface="中國龍毛隸書" pitchFamily="49" charset="-120"/>
              </a:defRPr>
            </a:lvl4pPr>
            <a:lvl5pPr marL="2057400" indent="-228600" defTabSz="815975" eaLnBrk="0" hangingPunct="0">
              <a:defRPr sz="1600" baseline="-25000">
                <a:solidFill>
                  <a:schemeClr val="tx1"/>
                </a:solidFill>
                <a:latin typeface="Arial"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9pPr>
          </a:lstStyle>
          <a:p>
            <a:pPr algn="ctr" eaLnBrk="1" hangingPunct="1">
              <a:spcBef>
                <a:spcPct val="50000"/>
              </a:spcBef>
            </a:pPr>
            <a:r>
              <a:rPr lang="zh-CN" altLang="en-US" sz="1800" baseline="0" dirty="0">
                <a:solidFill>
                  <a:srgbClr val="000000"/>
                </a:solidFill>
                <a:latin typeface="华文行楷" pitchFamily="2" charset="-122"/>
                <a:ea typeface="华文行楷" pitchFamily="2" charset="-122"/>
              </a:rPr>
              <a:t>输入文字内容</a:t>
            </a:r>
          </a:p>
        </p:txBody>
      </p:sp>
      <p:sp>
        <p:nvSpPr>
          <p:cNvPr id="20" name="Text Box 15"/>
          <p:cNvSpPr txBox="1">
            <a:spLocks noChangeArrowheads="1"/>
          </p:cNvSpPr>
          <p:nvPr/>
        </p:nvSpPr>
        <p:spPr bwMode="auto">
          <a:xfrm>
            <a:off x="6460282" y="1538436"/>
            <a:ext cx="1123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lvl1pPr defTabSz="815975" eaLnBrk="0" hangingPunct="0">
              <a:defRPr sz="1600" baseline="-25000">
                <a:solidFill>
                  <a:schemeClr val="tx1"/>
                </a:solidFill>
                <a:latin typeface="Arial" charset="0"/>
                <a:ea typeface="中國龍毛隸書" pitchFamily="49" charset="-120"/>
              </a:defRPr>
            </a:lvl1pPr>
            <a:lvl2pPr marL="742950" indent="-285750" defTabSz="815975" eaLnBrk="0" hangingPunct="0">
              <a:defRPr sz="1600" baseline="-25000">
                <a:solidFill>
                  <a:schemeClr val="tx1"/>
                </a:solidFill>
                <a:latin typeface="Arial" charset="0"/>
                <a:ea typeface="中國龍毛隸書" pitchFamily="49" charset="-120"/>
              </a:defRPr>
            </a:lvl2pPr>
            <a:lvl3pPr marL="1143000" indent="-228600" defTabSz="815975" eaLnBrk="0" hangingPunct="0">
              <a:defRPr sz="1600" baseline="-25000">
                <a:solidFill>
                  <a:schemeClr val="tx1"/>
                </a:solidFill>
                <a:latin typeface="Arial" charset="0"/>
                <a:ea typeface="中國龍毛隸書" pitchFamily="49" charset="-120"/>
              </a:defRPr>
            </a:lvl3pPr>
            <a:lvl4pPr marL="1600200" indent="-228600" defTabSz="815975" eaLnBrk="0" hangingPunct="0">
              <a:defRPr sz="1600" baseline="-25000">
                <a:solidFill>
                  <a:schemeClr val="tx1"/>
                </a:solidFill>
                <a:latin typeface="Arial" charset="0"/>
                <a:ea typeface="中國龍毛隸書" pitchFamily="49" charset="-120"/>
              </a:defRPr>
            </a:lvl4pPr>
            <a:lvl5pPr marL="2057400" indent="-228600" defTabSz="815975" eaLnBrk="0" hangingPunct="0">
              <a:defRPr sz="1600" baseline="-25000">
                <a:solidFill>
                  <a:schemeClr val="tx1"/>
                </a:solidFill>
                <a:latin typeface="Arial"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9pPr>
          </a:lstStyle>
          <a:p>
            <a:pPr algn="ctr" eaLnBrk="1" hangingPunct="1">
              <a:spcBef>
                <a:spcPct val="50000"/>
              </a:spcBef>
            </a:pPr>
            <a:r>
              <a:rPr lang="zh-CN" altLang="en-US" sz="1800" baseline="0">
                <a:solidFill>
                  <a:srgbClr val="000000"/>
                </a:solidFill>
                <a:latin typeface="华文行楷" pitchFamily="2" charset="-122"/>
                <a:ea typeface="华文行楷" pitchFamily="2" charset="-122"/>
              </a:rPr>
              <a:t>输入文字内容</a:t>
            </a:r>
          </a:p>
        </p:txBody>
      </p:sp>
      <p:sp>
        <p:nvSpPr>
          <p:cNvPr id="21" name="Text Box 16"/>
          <p:cNvSpPr txBox="1">
            <a:spLocks noChangeArrowheads="1"/>
          </p:cNvSpPr>
          <p:nvPr/>
        </p:nvSpPr>
        <p:spPr bwMode="auto">
          <a:xfrm>
            <a:off x="1581894" y="3540274"/>
            <a:ext cx="11255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lvl1pPr defTabSz="815975" eaLnBrk="0" hangingPunct="0">
              <a:defRPr sz="1600" baseline="-25000">
                <a:solidFill>
                  <a:schemeClr val="tx1"/>
                </a:solidFill>
                <a:latin typeface="Arial" charset="0"/>
                <a:ea typeface="中國龍毛隸書" pitchFamily="49" charset="-120"/>
              </a:defRPr>
            </a:lvl1pPr>
            <a:lvl2pPr marL="742950" indent="-285750" defTabSz="815975" eaLnBrk="0" hangingPunct="0">
              <a:defRPr sz="1600" baseline="-25000">
                <a:solidFill>
                  <a:schemeClr val="tx1"/>
                </a:solidFill>
                <a:latin typeface="Arial" charset="0"/>
                <a:ea typeface="中國龍毛隸書" pitchFamily="49" charset="-120"/>
              </a:defRPr>
            </a:lvl2pPr>
            <a:lvl3pPr marL="1143000" indent="-228600" defTabSz="815975" eaLnBrk="0" hangingPunct="0">
              <a:defRPr sz="1600" baseline="-25000">
                <a:solidFill>
                  <a:schemeClr val="tx1"/>
                </a:solidFill>
                <a:latin typeface="Arial" charset="0"/>
                <a:ea typeface="中國龍毛隸書" pitchFamily="49" charset="-120"/>
              </a:defRPr>
            </a:lvl3pPr>
            <a:lvl4pPr marL="1600200" indent="-228600" defTabSz="815975" eaLnBrk="0" hangingPunct="0">
              <a:defRPr sz="1600" baseline="-25000">
                <a:solidFill>
                  <a:schemeClr val="tx1"/>
                </a:solidFill>
                <a:latin typeface="Arial" charset="0"/>
                <a:ea typeface="中國龍毛隸書" pitchFamily="49" charset="-120"/>
              </a:defRPr>
            </a:lvl4pPr>
            <a:lvl5pPr marL="2057400" indent="-228600" defTabSz="815975" eaLnBrk="0" hangingPunct="0">
              <a:defRPr sz="1600" baseline="-25000">
                <a:solidFill>
                  <a:schemeClr val="tx1"/>
                </a:solidFill>
                <a:latin typeface="Arial"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9pPr>
          </a:lstStyle>
          <a:p>
            <a:pPr algn="ctr" eaLnBrk="1" hangingPunct="1">
              <a:spcBef>
                <a:spcPct val="50000"/>
              </a:spcBef>
            </a:pPr>
            <a:r>
              <a:rPr lang="zh-CN" altLang="en-US" sz="1800" baseline="0">
                <a:solidFill>
                  <a:srgbClr val="000000"/>
                </a:solidFill>
                <a:latin typeface="华文行楷" pitchFamily="2" charset="-122"/>
                <a:ea typeface="华文行楷" pitchFamily="2" charset="-122"/>
              </a:rPr>
              <a:t>输入文字内容</a:t>
            </a:r>
          </a:p>
        </p:txBody>
      </p:sp>
      <p:sp>
        <p:nvSpPr>
          <p:cNvPr id="22" name="Text Box 17"/>
          <p:cNvSpPr txBox="1">
            <a:spLocks noChangeArrowheads="1"/>
          </p:cNvSpPr>
          <p:nvPr/>
        </p:nvSpPr>
        <p:spPr bwMode="auto">
          <a:xfrm>
            <a:off x="6460282" y="3551386"/>
            <a:ext cx="1123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spAutoFit/>
          </a:bodyPr>
          <a:lstStyle>
            <a:lvl1pPr defTabSz="815975" eaLnBrk="0" hangingPunct="0">
              <a:defRPr sz="1600" baseline="-25000">
                <a:solidFill>
                  <a:schemeClr val="tx1"/>
                </a:solidFill>
                <a:latin typeface="Arial" charset="0"/>
                <a:ea typeface="中國龍毛隸書" pitchFamily="49" charset="-120"/>
              </a:defRPr>
            </a:lvl1pPr>
            <a:lvl2pPr marL="742950" indent="-285750" defTabSz="815975" eaLnBrk="0" hangingPunct="0">
              <a:defRPr sz="1600" baseline="-25000">
                <a:solidFill>
                  <a:schemeClr val="tx1"/>
                </a:solidFill>
                <a:latin typeface="Arial" charset="0"/>
                <a:ea typeface="中國龍毛隸書" pitchFamily="49" charset="-120"/>
              </a:defRPr>
            </a:lvl2pPr>
            <a:lvl3pPr marL="1143000" indent="-228600" defTabSz="815975" eaLnBrk="0" hangingPunct="0">
              <a:defRPr sz="1600" baseline="-25000">
                <a:solidFill>
                  <a:schemeClr val="tx1"/>
                </a:solidFill>
                <a:latin typeface="Arial" charset="0"/>
                <a:ea typeface="中國龍毛隸書" pitchFamily="49" charset="-120"/>
              </a:defRPr>
            </a:lvl3pPr>
            <a:lvl4pPr marL="1600200" indent="-228600" defTabSz="815975" eaLnBrk="0" hangingPunct="0">
              <a:defRPr sz="1600" baseline="-25000">
                <a:solidFill>
                  <a:schemeClr val="tx1"/>
                </a:solidFill>
                <a:latin typeface="Arial" charset="0"/>
                <a:ea typeface="中國龍毛隸書" pitchFamily="49" charset="-120"/>
              </a:defRPr>
            </a:lvl4pPr>
            <a:lvl5pPr marL="2057400" indent="-228600" defTabSz="815975" eaLnBrk="0" hangingPunct="0">
              <a:defRPr sz="1600" baseline="-25000">
                <a:solidFill>
                  <a:schemeClr val="tx1"/>
                </a:solidFill>
                <a:latin typeface="Arial"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charset="0"/>
                <a:ea typeface="中國龍毛隸書" pitchFamily="49" charset="-120"/>
              </a:defRPr>
            </a:lvl9pPr>
          </a:lstStyle>
          <a:p>
            <a:pPr algn="ctr" eaLnBrk="1" hangingPunct="1">
              <a:spcBef>
                <a:spcPct val="50000"/>
              </a:spcBef>
            </a:pPr>
            <a:r>
              <a:rPr lang="zh-CN" altLang="en-US" sz="1800" baseline="0">
                <a:solidFill>
                  <a:srgbClr val="000000"/>
                </a:solidFill>
                <a:latin typeface="华文行楷" pitchFamily="2" charset="-122"/>
                <a:ea typeface="华文行楷" pitchFamily="2" charset="-122"/>
              </a:rPr>
              <a:t>输入文字内容</a:t>
            </a:r>
          </a:p>
        </p:txBody>
      </p:sp>
      <p:pic>
        <p:nvPicPr>
          <p:cNvPr id="23" name="Picture 23" descr="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8344" y="2697311"/>
            <a:ext cx="105568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16716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4"/>
                                        </p:tgtEl>
                                      </p:cBhvr>
                                    </p:animEffect>
                                  </p:childTnLst>
                                </p:cTn>
                              </p:par>
                            </p:childTnLst>
                          </p:cTn>
                        </p:par>
                        <p:par>
                          <p:cTn id="19" fill="hold">
                            <p:stCondLst>
                              <p:cond delay="1950"/>
                            </p:stCondLst>
                            <p:childTnLst>
                              <p:par>
                                <p:cTn id="20" presetID="42"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295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4950"/>
                            </p:stCondLst>
                            <p:childTnLst>
                              <p:par>
                                <p:cTn id="30" presetID="22" presetClass="entr" presetSubtype="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2000"/>
                                        <p:tgtEl>
                                          <p:spTgt spid="18"/>
                                        </p:tgtEl>
                                      </p:cBhvr>
                                    </p:animEffect>
                                  </p:childTnLst>
                                </p:cTn>
                              </p:par>
                            </p:childTnLst>
                          </p:cTn>
                        </p:par>
                        <p:par>
                          <p:cTn id="33" fill="hold">
                            <p:stCondLst>
                              <p:cond delay="6950"/>
                            </p:stCondLst>
                            <p:childTnLst>
                              <p:par>
                                <p:cTn id="34" presetID="23" presetClass="entr" presetSubtype="16"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childTnLst>
                                </p:cTn>
                              </p:par>
                            </p:childTnLst>
                          </p:cTn>
                        </p:par>
                        <p:par>
                          <p:cTn id="38" fill="hold">
                            <p:stCondLst>
                              <p:cond delay="7950"/>
                            </p:stCondLst>
                            <p:childTnLst>
                              <p:par>
                                <p:cTn id="39" presetID="8"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amond(in)">
                                      <p:cBhvr>
                                        <p:cTn id="41" dur="2000"/>
                                        <p:tgtEl>
                                          <p:spTgt spid="9"/>
                                        </p:tgtEl>
                                      </p:cBhvr>
                                    </p:animEffect>
                                  </p:childTnLst>
                                </p:cTn>
                              </p:par>
                              <p:par>
                                <p:cTn id="42" presetID="8" presetClass="entr" presetSubtype="16"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amond(in)">
                                      <p:cBhvr>
                                        <p:cTn id="44" dur="2000"/>
                                        <p:tgtEl>
                                          <p:spTgt spid="10"/>
                                        </p:tgtEl>
                                      </p:cBhvr>
                                    </p:animEffect>
                                  </p:childTnLst>
                                </p:cTn>
                              </p:par>
                              <p:par>
                                <p:cTn id="45" presetID="8" presetClass="entr" presetSubtype="16"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amond(in)">
                                      <p:cBhvr>
                                        <p:cTn id="47" dur="2000"/>
                                        <p:tgtEl>
                                          <p:spTgt spid="11"/>
                                        </p:tgtEl>
                                      </p:cBhvr>
                                    </p:animEffect>
                                  </p:childTnLst>
                                </p:cTn>
                              </p:par>
                              <p:par>
                                <p:cTn id="48" presetID="8" presetClass="entr" presetSubtype="16"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amond(in)">
                                      <p:cBhvr>
                                        <p:cTn id="50" dur="2000"/>
                                        <p:tgtEl>
                                          <p:spTgt spid="12"/>
                                        </p:tgtEl>
                                      </p:cBhvr>
                                    </p:animEffect>
                                  </p:childTnLst>
                                </p:cTn>
                              </p:par>
                            </p:childTnLst>
                          </p:cTn>
                        </p:par>
                        <p:par>
                          <p:cTn id="51" fill="hold">
                            <p:stCondLst>
                              <p:cond delay="9950"/>
                            </p:stCondLst>
                            <p:childTnLst>
                              <p:par>
                                <p:cTn id="52" presetID="49" presetClass="entr" presetSubtype="0"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360"/>
                                          </p:val>
                                        </p:tav>
                                        <p:tav tm="100000">
                                          <p:val>
                                            <p:fltVal val="0"/>
                                          </p:val>
                                        </p:tav>
                                      </p:tavLst>
                                    </p:anim>
                                    <p:animEffect transition="in" filter="fade">
                                      <p:cBhvr>
                                        <p:cTn id="57" dur="1000"/>
                                        <p:tgtEl>
                                          <p:spTgt spid="19"/>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fltVal val="0"/>
                                          </p:val>
                                        </p:tav>
                                        <p:tav tm="100000">
                                          <p:val>
                                            <p:strVal val="#ppt_h"/>
                                          </p:val>
                                        </p:tav>
                                      </p:tavLst>
                                    </p:anim>
                                    <p:anim calcmode="lin" valueType="num">
                                      <p:cBhvr>
                                        <p:cTn id="62" dur="1000" fill="hold"/>
                                        <p:tgtEl>
                                          <p:spTgt spid="21"/>
                                        </p:tgtEl>
                                        <p:attrNameLst>
                                          <p:attrName>style.rotation</p:attrName>
                                        </p:attrNameLst>
                                      </p:cBhvr>
                                      <p:tavLst>
                                        <p:tav tm="0">
                                          <p:val>
                                            <p:fltVal val="360"/>
                                          </p:val>
                                        </p:tav>
                                        <p:tav tm="100000">
                                          <p:val>
                                            <p:fltVal val="0"/>
                                          </p:val>
                                        </p:tav>
                                      </p:tavLst>
                                    </p:anim>
                                    <p:animEffect transition="in" filter="fade">
                                      <p:cBhvr>
                                        <p:cTn id="63" dur="1000"/>
                                        <p:tgtEl>
                                          <p:spTgt spid="21"/>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style.rotation</p:attrName>
                                        </p:attrNameLst>
                                      </p:cBhvr>
                                      <p:tavLst>
                                        <p:tav tm="0">
                                          <p:val>
                                            <p:fltVal val="360"/>
                                          </p:val>
                                        </p:tav>
                                        <p:tav tm="100000">
                                          <p:val>
                                            <p:fltVal val="0"/>
                                          </p:val>
                                        </p:tav>
                                      </p:tavLst>
                                    </p:anim>
                                    <p:animEffect transition="in" filter="fade">
                                      <p:cBhvr>
                                        <p:cTn id="69" dur="1000"/>
                                        <p:tgtEl>
                                          <p:spTgt spid="22"/>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360"/>
                                          </p:val>
                                        </p:tav>
                                        <p:tav tm="100000">
                                          <p:val>
                                            <p:fltVal val="0"/>
                                          </p:val>
                                        </p:tav>
                                      </p:tavLst>
                                    </p:anim>
                                    <p:animEffect transition="in" filter="fade">
                                      <p:cBhvr>
                                        <p:cTn id="7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19436" y="1548585"/>
            <a:ext cx="3442628" cy="707886"/>
          </a:xfrm>
          <a:prstGeom prst="rect">
            <a:avLst/>
          </a:prstGeom>
        </p:spPr>
        <p:txBody>
          <a:bodyPr wrap="square">
            <a:spAutoFit/>
          </a:bodyPr>
          <a:lstStyle/>
          <a:p>
            <a:pPr algn="ctr"/>
            <a:r>
              <a:rPr lang="zh-CN" altLang="en-US" sz="4000" dirty="0" smtClean="0">
                <a:latin typeface="华文行楷" pitchFamily="2" charset="-122"/>
                <a:ea typeface="华文行楷" pitchFamily="2" charset="-122"/>
              </a:rPr>
              <a:t>第二章内容</a:t>
            </a:r>
            <a:endParaRPr lang="zh-CN" altLang="en-US" sz="4000" dirty="0">
              <a:latin typeface="华文行楷" pitchFamily="2" charset="-122"/>
              <a:ea typeface="华文行楷" pitchFamily="2" charset="-122"/>
            </a:endParaRPr>
          </a:p>
        </p:txBody>
      </p:sp>
      <p:sp>
        <p:nvSpPr>
          <p:cNvPr id="5" name="矩形 4"/>
          <p:cNvSpPr/>
          <p:nvPr/>
        </p:nvSpPr>
        <p:spPr>
          <a:xfrm>
            <a:off x="2062287" y="3120286"/>
            <a:ext cx="5002153" cy="646331"/>
          </a:xfrm>
          <a:prstGeom prst="rect">
            <a:avLst/>
          </a:prstGeom>
        </p:spPr>
        <p:txBody>
          <a:bodyPr wrap="square">
            <a:spAutoFit/>
          </a:bodyPr>
          <a:lstStyle/>
          <a:p>
            <a:pPr algn="ctr"/>
            <a:r>
              <a:rPr lang="zh-CN" altLang="en-US" sz="3600" spc="-300" dirty="0" smtClean="0">
                <a:latin typeface="华文行楷" pitchFamily="2" charset="-122"/>
                <a:ea typeface="华文行楷" pitchFamily="2" charset="-122"/>
              </a:rPr>
              <a:t>单击此处添加描述文字</a:t>
            </a:r>
            <a:endParaRPr lang="zh-CN" altLang="en-US" sz="3600" spc="-300" dirty="0">
              <a:latin typeface="华文行楷" pitchFamily="2" charset="-122"/>
              <a:ea typeface="华文行楷" pitchFamily="2" charset="-122"/>
            </a:endParaRPr>
          </a:p>
        </p:txBody>
      </p:sp>
      <p:pic>
        <p:nvPicPr>
          <p:cNvPr id="6" name="Picture 5" descr="毛笔2"/>
          <p:cNvPicPr>
            <a:picLocks noChangeAspect="1" noChangeArrowheads="1"/>
          </p:cNvPicPr>
          <p:nvPr/>
        </p:nvPicPr>
        <p:blipFill>
          <a:blip r:embed="rId2" cstate="print">
            <a:extLst>
              <a:ext uri="{28A0092B-C50C-407E-A947-70E740481C1C}">
                <a14:useLocalDpi xmlns:a14="http://schemas.microsoft.com/office/drawing/2010/main" val="0"/>
              </a:ext>
            </a:extLst>
          </a:blip>
          <a:srcRect l="48750" t="22501" r="13750" b="42500"/>
          <a:stretch>
            <a:fillRect/>
          </a:stretch>
        </p:blipFill>
        <p:spPr bwMode="auto">
          <a:xfrm>
            <a:off x="2336876" y="1983309"/>
            <a:ext cx="2254768" cy="157791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41" descr="C_108.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4756" y="3677049"/>
            <a:ext cx="5345404" cy="16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Thinkpad\Desktop\PNG\1_0002_图层-5-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1704">
            <a:off x="2397026" y="892926"/>
            <a:ext cx="2016491" cy="186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7886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2" presetClass="entr" presetSubtype="8" fill="hold" nodeType="withEffect">
                                  <p:stCondLst>
                                    <p:cond delay="21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250"/>
                                        <p:tgtEl>
                                          <p:spTgt spid="7"/>
                                        </p:tgtEl>
                                      </p:cBhvr>
                                    </p:animEffect>
                                  </p:childTnLst>
                                </p:cTn>
                              </p:par>
                              <p:par>
                                <p:cTn id="20" presetID="10" presetClass="entr" presetSubtype="0" fill="hold" nodeType="withEffect">
                                  <p:stCondLst>
                                    <p:cond delay="4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750"/>
                                        <p:tgtEl>
                                          <p:spTgt spid="5"/>
                                        </p:tgtEl>
                                      </p:cBhvr>
                                    </p:animEffect>
                                  </p:childTnLst>
                                </p:cTn>
                              </p:par>
                              <p:par>
                                <p:cTn id="26" presetID="0" presetClass="path" presetSubtype="0" accel="50000" decel="50000" fill="hold" nodeType="withEffect">
                                  <p:stCondLst>
                                    <p:cond delay="4700"/>
                                  </p:stCondLst>
                                  <p:childTnLst>
                                    <p:animMotion origin="layout" path="M -0.02292 -0.00401 C -0.02101 0.01451 -0.02292 0.02006 -0.01233 0.02654 C -0.00313 0.02222 0.00035 0.02099 0.00729 0.00988 C 0.01007 0.00555 0.01528 -0.00401 0.01528 -0.0037 C 0.01233 0.0108 0.01146 0.02099 0.00608 0.0358 C 0.00521 0.03827 0.00243 0.04105 0.00347 0.0429 C 0.00382 0.04352 0.01545 0.03642 0.01667 0.0358 C 0.02049 0.0287 0.02413 0.025 0.02708 0.01697 C 0.02552 0.02623 0.02378 0.02901 0.03368 0.0216 C 0.03958 0.01728 0.04496 0.00864 0.04948 0.00062 C 0.05 -0.00247 0.05087 -0.01173 0.05087 -0.00864 C 0.05087 -0.00124 0.04878 0.01234 0.04687 0.01944 C 0.04618 0.02191 0.04288 0.025 0.04427 0.02654 C 0.04549 0.02778 0.05278 0.02284 0.05469 0.0216 C 0.05799 0.00586 0.05781 0.02469 0.05868 0.03117 C 0.06076 0.07685 0.05764 0.06265 0.06667 0.04753 C 0.06858 0.03642 0.07483 0.02901 0.08108 0.02654 C 0.08576 0.0179 0.08576 0.01204 0.09028 0.02407 C 0.09167 0.02315 0.09306 0.02006 0.09427 0.0216 C 0.09792 0.02592 0.10052 0.04846 0.10347 0.05679 C 0.12187 0.05432 0.12205 0.05957 0.12969 0.0358 C 0.12934 0.03025 0.12847 0.025 0.12847 0.01944 C 0.12847 0.01481 0.12847 0.02901 0.12969 0.03333 C 0.13038 0.0358 0.13229 0.03642 0.13368 0.03796 C 0.13594 0.03642 0.13837 0.0358 0.14028 0.03333 C 0.1434 0.02932 0.14306 0.02253 0.14427 0.01697 C 0.14653 0.00648 0.14618 0.00864 0.15087 0.00309 C 0.15885 0.00648 0.16545 0.01451 0.17309 0.01944 C 0.17726 0.02994 0.17865 0.03796 0.17049 0.0429 C 0.16597 0.05463 0.16979 0.04938 0.16528 0.0429 C 0.16424 0.04136 0.16267 0.04136 0.16128 0.04043 C 0.15694 0.04136 0.15226 0.04043 0.14809 0.0429 C 0.14635 0.04383 0.15417 0.04197 0.15347 0.04506 C 0.15191 0.05092 0.14635 0.04784 0.14288 0.04969 C 0.14201 0.05216 0.13924 0.05463 0.14028 0.05679 C 0.14219 0.06018 0.14549 0.05957 0.14809 0.05926 C 0.15434 0.05864 0.16042 0.05617 0.16667 0.05432 C 0.17066 0.05309 0.17847 0.04969 0.17847 0.05 C 0.18403 0.04475 0.18819 0.04259 0.19427 0.04043 C 0.19983 0.05555 0.20556 0.05185 0.21528 0.04969 C 0.21806 0.04228 0.21962 0.03457 0.22187 0.02654 C 0.22222 0.02346 0.2224 0.02006 0.22309 0.01697 C 0.22378 0.0142 0.22535 0.0071 0.22587 0.00988 C 0.23351 0.04599 0.22101 0.0287 0.23108 0.04043 C 0.23212 0.0392 0.23924 0.03055 0.24028 0.03117 C 0.24201 0.03241 0.24115 0.03734 0.24167 0.04043 C 0.24271 0.05988 0.2408 0.07222 0.25087 0.05432 C 0.2533 0.04105 0.25017 0.05339 0.25608 0.0429 C 0.25712 0.04105 0.25868 0.0358 0.25868 0.03611 C 0.25955 0.03333 0.26059 0.03117 0.26128 0.0287 C 0.26198 0.02654 0.26128 0.0216 0.26267 0.0216 C 0.26545 0.0216 0.26319 0.03241 0.26528 0.0358 C 0.26823 0.04074 0.27309 0.0392 0.27708 0.04043 C 0.28559 0.03734 0.28958 0.03271 0.29549 0.0216 C 0.29601 0.01944 0.29549 0.01481 0.29687 0.01481 C 0.29844 0.01481 0.29861 0.01944 0.29948 0.0216 C 0.30243 0.02809 0.30243 0.02685 0.30729 0.03117 C 0.31215 0.03025 0.31753 0.025 0.32187 0.0287 C 0.33559 0.04074 0.31458 0.04969 0.32708 0.0429 C 0.33871 0.0287 0.325 0.04197 0.33229 0.04506 C 0.33576 0.0466 0.33941 0.04352 0.34288 0.0429 C 0.34844 0.03302 0.35312 0.02222 0.35868 0.01234 C 0.36319 0.02438 0.36267 0.02623 0.37049 0.01944 C 0.37361 0.01111 0.37431 0.00555 0.3783 -0.00154 C 0.38472 0.00957 0.38819 0.0179 0.39687 0.0216 C 0.40399 0.01913 0.40972 0.01975 0.41667 0.02407 C 0.42153 0.03117 0.42656 0.03302 0.42847 0.0429 C 0.42222 0.04722 0.41545 0.04722 0.41788 0.06142 C 0.42066 0.06111 0.44792 0.06821 0.44427 0.04753 C 0.44809 0.04043 0.45469 0.01944 0.44288 0.02654 C 0.43993 0.04352 0.44774 0.03025 0.45087 0.02654 C 0.45434 0.04475 0.45764 0.05216 0.46788 0.06142 C 0.46875 0.05895 0.46927 0.05617 0.47049 0.05432 C 0.47569 0.0466 0.47812 0.05339 0.47309 0.04506 C 0.47448 0.04444 0.47604 0.04475 0.47708 0.0429 C 0.4842 0.03025 0.47969 0.02407 0.48368 0.03117 L 0.49167 0.01234 " pathEditMode="relative" rAng="0" ptsTypes="AAAAAAAAAAAAAAAAAAAAAAAAAAAAAAAAAAAAAAAAAAAAAAAAAAAAAAAAAAAAAAAAAAAAAAAAAAAAA">
                                      <p:cBhvr>
                                        <p:cTn id="27" dur="2750" fill="hold"/>
                                        <p:tgtEl>
                                          <p:spTgt spid="6"/>
                                        </p:tgtEl>
                                        <p:attrNameLst>
                                          <p:attrName>ppt_x</p:attrName>
                                          <p:attrName>ppt_y</p:attrName>
                                        </p:attrNameLst>
                                      </p:cBhvr>
                                      <p:rCtr x="25729" y="3056"/>
                                    </p:animMotion>
                                  </p:childTnLst>
                                </p:cTn>
                              </p:par>
                            </p:childTnLst>
                          </p:cTn>
                        </p:par>
                        <p:par>
                          <p:cTn id="28" fill="hold">
                            <p:stCondLst>
                              <p:cond delay="8450"/>
                            </p:stCondLst>
                            <p:childTnLst>
                              <p:par>
                                <p:cTn id="29" presetID="10" presetClass="exit" presetSubtype="0" fill="hold" nodeType="after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729</Words>
  <Application>Microsoft Office PowerPoint</Application>
  <PresentationFormat>全屏显示(16:9)</PresentationFormat>
  <Paragraphs>166</Paragraphs>
  <Slides>27</Slides>
  <Notes>0</Notes>
  <HiddenSlides>0</HiddenSlides>
  <MMClips>1</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2016-10-22T07:47:47Z</dcterms:created>
  <dcterms:modified xsi:type="dcterms:W3CDTF">2017-08-02T02:31:03Z</dcterms:modified>
</cp:coreProperties>
</file>